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6"/>
  </p:notesMasterIdLst>
  <p:sldIdLst>
    <p:sldId id="258" r:id="rId2"/>
    <p:sldId id="263" r:id="rId3"/>
    <p:sldId id="2037" r:id="rId4"/>
    <p:sldId id="2038" r:id="rId5"/>
    <p:sldId id="2039" r:id="rId6"/>
    <p:sldId id="262" r:id="rId7"/>
    <p:sldId id="2041" r:id="rId8"/>
    <p:sldId id="2011" r:id="rId9"/>
    <p:sldId id="2012" r:id="rId10"/>
    <p:sldId id="2013" r:id="rId11"/>
    <p:sldId id="266" r:id="rId12"/>
    <p:sldId id="2015" r:id="rId13"/>
    <p:sldId id="2016" r:id="rId14"/>
    <p:sldId id="2017" r:id="rId15"/>
    <p:sldId id="2018" r:id="rId16"/>
    <p:sldId id="2019" r:id="rId17"/>
    <p:sldId id="319" r:id="rId18"/>
    <p:sldId id="2021" r:id="rId19"/>
    <p:sldId id="340" r:id="rId20"/>
    <p:sldId id="2023" r:id="rId21"/>
    <p:sldId id="2024" r:id="rId22"/>
    <p:sldId id="2025" r:id="rId23"/>
    <p:sldId id="2026" r:id="rId24"/>
    <p:sldId id="471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242" userDrawn="1">
          <p15:clr>
            <a:srgbClr val="A4A3A4"/>
          </p15:clr>
        </p15:guide>
        <p15:guide id="3" pos="7680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74" userDrawn="1">
          <p15:clr>
            <a:srgbClr val="A4A3A4"/>
          </p15:clr>
        </p15:guide>
        <p15:guide id="7" pos="5541" userDrawn="1">
          <p15:clr>
            <a:srgbClr val="A4A3A4"/>
          </p15:clr>
        </p15:guide>
        <p15:guide id="8" pos="2139" userDrawn="1">
          <p15:clr>
            <a:srgbClr val="A4A3A4"/>
          </p15:clr>
        </p15:guide>
        <p15:guide id="9" pos="438" userDrawn="1">
          <p15:clr>
            <a:srgbClr val="A4A3A4"/>
          </p15:clr>
        </p15:guide>
        <p15:guide id="10" orient="horz" pos="150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C952F8B-8CC6-4664-9B06-9026F7913D2F}" v="1" dt="2023-04-16T22:38:14.002"/>
  </p1510:revLst>
</p1510:revInfo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5439"/>
  </p:normalViewPr>
  <p:slideViewPr>
    <p:cSldViewPr snapToGrid="0" snapToObjects="1" showGuides="1">
      <p:cViewPr varScale="1">
        <p:scale>
          <a:sx n="82" d="100"/>
          <a:sy n="82" d="100"/>
        </p:scale>
        <p:origin x="672" y="72"/>
      </p:cViewPr>
      <p:guideLst>
        <p:guide orient="horz" pos="2160"/>
        <p:guide pos="7242"/>
        <p:guide pos="7680"/>
        <p:guide pos="3840"/>
        <p:guide orient="horz" pos="346"/>
        <p:guide orient="horz" pos="3974"/>
        <p:guide pos="5541"/>
        <p:guide pos="2139"/>
        <p:guide pos="438"/>
        <p:guide orient="horz" pos="150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microsoft.com/office/2015/10/relationships/revisionInfo" Target="revisionInfo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assan Moddather" userId="84cd2103f36ef0dc" providerId="LiveId" clId="{EC952F8B-8CC6-4664-9B06-9026F7913D2F}"/>
    <pc:docChg chg="addSld modSld">
      <pc:chgData name="Hassan Moddather" userId="84cd2103f36ef0dc" providerId="LiveId" clId="{EC952F8B-8CC6-4664-9B06-9026F7913D2F}" dt="2023-04-16T22:38:14.002" v="0"/>
      <pc:docMkLst>
        <pc:docMk/>
      </pc:docMkLst>
      <pc:sldChg chg="add">
        <pc:chgData name="Hassan Moddather" userId="84cd2103f36ef0dc" providerId="LiveId" clId="{EC952F8B-8CC6-4664-9B06-9026F7913D2F}" dt="2023-04-16T22:38:14.002" v="0"/>
        <pc:sldMkLst>
          <pc:docMk/>
          <pc:sldMk cId="1832840326" sldId="471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EDFB7E-8A14-5F4A-A8BC-FEC574E653A4}" type="datetimeFigureOut">
              <a:rPr lang="en-US" smtClean="0"/>
              <a:t>4/17/2023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A1814F3-7BF6-CC41-BA5F-F3649E84E6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40586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03856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id="{A78DDF63-5E1A-DB4D-B8B3-3EA5D5F33E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6B92F88-E2AC-F247-982C-13420405AE2F}" type="slidenum"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</a:t>
            </a:fld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id="{8D76859E-542C-3F49-884D-AE958DBFEF7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id="{96A4EBD2-03E3-4143-BC77-AEFE614A9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77875" y="4776788"/>
            <a:ext cx="6218238" cy="4525962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45391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9875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25417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2668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76636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12433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507DD5-2493-8341-812E-B4C1B0D80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D68C4D-3B26-9249-9510-ACD99990317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6B8D83-963D-4743-B8D5-7CD2C6F400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4/17/2023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FC411A-6A7F-2149-854D-61E6BEF90A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19527A-3EB5-8245-8C90-4822BBF30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2036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sktop Web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1260157" y="2168861"/>
            <a:ext cx="3679505" cy="207782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4539094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orient="horz" pos="216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8A1BFFE-E4B4-F243-8722-F04EDEC7FA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4/17/2023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2CC61AE-7BCE-CB42-B025-A014ECB071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043E79F-F14E-F644-AAAF-0EF7ED900A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8996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B254648-CD63-4F4A-9AAF-F1A58FA73D4D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4718958" y="538844"/>
            <a:ext cx="2772000" cy="2771354"/>
          </a:xfrm>
          <a:custGeom>
            <a:avLst/>
            <a:gdLst>
              <a:gd name="connsiteX0" fmla="*/ 1583872 w 3167744"/>
              <a:gd name="connsiteY0" fmla="*/ 0 h 3167010"/>
              <a:gd name="connsiteX1" fmla="*/ 3167744 w 3167744"/>
              <a:gd name="connsiteY1" fmla="*/ 1583505 h 3167010"/>
              <a:gd name="connsiteX2" fmla="*/ 1583872 w 3167744"/>
              <a:gd name="connsiteY2" fmla="*/ 3167010 h 3167010"/>
              <a:gd name="connsiteX3" fmla="*/ 0 w 3167744"/>
              <a:gd name="connsiteY3" fmla="*/ 1583505 h 3167010"/>
              <a:gd name="connsiteX4" fmla="*/ 1583872 w 3167744"/>
              <a:gd name="connsiteY4" fmla="*/ 0 h 3167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7744" h="3167010">
                <a:moveTo>
                  <a:pt x="1583872" y="0"/>
                </a:moveTo>
                <a:cubicBezTo>
                  <a:pt x="2458620" y="0"/>
                  <a:pt x="3167744" y="708959"/>
                  <a:pt x="3167744" y="1583505"/>
                </a:cubicBezTo>
                <a:cubicBezTo>
                  <a:pt x="3167744" y="2458051"/>
                  <a:pt x="2458620" y="3167010"/>
                  <a:pt x="1583872" y="3167010"/>
                </a:cubicBezTo>
                <a:cubicBezTo>
                  <a:pt x="709124" y="3167010"/>
                  <a:pt x="0" y="2458051"/>
                  <a:pt x="0" y="1583505"/>
                </a:cubicBezTo>
                <a:cubicBezTo>
                  <a:pt x="0" y="708959"/>
                  <a:pt x="709124" y="0"/>
                  <a:pt x="15838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869228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atercolor Splat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711311"/>
      </p:ext>
    </p:extLst>
  </p:cSld>
  <p:clrMapOvr>
    <a:masterClrMapping/>
  </p:clrMapOvr>
  <p:transition advClick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1950709"/>
      </p:ext>
    </p:extLst>
  </p:cSld>
  <p:clrMapOvr>
    <a:masterClrMapping/>
  </p:clrMapOvr>
  <p:transition advClick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eative Break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BBEA637-D5C8-9C44-A2CC-9D368DCEDB31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6932815" y="1213657"/>
            <a:ext cx="4422372" cy="4423484"/>
          </a:xfrm>
          <a:custGeom>
            <a:avLst/>
            <a:gdLst>
              <a:gd name="connsiteX0" fmla="*/ 2211186 w 4422372"/>
              <a:gd name="connsiteY0" fmla="*/ 0 h 4423484"/>
              <a:gd name="connsiteX1" fmla="*/ 4422372 w 4422372"/>
              <a:gd name="connsiteY1" fmla="*/ 2211742 h 4423484"/>
              <a:gd name="connsiteX2" fmla="*/ 2211186 w 4422372"/>
              <a:gd name="connsiteY2" fmla="*/ 4423484 h 4423484"/>
              <a:gd name="connsiteX3" fmla="*/ 0 w 4422372"/>
              <a:gd name="connsiteY3" fmla="*/ 2211742 h 4423484"/>
              <a:gd name="connsiteX4" fmla="*/ 2211186 w 4422372"/>
              <a:gd name="connsiteY4" fmla="*/ 0 h 442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22372" h="4423484">
                <a:moveTo>
                  <a:pt x="2211186" y="0"/>
                </a:moveTo>
                <a:cubicBezTo>
                  <a:pt x="3432390" y="0"/>
                  <a:pt x="4422372" y="990231"/>
                  <a:pt x="4422372" y="2211742"/>
                </a:cubicBezTo>
                <a:cubicBezTo>
                  <a:pt x="4422372" y="3433253"/>
                  <a:pt x="3432390" y="4423484"/>
                  <a:pt x="2211186" y="4423484"/>
                </a:cubicBezTo>
                <a:cubicBezTo>
                  <a:pt x="989982" y="4423484"/>
                  <a:pt x="0" y="3433253"/>
                  <a:pt x="0" y="2211742"/>
                </a:cubicBezTo>
                <a:cubicBezTo>
                  <a:pt x="0" y="990231"/>
                  <a:pt x="989982" y="0"/>
                  <a:pt x="221118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813069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3040165"/>
      </p:ext>
    </p:extLst>
  </p:cSld>
  <p:clrMapOvr>
    <a:masterClrMapping/>
  </p:clrMapOvr>
  <p:transition advClick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175CD7A9-E177-EC4A-AD93-D5EC6334DAD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360155" y="1679992"/>
            <a:ext cx="1904758" cy="337449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2746329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orient="horz" pos="216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Picture Placeholder 13">
            <a:extLst>
              <a:ext uri="{FF2B5EF4-FFF2-40B4-BE49-F238E27FC236}">
                <a16:creationId xmlns:a16="http://schemas.microsoft.com/office/drawing/2014/main" id="{320510A6-CFA1-B949-A389-23542C07A0A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56265" y="2286956"/>
            <a:ext cx="3697653" cy="231358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5786245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6E0E3DF-338D-EC4C-91AB-9274778DCB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1E322F-2259-7A46-B11A-273C145FEB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CED869-9DD2-3D49-8A15-D33AF0A9E98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0CD552-C10E-614A-B810-77E320220E26}" type="datetimeFigureOut">
              <a:rPr lang="en-US" smtClean="0"/>
              <a:t>4/17/2023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D88453-55E3-C54C-A2DB-2AC770422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47BCF5-1DF8-BA4A-9BFE-6F357F0185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306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69" r:id="rId3"/>
    <p:sldLayoutId id="2147483661" r:id="rId4"/>
    <p:sldLayoutId id="2147483662" r:id="rId5"/>
    <p:sldLayoutId id="2147483663" r:id="rId6"/>
    <p:sldLayoutId id="2147483664" r:id="rId7"/>
    <p:sldLayoutId id="2147483665" r:id="rId8"/>
    <p:sldLayoutId id="2147483666" r:id="rId9"/>
    <p:sldLayoutId id="2147483667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id="{DF4187DE-BD99-0E43-9466-F43A832C9663}"/>
              </a:ext>
            </a:extLst>
          </p:cNvPr>
          <p:cNvGrpSpPr/>
          <p:nvPr/>
        </p:nvGrpSpPr>
        <p:grpSpPr>
          <a:xfrm>
            <a:off x="0" y="48512"/>
            <a:ext cx="12188825" cy="6809488"/>
            <a:chOff x="12470" y="44891"/>
            <a:chExt cx="12188825" cy="6809488"/>
          </a:xfrm>
        </p:grpSpPr>
        <p:sp>
          <p:nvSpPr>
            <p:cNvPr id="3" name="Freeform 33">
              <a:extLst>
                <a:ext uri="{FF2B5EF4-FFF2-40B4-BE49-F238E27FC236}">
                  <a16:creationId xmlns:a16="http://schemas.microsoft.com/office/drawing/2014/main" id="{484B4BCC-AFAA-C04B-A520-38B09A5A2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67" y="76637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" name="Freeform 34">
              <a:extLst>
                <a:ext uri="{FF2B5EF4-FFF2-40B4-BE49-F238E27FC236}">
                  <a16:creationId xmlns:a16="http://schemas.microsoft.com/office/drawing/2014/main" id="{E4ECC3E7-8BB9-E244-8EEA-02D5E09FC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29" y="7663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" name="Freeform 35">
              <a:extLst>
                <a:ext uri="{FF2B5EF4-FFF2-40B4-BE49-F238E27FC236}">
                  <a16:creationId xmlns:a16="http://schemas.microsoft.com/office/drawing/2014/main" id="{F69E5AEA-9FB5-B342-968D-00B54B378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9" y="7663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" name="Freeform 36">
              <a:extLst>
                <a:ext uri="{FF2B5EF4-FFF2-40B4-BE49-F238E27FC236}">
                  <a16:creationId xmlns:a16="http://schemas.microsoft.com/office/drawing/2014/main" id="{3649D88D-A580-EA42-BD8C-E649F9DE3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118" y="76637"/>
              <a:ext cx="180952" cy="174602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" name="Freeform 37">
              <a:extLst>
                <a:ext uri="{FF2B5EF4-FFF2-40B4-BE49-F238E27FC236}">
                  <a16:creationId xmlns:a16="http://schemas.microsoft.com/office/drawing/2014/main" id="{59F786EA-10FE-8446-9694-A6DA3A70F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766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" name="Freeform 38">
              <a:extLst>
                <a:ext uri="{FF2B5EF4-FFF2-40B4-BE49-F238E27FC236}">
                  <a16:creationId xmlns:a16="http://schemas.microsoft.com/office/drawing/2014/main" id="{5BDCB9DC-5233-9042-B973-BE800C97A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654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" name="Freeform 39">
              <a:extLst>
                <a:ext uri="{FF2B5EF4-FFF2-40B4-BE49-F238E27FC236}">
                  <a16:creationId xmlns:a16="http://schemas.microsoft.com/office/drawing/2014/main" id="{38B06184-34A7-FF40-9B3F-670FBD469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291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" name="Freeform 40">
              <a:extLst>
                <a:ext uri="{FF2B5EF4-FFF2-40B4-BE49-F238E27FC236}">
                  <a16:creationId xmlns:a16="http://schemas.microsoft.com/office/drawing/2014/main" id="{5EC7C1C9-0C3D-8F4D-80EA-815BA8F83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955" y="70287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" name="Freeform 41">
              <a:extLst>
                <a:ext uri="{FF2B5EF4-FFF2-40B4-BE49-F238E27FC236}">
                  <a16:creationId xmlns:a16="http://schemas.microsoft.com/office/drawing/2014/main" id="{96770F8C-6345-734D-9084-94E2B9F6F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445" y="7028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" name="Freeform 42">
              <a:extLst>
                <a:ext uri="{FF2B5EF4-FFF2-40B4-BE49-F238E27FC236}">
                  <a16:creationId xmlns:a16="http://schemas.microsoft.com/office/drawing/2014/main" id="{64108A85-0E4E-AA46-B4AF-6874DDED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332" y="70287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" name="Freeform 43">
              <a:extLst>
                <a:ext uri="{FF2B5EF4-FFF2-40B4-BE49-F238E27FC236}">
                  <a16:creationId xmlns:a16="http://schemas.microsoft.com/office/drawing/2014/main" id="{EA40ADB1-864F-9141-AEE3-3B55926A1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556" y="7028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" name="Freeform 44">
              <a:extLst>
                <a:ext uri="{FF2B5EF4-FFF2-40B4-BE49-F238E27FC236}">
                  <a16:creationId xmlns:a16="http://schemas.microsoft.com/office/drawing/2014/main" id="{23A7DC26-EFF0-6346-96C4-CB55E31AA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221" y="7028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" name="Freeform 45">
              <a:extLst>
                <a:ext uri="{FF2B5EF4-FFF2-40B4-BE49-F238E27FC236}">
                  <a16:creationId xmlns:a16="http://schemas.microsoft.com/office/drawing/2014/main" id="{90E7252D-F6BE-7C4B-B59B-324915571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0870" y="65526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" name="Freeform 46">
              <a:extLst>
                <a:ext uri="{FF2B5EF4-FFF2-40B4-BE49-F238E27FC236}">
                  <a16:creationId xmlns:a16="http://schemas.microsoft.com/office/drawing/2014/main" id="{7D01FE55-85E0-BD4A-B2CC-351E89780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757" y="65526"/>
              <a:ext cx="180952" cy="174602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" name="Freeform 47">
              <a:extLst>
                <a:ext uri="{FF2B5EF4-FFF2-40B4-BE49-F238E27FC236}">
                  <a16:creationId xmlns:a16="http://schemas.microsoft.com/office/drawing/2014/main" id="{A9BC6E8B-5566-5D4D-871A-DFF18B70C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569" y="65526"/>
              <a:ext cx="180952" cy="174602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" name="Freeform 48">
              <a:extLst>
                <a:ext uri="{FF2B5EF4-FFF2-40B4-BE49-F238E27FC236}">
                  <a16:creationId xmlns:a16="http://schemas.microsoft.com/office/drawing/2014/main" id="{E410C8C8-79DB-1C46-A483-4F152C70C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820" y="65526"/>
              <a:ext cx="180952" cy="174602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" name="Freeform 49">
              <a:extLst>
                <a:ext uri="{FF2B5EF4-FFF2-40B4-BE49-F238E27FC236}">
                  <a16:creationId xmlns:a16="http://schemas.microsoft.com/office/drawing/2014/main" id="{DA81AF70-A487-F34A-8F90-B6563FB24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595" y="70287"/>
              <a:ext cx="180952" cy="174602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" name="Freeform 50">
              <a:extLst>
                <a:ext uri="{FF2B5EF4-FFF2-40B4-BE49-F238E27FC236}">
                  <a16:creationId xmlns:a16="http://schemas.microsoft.com/office/drawing/2014/main" id="{CCF79755-48C9-8543-8066-FC6B45E85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483" y="70287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" name="Freeform 51">
              <a:extLst>
                <a:ext uri="{FF2B5EF4-FFF2-40B4-BE49-F238E27FC236}">
                  <a16:creationId xmlns:a16="http://schemas.microsoft.com/office/drawing/2014/main" id="{54A34B86-A5D9-3349-8131-5AD2DFC96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0708" y="70287"/>
              <a:ext cx="180952" cy="174602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" name="Freeform 52">
              <a:extLst>
                <a:ext uri="{FF2B5EF4-FFF2-40B4-BE49-F238E27FC236}">
                  <a16:creationId xmlns:a16="http://schemas.microsoft.com/office/drawing/2014/main" id="{BCC887B3-051B-804F-8DFF-B9E8E9B57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959" y="70287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" name="Freeform 53">
              <a:extLst>
                <a:ext uri="{FF2B5EF4-FFF2-40B4-BE49-F238E27FC236}">
                  <a16:creationId xmlns:a16="http://schemas.microsoft.com/office/drawing/2014/main" id="{66C006B2-7828-F841-A12A-3B777B273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021" y="65526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4" name="Freeform 54">
              <a:extLst>
                <a:ext uri="{FF2B5EF4-FFF2-40B4-BE49-F238E27FC236}">
                  <a16:creationId xmlns:a16="http://schemas.microsoft.com/office/drawing/2014/main" id="{1D613065-774A-B94C-904E-BE987171F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495" y="65526"/>
              <a:ext cx="179364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5" name="Freeform 55">
              <a:extLst>
                <a:ext uri="{FF2B5EF4-FFF2-40B4-BE49-F238E27FC236}">
                  <a16:creationId xmlns:a16="http://schemas.microsoft.com/office/drawing/2014/main" id="{69E61D1B-C479-1F44-8A33-1B079170D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132" y="65526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6" name="Freeform 56">
              <a:extLst>
                <a:ext uri="{FF2B5EF4-FFF2-40B4-BE49-F238E27FC236}">
                  <a16:creationId xmlns:a16="http://schemas.microsoft.com/office/drawing/2014/main" id="{59326C9F-AE07-7843-804D-A9442C60F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0383" y="65526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7" name="Freeform 57">
              <a:extLst>
                <a:ext uri="{FF2B5EF4-FFF2-40B4-BE49-F238E27FC236}">
                  <a16:creationId xmlns:a16="http://schemas.microsoft.com/office/drawing/2014/main" id="{621E4B5E-4952-844B-89E3-EB9C26D2D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874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8" name="Freeform 58">
              <a:extLst>
                <a:ext uri="{FF2B5EF4-FFF2-40B4-BE49-F238E27FC236}">
                  <a16:creationId xmlns:a16="http://schemas.microsoft.com/office/drawing/2014/main" id="{DF33011B-5D68-0547-8EAC-9BE80EF6D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761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9" name="Freeform 59">
              <a:extLst>
                <a:ext uri="{FF2B5EF4-FFF2-40B4-BE49-F238E27FC236}">
                  <a16:creationId xmlns:a16="http://schemas.microsoft.com/office/drawing/2014/main" id="{70BA16B3-BB89-1049-ACDE-8416CE4F3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985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0" name="Freeform 60">
              <a:extLst>
                <a:ext uri="{FF2B5EF4-FFF2-40B4-BE49-F238E27FC236}">
                  <a16:creationId xmlns:a16="http://schemas.microsoft.com/office/drawing/2014/main" id="{84EE39AD-9648-134F-8E13-A228DDE9D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650" y="63939"/>
              <a:ext cx="180952" cy="174602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1" name="Freeform 61">
              <a:extLst>
                <a:ext uri="{FF2B5EF4-FFF2-40B4-BE49-F238E27FC236}">
                  <a16:creationId xmlns:a16="http://schemas.microsoft.com/office/drawing/2014/main" id="{EA5208A6-D323-0748-8954-8CD4BAB9C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5298" y="5917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2" name="Freeform 62">
              <a:extLst>
                <a:ext uri="{FF2B5EF4-FFF2-40B4-BE49-F238E27FC236}">
                  <a16:creationId xmlns:a16="http://schemas.microsoft.com/office/drawing/2014/main" id="{4C408593-113B-DF4A-974D-E49B47F72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4186" y="59177"/>
              <a:ext cx="180952" cy="174602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F12873C7-2A22-C04B-96DF-25FCC38F4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6410" y="5917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4" name="Freeform 64">
              <a:extLst>
                <a:ext uri="{FF2B5EF4-FFF2-40B4-BE49-F238E27FC236}">
                  <a16:creationId xmlns:a16="http://schemas.microsoft.com/office/drawing/2014/main" id="{6D3212C4-FCE1-A44C-9F7B-E0CF978E7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3074" y="5917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5" name="Freeform 65">
              <a:extLst>
                <a:ext uri="{FF2B5EF4-FFF2-40B4-BE49-F238E27FC236}">
                  <a16:creationId xmlns:a16="http://schemas.microsoft.com/office/drawing/2014/main" id="{F320584B-40CA-6C43-BF95-4CA3C6951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2436" y="5917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6" name="Freeform 66">
              <a:extLst>
                <a:ext uri="{FF2B5EF4-FFF2-40B4-BE49-F238E27FC236}">
                  <a16:creationId xmlns:a16="http://schemas.microsoft.com/office/drawing/2014/main" id="{3759FB39-F3CF-744F-8E83-E1AB30ED1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1325" y="59177"/>
              <a:ext cx="180952" cy="174602"/>
            </a:xfrm>
            <a:custGeom>
              <a:avLst/>
              <a:gdLst>
                <a:gd name="T0" fmla="*/ 354 w 380"/>
                <a:gd name="T1" fmla="*/ 272 h 366"/>
                <a:gd name="T2" fmla="*/ 354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8 w 380"/>
                <a:gd name="T21" fmla="*/ 34 h 366"/>
                <a:gd name="T22" fmla="*/ 78 w 380"/>
                <a:gd name="T23" fmla="*/ 34 h 366"/>
                <a:gd name="T24" fmla="*/ 26 w 380"/>
                <a:gd name="T25" fmla="*/ 69 h 366"/>
                <a:gd name="T26" fmla="*/ 26 w 380"/>
                <a:gd name="T27" fmla="*/ 69 h 366"/>
                <a:gd name="T28" fmla="*/ 141 w 380"/>
                <a:gd name="T29" fmla="*/ 209 h 366"/>
                <a:gd name="T30" fmla="*/ 141 w 380"/>
                <a:gd name="T31" fmla="*/ 209 h 366"/>
                <a:gd name="T32" fmla="*/ 29 w 380"/>
                <a:gd name="T33" fmla="*/ 301 h 366"/>
                <a:gd name="T34" fmla="*/ 29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5 w 380"/>
                <a:gd name="T45" fmla="*/ 313 h 366"/>
                <a:gd name="T46" fmla="*/ 335 w 380"/>
                <a:gd name="T47" fmla="*/ 313 h 366"/>
                <a:gd name="T48" fmla="*/ 354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2"/>
                  </a:moveTo>
                  <a:lnTo>
                    <a:pt x="354" y="272"/>
                  </a:lnTo>
                  <a:cubicBezTo>
                    <a:pt x="313" y="249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4"/>
                    <a:pt x="308" y="43"/>
                  </a:cubicBezTo>
                  <a:lnTo>
                    <a:pt x="308" y="43"/>
                  </a:lnTo>
                  <a:cubicBezTo>
                    <a:pt x="314" y="20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8" y="34"/>
                  </a:cubicBezTo>
                  <a:lnTo>
                    <a:pt x="78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9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7" name="Freeform 67">
              <a:extLst>
                <a:ext uri="{FF2B5EF4-FFF2-40B4-BE49-F238E27FC236}">
                  <a16:creationId xmlns:a16="http://schemas.microsoft.com/office/drawing/2014/main" id="{17785876-ED04-714B-9EC0-630EE6EFC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550" y="5917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8" name="Freeform 68">
              <a:extLst>
                <a:ext uri="{FF2B5EF4-FFF2-40B4-BE49-F238E27FC236}">
                  <a16:creationId xmlns:a16="http://schemas.microsoft.com/office/drawing/2014/main" id="{D7F6F3E3-E697-7F41-886D-A0884C504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0212" y="5917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9" name="Freeform 69">
              <a:extLst>
                <a:ext uri="{FF2B5EF4-FFF2-40B4-BE49-F238E27FC236}">
                  <a16:creationId xmlns:a16="http://schemas.microsoft.com/office/drawing/2014/main" id="{1D1108C9-03B9-B647-93AA-C64FAD0AD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862" y="56003"/>
              <a:ext cx="180952" cy="174602"/>
            </a:xfrm>
            <a:custGeom>
              <a:avLst/>
              <a:gdLst>
                <a:gd name="T0" fmla="*/ 354 w 380"/>
                <a:gd name="T1" fmla="*/ 273 h 366"/>
                <a:gd name="T2" fmla="*/ 354 w 380"/>
                <a:gd name="T3" fmla="*/ 273 h 366"/>
                <a:gd name="T4" fmla="*/ 233 w 380"/>
                <a:gd name="T5" fmla="*/ 201 h 366"/>
                <a:gd name="T6" fmla="*/ 233 w 380"/>
                <a:gd name="T7" fmla="*/ 201 h 366"/>
                <a:gd name="T8" fmla="*/ 307 w 380"/>
                <a:gd name="T9" fmla="*/ 43 h 366"/>
                <a:gd name="T10" fmla="*/ 307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3 w 380"/>
                <a:gd name="T17" fmla="*/ 161 h 366"/>
                <a:gd name="T18" fmla="*/ 183 w 380"/>
                <a:gd name="T19" fmla="*/ 161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10 h 366"/>
                <a:gd name="T30" fmla="*/ 140 w 380"/>
                <a:gd name="T31" fmla="*/ 210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2 h 366"/>
                <a:gd name="T38" fmla="*/ 64 w 380"/>
                <a:gd name="T39" fmla="*/ 352 h 366"/>
                <a:gd name="T40" fmla="*/ 194 w 380"/>
                <a:gd name="T41" fmla="*/ 249 h 366"/>
                <a:gd name="T42" fmla="*/ 194 w 380"/>
                <a:gd name="T43" fmla="*/ 249 h 366"/>
                <a:gd name="T44" fmla="*/ 336 w 380"/>
                <a:gd name="T45" fmla="*/ 314 h 366"/>
                <a:gd name="T46" fmla="*/ 336 w 380"/>
                <a:gd name="T47" fmla="*/ 314 h 366"/>
                <a:gd name="T48" fmla="*/ 354 w 380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49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0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2"/>
                  </a:cubicBezTo>
                  <a:lnTo>
                    <a:pt x="64" y="352"/>
                  </a:lnTo>
                  <a:cubicBezTo>
                    <a:pt x="111" y="329"/>
                    <a:pt x="156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6" y="314"/>
                  </a:cubicBezTo>
                  <a:lnTo>
                    <a:pt x="336" y="314"/>
                  </a:lnTo>
                  <a:cubicBezTo>
                    <a:pt x="358" y="319"/>
                    <a:pt x="379" y="286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0" name="Freeform 70">
              <a:extLst>
                <a:ext uri="{FF2B5EF4-FFF2-40B4-BE49-F238E27FC236}">
                  <a16:creationId xmlns:a16="http://schemas.microsoft.com/office/drawing/2014/main" id="{0A309B80-557F-5C4A-9A51-182731EB4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749" y="56003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7" y="149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3" y="161"/>
                  </a:cubicBezTo>
                  <a:lnTo>
                    <a:pt x="183" y="161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11" y="329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1" name="Freeform 71">
              <a:extLst>
                <a:ext uri="{FF2B5EF4-FFF2-40B4-BE49-F238E27FC236}">
                  <a16:creationId xmlns:a16="http://schemas.microsoft.com/office/drawing/2014/main" id="{46086FBB-AD61-9E4A-9EA1-5AAAC0C48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560" y="56003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49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48" y="121"/>
                    <a:pt x="89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3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2" name="Freeform 72">
              <a:extLst>
                <a:ext uri="{FF2B5EF4-FFF2-40B4-BE49-F238E27FC236}">
                  <a16:creationId xmlns:a16="http://schemas.microsoft.com/office/drawing/2014/main" id="{8952AF02-0A9A-DD4F-B26E-61500F51B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1637" y="56003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5 w 378"/>
                <a:gd name="T41" fmla="*/ 249 h 366"/>
                <a:gd name="T42" fmla="*/ 195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49"/>
                    <a:pt x="294" y="94"/>
                    <a:pt x="308" y="43"/>
                  </a:cubicBezTo>
                  <a:lnTo>
                    <a:pt x="308" y="43"/>
                  </a:lnTo>
                  <a:cubicBezTo>
                    <a:pt x="314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21"/>
                    <a:pt x="91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5" y="294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3" name="Freeform 73">
              <a:extLst>
                <a:ext uri="{FF2B5EF4-FFF2-40B4-BE49-F238E27FC236}">
                  <a16:creationId xmlns:a16="http://schemas.microsoft.com/office/drawing/2014/main" id="{4FA299CB-282F-534D-B0A1-8D60BB82B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6715" y="52828"/>
              <a:ext cx="179365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4" y="241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4" name="Freeform 74">
              <a:extLst>
                <a:ext uri="{FF2B5EF4-FFF2-40B4-BE49-F238E27FC236}">
                  <a16:creationId xmlns:a16="http://schemas.microsoft.com/office/drawing/2014/main" id="{EFA4287E-5CB4-0949-AE40-F7CAD6FF0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5603" y="5282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7" y="151"/>
                    <a:pt x="294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5" name="Freeform 75">
              <a:extLst>
                <a:ext uri="{FF2B5EF4-FFF2-40B4-BE49-F238E27FC236}">
                  <a16:creationId xmlns:a16="http://schemas.microsoft.com/office/drawing/2014/main" id="{4B259A1C-5F3D-BB40-A59C-6A533BE91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6239" y="5282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5 w 379"/>
                <a:gd name="T21" fmla="*/ 34 h 366"/>
                <a:gd name="T22" fmla="*/ 75 w 379"/>
                <a:gd name="T23" fmla="*/ 34 h 366"/>
                <a:gd name="T24" fmla="*/ 25 w 379"/>
                <a:gd name="T25" fmla="*/ 69 h 366"/>
                <a:gd name="T26" fmla="*/ 25 w 379"/>
                <a:gd name="T27" fmla="*/ 69 h 366"/>
                <a:gd name="T28" fmla="*/ 140 w 379"/>
                <a:gd name="T29" fmla="*/ 209 h 366"/>
                <a:gd name="T30" fmla="*/ 140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2 w 379"/>
                <a:gd name="T37" fmla="*/ 351 h 366"/>
                <a:gd name="T38" fmla="*/ 62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1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3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6" name="Freeform 76">
              <a:extLst>
                <a:ext uri="{FF2B5EF4-FFF2-40B4-BE49-F238E27FC236}">
                  <a16:creationId xmlns:a16="http://schemas.microsoft.com/office/drawing/2014/main" id="{3A7F1582-6CC3-A54C-85EF-AC8D91A5E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491" y="5282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2"/>
                  </a:cubicBezTo>
                  <a:lnTo>
                    <a:pt x="334" y="312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7" name="Freeform 77">
              <a:extLst>
                <a:ext uri="{FF2B5EF4-FFF2-40B4-BE49-F238E27FC236}">
                  <a16:creationId xmlns:a16="http://schemas.microsoft.com/office/drawing/2014/main" id="{C9303541-EFA6-0B40-AF76-E7677F120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9727" y="51240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200 h 365"/>
                <a:gd name="T6" fmla="*/ 232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3 w 379"/>
                <a:gd name="T17" fmla="*/ 160 h 365"/>
                <a:gd name="T18" fmla="*/ 183 w 379"/>
                <a:gd name="T19" fmla="*/ 160 h 365"/>
                <a:gd name="T20" fmla="*/ 75 w 379"/>
                <a:gd name="T21" fmla="*/ 33 h 365"/>
                <a:gd name="T22" fmla="*/ 75 w 379"/>
                <a:gd name="T23" fmla="*/ 33 h 365"/>
                <a:gd name="T24" fmla="*/ 25 w 379"/>
                <a:gd name="T25" fmla="*/ 68 h 365"/>
                <a:gd name="T26" fmla="*/ 25 w 379"/>
                <a:gd name="T27" fmla="*/ 68 h 365"/>
                <a:gd name="T28" fmla="*/ 138 w 379"/>
                <a:gd name="T29" fmla="*/ 209 h 365"/>
                <a:gd name="T30" fmla="*/ 138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2 w 379"/>
                <a:gd name="T37" fmla="*/ 351 h 365"/>
                <a:gd name="T38" fmla="*/ 62 w 379"/>
                <a:gd name="T39" fmla="*/ 351 h 365"/>
                <a:gd name="T40" fmla="*/ 192 w 379"/>
                <a:gd name="T41" fmla="*/ 248 h 365"/>
                <a:gd name="T42" fmla="*/ 192 w 379"/>
                <a:gd name="T43" fmla="*/ 248 h 365"/>
                <a:gd name="T44" fmla="*/ 334 w 379"/>
                <a:gd name="T45" fmla="*/ 313 h 365"/>
                <a:gd name="T46" fmla="*/ 334 w 379"/>
                <a:gd name="T47" fmla="*/ 313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7" y="148"/>
                    <a:pt x="293" y="93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69"/>
                    <a:pt x="215" y="117"/>
                    <a:pt x="183" y="160"/>
                  </a:cubicBezTo>
                  <a:lnTo>
                    <a:pt x="183" y="160"/>
                  </a:lnTo>
                  <a:cubicBezTo>
                    <a:pt x="142" y="121"/>
                    <a:pt x="112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9" y="119"/>
                    <a:pt x="90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8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2" y="351"/>
                  </a:cubicBezTo>
                  <a:lnTo>
                    <a:pt x="62" y="351"/>
                  </a:lnTo>
                  <a:cubicBezTo>
                    <a:pt x="109" y="328"/>
                    <a:pt x="154" y="293"/>
                    <a:pt x="192" y="248"/>
                  </a:cubicBezTo>
                  <a:lnTo>
                    <a:pt x="192" y="248"/>
                  </a:lnTo>
                  <a:cubicBezTo>
                    <a:pt x="240" y="278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8" name="Freeform 78">
              <a:extLst>
                <a:ext uri="{FF2B5EF4-FFF2-40B4-BE49-F238E27FC236}">
                  <a16:creationId xmlns:a16="http://schemas.microsoft.com/office/drawing/2014/main" id="{F9EB5BA1-3137-3D4D-943C-62DDE4FE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7028" y="51240"/>
              <a:ext cx="180952" cy="174602"/>
            </a:xfrm>
            <a:custGeom>
              <a:avLst/>
              <a:gdLst>
                <a:gd name="T0" fmla="*/ 353 w 379"/>
                <a:gd name="T1" fmla="*/ 272 h 365"/>
                <a:gd name="T2" fmla="*/ 353 w 379"/>
                <a:gd name="T3" fmla="*/ 272 h 365"/>
                <a:gd name="T4" fmla="*/ 233 w 379"/>
                <a:gd name="T5" fmla="*/ 200 h 365"/>
                <a:gd name="T6" fmla="*/ 233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7 w 379"/>
                <a:gd name="T13" fmla="*/ 23 h 365"/>
                <a:gd name="T14" fmla="*/ 267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7 w 379"/>
                <a:gd name="T21" fmla="*/ 33 h 365"/>
                <a:gd name="T22" fmla="*/ 77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9 w 379"/>
                <a:gd name="T33" fmla="*/ 301 h 365"/>
                <a:gd name="T34" fmla="*/ 29 w 379"/>
                <a:gd name="T35" fmla="*/ 301 h 365"/>
                <a:gd name="T36" fmla="*/ 64 w 379"/>
                <a:gd name="T37" fmla="*/ 351 h 365"/>
                <a:gd name="T38" fmla="*/ 64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3 h 365"/>
                <a:gd name="T46" fmla="*/ 335 w 379"/>
                <a:gd name="T47" fmla="*/ 313 h 365"/>
                <a:gd name="T48" fmla="*/ 353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6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9" name="Freeform 79">
              <a:extLst>
                <a:ext uri="{FF2B5EF4-FFF2-40B4-BE49-F238E27FC236}">
                  <a16:creationId xmlns:a16="http://schemas.microsoft.com/office/drawing/2014/main" id="{B7B2744C-0F42-7E45-8BB9-45817BF1A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7663" y="51240"/>
              <a:ext cx="180952" cy="174602"/>
            </a:xfrm>
            <a:custGeom>
              <a:avLst/>
              <a:gdLst>
                <a:gd name="T0" fmla="*/ 354 w 378"/>
                <a:gd name="T1" fmla="*/ 272 h 365"/>
                <a:gd name="T2" fmla="*/ 354 w 378"/>
                <a:gd name="T3" fmla="*/ 272 h 365"/>
                <a:gd name="T4" fmla="*/ 233 w 378"/>
                <a:gd name="T5" fmla="*/ 200 h 365"/>
                <a:gd name="T6" fmla="*/ 233 w 378"/>
                <a:gd name="T7" fmla="*/ 200 h 365"/>
                <a:gd name="T8" fmla="*/ 308 w 378"/>
                <a:gd name="T9" fmla="*/ 42 h 365"/>
                <a:gd name="T10" fmla="*/ 308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3 w 378"/>
                <a:gd name="T17" fmla="*/ 160 h 365"/>
                <a:gd name="T18" fmla="*/ 183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7 w 378"/>
                <a:gd name="T25" fmla="*/ 68 h 365"/>
                <a:gd name="T26" fmla="*/ 27 w 378"/>
                <a:gd name="T27" fmla="*/ 68 h 365"/>
                <a:gd name="T28" fmla="*/ 141 w 378"/>
                <a:gd name="T29" fmla="*/ 209 h 365"/>
                <a:gd name="T30" fmla="*/ 141 w 378"/>
                <a:gd name="T31" fmla="*/ 209 h 365"/>
                <a:gd name="T32" fmla="*/ 28 w 378"/>
                <a:gd name="T33" fmla="*/ 301 h 365"/>
                <a:gd name="T34" fmla="*/ 28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5 w 378"/>
                <a:gd name="T41" fmla="*/ 248 h 365"/>
                <a:gd name="T42" fmla="*/ 195 w 378"/>
                <a:gd name="T43" fmla="*/ 248 h 365"/>
                <a:gd name="T44" fmla="*/ 334 w 378"/>
                <a:gd name="T45" fmla="*/ 313 h 365"/>
                <a:gd name="T46" fmla="*/ 334 w 378"/>
                <a:gd name="T47" fmla="*/ 313 h 365"/>
                <a:gd name="T48" fmla="*/ 354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5" y="93"/>
                    <a:pt x="308" y="42"/>
                  </a:cubicBezTo>
                  <a:lnTo>
                    <a:pt x="308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69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4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4" y="242"/>
                    <a:pt x="65" y="268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09" y="328"/>
                    <a:pt x="155" y="293"/>
                    <a:pt x="195" y="248"/>
                  </a:cubicBezTo>
                  <a:lnTo>
                    <a:pt x="195" y="248"/>
                  </a:lnTo>
                  <a:cubicBezTo>
                    <a:pt x="239" y="278"/>
                    <a:pt x="289" y="301"/>
                    <a:pt x="334" y="313"/>
                  </a:cubicBezTo>
                  <a:lnTo>
                    <a:pt x="334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0" name="Freeform 80">
              <a:extLst>
                <a:ext uri="{FF2B5EF4-FFF2-40B4-BE49-F238E27FC236}">
                  <a16:creationId xmlns:a16="http://schemas.microsoft.com/office/drawing/2014/main" id="{8F13BD50-93FE-D843-B98A-74B11345C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5915" y="51240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200 h 365"/>
                <a:gd name="T6" fmla="*/ 232 w 378"/>
                <a:gd name="T7" fmla="*/ 200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40 w 378"/>
                <a:gd name="T29" fmla="*/ 209 h 365"/>
                <a:gd name="T30" fmla="*/ 140 w 378"/>
                <a:gd name="T31" fmla="*/ 209 h 365"/>
                <a:gd name="T32" fmla="*/ 29 w 378"/>
                <a:gd name="T33" fmla="*/ 301 h 365"/>
                <a:gd name="T34" fmla="*/ 29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3 h 365"/>
                <a:gd name="T46" fmla="*/ 335 w 378"/>
                <a:gd name="T47" fmla="*/ 313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8" y="148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5" y="242"/>
                    <a:pt x="65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1" name="Freeform 81">
              <a:extLst>
                <a:ext uri="{FF2B5EF4-FFF2-40B4-BE49-F238E27FC236}">
                  <a16:creationId xmlns:a16="http://schemas.microsoft.com/office/drawing/2014/main" id="{5B1D6100-5EB5-1F4D-AD17-490C8A7A8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6865" y="56003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2 w 378"/>
                <a:gd name="T5" fmla="*/ 201 h 367"/>
                <a:gd name="T6" fmla="*/ 232 w 378"/>
                <a:gd name="T7" fmla="*/ 201 h 367"/>
                <a:gd name="T8" fmla="*/ 306 w 378"/>
                <a:gd name="T9" fmla="*/ 44 h 367"/>
                <a:gd name="T10" fmla="*/ 306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3 h 367"/>
                <a:gd name="T22" fmla="*/ 76 w 378"/>
                <a:gd name="T23" fmla="*/ 33 h 367"/>
                <a:gd name="T24" fmla="*/ 26 w 378"/>
                <a:gd name="T25" fmla="*/ 70 h 367"/>
                <a:gd name="T26" fmla="*/ 26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3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78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1" y="77"/>
                    <a:pt x="76" y="33"/>
                  </a:cubicBezTo>
                  <a:lnTo>
                    <a:pt x="76" y="33"/>
                  </a:lnTo>
                  <a:cubicBezTo>
                    <a:pt x="52" y="6"/>
                    <a:pt x="10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2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2" name="Freeform 82">
              <a:extLst>
                <a:ext uri="{FF2B5EF4-FFF2-40B4-BE49-F238E27FC236}">
                  <a16:creationId xmlns:a16="http://schemas.microsoft.com/office/drawing/2014/main" id="{4D3EFE65-AEDB-2B42-A95C-97FD0E053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4166" y="56003"/>
              <a:ext cx="180952" cy="174602"/>
            </a:xfrm>
            <a:custGeom>
              <a:avLst/>
              <a:gdLst>
                <a:gd name="T0" fmla="*/ 355 w 380"/>
                <a:gd name="T1" fmla="*/ 272 h 367"/>
                <a:gd name="T2" fmla="*/ 355 w 380"/>
                <a:gd name="T3" fmla="*/ 272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8 w 380"/>
                <a:gd name="T21" fmla="*/ 33 h 367"/>
                <a:gd name="T22" fmla="*/ 78 w 380"/>
                <a:gd name="T23" fmla="*/ 33 h 367"/>
                <a:gd name="T24" fmla="*/ 27 w 380"/>
                <a:gd name="T25" fmla="*/ 70 h 367"/>
                <a:gd name="T26" fmla="*/ 27 w 380"/>
                <a:gd name="T27" fmla="*/ 70 h 367"/>
                <a:gd name="T28" fmla="*/ 141 w 380"/>
                <a:gd name="T29" fmla="*/ 209 h 367"/>
                <a:gd name="T30" fmla="*/ 141 w 380"/>
                <a:gd name="T31" fmla="*/ 209 h 367"/>
                <a:gd name="T32" fmla="*/ 29 w 380"/>
                <a:gd name="T33" fmla="*/ 301 h 367"/>
                <a:gd name="T34" fmla="*/ 29 w 380"/>
                <a:gd name="T35" fmla="*/ 301 h 367"/>
                <a:gd name="T36" fmla="*/ 65 w 380"/>
                <a:gd name="T37" fmla="*/ 351 h 367"/>
                <a:gd name="T38" fmla="*/ 65 w 380"/>
                <a:gd name="T39" fmla="*/ 351 h 367"/>
                <a:gd name="T40" fmla="*/ 195 w 380"/>
                <a:gd name="T41" fmla="*/ 249 h 367"/>
                <a:gd name="T42" fmla="*/ 195 w 380"/>
                <a:gd name="T43" fmla="*/ 249 h 367"/>
                <a:gd name="T44" fmla="*/ 335 w 380"/>
                <a:gd name="T45" fmla="*/ 313 h 367"/>
                <a:gd name="T46" fmla="*/ 335 w 380"/>
                <a:gd name="T47" fmla="*/ 313 h 367"/>
                <a:gd name="T48" fmla="*/ 355 w 380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2"/>
                  </a:moveTo>
                  <a:lnTo>
                    <a:pt x="355" y="272"/>
                  </a:lnTo>
                  <a:cubicBezTo>
                    <a:pt x="313" y="249"/>
                    <a:pt x="272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4"/>
                  </a:cubicBezTo>
                  <a:lnTo>
                    <a:pt x="308" y="44"/>
                  </a:lnTo>
                  <a:cubicBezTo>
                    <a:pt x="314" y="19"/>
                    <a:pt x="281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8" y="33"/>
                  </a:cubicBezTo>
                  <a:lnTo>
                    <a:pt x="78" y="33"/>
                  </a:lnTo>
                  <a:cubicBezTo>
                    <a:pt x="53" y="6"/>
                    <a:pt x="13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70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6"/>
                    <a:pt x="65" y="351"/>
                  </a:cubicBezTo>
                  <a:lnTo>
                    <a:pt x="65" y="351"/>
                  </a:lnTo>
                  <a:cubicBezTo>
                    <a:pt x="111" y="329"/>
                    <a:pt x="157" y="293"/>
                    <a:pt x="195" y="249"/>
                  </a:cubicBezTo>
                  <a:lnTo>
                    <a:pt x="195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20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3" name="Freeform 83">
              <a:extLst>
                <a:ext uri="{FF2B5EF4-FFF2-40B4-BE49-F238E27FC236}">
                  <a16:creationId xmlns:a16="http://schemas.microsoft.com/office/drawing/2014/main" id="{CFEBB2D4-CF79-8C42-A063-C9F203BCF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7978" y="56003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4 h 367"/>
                <a:gd name="T10" fmla="*/ 307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5 w 378"/>
                <a:gd name="T21" fmla="*/ 33 h 367"/>
                <a:gd name="T22" fmla="*/ 75 w 378"/>
                <a:gd name="T23" fmla="*/ 33 h 367"/>
                <a:gd name="T24" fmla="*/ 25 w 378"/>
                <a:gd name="T25" fmla="*/ 70 h 367"/>
                <a:gd name="T26" fmla="*/ 25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6 w 378"/>
                <a:gd name="T33" fmla="*/ 301 h 367"/>
                <a:gd name="T34" fmla="*/ 26 w 378"/>
                <a:gd name="T35" fmla="*/ 301 h 367"/>
                <a:gd name="T36" fmla="*/ 62 w 378"/>
                <a:gd name="T37" fmla="*/ 351 h 367"/>
                <a:gd name="T38" fmla="*/ 62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3" y="19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3"/>
                  </a:cubicBezTo>
                  <a:lnTo>
                    <a:pt x="75" y="33"/>
                  </a:lnTo>
                  <a:cubicBezTo>
                    <a:pt x="52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6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4" name="Freeform 84">
              <a:extLst>
                <a:ext uri="{FF2B5EF4-FFF2-40B4-BE49-F238E27FC236}">
                  <a16:creationId xmlns:a16="http://schemas.microsoft.com/office/drawing/2014/main" id="{519CCDF0-3F46-294C-A160-3463FEF4F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4641" y="56003"/>
              <a:ext cx="180952" cy="174602"/>
            </a:xfrm>
            <a:custGeom>
              <a:avLst/>
              <a:gdLst>
                <a:gd name="T0" fmla="*/ 354 w 379"/>
                <a:gd name="T1" fmla="*/ 272 h 367"/>
                <a:gd name="T2" fmla="*/ 354 w 379"/>
                <a:gd name="T3" fmla="*/ 272 h 367"/>
                <a:gd name="T4" fmla="*/ 232 w 379"/>
                <a:gd name="T5" fmla="*/ 201 h 367"/>
                <a:gd name="T6" fmla="*/ 232 w 379"/>
                <a:gd name="T7" fmla="*/ 201 h 367"/>
                <a:gd name="T8" fmla="*/ 308 w 379"/>
                <a:gd name="T9" fmla="*/ 44 h 367"/>
                <a:gd name="T10" fmla="*/ 308 w 379"/>
                <a:gd name="T11" fmla="*/ 44 h 367"/>
                <a:gd name="T12" fmla="*/ 267 w 379"/>
                <a:gd name="T13" fmla="*/ 24 h 367"/>
                <a:gd name="T14" fmla="*/ 267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7 w 379"/>
                <a:gd name="T21" fmla="*/ 33 h 367"/>
                <a:gd name="T22" fmla="*/ 77 w 379"/>
                <a:gd name="T23" fmla="*/ 33 h 367"/>
                <a:gd name="T24" fmla="*/ 25 w 379"/>
                <a:gd name="T25" fmla="*/ 70 h 367"/>
                <a:gd name="T26" fmla="*/ 25 w 379"/>
                <a:gd name="T27" fmla="*/ 70 h 367"/>
                <a:gd name="T28" fmla="*/ 140 w 379"/>
                <a:gd name="T29" fmla="*/ 209 h 367"/>
                <a:gd name="T30" fmla="*/ 140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4 w 379"/>
                <a:gd name="T37" fmla="*/ 351 h 367"/>
                <a:gd name="T38" fmla="*/ 64 w 379"/>
                <a:gd name="T39" fmla="*/ 351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3 h 367"/>
                <a:gd name="T46" fmla="*/ 334 w 379"/>
                <a:gd name="T47" fmla="*/ 313 h 367"/>
                <a:gd name="T48" fmla="*/ 354 w 379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3"/>
                  </a:cubicBezTo>
                  <a:lnTo>
                    <a:pt x="77" y="33"/>
                  </a:lnTo>
                  <a:cubicBezTo>
                    <a:pt x="53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6"/>
                    <a:pt x="64" y="351"/>
                  </a:cubicBezTo>
                  <a:lnTo>
                    <a:pt x="64" y="351"/>
                  </a:lnTo>
                  <a:cubicBezTo>
                    <a:pt x="109" y="329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9" y="320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5" name="Freeform 85">
              <a:extLst>
                <a:ext uri="{FF2B5EF4-FFF2-40B4-BE49-F238E27FC236}">
                  <a16:creationId xmlns:a16="http://schemas.microsoft.com/office/drawing/2014/main" id="{35CFE591-1F88-274A-B88F-B3341AB9C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90" y="5124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6 w 379"/>
                <a:gd name="T9" fmla="*/ 42 h 366"/>
                <a:gd name="T10" fmla="*/ 306 w 379"/>
                <a:gd name="T11" fmla="*/ 42 h 366"/>
                <a:gd name="T12" fmla="*/ 266 w 379"/>
                <a:gd name="T13" fmla="*/ 24 h 366"/>
                <a:gd name="T14" fmla="*/ 266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8 h 366"/>
                <a:gd name="T26" fmla="*/ 26 w 379"/>
                <a:gd name="T27" fmla="*/ 68 h 366"/>
                <a:gd name="T28" fmla="*/ 139 w 379"/>
                <a:gd name="T29" fmla="*/ 210 h 366"/>
                <a:gd name="T30" fmla="*/ 139 w 379"/>
                <a:gd name="T31" fmla="*/ 210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6" y="42"/>
                  </a:cubicBezTo>
                  <a:lnTo>
                    <a:pt x="306" y="42"/>
                  </a:lnTo>
                  <a:cubicBezTo>
                    <a:pt x="312" y="20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7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6" name="Freeform 86">
              <a:extLst>
                <a:ext uri="{FF2B5EF4-FFF2-40B4-BE49-F238E27FC236}">
                  <a16:creationId xmlns:a16="http://schemas.microsoft.com/office/drawing/2014/main" id="{9B8139E0-66AF-1C44-9DA6-0242F63A8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7178" y="5124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2 h 366"/>
                <a:gd name="T10" fmla="*/ 308 w 379"/>
                <a:gd name="T11" fmla="*/ 42 h 366"/>
                <a:gd name="T12" fmla="*/ 267 w 379"/>
                <a:gd name="T13" fmla="*/ 24 h 366"/>
                <a:gd name="T14" fmla="*/ 267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10 h 366"/>
                <a:gd name="T30" fmla="*/ 140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5 w 379"/>
                <a:gd name="T37" fmla="*/ 351 h 366"/>
                <a:gd name="T38" fmla="*/ 65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6 w 379"/>
                <a:gd name="T45" fmla="*/ 314 h 366"/>
                <a:gd name="T46" fmla="*/ 336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50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5" y="351"/>
                  </a:cubicBezTo>
                  <a:lnTo>
                    <a:pt x="65" y="351"/>
                  </a:lnTo>
                  <a:cubicBezTo>
                    <a:pt x="111" y="330"/>
                    <a:pt x="156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90" y="302"/>
                    <a:pt x="336" y="314"/>
                  </a:cubicBezTo>
                  <a:lnTo>
                    <a:pt x="336" y="314"/>
                  </a:lnTo>
                  <a:cubicBezTo>
                    <a:pt x="359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7" name="Freeform 87">
              <a:extLst>
                <a:ext uri="{FF2B5EF4-FFF2-40B4-BE49-F238E27FC236}">
                  <a16:creationId xmlns:a16="http://schemas.microsoft.com/office/drawing/2014/main" id="{82C25C22-9069-3E4A-A52F-1246EE20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9402" y="51240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3" y="20"/>
                    <a:pt x="278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7" y="319"/>
                    <a:pt x="377" y="287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8" name="Freeform 88">
              <a:extLst>
                <a:ext uri="{FF2B5EF4-FFF2-40B4-BE49-F238E27FC236}">
                  <a16:creationId xmlns:a16="http://schemas.microsoft.com/office/drawing/2014/main" id="{9DD6BFA1-00B2-9040-BC0A-DFCA0E4D6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6066" y="51240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5 w 378"/>
                <a:gd name="T41" fmla="*/ 250 h 366"/>
                <a:gd name="T42" fmla="*/ 195 w 378"/>
                <a:gd name="T43" fmla="*/ 250 h 366"/>
                <a:gd name="T44" fmla="*/ 335 w 378"/>
                <a:gd name="T45" fmla="*/ 314 h 366"/>
                <a:gd name="T46" fmla="*/ 335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2"/>
                  </a:cubicBezTo>
                  <a:lnTo>
                    <a:pt x="308" y="42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3" y="38"/>
                    <a:pt x="27" y="68"/>
                  </a:cubicBezTo>
                  <a:lnTo>
                    <a:pt x="27" y="68"/>
                  </a:lnTo>
                  <a:cubicBezTo>
                    <a:pt x="50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7" y="287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9" name="Freeform 89">
              <a:extLst>
                <a:ext uri="{FF2B5EF4-FFF2-40B4-BE49-F238E27FC236}">
                  <a16:creationId xmlns:a16="http://schemas.microsoft.com/office/drawing/2014/main" id="{EEF0B267-C208-004B-8DFF-C698B4253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7968" y="49653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4 h 366"/>
                <a:gd name="T10" fmla="*/ 308 w 379"/>
                <a:gd name="T11" fmla="*/ 44 h 366"/>
                <a:gd name="T12" fmla="*/ 266 w 379"/>
                <a:gd name="T13" fmla="*/ 24 h 366"/>
                <a:gd name="T14" fmla="*/ 266 w 379"/>
                <a:gd name="T15" fmla="*/ 24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3 h 366"/>
                <a:gd name="T22" fmla="*/ 77 w 379"/>
                <a:gd name="T23" fmla="*/ 33 h 366"/>
                <a:gd name="T24" fmla="*/ 27 w 379"/>
                <a:gd name="T25" fmla="*/ 70 h 366"/>
                <a:gd name="T26" fmla="*/ 27 w 379"/>
                <a:gd name="T27" fmla="*/ 70 h 366"/>
                <a:gd name="T28" fmla="*/ 140 w 379"/>
                <a:gd name="T29" fmla="*/ 209 h 366"/>
                <a:gd name="T30" fmla="*/ 140 w 379"/>
                <a:gd name="T31" fmla="*/ 209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3 h 366"/>
                <a:gd name="T46" fmla="*/ 334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09" y="330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90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0" name="Freeform 90">
              <a:extLst>
                <a:ext uri="{FF2B5EF4-FFF2-40B4-BE49-F238E27FC236}">
                  <a16:creationId xmlns:a16="http://schemas.microsoft.com/office/drawing/2014/main" id="{FFD3C458-2D50-274E-A05B-8B36C1331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0031" y="4965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4 h 366"/>
                <a:gd name="T10" fmla="*/ 306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7 w 378"/>
                <a:gd name="T25" fmla="*/ 70 h 366"/>
                <a:gd name="T26" fmla="*/ 27 w 378"/>
                <a:gd name="T27" fmla="*/ 70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2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1" name="Freeform 91">
              <a:extLst>
                <a:ext uri="{FF2B5EF4-FFF2-40B4-BE49-F238E27FC236}">
                  <a16:creationId xmlns:a16="http://schemas.microsoft.com/office/drawing/2014/main" id="{A2526F7B-FD33-9547-92D4-008615638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0668" y="49653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4 h 366"/>
                <a:gd name="T10" fmla="*/ 307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5 w 378"/>
                <a:gd name="T25" fmla="*/ 70 h 366"/>
                <a:gd name="T26" fmla="*/ 25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19"/>
                    <a:pt x="278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7" y="301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2" name="Freeform 92">
              <a:extLst>
                <a:ext uri="{FF2B5EF4-FFF2-40B4-BE49-F238E27FC236}">
                  <a16:creationId xmlns:a16="http://schemas.microsoft.com/office/drawing/2014/main" id="{406044BB-F517-F345-9FD2-372148C31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8919" y="4965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4 h 366"/>
                <a:gd name="T10" fmla="*/ 308 w 378"/>
                <a:gd name="T11" fmla="*/ 44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3" name="Freeform 93">
              <a:extLst>
                <a:ext uri="{FF2B5EF4-FFF2-40B4-BE49-F238E27FC236}">
                  <a16:creationId xmlns:a16="http://schemas.microsoft.com/office/drawing/2014/main" id="{2EA75639-25C9-8F4D-841A-713BE2F8A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2568" y="44891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70 h 366"/>
                <a:gd name="T26" fmla="*/ 25 w 378"/>
                <a:gd name="T27" fmla="*/ 70 h 366"/>
                <a:gd name="T28" fmla="*/ 138 w 378"/>
                <a:gd name="T29" fmla="*/ 210 h 366"/>
                <a:gd name="T30" fmla="*/ 138 w 378"/>
                <a:gd name="T31" fmla="*/ 210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50 h 366"/>
                <a:gd name="T42" fmla="*/ 191 w 378"/>
                <a:gd name="T43" fmla="*/ 250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0" y="250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5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7"/>
                    <a:pt x="75" y="34"/>
                  </a:cubicBezTo>
                  <a:lnTo>
                    <a:pt x="75" y="34"/>
                  </a:lnTo>
                  <a:cubicBezTo>
                    <a:pt x="52" y="7"/>
                    <a:pt x="11" y="39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89" y="168"/>
                    <a:pt x="138" y="210"/>
                  </a:cubicBezTo>
                  <a:lnTo>
                    <a:pt x="138" y="210"/>
                  </a:lnTo>
                  <a:cubicBezTo>
                    <a:pt x="102" y="243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50"/>
                  </a:cubicBezTo>
                  <a:lnTo>
                    <a:pt x="191" y="250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4" name="Freeform 94">
              <a:extLst>
                <a:ext uri="{FF2B5EF4-FFF2-40B4-BE49-F238E27FC236}">
                  <a16:creationId xmlns:a16="http://schemas.microsoft.com/office/drawing/2014/main" id="{FB050BDD-34CA-7248-B387-4C94CD723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1457" y="4489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5 h 366"/>
                <a:gd name="T14" fmla="*/ 266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38 w 379"/>
                <a:gd name="T29" fmla="*/ 210 h 366"/>
                <a:gd name="T30" fmla="*/ 138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2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1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0" y="168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4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5" name="Freeform 95">
              <a:extLst>
                <a:ext uri="{FF2B5EF4-FFF2-40B4-BE49-F238E27FC236}">
                  <a16:creationId xmlns:a16="http://schemas.microsoft.com/office/drawing/2014/main" id="{6CFA60A4-416F-9640-BDD0-83257A763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2092" y="44891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5 w 379"/>
                <a:gd name="T41" fmla="*/ 250 h 366"/>
                <a:gd name="T42" fmla="*/ 195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4" y="39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6" name="Freeform 96">
              <a:extLst>
                <a:ext uri="{FF2B5EF4-FFF2-40B4-BE49-F238E27FC236}">
                  <a16:creationId xmlns:a16="http://schemas.microsoft.com/office/drawing/2014/main" id="{05EB7C1B-4507-3549-8F6C-8FF8D1577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0343" y="4489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9 w 379"/>
                <a:gd name="T33" fmla="*/ 301 h 366"/>
                <a:gd name="T34" fmla="*/ 29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3" y="250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3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5" y="243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8" name="Freeform 33">
              <a:extLst>
                <a:ext uri="{FF2B5EF4-FFF2-40B4-BE49-F238E27FC236}">
                  <a16:creationId xmlns:a16="http://schemas.microsoft.com/office/drawing/2014/main" id="{2411C2A0-0FA9-9047-8249-BBCF52775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58" y="6679777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D1FC90FB-840C-0640-BA82-8B089DFA9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20" y="667977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0" name="Freeform 35">
              <a:extLst>
                <a:ext uri="{FF2B5EF4-FFF2-40B4-BE49-F238E27FC236}">
                  <a16:creationId xmlns:a16="http://schemas.microsoft.com/office/drawing/2014/main" id="{4F429993-9DB0-BF44-853C-FE10F460D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0" y="667977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1" name="Freeform 36">
              <a:extLst>
                <a:ext uri="{FF2B5EF4-FFF2-40B4-BE49-F238E27FC236}">
                  <a16:creationId xmlns:a16="http://schemas.microsoft.com/office/drawing/2014/main" id="{5090CC0E-3477-194F-9C09-FD9AC117A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308" y="6679777"/>
              <a:ext cx="180952" cy="174602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2" name="Freeform 37">
              <a:extLst>
                <a:ext uri="{FF2B5EF4-FFF2-40B4-BE49-F238E27FC236}">
                  <a16:creationId xmlns:a16="http://schemas.microsoft.com/office/drawing/2014/main" id="{2D07FD63-FE94-B049-9C55-D771976AD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956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3" name="Freeform 38">
              <a:extLst>
                <a:ext uri="{FF2B5EF4-FFF2-40B4-BE49-F238E27FC236}">
                  <a16:creationId xmlns:a16="http://schemas.microsoft.com/office/drawing/2014/main" id="{495A93A2-AF0D-6F4B-AA52-8732E1E0B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845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4" name="Freeform 39">
              <a:extLst>
                <a:ext uri="{FF2B5EF4-FFF2-40B4-BE49-F238E27FC236}">
                  <a16:creationId xmlns:a16="http://schemas.microsoft.com/office/drawing/2014/main" id="{BEC3291B-5413-A94B-B84A-D648CA3B0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82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5" name="Freeform 40">
              <a:extLst>
                <a:ext uri="{FF2B5EF4-FFF2-40B4-BE49-F238E27FC236}">
                  <a16:creationId xmlns:a16="http://schemas.microsoft.com/office/drawing/2014/main" id="{DB27161D-CEA2-8541-82D2-C08B74765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146" y="6673428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6" name="Freeform 41">
              <a:extLst>
                <a:ext uri="{FF2B5EF4-FFF2-40B4-BE49-F238E27FC236}">
                  <a16:creationId xmlns:a16="http://schemas.microsoft.com/office/drawing/2014/main" id="{EC15C78F-E51E-194F-98AC-8B61D18F5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635" y="667342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7" name="Freeform 42">
              <a:extLst>
                <a:ext uri="{FF2B5EF4-FFF2-40B4-BE49-F238E27FC236}">
                  <a16:creationId xmlns:a16="http://schemas.microsoft.com/office/drawing/2014/main" id="{792B511E-DE09-1342-BFC2-AFF82DD60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523" y="667342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8" name="Freeform 43">
              <a:extLst>
                <a:ext uri="{FF2B5EF4-FFF2-40B4-BE49-F238E27FC236}">
                  <a16:creationId xmlns:a16="http://schemas.microsoft.com/office/drawing/2014/main" id="{5D2940E5-AA31-9543-8D6C-2114F61D7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747" y="6673428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9" name="Freeform 44">
              <a:extLst>
                <a:ext uri="{FF2B5EF4-FFF2-40B4-BE49-F238E27FC236}">
                  <a16:creationId xmlns:a16="http://schemas.microsoft.com/office/drawing/2014/main" id="{AF5E13E8-02FB-2A4F-8A37-1A1F555D6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411" y="667342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0" name="Freeform 45">
              <a:extLst>
                <a:ext uri="{FF2B5EF4-FFF2-40B4-BE49-F238E27FC236}">
                  <a16:creationId xmlns:a16="http://schemas.microsoft.com/office/drawing/2014/main" id="{71AA663E-5C4C-9040-B7D3-A1B13A57A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060" y="6668667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1" name="Freeform 46">
              <a:extLst>
                <a:ext uri="{FF2B5EF4-FFF2-40B4-BE49-F238E27FC236}">
                  <a16:creationId xmlns:a16="http://schemas.microsoft.com/office/drawing/2014/main" id="{0E234D29-2476-FD43-A74F-9DDA606F9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948" y="6668667"/>
              <a:ext cx="180952" cy="174602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2" name="Freeform 47">
              <a:extLst>
                <a:ext uri="{FF2B5EF4-FFF2-40B4-BE49-F238E27FC236}">
                  <a16:creationId xmlns:a16="http://schemas.microsoft.com/office/drawing/2014/main" id="{3EEB733E-2E74-1244-99DA-26A48C61E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759" y="6668667"/>
              <a:ext cx="180952" cy="174602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3" name="Freeform 48">
              <a:extLst>
                <a:ext uri="{FF2B5EF4-FFF2-40B4-BE49-F238E27FC236}">
                  <a16:creationId xmlns:a16="http://schemas.microsoft.com/office/drawing/2014/main" id="{6F9DAA17-BD00-A44C-B107-2284BCC37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011" y="6668667"/>
              <a:ext cx="180952" cy="174602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4" name="Freeform 49">
              <a:extLst>
                <a:ext uri="{FF2B5EF4-FFF2-40B4-BE49-F238E27FC236}">
                  <a16:creationId xmlns:a16="http://schemas.microsoft.com/office/drawing/2014/main" id="{33A3E383-5633-CC47-A9F5-FBCD492FE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786" y="6673428"/>
              <a:ext cx="180952" cy="174602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5" name="Freeform 50">
              <a:extLst>
                <a:ext uri="{FF2B5EF4-FFF2-40B4-BE49-F238E27FC236}">
                  <a16:creationId xmlns:a16="http://schemas.microsoft.com/office/drawing/2014/main" id="{5004D22B-C5DB-3F47-A079-57A8E794E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674" y="6673428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6" name="Freeform 51">
              <a:extLst>
                <a:ext uri="{FF2B5EF4-FFF2-40B4-BE49-F238E27FC236}">
                  <a16:creationId xmlns:a16="http://schemas.microsoft.com/office/drawing/2014/main" id="{D79D4FF8-33A9-1E43-BAD5-8990F4BF3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899" y="6673428"/>
              <a:ext cx="180952" cy="174602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7" name="Freeform 52">
              <a:extLst>
                <a:ext uri="{FF2B5EF4-FFF2-40B4-BE49-F238E27FC236}">
                  <a16:creationId xmlns:a16="http://schemas.microsoft.com/office/drawing/2014/main" id="{6D5DCD42-6402-8A4F-8FC4-DA4CB7291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150" y="6673428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8" name="Freeform 53">
              <a:extLst>
                <a:ext uri="{FF2B5EF4-FFF2-40B4-BE49-F238E27FC236}">
                  <a16:creationId xmlns:a16="http://schemas.microsoft.com/office/drawing/2014/main" id="{F35F7A3A-F658-CF4E-B517-C02E0E62C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211" y="666866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9" name="Freeform 54">
              <a:extLst>
                <a:ext uri="{FF2B5EF4-FFF2-40B4-BE49-F238E27FC236}">
                  <a16:creationId xmlns:a16="http://schemas.microsoft.com/office/drawing/2014/main" id="{ADD3E5D6-24BF-D64B-BF17-944337E18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686" y="6668667"/>
              <a:ext cx="179365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0" name="Freeform 55">
              <a:extLst>
                <a:ext uri="{FF2B5EF4-FFF2-40B4-BE49-F238E27FC236}">
                  <a16:creationId xmlns:a16="http://schemas.microsoft.com/office/drawing/2014/main" id="{7DAA8951-F16A-D740-AD9A-339B877AB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323" y="666866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1" name="Freeform 56">
              <a:extLst>
                <a:ext uri="{FF2B5EF4-FFF2-40B4-BE49-F238E27FC236}">
                  <a16:creationId xmlns:a16="http://schemas.microsoft.com/office/drawing/2014/main" id="{F4F0E5AB-F738-8244-8F2A-CF6B3D487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574" y="6668667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2" name="Freeform 57">
              <a:extLst>
                <a:ext uri="{FF2B5EF4-FFF2-40B4-BE49-F238E27FC236}">
                  <a16:creationId xmlns:a16="http://schemas.microsoft.com/office/drawing/2014/main" id="{2651F7AA-9F0E-3D4B-B6E8-9ACE2BB28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064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3" name="Freeform 58">
              <a:extLst>
                <a:ext uri="{FF2B5EF4-FFF2-40B4-BE49-F238E27FC236}">
                  <a16:creationId xmlns:a16="http://schemas.microsoft.com/office/drawing/2014/main" id="{B13823C8-D453-4A45-A654-8F6304318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952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4" name="Freeform 59">
              <a:extLst>
                <a:ext uri="{FF2B5EF4-FFF2-40B4-BE49-F238E27FC236}">
                  <a16:creationId xmlns:a16="http://schemas.microsoft.com/office/drawing/2014/main" id="{7E38F146-4F3C-9F43-B41C-6D8083700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176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5" name="Freeform 60">
              <a:extLst>
                <a:ext uri="{FF2B5EF4-FFF2-40B4-BE49-F238E27FC236}">
                  <a16:creationId xmlns:a16="http://schemas.microsoft.com/office/drawing/2014/main" id="{989B25D1-4968-A141-B57F-5F9D4386F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840" y="6667079"/>
              <a:ext cx="180952" cy="174602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6" name="Freeform 61">
              <a:extLst>
                <a:ext uri="{FF2B5EF4-FFF2-40B4-BE49-F238E27FC236}">
                  <a16:creationId xmlns:a16="http://schemas.microsoft.com/office/drawing/2014/main" id="{2D7B5F51-52E9-3149-9F82-B0C3B383B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1488" y="666231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7" name="Freeform 62">
              <a:extLst>
                <a:ext uri="{FF2B5EF4-FFF2-40B4-BE49-F238E27FC236}">
                  <a16:creationId xmlns:a16="http://schemas.microsoft.com/office/drawing/2014/main" id="{1F165B8B-AD0B-AB46-B958-9FF17CA6C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0377" y="6662317"/>
              <a:ext cx="180952" cy="174602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8" name="Freeform 63">
              <a:extLst>
                <a:ext uri="{FF2B5EF4-FFF2-40B4-BE49-F238E27FC236}">
                  <a16:creationId xmlns:a16="http://schemas.microsoft.com/office/drawing/2014/main" id="{65E7DB30-9E6A-6546-BC95-9EF4BF460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2601" y="666231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9" name="Freeform 64">
              <a:extLst>
                <a:ext uri="{FF2B5EF4-FFF2-40B4-BE49-F238E27FC236}">
                  <a16:creationId xmlns:a16="http://schemas.microsoft.com/office/drawing/2014/main" id="{75302415-7AA5-2441-B3C3-B19FF9655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9264" y="666231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0" name="Freeform 65">
              <a:extLst>
                <a:ext uri="{FF2B5EF4-FFF2-40B4-BE49-F238E27FC236}">
                  <a16:creationId xmlns:a16="http://schemas.microsoft.com/office/drawing/2014/main" id="{B9ECCAD3-7CD5-D74D-9230-5874E376F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8627" y="666231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1" name="Freeform 66">
              <a:extLst>
                <a:ext uri="{FF2B5EF4-FFF2-40B4-BE49-F238E27FC236}">
                  <a16:creationId xmlns:a16="http://schemas.microsoft.com/office/drawing/2014/main" id="{D21E469D-DFC1-DB46-8E71-291B6C0FB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515" y="6662317"/>
              <a:ext cx="180952" cy="174602"/>
            </a:xfrm>
            <a:custGeom>
              <a:avLst/>
              <a:gdLst>
                <a:gd name="T0" fmla="*/ 354 w 380"/>
                <a:gd name="T1" fmla="*/ 272 h 366"/>
                <a:gd name="T2" fmla="*/ 354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8 w 380"/>
                <a:gd name="T21" fmla="*/ 34 h 366"/>
                <a:gd name="T22" fmla="*/ 78 w 380"/>
                <a:gd name="T23" fmla="*/ 34 h 366"/>
                <a:gd name="T24" fmla="*/ 26 w 380"/>
                <a:gd name="T25" fmla="*/ 69 h 366"/>
                <a:gd name="T26" fmla="*/ 26 w 380"/>
                <a:gd name="T27" fmla="*/ 69 h 366"/>
                <a:gd name="T28" fmla="*/ 141 w 380"/>
                <a:gd name="T29" fmla="*/ 209 h 366"/>
                <a:gd name="T30" fmla="*/ 141 w 380"/>
                <a:gd name="T31" fmla="*/ 209 h 366"/>
                <a:gd name="T32" fmla="*/ 29 w 380"/>
                <a:gd name="T33" fmla="*/ 301 h 366"/>
                <a:gd name="T34" fmla="*/ 29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5 w 380"/>
                <a:gd name="T45" fmla="*/ 313 h 366"/>
                <a:gd name="T46" fmla="*/ 335 w 380"/>
                <a:gd name="T47" fmla="*/ 313 h 366"/>
                <a:gd name="T48" fmla="*/ 354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2"/>
                  </a:moveTo>
                  <a:lnTo>
                    <a:pt x="354" y="272"/>
                  </a:lnTo>
                  <a:cubicBezTo>
                    <a:pt x="313" y="249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4"/>
                    <a:pt x="308" y="43"/>
                  </a:cubicBezTo>
                  <a:lnTo>
                    <a:pt x="308" y="43"/>
                  </a:lnTo>
                  <a:cubicBezTo>
                    <a:pt x="314" y="20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8" y="34"/>
                  </a:cubicBezTo>
                  <a:lnTo>
                    <a:pt x="78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9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2" name="Freeform 67">
              <a:extLst>
                <a:ext uri="{FF2B5EF4-FFF2-40B4-BE49-F238E27FC236}">
                  <a16:creationId xmlns:a16="http://schemas.microsoft.com/office/drawing/2014/main" id="{FFB92F0C-131A-EE44-9473-58D71AC40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739" y="666231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3" name="Freeform 68">
              <a:extLst>
                <a:ext uri="{FF2B5EF4-FFF2-40B4-BE49-F238E27FC236}">
                  <a16:creationId xmlns:a16="http://schemas.microsoft.com/office/drawing/2014/main" id="{8E8FB4A0-9A2C-924B-9847-C4D119C64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6403" y="666231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4" name="Freeform 69">
              <a:extLst>
                <a:ext uri="{FF2B5EF4-FFF2-40B4-BE49-F238E27FC236}">
                  <a16:creationId xmlns:a16="http://schemas.microsoft.com/office/drawing/2014/main" id="{D68762C3-88A0-E049-8BE1-513B68D44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0053" y="6659142"/>
              <a:ext cx="180952" cy="174602"/>
            </a:xfrm>
            <a:custGeom>
              <a:avLst/>
              <a:gdLst>
                <a:gd name="T0" fmla="*/ 354 w 380"/>
                <a:gd name="T1" fmla="*/ 273 h 366"/>
                <a:gd name="T2" fmla="*/ 354 w 380"/>
                <a:gd name="T3" fmla="*/ 273 h 366"/>
                <a:gd name="T4" fmla="*/ 233 w 380"/>
                <a:gd name="T5" fmla="*/ 201 h 366"/>
                <a:gd name="T6" fmla="*/ 233 w 380"/>
                <a:gd name="T7" fmla="*/ 201 h 366"/>
                <a:gd name="T8" fmla="*/ 307 w 380"/>
                <a:gd name="T9" fmla="*/ 43 h 366"/>
                <a:gd name="T10" fmla="*/ 307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3 w 380"/>
                <a:gd name="T17" fmla="*/ 161 h 366"/>
                <a:gd name="T18" fmla="*/ 183 w 380"/>
                <a:gd name="T19" fmla="*/ 161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10 h 366"/>
                <a:gd name="T30" fmla="*/ 140 w 380"/>
                <a:gd name="T31" fmla="*/ 210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2 h 366"/>
                <a:gd name="T38" fmla="*/ 64 w 380"/>
                <a:gd name="T39" fmla="*/ 352 h 366"/>
                <a:gd name="T40" fmla="*/ 194 w 380"/>
                <a:gd name="T41" fmla="*/ 249 h 366"/>
                <a:gd name="T42" fmla="*/ 194 w 380"/>
                <a:gd name="T43" fmla="*/ 249 h 366"/>
                <a:gd name="T44" fmla="*/ 336 w 380"/>
                <a:gd name="T45" fmla="*/ 314 h 366"/>
                <a:gd name="T46" fmla="*/ 336 w 380"/>
                <a:gd name="T47" fmla="*/ 314 h 366"/>
                <a:gd name="T48" fmla="*/ 354 w 380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49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0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2"/>
                  </a:cubicBezTo>
                  <a:lnTo>
                    <a:pt x="64" y="352"/>
                  </a:lnTo>
                  <a:cubicBezTo>
                    <a:pt x="111" y="329"/>
                    <a:pt x="156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6" y="314"/>
                  </a:cubicBezTo>
                  <a:lnTo>
                    <a:pt x="336" y="314"/>
                  </a:lnTo>
                  <a:cubicBezTo>
                    <a:pt x="358" y="319"/>
                    <a:pt x="379" y="286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5" name="Freeform 70">
              <a:extLst>
                <a:ext uri="{FF2B5EF4-FFF2-40B4-BE49-F238E27FC236}">
                  <a16:creationId xmlns:a16="http://schemas.microsoft.com/office/drawing/2014/main" id="{095D8B25-FEFE-C84A-926C-5DAB01002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8939" y="6659142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7" y="149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3" y="161"/>
                  </a:cubicBezTo>
                  <a:lnTo>
                    <a:pt x="183" y="161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11" y="329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6" name="Freeform 71">
              <a:extLst>
                <a:ext uri="{FF2B5EF4-FFF2-40B4-BE49-F238E27FC236}">
                  <a16:creationId xmlns:a16="http://schemas.microsoft.com/office/drawing/2014/main" id="{1200ABE3-DAC1-8847-AD22-26B8CE3EE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2751" y="6659142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49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48" y="121"/>
                    <a:pt x="89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3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7" name="Freeform 72">
              <a:extLst>
                <a:ext uri="{FF2B5EF4-FFF2-40B4-BE49-F238E27FC236}">
                  <a16:creationId xmlns:a16="http://schemas.microsoft.com/office/drawing/2014/main" id="{7FFE6731-AB44-6047-9C3B-051C96249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828" y="6659142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5 w 378"/>
                <a:gd name="T41" fmla="*/ 249 h 366"/>
                <a:gd name="T42" fmla="*/ 195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49"/>
                    <a:pt x="294" y="94"/>
                    <a:pt x="308" y="43"/>
                  </a:cubicBezTo>
                  <a:lnTo>
                    <a:pt x="308" y="43"/>
                  </a:lnTo>
                  <a:cubicBezTo>
                    <a:pt x="314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21"/>
                    <a:pt x="91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5" y="294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8" name="Freeform 73">
              <a:extLst>
                <a:ext uri="{FF2B5EF4-FFF2-40B4-BE49-F238E27FC236}">
                  <a16:creationId xmlns:a16="http://schemas.microsoft.com/office/drawing/2014/main" id="{F3DFEFB8-98C9-0F42-86F6-7FF2B238D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2906" y="6655968"/>
              <a:ext cx="179364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4" y="241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9" name="Freeform 74">
              <a:extLst>
                <a:ext uri="{FF2B5EF4-FFF2-40B4-BE49-F238E27FC236}">
                  <a16:creationId xmlns:a16="http://schemas.microsoft.com/office/drawing/2014/main" id="{17B6BEC8-20D3-1C4B-9FDB-2A0F79393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1793" y="665596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7" y="151"/>
                    <a:pt x="294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0" name="Freeform 75">
              <a:extLst>
                <a:ext uri="{FF2B5EF4-FFF2-40B4-BE49-F238E27FC236}">
                  <a16:creationId xmlns:a16="http://schemas.microsoft.com/office/drawing/2014/main" id="{7E4FC993-D8B7-454B-9793-863A54AE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430" y="665596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5 w 379"/>
                <a:gd name="T21" fmla="*/ 34 h 366"/>
                <a:gd name="T22" fmla="*/ 75 w 379"/>
                <a:gd name="T23" fmla="*/ 34 h 366"/>
                <a:gd name="T24" fmla="*/ 25 w 379"/>
                <a:gd name="T25" fmla="*/ 69 h 366"/>
                <a:gd name="T26" fmla="*/ 25 w 379"/>
                <a:gd name="T27" fmla="*/ 69 h 366"/>
                <a:gd name="T28" fmla="*/ 140 w 379"/>
                <a:gd name="T29" fmla="*/ 209 h 366"/>
                <a:gd name="T30" fmla="*/ 140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2 w 379"/>
                <a:gd name="T37" fmla="*/ 351 h 366"/>
                <a:gd name="T38" fmla="*/ 62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1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3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1" name="Freeform 76">
              <a:extLst>
                <a:ext uri="{FF2B5EF4-FFF2-40B4-BE49-F238E27FC236}">
                  <a16:creationId xmlns:a16="http://schemas.microsoft.com/office/drawing/2014/main" id="{2B77B2B1-2260-2942-AE91-7B2F26B46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682" y="665596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2"/>
                  </a:cubicBezTo>
                  <a:lnTo>
                    <a:pt x="334" y="312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2" name="Freeform 77">
              <a:extLst>
                <a:ext uri="{FF2B5EF4-FFF2-40B4-BE49-F238E27FC236}">
                  <a16:creationId xmlns:a16="http://schemas.microsoft.com/office/drawing/2014/main" id="{CA1BA66B-2F7F-254B-A141-F0F7C2D2E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917" y="6654380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200 h 365"/>
                <a:gd name="T6" fmla="*/ 232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3 w 379"/>
                <a:gd name="T17" fmla="*/ 160 h 365"/>
                <a:gd name="T18" fmla="*/ 183 w 379"/>
                <a:gd name="T19" fmla="*/ 160 h 365"/>
                <a:gd name="T20" fmla="*/ 75 w 379"/>
                <a:gd name="T21" fmla="*/ 33 h 365"/>
                <a:gd name="T22" fmla="*/ 75 w 379"/>
                <a:gd name="T23" fmla="*/ 33 h 365"/>
                <a:gd name="T24" fmla="*/ 25 w 379"/>
                <a:gd name="T25" fmla="*/ 68 h 365"/>
                <a:gd name="T26" fmla="*/ 25 w 379"/>
                <a:gd name="T27" fmla="*/ 68 h 365"/>
                <a:gd name="T28" fmla="*/ 138 w 379"/>
                <a:gd name="T29" fmla="*/ 209 h 365"/>
                <a:gd name="T30" fmla="*/ 138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2 w 379"/>
                <a:gd name="T37" fmla="*/ 351 h 365"/>
                <a:gd name="T38" fmla="*/ 62 w 379"/>
                <a:gd name="T39" fmla="*/ 351 h 365"/>
                <a:gd name="T40" fmla="*/ 192 w 379"/>
                <a:gd name="T41" fmla="*/ 248 h 365"/>
                <a:gd name="T42" fmla="*/ 192 w 379"/>
                <a:gd name="T43" fmla="*/ 248 h 365"/>
                <a:gd name="T44" fmla="*/ 334 w 379"/>
                <a:gd name="T45" fmla="*/ 313 h 365"/>
                <a:gd name="T46" fmla="*/ 334 w 379"/>
                <a:gd name="T47" fmla="*/ 313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7" y="148"/>
                    <a:pt x="293" y="93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69"/>
                    <a:pt x="215" y="117"/>
                    <a:pt x="183" y="160"/>
                  </a:cubicBezTo>
                  <a:lnTo>
                    <a:pt x="183" y="160"/>
                  </a:lnTo>
                  <a:cubicBezTo>
                    <a:pt x="142" y="121"/>
                    <a:pt x="112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9" y="119"/>
                    <a:pt x="90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8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2" y="351"/>
                  </a:cubicBezTo>
                  <a:lnTo>
                    <a:pt x="62" y="351"/>
                  </a:lnTo>
                  <a:cubicBezTo>
                    <a:pt x="109" y="328"/>
                    <a:pt x="154" y="293"/>
                    <a:pt x="192" y="248"/>
                  </a:cubicBezTo>
                  <a:lnTo>
                    <a:pt x="192" y="248"/>
                  </a:lnTo>
                  <a:cubicBezTo>
                    <a:pt x="240" y="278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3" name="Freeform 78">
              <a:extLst>
                <a:ext uri="{FF2B5EF4-FFF2-40B4-BE49-F238E27FC236}">
                  <a16:creationId xmlns:a16="http://schemas.microsoft.com/office/drawing/2014/main" id="{0A7A60A4-624D-CE4E-BF2E-3E24435F0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218" y="6654380"/>
              <a:ext cx="180952" cy="174602"/>
            </a:xfrm>
            <a:custGeom>
              <a:avLst/>
              <a:gdLst>
                <a:gd name="T0" fmla="*/ 353 w 379"/>
                <a:gd name="T1" fmla="*/ 272 h 365"/>
                <a:gd name="T2" fmla="*/ 353 w 379"/>
                <a:gd name="T3" fmla="*/ 272 h 365"/>
                <a:gd name="T4" fmla="*/ 233 w 379"/>
                <a:gd name="T5" fmla="*/ 200 h 365"/>
                <a:gd name="T6" fmla="*/ 233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7 w 379"/>
                <a:gd name="T13" fmla="*/ 23 h 365"/>
                <a:gd name="T14" fmla="*/ 267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7 w 379"/>
                <a:gd name="T21" fmla="*/ 33 h 365"/>
                <a:gd name="T22" fmla="*/ 77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9 w 379"/>
                <a:gd name="T33" fmla="*/ 301 h 365"/>
                <a:gd name="T34" fmla="*/ 29 w 379"/>
                <a:gd name="T35" fmla="*/ 301 h 365"/>
                <a:gd name="T36" fmla="*/ 64 w 379"/>
                <a:gd name="T37" fmla="*/ 351 h 365"/>
                <a:gd name="T38" fmla="*/ 64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3 h 365"/>
                <a:gd name="T46" fmla="*/ 335 w 379"/>
                <a:gd name="T47" fmla="*/ 313 h 365"/>
                <a:gd name="T48" fmla="*/ 353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6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4" name="Freeform 79">
              <a:extLst>
                <a:ext uri="{FF2B5EF4-FFF2-40B4-BE49-F238E27FC236}">
                  <a16:creationId xmlns:a16="http://schemas.microsoft.com/office/drawing/2014/main" id="{47DA16DA-D094-8F4F-9C0F-4EC3013B4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856" y="6654380"/>
              <a:ext cx="180952" cy="174602"/>
            </a:xfrm>
            <a:custGeom>
              <a:avLst/>
              <a:gdLst>
                <a:gd name="T0" fmla="*/ 354 w 378"/>
                <a:gd name="T1" fmla="*/ 272 h 365"/>
                <a:gd name="T2" fmla="*/ 354 w 378"/>
                <a:gd name="T3" fmla="*/ 272 h 365"/>
                <a:gd name="T4" fmla="*/ 233 w 378"/>
                <a:gd name="T5" fmla="*/ 200 h 365"/>
                <a:gd name="T6" fmla="*/ 233 w 378"/>
                <a:gd name="T7" fmla="*/ 200 h 365"/>
                <a:gd name="T8" fmla="*/ 308 w 378"/>
                <a:gd name="T9" fmla="*/ 42 h 365"/>
                <a:gd name="T10" fmla="*/ 308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3 w 378"/>
                <a:gd name="T17" fmla="*/ 160 h 365"/>
                <a:gd name="T18" fmla="*/ 183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7 w 378"/>
                <a:gd name="T25" fmla="*/ 68 h 365"/>
                <a:gd name="T26" fmla="*/ 27 w 378"/>
                <a:gd name="T27" fmla="*/ 68 h 365"/>
                <a:gd name="T28" fmla="*/ 141 w 378"/>
                <a:gd name="T29" fmla="*/ 209 h 365"/>
                <a:gd name="T30" fmla="*/ 141 w 378"/>
                <a:gd name="T31" fmla="*/ 209 h 365"/>
                <a:gd name="T32" fmla="*/ 28 w 378"/>
                <a:gd name="T33" fmla="*/ 301 h 365"/>
                <a:gd name="T34" fmla="*/ 28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5 w 378"/>
                <a:gd name="T41" fmla="*/ 248 h 365"/>
                <a:gd name="T42" fmla="*/ 195 w 378"/>
                <a:gd name="T43" fmla="*/ 248 h 365"/>
                <a:gd name="T44" fmla="*/ 334 w 378"/>
                <a:gd name="T45" fmla="*/ 313 h 365"/>
                <a:gd name="T46" fmla="*/ 334 w 378"/>
                <a:gd name="T47" fmla="*/ 313 h 365"/>
                <a:gd name="T48" fmla="*/ 354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5" y="93"/>
                    <a:pt x="308" y="42"/>
                  </a:cubicBezTo>
                  <a:lnTo>
                    <a:pt x="308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69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4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4" y="242"/>
                    <a:pt x="65" y="268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09" y="328"/>
                    <a:pt x="155" y="293"/>
                    <a:pt x="195" y="248"/>
                  </a:cubicBezTo>
                  <a:lnTo>
                    <a:pt x="195" y="248"/>
                  </a:lnTo>
                  <a:cubicBezTo>
                    <a:pt x="239" y="278"/>
                    <a:pt x="289" y="301"/>
                    <a:pt x="334" y="313"/>
                  </a:cubicBezTo>
                  <a:lnTo>
                    <a:pt x="334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5" name="Freeform 80">
              <a:extLst>
                <a:ext uri="{FF2B5EF4-FFF2-40B4-BE49-F238E27FC236}">
                  <a16:creationId xmlns:a16="http://schemas.microsoft.com/office/drawing/2014/main" id="{5BEDDA3F-17E9-6541-B058-B6109C826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2106" y="6654380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200 h 365"/>
                <a:gd name="T6" fmla="*/ 232 w 378"/>
                <a:gd name="T7" fmla="*/ 200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40 w 378"/>
                <a:gd name="T29" fmla="*/ 209 h 365"/>
                <a:gd name="T30" fmla="*/ 140 w 378"/>
                <a:gd name="T31" fmla="*/ 209 h 365"/>
                <a:gd name="T32" fmla="*/ 29 w 378"/>
                <a:gd name="T33" fmla="*/ 301 h 365"/>
                <a:gd name="T34" fmla="*/ 29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3 h 365"/>
                <a:gd name="T46" fmla="*/ 335 w 378"/>
                <a:gd name="T47" fmla="*/ 313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8" y="148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5" y="242"/>
                    <a:pt x="65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6" name="Freeform 81">
              <a:extLst>
                <a:ext uri="{FF2B5EF4-FFF2-40B4-BE49-F238E27FC236}">
                  <a16:creationId xmlns:a16="http://schemas.microsoft.com/office/drawing/2014/main" id="{52C14A1F-2712-6F4B-87E0-3F92D4AB0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3056" y="6659142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2 w 378"/>
                <a:gd name="T5" fmla="*/ 201 h 367"/>
                <a:gd name="T6" fmla="*/ 232 w 378"/>
                <a:gd name="T7" fmla="*/ 201 h 367"/>
                <a:gd name="T8" fmla="*/ 306 w 378"/>
                <a:gd name="T9" fmla="*/ 44 h 367"/>
                <a:gd name="T10" fmla="*/ 306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3 h 367"/>
                <a:gd name="T22" fmla="*/ 76 w 378"/>
                <a:gd name="T23" fmla="*/ 33 h 367"/>
                <a:gd name="T24" fmla="*/ 26 w 378"/>
                <a:gd name="T25" fmla="*/ 70 h 367"/>
                <a:gd name="T26" fmla="*/ 26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3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78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1" y="77"/>
                    <a:pt x="76" y="33"/>
                  </a:cubicBezTo>
                  <a:lnTo>
                    <a:pt x="76" y="33"/>
                  </a:lnTo>
                  <a:cubicBezTo>
                    <a:pt x="52" y="6"/>
                    <a:pt x="10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2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7" name="Freeform 82">
              <a:extLst>
                <a:ext uri="{FF2B5EF4-FFF2-40B4-BE49-F238E27FC236}">
                  <a16:creationId xmlns:a16="http://schemas.microsoft.com/office/drawing/2014/main" id="{471E27F8-E426-A848-BD1D-8D344AF60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0357" y="6659142"/>
              <a:ext cx="180952" cy="174602"/>
            </a:xfrm>
            <a:custGeom>
              <a:avLst/>
              <a:gdLst>
                <a:gd name="T0" fmla="*/ 355 w 380"/>
                <a:gd name="T1" fmla="*/ 272 h 367"/>
                <a:gd name="T2" fmla="*/ 355 w 380"/>
                <a:gd name="T3" fmla="*/ 272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8 w 380"/>
                <a:gd name="T21" fmla="*/ 33 h 367"/>
                <a:gd name="T22" fmla="*/ 78 w 380"/>
                <a:gd name="T23" fmla="*/ 33 h 367"/>
                <a:gd name="T24" fmla="*/ 27 w 380"/>
                <a:gd name="T25" fmla="*/ 70 h 367"/>
                <a:gd name="T26" fmla="*/ 27 w 380"/>
                <a:gd name="T27" fmla="*/ 70 h 367"/>
                <a:gd name="T28" fmla="*/ 141 w 380"/>
                <a:gd name="T29" fmla="*/ 209 h 367"/>
                <a:gd name="T30" fmla="*/ 141 w 380"/>
                <a:gd name="T31" fmla="*/ 209 h 367"/>
                <a:gd name="T32" fmla="*/ 29 w 380"/>
                <a:gd name="T33" fmla="*/ 301 h 367"/>
                <a:gd name="T34" fmla="*/ 29 w 380"/>
                <a:gd name="T35" fmla="*/ 301 h 367"/>
                <a:gd name="T36" fmla="*/ 65 w 380"/>
                <a:gd name="T37" fmla="*/ 351 h 367"/>
                <a:gd name="T38" fmla="*/ 65 w 380"/>
                <a:gd name="T39" fmla="*/ 351 h 367"/>
                <a:gd name="T40" fmla="*/ 195 w 380"/>
                <a:gd name="T41" fmla="*/ 249 h 367"/>
                <a:gd name="T42" fmla="*/ 195 w 380"/>
                <a:gd name="T43" fmla="*/ 249 h 367"/>
                <a:gd name="T44" fmla="*/ 335 w 380"/>
                <a:gd name="T45" fmla="*/ 313 h 367"/>
                <a:gd name="T46" fmla="*/ 335 w 380"/>
                <a:gd name="T47" fmla="*/ 313 h 367"/>
                <a:gd name="T48" fmla="*/ 355 w 380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2"/>
                  </a:moveTo>
                  <a:lnTo>
                    <a:pt x="355" y="272"/>
                  </a:lnTo>
                  <a:cubicBezTo>
                    <a:pt x="313" y="249"/>
                    <a:pt x="272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4"/>
                  </a:cubicBezTo>
                  <a:lnTo>
                    <a:pt x="308" y="44"/>
                  </a:lnTo>
                  <a:cubicBezTo>
                    <a:pt x="314" y="19"/>
                    <a:pt x="281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8" y="33"/>
                  </a:cubicBezTo>
                  <a:lnTo>
                    <a:pt x="78" y="33"/>
                  </a:lnTo>
                  <a:cubicBezTo>
                    <a:pt x="53" y="6"/>
                    <a:pt x="13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70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6"/>
                    <a:pt x="65" y="351"/>
                  </a:cubicBezTo>
                  <a:lnTo>
                    <a:pt x="65" y="351"/>
                  </a:lnTo>
                  <a:cubicBezTo>
                    <a:pt x="111" y="329"/>
                    <a:pt x="157" y="293"/>
                    <a:pt x="195" y="249"/>
                  </a:cubicBezTo>
                  <a:lnTo>
                    <a:pt x="195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20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8" name="Freeform 83">
              <a:extLst>
                <a:ext uri="{FF2B5EF4-FFF2-40B4-BE49-F238E27FC236}">
                  <a16:creationId xmlns:a16="http://schemas.microsoft.com/office/drawing/2014/main" id="{B62D84E9-CB33-6340-B929-6E72EBA15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168" y="6659142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4 h 367"/>
                <a:gd name="T10" fmla="*/ 307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5 w 378"/>
                <a:gd name="T21" fmla="*/ 33 h 367"/>
                <a:gd name="T22" fmla="*/ 75 w 378"/>
                <a:gd name="T23" fmla="*/ 33 h 367"/>
                <a:gd name="T24" fmla="*/ 25 w 378"/>
                <a:gd name="T25" fmla="*/ 70 h 367"/>
                <a:gd name="T26" fmla="*/ 25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6 w 378"/>
                <a:gd name="T33" fmla="*/ 301 h 367"/>
                <a:gd name="T34" fmla="*/ 26 w 378"/>
                <a:gd name="T35" fmla="*/ 301 h 367"/>
                <a:gd name="T36" fmla="*/ 62 w 378"/>
                <a:gd name="T37" fmla="*/ 351 h 367"/>
                <a:gd name="T38" fmla="*/ 62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3" y="19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3"/>
                  </a:cubicBezTo>
                  <a:lnTo>
                    <a:pt x="75" y="33"/>
                  </a:lnTo>
                  <a:cubicBezTo>
                    <a:pt x="52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6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9" name="Freeform 84">
              <a:extLst>
                <a:ext uri="{FF2B5EF4-FFF2-40B4-BE49-F238E27FC236}">
                  <a16:creationId xmlns:a16="http://schemas.microsoft.com/office/drawing/2014/main" id="{E02FC554-284C-AE40-97CF-E55BC9A69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832" y="6659142"/>
              <a:ext cx="180952" cy="174602"/>
            </a:xfrm>
            <a:custGeom>
              <a:avLst/>
              <a:gdLst>
                <a:gd name="T0" fmla="*/ 354 w 379"/>
                <a:gd name="T1" fmla="*/ 272 h 367"/>
                <a:gd name="T2" fmla="*/ 354 w 379"/>
                <a:gd name="T3" fmla="*/ 272 h 367"/>
                <a:gd name="T4" fmla="*/ 232 w 379"/>
                <a:gd name="T5" fmla="*/ 201 h 367"/>
                <a:gd name="T6" fmla="*/ 232 w 379"/>
                <a:gd name="T7" fmla="*/ 201 h 367"/>
                <a:gd name="T8" fmla="*/ 308 w 379"/>
                <a:gd name="T9" fmla="*/ 44 h 367"/>
                <a:gd name="T10" fmla="*/ 308 w 379"/>
                <a:gd name="T11" fmla="*/ 44 h 367"/>
                <a:gd name="T12" fmla="*/ 267 w 379"/>
                <a:gd name="T13" fmla="*/ 24 h 367"/>
                <a:gd name="T14" fmla="*/ 267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7 w 379"/>
                <a:gd name="T21" fmla="*/ 33 h 367"/>
                <a:gd name="T22" fmla="*/ 77 w 379"/>
                <a:gd name="T23" fmla="*/ 33 h 367"/>
                <a:gd name="T24" fmla="*/ 25 w 379"/>
                <a:gd name="T25" fmla="*/ 70 h 367"/>
                <a:gd name="T26" fmla="*/ 25 w 379"/>
                <a:gd name="T27" fmla="*/ 70 h 367"/>
                <a:gd name="T28" fmla="*/ 140 w 379"/>
                <a:gd name="T29" fmla="*/ 209 h 367"/>
                <a:gd name="T30" fmla="*/ 140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4 w 379"/>
                <a:gd name="T37" fmla="*/ 351 h 367"/>
                <a:gd name="T38" fmla="*/ 64 w 379"/>
                <a:gd name="T39" fmla="*/ 351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3 h 367"/>
                <a:gd name="T46" fmla="*/ 334 w 379"/>
                <a:gd name="T47" fmla="*/ 313 h 367"/>
                <a:gd name="T48" fmla="*/ 354 w 379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3"/>
                  </a:cubicBezTo>
                  <a:lnTo>
                    <a:pt x="77" y="33"/>
                  </a:lnTo>
                  <a:cubicBezTo>
                    <a:pt x="53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6"/>
                    <a:pt x="64" y="351"/>
                  </a:cubicBezTo>
                  <a:lnTo>
                    <a:pt x="64" y="351"/>
                  </a:lnTo>
                  <a:cubicBezTo>
                    <a:pt x="109" y="329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9" y="320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0" name="Freeform 85">
              <a:extLst>
                <a:ext uri="{FF2B5EF4-FFF2-40B4-BE49-F238E27FC236}">
                  <a16:creationId xmlns:a16="http://schemas.microsoft.com/office/drawing/2014/main" id="{6262E2A3-D4E4-5541-BC81-2FC6C6535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481" y="665438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6 w 379"/>
                <a:gd name="T9" fmla="*/ 42 h 366"/>
                <a:gd name="T10" fmla="*/ 306 w 379"/>
                <a:gd name="T11" fmla="*/ 42 h 366"/>
                <a:gd name="T12" fmla="*/ 266 w 379"/>
                <a:gd name="T13" fmla="*/ 24 h 366"/>
                <a:gd name="T14" fmla="*/ 266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8 h 366"/>
                <a:gd name="T26" fmla="*/ 26 w 379"/>
                <a:gd name="T27" fmla="*/ 68 h 366"/>
                <a:gd name="T28" fmla="*/ 139 w 379"/>
                <a:gd name="T29" fmla="*/ 210 h 366"/>
                <a:gd name="T30" fmla="*/ 139 w 379"/>
                <a:gd name="T31" fmla="*/ 210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6" y="42"/>
                  </a:cubicBezTo>
                  <a:lnTo>
                    <a:pt x="306" y="42"/>
                  </a:lnTo>
                  <a:cubicBezTo>
                    <a:pt x="312" y="20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7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1" name="Freeform 86">
              <a:extLst>
                <a:ext uri="{FF2B5EF4-FFF2-40B4-BE49-F238E27FC236}">
                  <a16:creationId xmlns:a16="http://schemas.microsoft.com/office/drawing/2014/main" id="{4A464ADA-04E7-E342-8DD7-995E25BA0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3368" y="665438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2 h 366"/>
                <a:gd name="T10" fmla="*/ 308 w 379"/>
                <a:gd name="T11" fmla="*/ 42 h 366"/>
                <a:gd name="T12" fmla="*/ 267 w 379"/>
                <a:gd name="T13" fmla="*/ 24 h 366"/>
                <a:gd name="T14" fmla="*/ 267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10 h 366"/>
                <a:gd name="T30" fmla="*/ 140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5 w 379"/>
                <a:gd name="T37" fmla="*/ 351 h 366"/>
                <a:gd name="T38" fmla="*/ 65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6 w 379"/>
                <a:gd name="T45" fmla="*/ 314 h 366"/>
                <a:gd name="T46" fmla="*/ 336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50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5" y="351"/>
                  </a:cubicBezTo>
                  <a:lnTo>
                    <a:pt x="65" y="351"/>
                  </a:lnTo>
                  <a:cubicBezTo>
                    <a:pt x="111" y="330"/>
                    <a:pt x="156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90" y="302"/>
                    <a:pt x="336" y="314"/>
                  </a:cubicBezTo>
                  <a:lnTo>
                    <a:pt x="336" y="314"/>
                  </a:lnTo>
                  <a:cubicBezTo>
                    <a:pt x="359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2" name="Freeform 87">
              <a:extLst>
                <a:ext uri="{FF2B5EF4-FFF2-40B4-BE49-F238E27FC236}">
                  <a16:creationId xmlns:a16="http://schemas.microsoft.com/office/drawing/2014/main" id="{01F06F84-CEA1-5842-AD6D-D9F83E2C5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15592" y="6654380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3" y="20"/>
                    <a:pt x="278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7" y="319"/>
                    <a:pt x="377" y="287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3" name="Freeform 88">
              <a:extLst>
                <a:ext uri="{FF2B5EF4-FFF2-40B4-BE49-F238E27FC236}">
                  <a16:creationId xmlns:a16="http://schemas.microsoft.com/office/drawing/2014/main" id="{ED1A8749-9D0C-8446-9AD2-1394CAB23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2257" y="6654380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5 w 378"/>
                <a:gd name="T41" fmla="*/ 250 h 366"/>
                <a:gd name="T42" fmla="*/ 195 w 378"/>
                <a:gd name="T43" fmla="*/ 250 h 366"/>
                <a:gd name="T44" fmla="*/ 335 w 378"/>
                <a:gd name="T45" fmla="*/ 314 h 366"/>
                <a:gd name="T46" fmla="*/ 335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2"/>
                  </a:cubicBezTo>
                  <a:lnTo>
                    <a:pt x="308" y="42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3" y="38"/>
                    <a:pt x="27" y="68"/>
                  </a:cubicBezTo>
                  <a:lnTo>
                    <a:pt x="27" y="68"/>
                  </a:lnTo>
                  <a:cubicBezTo>
                    <a:pt x="50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7" y="287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4" name="Freeform 89">
              <a:extLst>
                <a:ext uri="{FF2B5EF4-FFF2-40B4-BE49-F238E27FC236}">
                  <a16:creationId xmlns:a16="http://schemas.microsoft.com/office/drawing/2014/main" id="{81F28244-427F-E142-82A8-D568A5DF2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4160" y="6652793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4 h 366"/>
                <a:gd name="T10" fmla="*/ 308 w 379"/>
                <a:gd name="T11" fmla="*/ 44 h 366"/>
                <a:gd name="T12" fmla="*/ 266 w 379"/>
                <a:gd name="T13" fmla="*/ 24 h 366"/>
                <a:gd name="T14" fmla="*/ 266 w 379"/>
                <a:gd name="T15" fmla="*/ 24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3 h 366"/>
                <a:gd name="T22" fmla="*/ 77 w 379"/>
                <a:gd name="T23" fmla="*/ 33 h 366"/>
                <a:gd name="T24" fmla="*/ 27 w 379"/>
                <a:gd name="T25" fmla="*/ 70 h 366"/>
                <a:gd name="T26" fmla="*/ 27 w 379"/>
                <a:gd name="T27" fmla="*/ 70 h 366"/>
                <a:gd name="T28" fmla="*/ 140 w 379"/>
                <a:gd name="T29" fmla="*/ 209 h 366"/>
                <a:gd name="T30" fmla="*/ 140 w 379"/>
                <a:gd name="T31" fmla="*/ 209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3 h 366"/>
                <a:gd name="T46" fmla="*/ 334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09" y="330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90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5" name="Freeform 90">
              <a:extLst>
                <a:ext uri="{FF2B5EF4-FFF2-40B4-BE49-F238E27FC236}">
                  <a16:creationId xmlns:a16="http://schemas.microsoft.com/office/drawing/2014/main" id="{3838D4AE-5786-7149-9A0D-39BDFC206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6221" y="665279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4 h 366"/>
                <a:gd name="T10" fmla="*/ 306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7 w 378"/>
                <a:gd name="T25" fmla="*/ 70 h 366"/>
                <a:gd name="T26" fmla="*/ 27 w 378"/>
                <a:gd name="T27" fmla="*/ 70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2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6" name="Freeform 91">
              <a:extLst>
                <a:ext uri="{FF2B5EF4-FFF2-40B4-BE49-F238E27FC236}">
                  <a16:creationId xmlns:a16="http://schemas.microsoft.com/office/drawing/2014/main" id="{A1CD56C8-0BBB-014E-A899-7246F81E2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6859" y="6652793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4 h 366"/>
                <a:gd name="T10" fmla="*/ 307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5 w 378"/>
                <a:gd name="T25" fmla="*/ 70 h 366"/>
                <a:gd name="T26" fmla="*/ 25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19"/>
                    <a:pt x="278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7" y="301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7" name="Freeform 92">
              <a:extLst>
                <a:ext uri="{FF2B5EF4-FFF2-40B4-BE49-F238E27FC236}">
                  <a16:creationId xmlns:a16="http://schemas.microsoft.com/office/drawing/2014/main" id="{6AE6CB5A-56B9-6847-B354-E589AE024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5110" y="665279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4 h 366"/>
                <a:gd name="T10" fmla="*/ 308 w 378"/>
                <a:gd name="T11" fmla="*/ 44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8" name="Freeform 93">
              <a:extLst>
                <a:ext uri="{FF2B5EF4-FFF2-40B4-BE49-F238E27FC236}">
                  <a16:creationId xmlns:a16="http://schemas.microsoft.com/office/drawing/2014/main" id="{3036EF75-4653-C842-90C4-98C34E401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8759" y="6648031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70 h 366"/>
                <a:gd name="T26" fmla="*/ 25 w 378"/>
                <a:gd name="T27" fmla="*/ 70 h 366"/>
                <a:gd name="T28" fmla="*/ 138 w 378"/>
                <a:gd name="T29" fmla="*/ 210 h 366"/>
                <a:gd name="T30" fmla="*/ 138 w 378"/>
                <a:gd name="T31" fmla="*/ 210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50 h 366"/>
                <a:gd name="T42" fmla="*/ 191 w 378"/>
                <a:gd name="T43" fmla="*/ 250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0" y="250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5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7"/>
                    <a:pt x="75" y="34"/>
                  </a:cubicBezTo>
                  <a:lnTo>
                    <a:pt x="75" y="34"/>
                  </a:lnTo>
                  <a:cubicBezTo>
                    <a:pt x="52" y="7"/>
                    <a:pt x="11" y="39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89" y="168"/>
                    <a:pt x="138" y="210"/>
                  </a:cubicBezTo>
                  <a:lnTo>
                    <a:pt x="138" y="210"/>
                  </a:lnTo>
                  <a:cubicBezTo>
                    <a:pt x="102" y="243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50"/>
                  </a:cubicBezTo>
                  <a:lnTo>
                    <a:pt x="191" y="250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9" name="Freeform 94">
              <a:extLst>
                <a:ext uri="{FF2B5EF4-FFF2-40B4-BE49-F238E27FC236}">
                  <a16:creationId xmlns:a16="http://schemas.microsoft.com/office/drawing/2014/main" id="{4C43596B-DF8A-FF40-820E-56C52838C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7647" y="664803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5 h 366"/>
                <a:gd name="T14" fmla="*/ 266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38 w 379"/>
                <a:gd name="T29" fmla="*/ 210 h 366"/>
                <a:gd name="T30" fmla="*/ 138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2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1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0" y="168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4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0" name="Freeform 95">
              <a:extLst>
                <a:ext uri="{FF2B5EF4-FFF2-40B4-BE49-F238E27FC236}">
                  <a16:creationId xmlns:a16="http://schemas.microsoft.com/office/drawing/2014/main" id="{3B7511D9-3C7F-8E40-ADD9-D3B8F185C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8284" y="6648031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5 w 379"/>
                <a:gd name="T41" fmla="*/ 250 h 366"/>
                <a:gd name="T42" fmla="*/ 195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4" y="39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1" name="Freeform 96">
              <a:extLst>
                <a:ext uri="{FF2B5EF4-FFF2-40B4-BE49-F238E27FC236}">
                  <a16:creationId xmlns:a16="http://schemas.microsoft.com/office/drawing/2014/main" id="{57F6E9A6-983B-7946-AFBC-42E9DA259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6534" y="664803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9 w 379"/>
                <a:gd name="T33" fmla="*/ 301 h 366"/>
                <a:gd name="T34" fmla="*/ 29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3" y="250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3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5" y="243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3" name="Freeform 33">
              <a:extLst>
                <a:ext uri="{FF2B5EF4-FFF2-40B4-BE49-F238E27FC236}">
                  <a16:creationId xmlns:a16="http://schemas.microsoft.com/office/drawing/2014/main" id="{4CB2AC26-7E51-3144-AB95-1DD8A9A814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302795"/>
              <a:ext cx="180951" cy="173016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4" name="Freeform 34">
              <a:extLst>
                <a:ext uri="{FF2B5EF4-FFF2-40B4-BE49-F238E27FC236}">
                  <a16:creationId xmlns:a16="http://schemas.microsoft.com/office/drawing/2014/main" id="{39EA22BA-074F-B846-BA9D-3333126012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110733"/>
              <a:ext cx="180951" cy="173016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5" name="Freeform 35">
              <a:extLst>
                <a:ext uri="{FF2B5EF4-FFF2-40B4-BE49-F238E27FC236}">
                  <a16:creationId xmlns:a16="http://schemas.microsoft.com/office/drawing/2014/main" id="{27863EC9-D8FA-E24D-9EC7-2602B9532F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491684"/>
              <a:ext cx="180951" cy="173016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6" name="Freeform 36">
              <a:extLst>
                <a:ext uri="{FF2B5EF4-FFF2-40B4-BE49-F238E27FC236}">
                  <a16:creationId xmlns:a16="http://schemas.microsoft.com/office/drawing/2014/main" id="{BF3D2737-7391-9A4B-9AF5-CBC89E551A9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5921844"/>
              <a:ext cx="180951" cy="173016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7" name="Freeform 37">
              <a:extLst>
                <a:ext uri="{FF2B5EF4-FFF2-40B4-BE49-F238E27FC236}">
                  <a16:creationId xmlns:a16="http://schemas.microsoft.com/office/drawing/2014/main" id="{0BE53D37-CF12-1544-9EBB-8DDC083B4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528196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8" name="Freeform 38">
              <a:extLst>
                <a:ext uri="{FF2B5EF4-FFF2-40B4-BE49-F238E27FC236}">
                  <a16:creationId xmlns:a16="http://schemas.microsoft.com/office/drawing/2014/main" id="{540265DC-248E-CE41-A395-20676AACA3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339308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9" name="Freeform 39">
              <a:extLst>
                <a:ext uri="{FF2B5EF4-FFF2-40B4-BE49-F238E27FC236}">
                  <a16:creationId xmlns:a16="http://schemas.microsoft.com/office/drawing/2014/main" id="{1210F685-24B2-6C49-B57A-12565FF1E3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718671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0" name="Freeform 40">
              <a:extLst>
                <a:ext uri="{FF2B5EF4-FFF2-40B4-BE49-F238E27FC236}">
                  <a16:creationId xmlns:a16="http://schemas.microsoft.com/office/drawing/2014/main" id="{79EC2287-8F9E-144E-9D1A-8591586C84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152008"/>
              <a:ext cx="180951" cy="173016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1" name="Freeform 41">
              <a:extLst>
                <a:ext uri="{FF2B5EF4-FFF2-40B4-BE49-F238E27FC236}">
                  <a16:creationId xmlns:a16="http://schemas.microsoft.com/office/drawing/2014/main" id="{120C4923-084F-6441-B2A0-F86672F767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788517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2" name="Freeform 42">
              <a:extLst>
                <a:ext uri="{FF2B5EF4-FFF2-40B4-BE49-F238E27FC236}">
                  <a16:creationId xmlns:a16="http://schemas.microsoft.com/office/drawing/2014/main" id="{F8F858E7-CECB-F84F-B67A-6A90212A297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599630"/>
              <a:ext cx="180951" cy="173016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3" name="Freeform 43">
              <a:extLst>
                <a:ext uri="{FF2B5EF4-FFF2-40B4-BE49-F238E27FC236}">
                  <a16:creationId xmlns:a16="http://schemas.microsoft.com/office/drawing/2014/main" id="{8AD5DA50-F52B-2E4E-8650-F92F43C5BA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977405"/>
              <a:ext cx="180951" cy="173016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4" name="Freeform 44">
              <a:extLst>
                <a:ext uri="{FF2B5EF4-FFF2-40B4-BE49-F238E27FC236}">
                  <a16:creationId xmlns:a16="http://schemas.microsoft.com/office/drawing/2014/main" id="{F3DCE0A6-1F1E-7248-AA79-149C20B801B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410741"/>
              <a:ext cx="180951" cy="173016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5" name="Freeform 45">
              <a:extLst>
                <a:ext uri="{FF2B5EF4-FFF2-40B4-BE49-F238E27FC236}">
                  <a16:creationId xmlns:a16="http://schemas.microsoft.com/office/drawing/2014/main" id="{9AC579CF-D4AE-174B-BB6F-A873D40FD69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4017092"/>
              <a:ext cx="180951" cy="173015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6" name="Freeform 46">
              <a:extLst>
                <a:ext uri="{FF2B5EF4-FFF2-40B4-BE49-F238E27FC236}">
                  <a16:creationId xmlns:a16="http://schemas.microsoft.com/office/drawing/2014/main" id="{DD9F5DB0-5338-5F48-9107-9ABE43B1A4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3828205"/>
              <a:ext cx="180951" cy="173015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7" name="Freeform 47">
              <a:extLst>
                <a:ext uri="{FF2B5EF4-FFF2-40B4-BE49-F238E27FC236}">
                  <a16:creationId xmlns:a16="http://schemas.microsoft.com/office/drawing/2014/main" id="{69B82725-4B25-074B-8F5F-32A090C549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4204393"/>
              <a:ext cx="180951" cy="173015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8" name="Freeform 48">
              <a:extLst>
                <a:ext uri="{FF2B5EF4-FFF2-40B4-BE49-F238E27FC236}">
                  <a16:creationId xmlns:a16="http://schemas.microsoft.com/office/drawing/2014/main" id="{54DE6541-0006-7B4A-A65F-4E2E673249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3636142"/>
              <a:ext cx="180951" cy="173015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9" name="Freeform 49">
              <a:extLst>
                <a:ext uri="{FF2B5EF4-FFF2-40B4-BE49-F238E27FC236}">
                  <a16:creationId xmlns:a16="http://schemas.microsoft.com/office/drawing/2014/main" id="{5872710A-3B18-3A45-BBBB-B8BBB9C645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3258366"/>
              <a:ext cx="180951" cy="173016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0" name="Freeform 50">
              <a:extLst>
                <a:ext uri="{FF2B5EF4-FFF2-40B4-BE49-F238E27FC236}">
                  <a16:creationId xmlns:a16="http://schemas.microsoft.com/office/drawing/2014/main" id="{E7076E52-2674-F54C-A675-BA7B4D06D98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629" y="3067097"/>
              <a:ext cx="179365" cy="173016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73B87B26-84A9-9245-8559-D568AA29E6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3447254"/>
              <a:ext cx="180951" cy="173016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2" name="Freeform 52">
              <a:extLst>
                <a:ext uri="{FF2B5EF4-FFF2-40B4-BE49-F238E27FC236}">
                  <a16:creationId xmlns:a16="http://schemas.microsoft.com/office/drawing/2014/main" id="{EA775BCC-524C-6C4E-B62B-F7208DDDF0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2879003"/>
              <a:ext cx="180951" cy="173016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3" name="Freeform 53">
              <a:extLst>
                <a:ext uri="{FF2B5EF4-FFF2-40B4-BE49-F238E27FC236}">
                  <a16:creationId xmlns:a16="http://schemas.microsoft.com/office/drawing/2014/main" id="{247D27C2-13E2-8547-84B5-7A9555E0CE1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486942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4" name="Freeform 54">
              <a:extLst>
                <a:ext uri="{FF2B5EF4-FFF2-40B4-BE49-F238E27FC236}">
                  <a16:creationId xmlns:a16="http://schemas.microsoft.com/office/drawing/2014/main" id="{23E63FF4-2558-F54E-B37A-619949889D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296467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5" name="Freeform 55">
              <a:extLst>
                <a:ext uri="{FF2B5EF4-FFF2-40B4-BE49-F238E27FC236}">
                  <a16:creationId xmlns:a16="http://schemas.microsoft.com/office/drawing/2014/main" id="{A48B2E92-E575-7442-8760-FA813B046E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675830"/>
              <a:ext cx="180951" cy="173015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6" name="Freeform 56">
              <a:extLst>
                <a:ext uri="{FF2B5EF4-FFF2-40B4-BE49-F238E27FC236}">
                  <a16:creationId xmlns:a16="http://schemas.microsoft.com/office/drawing/2014/main" id="{A7A2CDCE-06F6-5749-88C8-9153D0D93D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107579"/>
              <a:ext cx="180951" cy="173015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7" name="Freeform 57">
              <a:extLst>
                <a:ext uri="{FF2B5EF4-FFF2-40B4-BE49-F238E27FC236}">
                  <a16:creationId xmlns:a16="http://schemas.microsoft.com/office/drawing/2014/main" id="{6DD0BA69-969F-DE44-8483-DE37D21A59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744088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8" name="Freeform 58">
              <a:extLst>
                <a:ext uri="{FF2B5EF4-FFF2-40B4-BE49-F238E27FC236}">
                  <a16:creationId xmlns:a16="http://schemas.microsoft.com/office/drawing/2014/main" id="{3AA44363-8459-424F-8B74-EF1F8DC71A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555201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9" name="Freeform 59">
              <a:extLst>
                <a:ext uri="{FF2B5EF4-FFF2-40B4-BE49-F238E27FC236}">
                  <a16:creationId xmlns:a16="http://schemas.microsoft.com/office/drawing/2014/main" id="{E2DFE3B3-C843-A447-9FC9-3AD43E8C394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932977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0" name="Freeform 60">
              <a:extLst>
                <a:ext uri="{FF2B5EF4-FFF2-40B4-BE49-F238E27FC236}">
                  <a16:creationId xmlns:a16="http://schemas.microsoft.com/office/drawing/2014/main" id="{2E36BA5C-6BDD-504C-B54D-4407FB36AF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366313"/>
              <a:ext cx="180951" cy="173016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1" name="Freeform 61">
              <a:extLst>
                <a:ext uri="{FF2B5EF4-FFF2-40B4-BE49-F238E27FC236}">
                  <a16:creationId xmlns:a16="http://schemas.microsoft.com/office/drawing/2014/main" id="{585202AA-D92B-B64A-8E9C-49E948A928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972664"/>
              <a:ext cx="180951" cy="173015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2" name="Freeform 62">
              <a:extLst>
                <a:ext uri="{FF2B5EF4-FFF2-40B4-BE49-F238E27FC236}">
                  <a16:creationId xmlns:a16="http://schemas.microsoft.com/office/drawing/2014/main" id="{B384F90F-62EE-8349-A4F9-33ABE7A1151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783776"/>
              <a:ext cx="180951" cy="173015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3" name="Freeform 63">
              <a:extLst>
                <a:ext uri="{FF2B5EF4-FFF2-40B4-BE49-F238E27FC236}">
                  <a16:creationId xmlns:a16="http://schemas.microsoft.com/office/drawing/2014/main" id="{DE2B485A-E304-8E4B-BBAE-DBA613546F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1161553"/>
              <a:ext cx="180951" cy="173015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4" name="Freeform 64">
              <a:extLst>
                <a:ext uri="{FF2B5EF4-FFF2-40B4-BE49-F238E27FC236}">
                  <a16:creationId xmlns:a16="http://schemas.microsoft.com/office/drawing/2014/main" id="{B50A1E8E-B6F0-4049-9BB3-EA72F89538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593302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5" name="Freeform 65">
              <a:extLst>
                <a:ext uri="{FF2B5EF4-FFF2-40B4-BE49-F238E27FC236}">
                  <a16:creationId xmlns:a16="http://schemas.microsoft.com/office/drawing/2014/main" id="{7EA32475-3A0D-614F-8673-86565735BBC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215525"/>
              <a:ext cx="180951" cy="173015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7" name="Freeform 67">
              <a:extLst>
                <a:ext uri="{FF2B5EF4-FFF2-40B4-BE49-F238E27FC236}">
                  <a16:creationId xmlns:a16="http://schemas.microsoft.com/office/drawing/2014/main" id="{6A673B8F-189F-E644-A6DE-16399BF4A0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404413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0" name="Freeform 33">
              <a:extLst>
                <a:ext uri="{FF2B5EF4-FFF2-40B4-BE49-F238E27FC236}">
                  <a16:creationId xmlns:a16="http://schemas.microsoft.com/office/drawing/2014/main" id="{A99ADD20-7C48-B247-B9C9-6194DB1484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280572"/>
              <a:ext cx="180951" cy="173015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1" name="Freeform 34">
              <a:extLst>
                <a:ext uri="{FF2B5EF4-FFF2-40B4-BE49-F238E27FC236}">
                  <a16:creationId xmlns:a16="http://schemas.microsoft.com/office/drawing/2014/main" id="{760F02CD-C538-DB46-AE06-AB02D7E64C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088510"/>
              <a:ext cx="180951" cy="173015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2" name="Freeform 35">
              <a:extLst>
                <a:ext uri="{FF2B5EF4-FFF2-40B4-BE49-F238E27FC236}">
                  <a16:creationId xmlns:a16="http://schemas.microsoft.com/office/drawing/2014/main" id="{699EFC8E-45D2-9340-85C2-72DA3C1E7C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469461"/>
              <a:ext cx="180951" cy="173015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3" name="Freeform 36">
              <a:extLst>
                <a:ext uri="{FF2B5EF4-FFF2-40B4-BE49-F238E27FC236}">
                  <a16:creationId xmlns:a16="http://schemas.microsoft.com/office/drawing/2014/main" id="{1052AB22-D21F-AE4D-AE02-E1F9D4C59C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5899622"/>
              <a:ext cx="180951" cy="173015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4" name="Freeform 37">
              <a:extLst>
                <a:ext uri="{FF2B5EF4-FFF2-40B4-BE49-F238E27FC236}">
                  <a16:creationId xmlns:a16="http://schemas.microsoft.com/office/drawing/2014/main" id="{F00D4E4C-C2F1-8941-AC2B-7C148BFA59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505973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5" name="Freeform 38">
              <a:extLst>
                <a:ext uri="{FF2B5EF4-FFF2-40B4-BE49-F238E27FC236}">
                  <a16:creationId xmlns:a16="http://schemas.microsoft.com/office/drawing/2014/main" id="{39268F2F-22B2-F448-A8CF-640FA32A3FE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317086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6" name="Freeform 39">
              <a:extLst>
                <a:ext uri="{FF2B5EF4-FFF2-40B4-BE49-F238E27FC236}">
                  <a16:creationId xmlns:a16="http://schemas.microsoft.com/office/drawing/2014/main" id="{FD3CD4DB-DA93-6F4C-AF78-F2ADC69D45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696448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7" name="Freeform 40">
              <a:extLst>
                <a:ext uri="{FF2B5EF4-FFF2-40B4-BE49-F238E27FC236}">
                  <a16:creationId xmlns:a16="http://schemas.microsoft.com/office/drawing/2014/main" id="{A450BC6D-9B7A-B942-8E23-EAF7C9D9F19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129785"/>
              <a:ext cx="180951" cy="173015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8" name="Freeform 41">
              <a:extLst>
                <a:ext uri="{FF2B5EF4-FFF2-40B4-BE49-F238E27FC236}">
                  <a16:creationId xmlns:a16="http://schemas.microsoft.com/office/drawing/2014/main" id="{A3D15FFD-DC36-6D46-A599-E6886F71C9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766295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9" name="Freeform 42">
              <a:extLst>
                <a:ext uri="{FF2B5EF4-FFF2-40B4-BE49-F238E27FC236}">
                  <a16:creationId xmlns:a16="http://schemas.microsoft.com/office/drawing/2014/main" id="{91814112-1FBD-9C4D-A1D4-3A7922EBAF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577407"/>
              <a:ext cx="180951" cy="173015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0" name="Freeform 43">
              <a:extLst>
                <a:ext uri="{FF2B5EF4-FFF2-40B4-BE49-F238E27FC236}">
                  <a16:creationId xmlns:a16="http://schemas.microsoft.com/office/drawing/2014/main" id="{1CD390BB-21CD-9047-8530-A94E70B519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955183"/>
              <a:ext cx="180951" cy="173015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1" name="Freeform 44">
              <a:extLst>
                <a:ext uri="{FF2B5EF4-FFF2-40B4-BE49-F238E27FC236}">
                  <a16:creationId xmlns:a16="http://schemas.microsoft.com/office/drawing/2014/main" id="{444FB569-E11B-0D4D-BFAE-3E6AC0BC885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388519"/>
              <a:ext cx="180951" cy="173015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2" name="Freeform 45">
              <a:extLst>
                <a:ext uri="{FF2B5EF4-FFF2-40B4-BE49-F238E27FC236}">
                  <a16:creationId xmlns:a16="http://schemas.microsoft.com/office/drawing/2014/main" id="{86B0013C-E503-6648-9838-1C8F5B3DEA5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994871"/>
              <a:ext cx="180951" cy="173016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3" name="Freeform 46">
              <a:extLst>
                <a:ext uri="{FF2B5EF4-FFF2-40B4-BE49-F238E27FC236}">
                  <a16:creationId xmlns:a16="http://schemas.microsoft.com/office/drawing/2014/main" id="{6FDDCA1C-7499-C145-B436-FA5FD8FB4C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805983"/>
              <a:ext cx="180951" cy="173016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4" name="Freeform 47">
              <a:extLst>
                <a:ext uri="{FF2B5EF4-FFF2-40B4-BE49-F238E27FC236}">
                  <a16:creationId xmlns:a16="http://schemas.microsoft.com/office/drawing/2014/main" id="{183E5633-86B6-6142-9416-997C087866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4182171"/>
              <a:ext cx="180951" cy="173016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5" name="Freeform 48">
              <a:extLst>
                <a:ext uri="{FF2B5EF4-FFF2-40B4-BE49-F238E27FC236}">
                  <a16:creationId xmlns:a16="http://schemas.microsoft.com/office/drawing/2014/main" id="{D60BEC4A-3287-4449-96ED-578456F5369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613920"/>
              <a:ext cx="180951" cy="173016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6" name="Freeform 49">
              <a:extLst>
                <a:ext uri="{FF2B5EF4-FFF2-40B4-BE49-F238E27FC236}">
                  <a16:creationId xmlns:a16="http://schemas.microsoft.com/office/drawing/2014/main" id="{65A47480-5204-A84C-99E3-71EDF7972D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3236144"/>
              <a:ext cx="180951" cy="173015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7" name="Freeform 50">
              <a:extLst>
                <a:ext uri="{FF2B5EF4-FFF2-40B4-BE49-F238E27FC236}">
                  <a16:creationId xmlns:a16="http://schemas.microsoft.com/office/drawing/2014/main" id="{45B49129-8608-DB4E-B069-1C68104F21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3360" y="3044875"/>
              <a:ext cx="179365" cy="173015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8" name="Freeform 51">
              <a:extLst>
                <a:ext uri="{FF2B5EF4-FFF2-40B4-BE49-F238E27FC236}">
                  <a16:creationId xmlns:a16="http://schemas.microsoft.com/office/drawing/2014/main" id="{97B26D03-4040-E442-A994-F29B964E1A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3425033"/>
              <a:ext cx="180951" cy="173015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9" name="Freeform 52">
              <a:extLst>
                <a:ext uri="{FF2B5EF4-FFF2-40B4-BE49-F238E27FC236}">
                  <a16:creationId xmlns:a16="http://schemas.microsoft.com/office/drawing/2014/main" id="{757D63E1-E6BD-854E-8663-1E2368D18B4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2856782"/>
              <a:ext cx="180951" cy="173015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0" name="Freeform 53">
              <a:extLst>
                <a:ext uri="{FF2B5EF4-FFF2-40B4-BE49-F238E27FC236}">
                  <a16:creationId xmlns:a16="http://schemas.microsoft.com/office/drawing/2014/main" id="{05EE3866-BB23-7343-A35C-D7A83E07D48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464720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1" name="Freeform 54">
              <a:extLst>
                <a:ext uri="{FF2B5EF4-FFF2-40B4-BE49-F238E27FC236}">
                  <a16:creationId xmlns:a16="http://schemas.microsoft.com/office/drawing/2014/main" id="{5237D1C7-D296-8C42-B0D5-8A34E70BF1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274244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2" name="Freeform 55">
              <a:extLst>
                <a:ext uri="{FF2B5EF4-FFF2-40B4-BE49-F238E27FC236}">
                  <a16:creationId xmlns:a16="http://schemas.microsoft.com/office/drawing/2014/main" id="{5977D827-3641-2B42-ADDF-E2553D46DC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653608"/>
              <a:ext cx="180951" cy="173016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3" name="Freeform 56">
              <a:extLst>
                <a:ext uri="{FF2B5EF4-FFF2-40B4-BE49-F238E27FC236}">
                  <a16:creationId xmlns:a16="http://schemas.microsoft.com/office/drawing/2014/main" id="{FA42DD67-C741-524E-8FCB-D29583A0E4E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085357"/>
              <a:ext cx="180951" cy="173016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4" name="Freeform 57">
              <a:extLst>
                <a:ext uri="{FF2B5EF4-FFF2-40B4-BE49-F238E27FC236}">
                  <a16:creationId xmlns:a16="http://schemas.microsoft.com/office/drawing/2014/main" id="{DE06B783-7B22-D249-A1CC-D956AF42C2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721867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5" name="Freeform 58">
              <a:extLst>
                <a:ext uri="{FF2B5EF4-FFF2-40B4-BE49-F238E27FC236}">
                  <a16:creationId xmlns:a16="http://schemas.microsoft.com/office/drawing/2014/main" id="{1274F16B-0A88-A241-8186-07DE96CF3D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532979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6" name="Freeform 59">
              <a:extLst>
                <a:ext uri="{FF2B5EF4-FFF2-40B4-BE49-F238E27FC236}">
                  <a16:creationId xmlns:a16="http://schemas.microsoft.com/office/drawing/2014/main" id="{632A09A4-9CD4-3445-83BD-F7AF866C1B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910754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7" name="Freeform 60">
              <a:extLst>
                <a:ext uri="{FF2B5EF4-FFF2-40B4-BE49-F238E27FC236}">
                  <a16:creationId xmlns:a16="http://schemas.microsoft.com/office/drawing/2014/main" id="{5D35D81B-3C46-C94D-8E27-2695601F2A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344090"/>
              <a:ext cx="180951" cy="173015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8" name="Freeform 61">
              <a:extLst>
                <a:ext uri="{FF2B5EF4-FFF2-40B4-BE49-F238E27FC236}">
                  <a16:creationId xmlns:a16="http://schemas.microsoft.com/office/drawing/2014/main" id="{660E9ACB-E2A6-A247-AD09-BC7C33CE58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950441"/>
              <a:ext cx="180951" cy="173016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9" name="Freeform 62">
              <a:extLst>
                <a:ext uri="{FF2B5EF4-FFF2-40B4-BE49-F238E27FC236}">
                  <a16:creationId xmlns:a16="http://schemas.microsoft.com/office/drawing/2014/main" id="{83D745A5-5405-074D-BC33-ADB9D8E311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761555"/>
              <a:ext cx="180951" cy="173016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0" name="Freeform 63">
              <a:extLst>
                <a:ext uri="{FF2B5EF4-FFF2-40B4-BE49-F238E27FC236}">
                  <a16:creationId xmlns:a16="http://schemas.microsoft.com/office/drawing/2014/main" id="{BECAAFA3-6DEA-CE4F-9A15-11BB502C26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1139330"/>
              <a:ext cx="180951" cy="173016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1" name="Freeform 64">
              <a:extLst>
                <a:ext uri="{FF2B5EF4-FFF2-40B4-BE49-F238E27FC236}">
                  <a16:creationId xmlns:a16="http://schemas.microsoft.com/office/drawing/2014/main" id="{00C8CC8D-F592-6848-882C-04C4F4BF8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571079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2" name="Freeform 65">
              <a:extLst>
                <a:ext uri="{FF2B5EF4-FFF2-40B4-BE49-F238E27FC236}">
                  <a16:creationId xmlns:a16="http://schemas.microsoft.com/office/drawing/2014/main" id="{C73D65CF-B7B3-964F-A97B-47E45D76D9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193304"/>
              <a:ext cx="180951" cy="173016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3" name="Freeform 67">
              <a:extLst>
                <a:ext uri="{FF2B5EF4-FFF2-40B4-BE49-F238E27FC236}">
                  <a16:creationId xmlns:a16="http://schemas.microsoft.com/office/drawing/2014/main" id="{BB1BCCE4-22BF-EF47-9C06-1898036211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382190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</p:grpSp>
      <p:sp>
        <p:nvSpPr>
          <p:cNvPr id="234" name="TextBox 233">
            <a:extLst>
              <a:ext uri="{FF2B5EF4-FFF2-40B4-BE49-F238E27FC236}">
                <a16:creationId xmlns:a16="http://schemas.microsoft.com/office/drawing/2014/main" id="{A90D9147-49C0-6A4B-9222-A40E04CA3632}"/>
              </a:ext>
            </a:extLst>
          </p:cNvPr>
          <p:cNvSpPr txBox="1"/>
          <p:nvPr/>
        </p:nvSpPr>
        <p:spPr>
          <a:xfrm>
            <a:off x="1902504" y="3119760"/>
            <a:ext cx="8416019" cy="191719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7000"/>
              </a:lnSpc>
            </a:pPr>
            <a:r>
              <a:rPr lang="en-US" sz="6600" b="1" dirty="0">
                <a:solidFill>
                  <a:schemeClr val="accent3">
                    <a:lumMod val="50000"/>
                  </a:schemeClr>
                </a:solidFill>
                <a:latin typeface="Arima Madurai Black" pitchFamily="2" charset="77"/>
                <a:ea typeface="Roboto" panose="02000000000000000000" pitchFamily="2" charset="0"/>
                <a:cs typeface="Arima Madurai Black" pitchFamily="2" charset="77"/>
              </a:rPr>
              <a:t>THIS IS YOUR</a:t>
            </a:r>
          </a:p>
          <a:p>
            <a:pPr algn="ctr">
              <a:lnSpc>
                <a:spcPts val="7000"/>
              </a:lnSpc>
            </a:pPr>
            <a:r>
              <a:rPr lang="en-US" sz="6600" b="1" dirty="0">
                <a:solidFill>
                  <a:schemeClr val="accent3">
                    <a:lumMod val="50000"/>
                  </a:schemeClr>
                </a:solidFill>
                <a:latin typeface="Arima Madurai Black" pitchFamily="2" charset="77"/>
                <a:ea typeface="Roboto" panose="02000000000000000000" pitchFamily="2" charset="0"/>
                <a:cs typeface="Arima Madurai Black" pitchFamily="2" charset="77"/>
              </a:rPr>
              <a:t>PRESENTATION TITLE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4379023" y="5018572"/>
            <a:ext cx="34339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_tradnl" sz="2400" dirty="0" err="1">
                <a:solidFill>
                  <a:schemeClr val="accent3">
                    <a:lumMod val="25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Write</a:t>
            </a:r>
            <a:r>
              <a:rPr lang="es-ES_tradnl" sz="2400" dirty="0">
                <a:solidFill>
                  <a:schemeClr val="accent3">
                    <a:lumMod val="25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 </a:t>
            </a:r>
            <a:r>
              <a:rPr lang="es-ES_tradnl" sz="2400" dirty="0" err="1">
                <a:solidFill>
                  <a:schemeClr val="accent3">
                    <a:lumMod val="25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your</a:t>
            </a:r>
            <a:r>
              <a:rPr lang="es-ES_tradnl" sz="2400" dirty="0">
                <a:solidFill>
                  <a:schemeClr val="accent3">
                    <a:lumMod val="25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 </a:t>
            </a:r>
            <a:r>
              <a:rPr lang="es-ES_tradnl" sz="2400" dirty="0" err="1">
                <a:solidFill>
                  <a:schemeClr val="accent3">
                    <a:lumMod val="25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subtitle</a:t>
            </a:r>
            <a:r>
              <a:rPr lang="es-ES_tradnl" sz="2400" dirty="0">
                <a:solidFill>
                  <a:schemeClr val="accent3">
                    <a:lumMod val="25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 </a:t>
            </a:r>
            <a:r>
              <a:rPr lang="es-ES_tradnl" sz="2400" dirty="0" err="1">
                <a:solidFill>
                  <a:schemeClr val="accent3">
                    <a:lumMod val="25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here</a:t>
            </a:r>
            <a:endParaRPr lang="es-ES_tradnl" sz="2400" dirty="0">
              <a:solidFill>
                <a:schemeClr val="accent3">
                  <a:lumMod val="25000"/>
                </a:schemeClr>
              </a:solidFill>
              <a:latin typeface="Arima Madurai Light" pitchFamily="2" charset="77"/>
              <a:cs typeface="Arima Madurai Light" pitchFamily="2" charset="77"/>
            </a:endParaRPr>
          </a:p>
        </p:txBody>
      </p:sp>
      <p:sp>
        <p:nvSpPr>
          <p:cNvPr id="235" name="Freeform 39">
            <a:extLst>
              <a:ext uri="{FF2B5EF4-FFF2-40B4-BE49-F238E27FC236}">
                <a16:creationId xmlns:a16="http://schemas.microsoft.com/office/drawing/2014/main" id="{74190D3D-5814-CB47-BA8B-C5E3F14B74F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619467" y="920336"/>
            <a:ext cx="966864" cy="1714818"/>
          </a:xfrm>
          <a:custGeom>
            <a:avLst/>
            <a:gdLst>
              <a:gd name="T0" fmla="*/ 488 w 1169"/>
              <a:gd name="T1" fmla="*/ 1913 h 2073"/>
              <a:gd name="T2" fmla="*/ 107 w 1169"/>
              <a:gd name="T3" fmla="*/ 1058 h 2073"/>
              <a:gd name="T4" fmla="*/ 179 w 1169"/>
              <a:gd name="T5" fmla="*/ 1101 h 2073"/>
              <a:gd name="T6" fmla="*/ 207 w 1169"/>
              <a:gd name="T7" fmla="*/ 1218 h 2073"/>
              <a:gd name="T8" fmla="*/ 434 w 1169"/>
              <a:gd name="T9" fmla="*/ 1715 h 2073"/>
              <a:gd name="T10" fmla="*/ 837 w 1169"/>
              <a:gd name="T11" fmla="*/ 1932 h 2073"/>
              <a:gd name="T12" fmla="*/ 1018 w 1169"/>
              <a:gd name="T13" fmla="*/ 1439 h 2073"/>
              <a:gd name="T14" fmla="*/ 836 w 1169"/>
              <a:gd name="T15" fmla="*/ 673 h 2073"/>
              <a:gd name="T16" fmla="*/ 167 w 1169"/>
              <a:gd name="T17" fmla="*/ 353 h 2073"/>
              <a:gd name="T18" fmla="*/ 157 w 1169"/>
              <a:gd name="T19" fmla="*/ 371 h 2073"/>
              <a:gd name="T20" fmla="*/ 163 w 1169"/>
              <a:gd name="T21" fmla="*/ 433 h 2073"/>
              <a:gd name="T22" fmla="*/ 164 w 1169"/>
              <a:gd name="T23" fmla="*/ 435 h 2073"/>
              <a:gd name="T24" fmla="*/ 769 w 1169"/>
              <a:gd name="T25" fmla="*/ 1226 h 2073"/>
              <a:gd name="T26" fmla="*/ 750 w 1169"/>
              <a:gd name="T27" fmla="*/ 1200 h 2073"/>
              <a:gd name="T28" fmla="*/ 607 w 1169"/>
              <a:gd name="T29" fmla="*/ 642 h 2073"/>
              <a:gd name="T30" fmla="*/ 607 w 1169"/>
              <a:gd name="T31" fmla="*/ 639 h 2073"/>
              <a:gd name="T32" fmla="*/ 680 w 1169"/>
              <a:gd name="T33" fmla="*/ 639 h 2073"/>
              <a:gd name="T34" fmla="*/ 698 w 1169"/>
              <a:gd name="T35" fmla="*/ 645 h 2073"/>
              <a:gd name="T36" fmla="*/ 820 w 1169"/>
              <a:gd name="T37" fmla="*/ 1312 h 2073"/>
              <a:gd name="T38" fmla="*/ 414 w 1169"/>
              <a:gd name="T39" fmla="*/ 1380 h 2073"/>
              <a:gd name="T40" fmla="*/ 151 w 1169"/>
              <a:gd name="T41" fmla="*/ 600 h 2073"/>
              <a:gd name="T42" fmla="*/ 117 w 1169"/>
              <a:gd name="T43" fmla="*/ 505 h 2073"/>
              <a:gd name="T44" fmla="*/ 815 w 1169"/>
              <a:gd name="T45" fmla="*/ 456 h 2073"/>
              <a:gd name="T46" fmla="*/ 1055 w 1169"/>
              <a:gd name="T47" fmla="*/ 1328 h 2073"/>
              <a:gd name="T48" fmla="*/ 1087 w 1169"/>
              <a:gd name="T49" fmla="*/ 1256 h 2073"/>
              <a:gd name="T50" fmla="*/ 59 w 1169"/>
              <a:gd name="T51" fmla="*/ 469 h 2073"/>
              <a:gd name="T52" fmla="*/ 56 w 1169"/>
              <a:gd name="T53" fmla="*/ 486 h 2073"/>
              <a:gd name="T54" fmla="*/ 621 w 1169"/>
              <a:gd name="T55" fmla="*/ 1546 h 2073"/>
              <a:gd name="T56" fmla="*/ 726 w 1169"/>
              <a:gd name="T57" fmla="*/ 597 h 2073"/>
              <a:gd name="T58" fmla="*/ 597 w 1169"/>
              <a:gd name="T59" fmla="*/ 572 h 2073"/>
              <a:gd name="T60" fmla="*/ 570 w 1169"/>
              <a:gd name="T61" fmla="*/ 661 h 2073"/>
              <a:gd name="T62" fmla="*/ 577 w 1169"/>
              <a:gd name="T63" fmla="*/ 670 h 2073"/>
              <a:gd name="T64" fmla="*/ 685 w 1169"/>
              <a:gd name="T65" fmla="*/ 1240 h 2073"/>
              <a:gd name="T66" fmla="*/ 392 w 1169"/>
              <a:gd name="T67" fmla="*/ 1084 h 2073"/>
              <a:gd name="T68" fmla="*/ 299 w 1169"/>
              <a:gd name="T69" fmla="*/ 857 h 2073"/>
              <a:gd name="T70" fmla="*/ 598 w 1169"/>
              <a:gd name="T71" fmla="*/ 338 h 2073"/>
              <a:gd name="T72" fmla="*/ 716 w 1169"/>
              <a:gd name="T73" fmla="*/ 519 h 2073"/>
              <a:gd name="T74" fmla="*/ 818 w 1169"/>
              <a:gd name="T75" fmla="*/ 1880 h 2073"/>
              <a:gd name="T76" fmla="*/ 803 w 1169"/>
              <a:gd name="T77" fmla="*/ 1898 h 2073"/>
              <a:gd name="T78" fmla="*/ 248 w 1169"/>
              <a:gd name="T79" fmla="*/ 1207 h 2073"/>
              <a:gd name="T80" fmla="*/ 205 w 1169"/>
              <a:gd name="T81" fmla="*/ 1035 h 2073"/>
              <a:gd name="T82" fmla="*/ 62 w 1169"/>
              <a:gd name="T83" fmla="*/ 1056 h 2073"/>
              <a:gd name="T84" fmla="*/ 682 w 1169"/>
              <a:gd name="T85" fmla="*/ 2052 h 2073"/>
              <a:gd name="T86" fmla="*/ 1087 w 1169"/>
              <a:gd name="T87" fmla="*/ 1256 h 2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69" h="2073">
                <a:moveTo>
                  <a:pt x="1028" y="1845"/>
                </a:moveTo>
                <a:lnTo>
                  <a:pt x="1028" y="1845"/>
                </a:lnTo>
                <a:cubicBezTo>
                  <a:pt x="912" y="2040"/>
                  <a:pt x="648" y="2060"/>
                  <a:pt x="488" y="1913"/>
                </a:cubicBezTo>
                <a:lnTo>
                  <a:pt x="488" y="1913"/>
                </a:lnTo>
                <a:cubicBezTo>
                  <a:pt x="273" y="1716"/>
                  <a:pt x="187" y="1330"/>
                  <a:pt x="107" y="1058"/>
                </a:cubicBezTo>
                <a:lnTo>
                  <a:pt x="107" y="1058"/>
                </a:lnTo>
                <a:cubicBezTo>
                  <a:pt x="109" y="1056"/>
                  <a:pt x="109" y="1052"/>
                  <a:pt x="109" y="1049"/>
                </a:cubicBezTo>
                <a:lnTo>
                  <a:pt x="109" y="1049"/>
                </a:lnTo>
                <a:cubicBezTo>
                  <a:pt x="159" y="1040"/>
                  <a:pt x="182" y="1058"/>
                  <a:pt x="179" y="1101"/>
                </a:cubicBezTo>
                <a:lnTo>
                  <a:pt x="179" y="1101"/>
                </a:lnTo>
                <a:cubicBezTo>
                  <a:pt x="187" y="1141"/>
                  <a:pt x="196" y="1180"/>
                  <a:pt x="207" y="1218"/>
                </a:cubicBezTo>
                <a:lnTo>
                  <a:pt x="207" y="1218"/>
                </a:lnTo>
                <a:cubicBezTo>
                  <a:pt x="224" y="1276"/>
                  <a:pt x="244" y="1333"/>
                  <a:pt x="267" y="1389"/>
                </a:cubicBezTo>
                <a:lnTo>
                  <a:pt x="267" y="1389"/>
                </a:lnTo>
                <a:cubicBezTo>
                  <a:pt x="312" y="1502"/>
                  <a:pt x="369" y="1613"/>
                  <a:pt x="434" y="1715"/>
                </a:cubicBezTo>
                <a:lnTo>
                  <a:pt x="434" y="1715"/>
                </a:lnTo>
                <a:cubicBezTo>
                  <a:pt x="525" y="1860"/>
                  <a:pt x="651" y="2001"/>
                  <a:pt x="837" y="1932"/>
                </a:cubicBezTo>
                <a:lnTo>
                  <a:pt x="837" y="1932"/>
                </a:lnTo>
                <a:cubicBezTo>
                  <a:pt x="846" y="1929"/>
                  <a:pt x="850" y="1921"/>
                  <a:pt x="851" y="1914"/>
                </a:cubicBezTo>
                <a:lnTo>
                  <a:pt x="851" y="1914"/>
                </a:lnTo>
                <a:cubicBezTo>
                  <a:pt x="1044" y="1842"/>
                  <a:pt x="1032" y="1617"/>
                  <a:pt x="1018" y="1439"/>
                </a:cubicBezTo>
                <a:lnTo>
                  <a:pt x="1018" y="1439"/>
                </a:lnTo>
                <a:cubicBezTo>
                  <a:pt x="998" y="1175"/>
                  <a:pt x="937" y="917"/>
                  <a:pt x="836" y="673"/>
                </a:cubicBezTo>
                <a:lnTo>
                  <a:pt x="836" y="673"/>
                </a:lnTo>
                <a:cubicBezTo>
                  <a:pt x="759" y="490"/>
                  <a:pt x="652" y="232"/>
                  <a:pt x="429" y="193"/>
                </a:cubicBezTo>
                <a:lnTo>
                  <a:pt x="429" y="193"/>
                </a:lnTo>
                <a:cubicBezTo>
                  <a:pt x="304" y="171"/>
                  <a:pt x="192" y="241"/>
                  <a:pt x="167" y="353"/>
                </a:cubicBezTo>
                <a:lnTo>
                  <a:pt x="167" y="353"/>
                </a:lnTo>
                <a:cubicBezTo>
                  <a:pt x="161" y="357"/>
                  <a:pt x="157" y="362"/>
                  <a:pt x="157" y="371"/>
                </a:cubicBezTo>
                <a:lnTo>
                  <a:pt x="157" y="371"/>
                </a:lnTo>
                <a:cubicBezTo>
                  <a:pt x="159" y="389"/>
                  <a:pt x="161" y="407"/>
                  <a:pt x="162" y="424"/>
                </a:cubicBezTo>
                <a:lnTo>
                  <a:pt x="162" y="424"/>
                </a:lnTo>
                <a:cubicBezTo>
                  <a:pt x="162" y="427"/>
                  <a:pt x="162" y="430"/>
                  <a:pt x="163" y="433"/>
                </a:cubicBezTo>
                <a:lnTo>
                  <a:pt x="163" y="433"/>
                </a:lnTo>
                <a:cubicBezTo>
                  <a:pt x="163" y="434"/>
                  <a:pt x="164" y="434"/>
                  <a:pt x="164" y="435"/>
                </a:cubicBezTo>
                <a:lnTo>
                  <a:pt x="164" y="435"/>
                </a:lnTo>
                <a:cubicBezTo>
                  <a:pt x="196" y="723"/>
                  <a:pt x="276" y="1046"/>
                  <a:pt x="452" y="1277"/>
                </a:cubicBezTo>
                <a:lnTo>
                  <a:pt x="452" y="1277"/>
                </a:lnTo>
                <a:cubicBezTo>
                  <a:pt x="551" y="1407"/>
                  <a:pt x="738" y="1412"/>
                  <a:pt x="769" y="1226"/>
                </a:cubicBezTo>
                <a:lnTo>
                  <a:pt x="769" y="1226"/>
                </a:lnTo>
                <a:cubicBezTo>
                  <a:pt x="772" y="1212"/>
                  <a:pt x="762" y="1202"/>
                  <a:pt x="750" y="1200"/>
                </a:cubicBezTo>
                <a:lnTo>
                  <a:pt x="750" y="1200"/>
                </a:lnTo>
                <a:cubicBezTo>
                  <a:pt x="806" y="1027"/>
                  <a:pt x="689" y="789"/>
                  <a:pt x="614" y="649"/>
                </a:cubicBezTo>
                <a:lnTo>
                  <a:pt x="614" y="649"/>
                </a:lnTo>
                <a:cubicBezTo>
                  <a:pt x="612" y="646"/>
                  <a:pt x="609" y="643"/>
                  <a:pt x="607" y="642"/>
                </a:cubicBezTo>
                <a:lnTo>
                  <a:pt x="607" y="642"/>
                </a:lnTo>
                <a:cubicBezTo>
                  <a:pt x="607" y="641"/>
                  <a:pt x="607" y="640"/>
                  <a:pt x="607" y="639"/>
                </a:cubicBezTo>
                <a:lnTo>
                  <a:pt x="607" y="639"/>
                </a:lnTo>
                <a:cubicBezTo>
                  <a:pt x="597" y="626"/>
                  <a:pt x="609" y="611"/>
                  <a:pt x="624" y="607"/>
                </a:cubicBezTo>
                <a:lnTo>
                  <a:pt x="624" y="607"/>
                </a:lnTo>
                <a:cubicBezTo>
                  <a:pt x="645" y="603"/>
                  <a:pt x="666" y="623"/>
                  <a:pt x="680" y="639"/>
                </a:cubicBezTo>
                <a:lnTo>
                  <a:pt x="680" y="639"/>
                </a:lnTo>
                <a:cubicBezTo>
                  <a:pt x="685" y="645"/>
                  <a:pt x="692" y="646"/>
                  <a:pt x="698" y="645"/>
                </a:cubicBezTo>
                <a:lnTo>
                  <a:pt x="698" y="645"/>
                </a:lnTo>
                <a:cubicBezTo>
                  <a:pt x="742" y="764"/>
                  <a:pt x="782" y="886"/>
                  <a:pt x="807" y="1010"/>
                </a:cubicBezTo>
                <a:lnTo>
                  <a:pt x="807" y="1010"/>
                </a:lnTo>
                <a:cubicBezTo>
                  <a:pt x="827" y="1107"/>
                  <a:pt x="848" y="1215"/>
                  <a:pt x="820" y="1312"/>
                </a:cubicBezTo>
                <a:lnTo>
                  <a:pt x="820" y="1312"/>
                </a:lnTo>
                <a:cubicBezTo>
                  <a:pt x="766" y="1503"/>
                  <a:pt x="526" y="1574"/>
                  <a:pt x="414" y="1380"/>
                </a:cubicBezTo>
                <a:lnTo>
                  <a:pt x="414" y="1380"/>
                </a:lnTo>
                <a:cubicBezTo>
                  <a:pt x="283" y="1152"/>
                  <a:pt x="215" y="865"/>
                  <a:pt x="138" y="605"/>
                </a:cubicBezTo>
                <a:lnTo>
                  <a:pt x="138" y="605"/>
                </a:lnTo>
                <a:cubicBezTo>
                  <a:pt x="143" y="605"/>
                  <a:pt x="147" y="602"/>
                  <a:pt x="151" y="600"/>
                </a:cubicBezTo>
                <a:lnTo>
                  <a:pt x="151" y="600"/>
                </a:lnTo>
                <a:cubicBezTo>
                  <a:pt x="136" y="569"/>
                  <a:pt x="124" y="538"/>
                  <a:pt x="117" y="505"/>
                </a:cubicBezTo>
                <a:lnTo>
                  <a:pt x="117" y="505"/>
                </a:lnTo>
                <a:cubicBezTo>
                  <a:pt x="40" y="311"/>
                  <a:pt x="182" y="98"/>
                  <a:pt x="415" y="121"/>
                </a:cubicBezTo>
                <a:lnTo>
                  <a:pt x="415" y="121"/>
                </a:lnTo>
                <a:cubicBezTo>
                  <a:pt x="605" y="140"/>
                  <a:pt x="732" y="297"/>
                  <a:pt x="815" y="456"/>
                </a:cubicBezTo>
                <a:lnTo>
                  <a:pt x="815" y="456"/>
                </a:lnTo>
                <a:cubicBezTo>
                  <a:pt x="954" y="726"/>
                  <a:pt x="1010" y="1031"/>
                  <a:pt x="1055" y="1328"/>
                </a:cubicBezTo>
                <a:lnTo>
                  <a:pt x="1055" y="1328"/>
                </a:lnTo>
                <a:cubicBezTo>
                  <a:pt x="1079" y="1492"/>
                  <a:pt x="1120" y="1693"/>
                  <a:pt x="1028" y="1845"/>
                </a:cubicBezTo>
                <a:close/>
                <a:moveTo>
                  <a:pt x="1087" y="1256"/>
                </a:moveTo>
                <a:lnTo>
                  <a:pt x="1087" y="1256"/>
                </a:lnTo>
                <a:cubicBezTo>
                  <a:pt x="1028" y="886"/>
                  <a:pt x="936" y="258"/>
                  <a:pt x="524" y="102"/>
                </a:cubicBezTo>
                <a:lnTo>
                  <a:pt x="524" y="102"/>
                </a:lnTo>
                <a:cubicBezTo>
                  <a:pt x="255" y="0"/>
                  <a:pt x="0" y="223"/>
                  <a:pt x="59" y="469"/>
                </a:cubicBezTo>
                <a:lnTo>
                  <a:pt x="59" y="469"/>
                </a:lnTo>
                <a:cubicBezTo>
                  <a:pt x="55" y="473"/>
                  <a:pt x="54" y="479"/>
                  <a:pt x="56" y="486"/>
                </a:cubicBezTo>
                <a:lnTo>
                  <a:pt x="56" y="486"/>
                </a:lnTo>
                <a:cubicBezTo>
                  <a:pt x="149" y="764"/>
                  <a:pt x="225" y="1056"/>
                  <a:pt x="336" y="1328"/>
                </a:cubicBezTo>
                <a:lnTo>
                  <a:pt x="336" y="1328"/>
                </a:lnTo>
                <a:cubicBezTo>
                  <a:pt x="387" y="1451"/>
                  <a:pt x="473" y="1559"/>
                  <a:pt x="621" y="1546"/>
                </a:cubicBezTo>
                <a:lnTo>
                  <a:pt x="621" y="1546"/>
                </a:lnTo>
                <a:cubicBezTo>
                  <a:pt x="1063" y="1506"/>
                  <a:pt x="810" y="821"/>
                  <a:pt x="726" y="597"/>
                </a:cubicBezTo>
                <a:lnTo>
                  <a:pt x="726" y="597"/>
                </a:lnTo>
                <a:cubicBezTo>
                  <a:pt x="720" y="580"/>
                  <a:pt x="699" y="579"/>
                  <a:pt x="689" y="589"/>
                </a:cubicBezTo>
                <a:lnTo>
                  <a:pt x="689" y="589"/>
                </a:lnTo>
                <a:cubicBezTo>
                  <a:pt x="663" y="568"/>
                  <a:pt x="628" y="555"/>
                  <a:pt x="597" y="572"/>
                </a:cubicBezTo>
                <a:lnTo>
                  <a:pt x="597" y="572"/>
                </a:lnTo>
                <a:cubicBezTo>
                  <a:pt x="565" y="588"/>
                  <a:pt x="547" y="631"/>
                  <a:pt x="570" y="661"/>
                </a:cubicBezTo>
                <a:lnTo>
                  <a:pt x="570" y="661"/>
                </a:lnTo>
                <a:cubicBezTo>
                  <a:pt x="571" y="663"/>
                  <a:pt x="573" y="665"/>
                  <a:pt x="575" y="667"/>
                </a:cubicBezTo>
                <a:lnTo>
                  <a:pt x="575" y="667"/>
                </a:lnTo>
                <a:cubicBezTo>
                  <a:pt x="576" y="668"/>
                  <a:pt x="576" y="669"/>
                  <a:pt x="577" y="670"/>
                </a:cubicBezTo>
                <a:lnTo>
                  <a:pt x="577" y="670"/>
                </a:lnTo>
                <a:cubicBezTo>
                  <a:pt x="649" y="806"/>
                  <a:pt x="789" y="1087"/>
                  <a:pt x="685" y="1240"/>
                </a:cubicBezTo>
                <a:lnTo>
                  <a:pt x="685" y="1240"/>
                </a:lnTo>
                <a:cubicBezTo>
                  <a:pt x="568" y="1300"/>
                  <a:pt x="490" y="1286"/>
                  <a:pt x="450" y="1195"/>
                </a:cubicBezTo>
                <a:lnTo>
                  <a:pt x="450" y="1195"/>
                </a:lnTo>
                <a:cubicBezTo>
                  <a:pt x="429" y="1159"/>
                  <a:pt x="410" y="1122"/>
                  <a:pt x="392" y="1084"/>
                </a:cubicBezTo>
                <a:lnTo>
                  <a:pt x="392" y="1084"/>
                </a:lnTo>
                <a:cubicBezTo>
                  <a:pt x="356" y="1010"/>
                  <a:pt x="325" y="935"/>
                  <a:pt x="299" y="857"/>
                </a:cubicBezTo>
                <a:lnTo>
                  <a:pt x="299" y="857"/>
                </a:lnTo>
                <a:cubicBezTo>
                  <a:pt x="252" y="716"/>
                  <a:pt x="222" y="572"/>
                  <a:pt x="205" y="425"/>
                </a:cubicBezTo>
                <a:lnTo>
                  <a:pt x="205" y="425"/>
                </a:lnTo>
                <a:cubicBezTo>
                  <a:pt x="183" y="186"/>
                  <a:pt x="482" y="218"/>
                  <a:pt x="598" y="338"/>
                </a:cubicBezTo>
                <a:lnTo>
                  <a:pt x="598" y="338"/>
                </a:lnTo>
                <a:cubicBezTo>
                  <a:pt x="648" y="389"/>
                  <a:pt x="684" y="456"/>
                  <a:pt x="716" y="519"/>
                </a:cubicBezTo>
                <a:lnTo>
                  <a:pt x="716" y="519"/>
                </a:lnTo>
                <a:cubicBezTo>
                  <a:pt x="786" y="651"/>
                  <a:pt x="840" y="791"/>
                  <a:pt x="883" y="935"/>
                </a:cubicBezTo>
                <a:lnTo>
                  <a:pt x="883" y="935"/>
                </a:lnTo>
                <a:cubicBezTo>
                  <a:pt x="942" y="1134"/>
                  <a:pt x="1125" y="1791"/>
                  <a:pt x="818" y="1880"/>
                </a:cubicBezTo>
                <a:lnTo>
                  <a:pt x="818" y="1880"/>
                </a:lnTo>
                <a:cubicBezTo>
                  <a:pt x="809" y="1883"/>
                  <a:pt x="804" y="1890"/>
                  <a:pt x="803" y="1898"/>
                </a:cubicBezTo>
                <a:lnTo>
                  <a:pt x="803" y="1898"/>
                </a:lnTo>
                <a:cubicBezTo>
                  <a:pt x="574" y="1961"/>
                  <a:pt x="436" y="1651"/>
                  <a:pt x="355" y="1482"/>
                </a:cubicBezTo>
                <a:lnTo>
                  <a:pt x="355" y="1482"/>
                </a:lnTo>
                <a:cubicBezTo>
                  <a:pt x="312" y="1393"/>
                  <a:pt x="275" y="1302"/>
                  <a:pt x="248" y="1207"/>
                </a:cubicBezTo>
                <a:lnTo>
                  <a:pt x="248" y="1207"/>
                </a:lnTo>
                <a:cubicBezTo>
                  <a:pt x="234" y="1154"/>
                  <a:pt x="232" y="1083"/>
                  <a:pt x="205" y="1035"/>
                </a:cubicBezTo>
                <a:lnTo>
                  <a:pt x="205" y="1035"/>
                </a:lnTo>
                <a:cubicBezTo>
                  <a:pt x="166" y="965"/>
                  <a:pt x="63" y="939"/>
                  <a:pt x="66" y="1038"/>
                </a:cubicBezTo>
                <a:lnTo>
                  <a:pt x="66" y="1038"/>
                </a:lnTo>
                <a:cubicBezTo>
                  <a:pt x="61" y="1042"/>
                  <a:pt x="60" y="1048"/>
                  <a:pt x="62" y="1056"/>
                </a:cubicBezTo>
                <a:lnTo>
                  <a:pt x="62" y="1056"/>
                </a:lnTo>
                <a:cubicBezTo>
                  <a:pt x="152" y="1360"/>
                  <a:pt x="281" y="2005"/>
                  <a:pt x="682" y="2052"/>
                </a:cubicBezTo>
                <a:lnTo>
                  <a:pt x="682" y="2052"/>
                </a:lnTo>
                <a:cubicBezTo>
                  <a:pt x="842" y="2072"/>
                  <a:pt x="1005" y="1987"/>
                  <a:pt x="1077" y="1843"/>
                </a:cubicBezTo>
                <a:lnTo>
                  <a:pt x="1077" y="1843"/>
                </a:lnTo>
                <a:cubicBezTo>
                  <a:pt x="1168" y="1664"/>
                  <a:pt x="1117" y="1444"/>
                  <a:pt x="1087" y="1256"/>
                </a:cubicBezTo>
                <a:close/>
              </a:path>
            </a:pathLst>
          </a:custGeom>
          <a:solidFill>
            <a:schemeClr val="accent3">
              <a:lumMod val="2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1795955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F56D834E-7F31-3F44-A5C1-A239D002F6A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t="6168" b="6168"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4D940F5-1563-8D4E-B9B4-039F9035D160}"/>
              </a:ext>
            </a:extLst>
          </p:cNvPr>
          <p:cNvSpPr/>
          <p:nvPr/>
        </p:nvSpPr>
        <p:spPr>
          <a:xfrm>
            <a:off x="5403274" y="2694348"/>
            <a:ext cx="6226406" cy="17594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lnSpc>
                <a:spcPts val="6500"/>
              </a:lnSpc>
            </a:pPr>
            <a:r>
              <a:rPr lang="en-US" sz="5400" b="1" dirty="0">
                <a:solidFill>
                  <a:schemeClr val="bg2"/>
                </a:solidFill>
                <a:latin typeface="Arima Madurai Black" pitchFamily="2" charset="77"/>
                <a:cs typeface="Arima Madurai Black" pitchFamily="2" charset="77"/>
              </a:rPr>
              <a:t>USE BIG IMAGES TO </a:t>
            </a:r>
            <a:r>
              <a:rPr lang="en-US" sz="5400" b="1" dirty="0">
                <a:solidFill>
                  <a:schemeClr val="bg2"/>
                </a:solidFill>
                <a:latin typeface="Arima Madurai Black" pitchFamily="2" charset="77"/>
                <a:ea typeface="Nunito Bold" charset="0"/>
                <a:cs typeface="Arima Madurai Black" pitchFamily="2" charset="77"/>
              </a:rPr>
              <a:t>SHOW YOUR IDEAS</a:t>
            </a:r>
          </a:p>
        </p:txBody>
      </p:sp>
      <p:grpSp>
        <p:nvGrpSpPr>
          <p:cNvPr id="10" name="Group 119">
            <a:extLst>
              <a:ext uri="{FF2B5EF4-FFF2-40B4-BE49-F238E27FC236}">
                <a16:creationId xmlns:a16="http://schemas.microsoft.com/office/drawing/2014/main" id="{06CC887A-3DEE-5B4D-8BC5-B5A3AF72B3E4}"/>
              </a:ext>
            </a:extLst>
          </p:cNvPr>
          <p:cNvGrpSpPr>
            <a:grpSpLocks/>
          </p:cNvGrpSpPr>
          <p:nvPr/>
        </p:nvGrpSpPr>
        <p:grpSpPr bwMode="auto">
          <a:xfrm>
            <a:off x="31750" y="44450"/>
            <a:ext cx="12133263" cy="6773863"/>
            <a:chOff x="31588" y="44624"/>
            <a:chExt cx="12134080" cy="6773350"/>
          </a:xfrm>
          <a:solidFill>
            <a:schemeClr val="bg1"/>
          </a:solidFill>
        </p:grpSpPr>
        <p:grpSp>
          <p:nvGrpSpPr>
            <p:cNvPr id="11" name="Group 1">
              <a:extLst>
                <a:ext uri="{FF2B5EF4-FFF2-40B4-BE49-F238E27FC236}">
                  <a16:creationId xmlns:a16="http://schemas.microsoft.com/office/drawing/2014/main" id="{A6D811F2-4609-C745-8E81-C521E5AB7A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668" y="44624"/>
              <a:ext cx="12132000" cy="148614"/>
              <a:chOff x="495425" y="1620126"/>
              <a:chExt cx="11129769" cy="136337"/>
            </a:xfrm>
            <a:grpFill/>
          </p:grpSpPr>
          <p:sp>
            <p:nvSpPr>
              <p:cNvPr id="82" name="Freeform 1">
                <a:extLst>
                  <a:ext uri="{FF2B5EF4-FFF2-40B4-BE49-F238E27FC236}">
                    <a16:creationId xmlns:a16="http://schemas.microsoft.com/office/drawing/2014/main" id="{2622352D-FA99-384B-BC0C-090535897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2216" y="1620126"/>
                <a:ext cx="452958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3" name="Freeform 2">
                <a:extLst>
                  <a:ext uri="{FF2B5EF4-FFF2-40B4-BE49-F238E27FC236}">
                    <a16:creationId xmlns:a16="http://schemas.microsoft.com/office/drawing/2014/main" id="{A6CD1761-2C7C-6140-8E48-674C1B411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1374" y="1620126"/>
                <a:ext cx="454414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4" name="Freeform 3">
                <a:extLst>
                  <a:ext uri="{FF2B5EF4-FFF2-40B4-BE49-F238E27FC236}">
                    <a16:creationId xmlns:a16="http://schemas.microsoft.com/office/drawing/2014/main" id="{AA73CB4D-FEA2-BD46-8C94-50D9D4F12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557" y="1620126"/>
                <a:ext cx="453179" cy="136337"/>
              </a:xfrm>
              <a:custGeom>
                <a:avLst/>
                <a:gdLst>
                  <a:gd name="T0" fmla="*/ 439684 w 1041"/>
                  <a:gd name="T1" fmla="*/ 2192 h 311"/>
                  <a:gd name="T2" fmla="*/ 439684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8984 w 1041"/>
                  <a:gd name="T17" fmla="*/ 84608 h 311"/>
                  <a:gd name="T18" fmla="*/ 228984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684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1" y="280"/>
                      <a:pt x="366" y="238"/>
                      <a:pt x="526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5" name="Freeform 4">
                <a:extLst>
                  <a:ext uri="{FF2B5EF4-FFF2-40B4-BE49-F238E27FC236}">
                    <a16:creationId xmlns:a16="http://schemas.microsoft.com/office/drawing/2014/main" id="{B450D781-97E5-6046-AD4E-C1F9C1D01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9211" y="162012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6" name="Freeform 5">
                <a:extLst>
                  <a:ext uri="{FF2B5EF4-FFF2-40B4-BE49-F238E27FC236}">
                    <a16:creationId xmlns:a16="http://schemas.microsoft.com/office/drawing/2014/main" id="{D3A60D06-78D0-BD47-8E31-E6E8F6855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9436" y="162012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7" name="Freeform 6">
                <a:extLst>
                  <a:ext uri="{FF2B5EF4-FFF2-40B4-BE49-F238E27FC236}">
                    <a16:creationId xmlns:a16="http://schemas.microsoft.com/office/drawing/2014/main" id="{AE672609-E561-4045-A180-B05D24095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20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5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4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8" name="Freeform 7">
                <a:extLst>
                  <a:ext uri="{FF2B5EF4-FFF2-40B4-BE49-F238E27FC236}">
                    <a16:creationId xmlns:a16="http://schemas.microsoft.com/office/drawing/2014/main" id="{209AD9CE-5FE2-3547-BE9D-45ADCD727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8728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5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9" name="Freeform 8">
                <a:extLst>
                  <a:ext uri="{FF2B5EF4-FFF2-40B4-BE49-F238E27FC236}">
                    <a16:creationId xmlns:a16="http://schemas.microsoft.com/office/drawing/2014/main" id="{71D18E78-AA94-0947-A32E-1B8CB3FF9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9344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1 w 1040"/>
                  <a:gd name="T5" fmla="*/ 144 h 311"/>
                  <a:gd name="T6" fmla="*/ 521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5 w 1040"/>
                  <a:gd name="T17" fmla="*/ 193 h 311"/>
                  <a:gd name="T18" fmla="*/ 525 w 1040"/>
                  <a:gd name="T19" fmla="*/ 193 h 311"/>
                  <a:gd name="T20" fmla="*/ 1019 w 1040"/>
                  <a:gd name="T21" fmla="*/ 34 h 311"/>
                  <a:gd name="T22" fmla="*/ 1019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4" y="102"/>
                      <a:pt x="521" y="144"/>
                    </a:cubicBezTo>
                    <a:lnTo>
                      <a:pt x="521" y="144"/>
                    </a:lnTo>
                    <a:cubicBezTo>
                      <a:pt x="358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2" y="310"/>
                      <a:pt x="34" y="305"/>
                    </a:cubicBezTo>
                    <a:lnTo>
                      <a:pt x="34" y="305"/>
                    </a:lnTo>
                    <a:cubicBezTo>
                      <a:pt x="199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1" y="147"/>
                      <a:pt x="862" y="101"/>
                      <a:pt x="1019" y="34"/>
                    </a:cubicBezTo>
                    <a:lnTo>
                      <a:pt x="1019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0" name="Freeform 9">
                <a:extLst>
                  <a:ext uri="{FF2B5EF4-FFF2-40B4-BE49-F238E27FC236}">
                    <a16:creationId xmlns:a16="http://schemas.microsoft.com/office/drawing/2014/main" id="{FF339872-39C6-3642-BC5D-8ECF4A098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5145" y="1620126"/>
                <a:ext cx="453179" cy="136337"/>
              </a:xfrm>
              <a:custGeom>
                <a:avLst/>
                <a:gdLst>
                  <a:gd name="T0" fmla="*/ 440107 w 1040"/>
                  <a:gd name="T1" fmla="*/ 2192 h 311"/>
                  <a:gd name="T2" fmla="*/ 440107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40107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8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5" y="238"/>
                      <a:pt x="527" y="193"/>
                    </a:cubicBezTo>
                    <a:cubicBezTo>
                      <a:pt x="692" y="147"/>
                      <a:pt x="863" y="101"/>
                      <a:pt x="1021" y="34"/>
                    </a:cubicBez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1" name="Freeform 10">
                <a:extLst>
                  <a:ext uri="{FF2B5EF4-FFF2-40B4-BE49-F238E27FC236}">
                    <a16:creationId xmlns:a16="http://schemas.microsoft.com/office/drawing/2014/main" id="{52B3BC2B-19FE-9D40-8235-4B661E05B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5724" y="1620126"/>
                <a:ext cx="452958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5 w 1039"/>
                  <a:gd name="T17" fmla="*/ 193 h 311"/>
                  <a:gd name="T18" fmla="*/ 525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2" name="Freeform 11">
                <a:extLst>
                  <a:ext uri="{FF2B5EF4-FFF2-40B4-BE49-F238E27FC236}">
                    <a16:creationId xmlns:a16="http://schemas.microsoft.com/office/drawing/2014/main" id="{932B6035-0B93-1C4D-9F6C-BA5AC41A0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1489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30 w 1040"/>
                  <a:gd name="T9" fmla="*/ 257 h 311"/>
                  <a:gd name="T10" fmla="*/ 30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3" name="Freeform 12">
                <a:extLst>
                  <a:ext uri="{FF2B5EF4-FFF2-40B4-BE49-F238E27FC236}">
                    <a16:creationId xmlns:a16="http://schemas.microsoft.com/office/drawing/2014/main" id="{7B09E698-18D9-EB4D-AEF3-053C4F8BB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080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7" y="193"/>
                    </a:cubicBezTo>
                    <a:cubicBezTo>
                      <a:pt x="692" y="147"/>
                      <a:pt x="862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4" name="Freeform 13">
                <a:extLst>
                  <a:ext uri="{FF2B5EF4-FFF2-40B4-BE49-F238E27FC236}">
                    <a16:creationId xmlns:a16="http://schemas.microsoft.com/office/drawing/2014/main" id="{0645E4B7-1F0F-2C43-AC68-51E02CFBD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5241" y="1620126"/>
                <a:ext cx="452958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0 w 1041"/>
                  <a:gd name="T21" fmla="*/ 34 h 311"/>
                  <a:gd name="T22" fmla="*/ 1020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5" name="Freeform 14">
                <a:extLst>
                  <a:ext uri="{FF2B5EF4-FFF2-40B4-BE49-F238E27FC236}">
                    <a16:creationId xmlns:a16="http://schemas.microsoft.com/office/drawing/2014/main" id="{DE90B82E-9005-4642-BA2E-F9BCADBCC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2944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6" name="Freeform 15">
                <a:extLst>
                  <a:ext uri="{FF2B5EF4-FFF2-40B4-BE49-F238E27FC236}">
                    <a16:creationId xmlns:a16="http://schemas.microsoft.com/office/drawing/2014/main" id="{7D846EDB-FD7B-5D47-8981-6E3BC7CB6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1732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4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7" name="Freeform 16">
                <a:extLst>
                  <a:ext uri="{FF2B5EF4-FFF2-40B4-BE49-F238E27FC236}">
                    <a16:creationId xmlns:a16="http://schemas.microsoft.com/office/drawing/2014/main" id="{BA04AA61-341D-F249-A6B3-81152B65F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236" y="162012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8" name="Freeform 17">
                <a:extLst>
                  <a:ext uri="{FF2B5EF4-FFF2-40B4-BE49-F238E27FC236}">
                    <a16:creationId xmlns:a16="http://schemas.microsoft.com/office/drawing/2014/main" id="{DAB5CC98-743A-804F-A307-F0DBAF977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25" y="1620126"/>
                <a:ext cx="453179" cy="136337"/>
              </a:xfrm>
              <a:custGeom>
                <a:avLst/>
                <a:gdLst>
                  <a:gd name="T0" fmla="*/ 440094 w 1039"/>
                  <a:gd name="T1" fmla="*/ 2192 h 311"/>
                  <a:gd name="T2" fmla="*/ 440094 w 1039"/>
                  <a:gd name="T3" fmla="*/ 2192 h 311"/>
                  <a:gd name="T4" fmla="*/ 227680 w 1039"/>
                  <a:gd name="T5" fmla="*/ 63127 h 311"/>
                  <a:gd name="T6" fmla="*/ 227680 w 1039"/>
                  <a:gd name="T7" fmla="*/ 63127 h 311"/>
                  <a:gd name="T8" fmla="*/ 12213 w 1039"/>
                  <a:gd name="T9" fmla="*/ 112664 h 311"/>
                  <a:gd name="T10" fmla="*/ 12213 w 1039"/>
                  <a:gd name="T11" fmla="*/ 112664 h 311"/>
                  <a:gd name="T12" fmla="*/ 14830 w 1039"/>
                  <a:gd name="T13" fmla="*/ 133707 h 311"/>
                  <a:gd name="T14" fmla="*/ 14830 w 1039"/>
                  <a:gd name="T15" fmla="*/ 133707 h 311"/>
                  <a:gd name="T16" fmla="*/ 229425 w 1039"/>
                  <a:gd name="T17" fmla="*/ 84608 h 311"/>
                  <a:gd name="T18" fmla="*/ 229425 w 1039"/>
                  <a:gd name="T19" fmla="*/ 84608 h 311"/>
                  <a:gd name="T20" fmla="*/ 444892 w 1039"/>
                  <a:gd name="T21" fmla="*/ 14905 h 311"/>
                  <a:gd name="T22" fmla="*/ 444892 w 1039"/>
                  <a:gd name="T23" fmla="*/ 14905 h 311"/>
                  <a:gd name="T24" fmla="*/ 440094 w 1039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9" name="Freeform 18">
                <a:extLst>
                  <a:ext uri="{FF2B5EF4-FFF2-40B4-BE49-F238E27FC236}">
                    <a16:creationId xmlns:a16="http://schemas.microsoft.com/office/drawing/2014/main" id="{74F6E9E4-2A1D-984C-8727-99BB8A3F3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588" y="162012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0" name="Freeform 19">
                <a:extLst>
                  <a:ext uri="{FF2B5EF4-FFF2-40B4-BE49-F238E27FC236}">
                    <a16:creationId xmlns:a16="http://schemas.microsoft.com/office/drawing/2014/main" id="{0A494840-4326-0341-9C60-D9D1B161B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353" y="1620126"/>
                <a:ext cx="452958" cy="136887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1" name="Freeform 20">
                <a:extLst>
                  <a:ext uri="{FF2B5EF4-FFF2-40B4-BE49-F238E27FC236}">
                    <a16:creationId xmlns:a16="http://schemas.microsoft.com/office/drawing/2014/main" id="{42D456BA-9685-E540-A94D-F9F68627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360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2" name="Freeform 21">
                <a:extLst>
                  <a:ext uri="{FF2B5EF4-FFF2-40B4-BE49-F238E27FC236}">
                    <a16:creationId xmlns:a16="http://schemas.microsoft.com/office/drawing/2014/main" id="{8A2DF06D-92EB-F54E-8DE8-071CEE1FD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650" y="1620126"/>
                <a:ext cx="452957" cy="136887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3" name="Freeform 22">
                <a:extLst>
                  <a:ext uri="{FF2B5EF4-FFF2-40B4-BE49-F238E27FC236}">
                    <a16:creationId xmlns:a16="http://schemas.microsoft.com/office/drawing/2014/main" id="{4BAA2856-44DF-AF40-A94B-165EC4E70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808" y="1620126"/>
                <a:ext cx="454414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4" name="Freeform 23">
                <a:extLst>
                  <a:ext uri="{FF2B5EF4-FFF2-40B4-BE49-F238E27FC236}">
                    <a16:creationId xmlns:a16="http://schemas.microsoft.com/office/drawing/2014/main" id="{E25BCCB0-6D43-734D-A5B3-E4FD3B2D6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09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5" name="Freeform 24">
                <a:extLst>
                  <a:ext uri="{FF2B5EF4-FFF2-40B4-BE49-F238E27FC236}">
                    <a16:creationId xmlns:a16="http://schemas.microsoft.com/office/drawing/2014/main" id="{A6B6A603-1152-5C41-8052-4886AFCCE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645" y="162012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6" name="Freeform 25">
                <a:extLst>
                  <a:ext uri="{FF2B5EF4-FFF2-40B4-BE49-F238E27FC236}">
                    <a16:creationId xmlns:a16="http://schemas.microsoft.com/office/drawing/2014/main" id="{06F50E70-C723-D743-B99C-DA0542B95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866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7" name="Freeform 26">
                <a:extLst>
                  <a:ext uri="{FF2B5EF4-FFF2-40B4-BE49-F238E27FC236}">
                    <a16:creationId xmlns:a16="http://schemas.microsoft.com/office/drawing/2014/main" id="{D138470E-83FD-A343-98C8-CAF79A2E3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028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8" name="Freeform 27">
                <a:extLst>
                  <a:ext uri="{FF2B5EF4-FFF2-40B4-BE49-F238E27FC236}">
                    <a16:creationId xmlns:a16="http://schemas.microsoft.com/office/drawing/2014/main" id="{C330B010-1801-854C-99FC-74842978B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5703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9" name="Freeform 28">
                <a:extLst>
                  <a:ext uri="{FF2B5EF4-FFF2-40B4-BE49-F238E27FC236}">
                    <a16:creationId xmlns:a16="http://schemas.microsoft.com/office/drawing/2014/main" id="{9BC12E5F-97C3-5747-85D8-DDDB93564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861" y="162012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0" name="Freeform 29">
                <a:extLst>
                  <a:ext uri="{FF2B5EF4-FFF2-40B4-BE49-F238E27FC236}">
                    <a16:creationId xmlns:a16="http://schemas.microsoft.com/office/drawing/2014/main" id="{3F54C814-7849-6E42-9521-2BE781AEC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681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201 w 1040"/>
                  <a:gd name="T9" fmla="*/ 112664 h 311"/>
                  <a:gd name="T10" fmla="*/ 12201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464 w 1040"/>
                  <a:gd name="T21" fmla="*/ 14905 h 311"/>
                  <a:gd name="T22" fmla="*/ 444464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1" name="Freeform 30">
                <a:extLst>
                  <a:ext uri="{FF2B5EF4-FFF2-40B4-BE49-F238E27FC236}">
                    <a16:creationId xmlns:a16="http://schemas.microsoft.com/office/drawing/2014/main" id="{EBEB61EB-2D71-1048-ACE5-D7E4F0546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158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2" name="Freeform 31">
                <a:extLst>
                  <a:ext uri="{FF2B5EF4-FFF2-40B4-BE49-F238E27FC236}">
                    <a16:creationId xmlns:a16="http://schemas.microsoft.com/office/drawing/2014/main" id="{0080645B-30AF-1540-968F-1D0573ADF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379" y="1620126"/>
                <a:ext cx="454414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3" name="Freeform 32">
                <a:extLst>
                  <a:ext uri="{FF2B5EF4-FFF2-40B4-BE49-F238E27FC236}">
                    <a16:creationId xmlns:a16="http://schemas.microsoft.com/office/drawing/2014/main" id="{1DE83451-FDC9-3E46-A43F-04E4B8536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616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12" name="Group 34">
              <a:extLst>
                <a:ext uri="{FF2B5EF4-FFF2-40B4-BE49-F238E27FC236}">
                  <a16:creationId xmlns:a16="http://schemas.microsoft.com/office/drawing/2014/main" id="{9E24D938-A14E-ED49-9FBA-81AD0989F2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588" y="6669360"/>
              <a:ext cx="12132000" cy="148614"/>
              <a:chOff x="495425" y="1620126"/>
              <a:chExt cx="11129769" cy="136337"/>
            </a:xfrm>
            <a:grpFill/>
          </p:grpSpPr>
          <p:sp>
            <p:nvSpPr>
              <p:cNvPr id="50" name="Freeform 1">
                <a:extLst>
                  <a:ext uri="{FF2B5EF4-FFF2-40B4-BE49-F238E27FC236}">
                    <a16:creationId xmlns:a16="http://schemas.microsoft.com/office/drawing/2014/main" id="{16B56691-7021-CB4F-A0F4-51E4FE185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2668" y="1619576"/>
                <a:ext cx="452957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1" name="Freeform 2">
                <a:extLst>
                  <a:ext uri="{FF2B5EF4-FFF2-40B4-BE49-F238E27FC236}">
                    <a16:creationId xmlns:a16="http://schemas.microsoft.com/office/drawing/2014/main" id="{F9A04EB5-284B-0149-8794-543A3D70F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1826" y="1619576"/>
                <a:ext cx="454414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2" name="Freeform 3">
                <a:extLst>
                  <a:ext uri="{FF2B5EF4-FFF2-40B4-BE49-F238E27FC236}">
                    <a16:creationId xmlns:a16="http://schemas.microsoft.com/office/drawing/2014/main" id="{593542A3-B9A6-7C4A-8856-B7D3509E7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557" y="1620126"/>
                <a:ext cx="453179" cy="136337"/>
              </a:xfrm>
              <a:custGeom>
                <a:avLst/>
                <a:gdLst>
                  <a:gd name="T0" fmla="*/ 439684 w 1041"/>
                  <a:gd name="T1" fmla="*/ 2192 h 311"/>
                  <a:gd name="T2" fmla="*/ 439684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8984 w 1041"/>
                  <a:gd name="T17" fmla="*/ 84608 h 311"/>
                  <a:gd name="T18" fmla="*/ 228984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684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1" y="280"/>
                      <a:pt x="366" y="238"/>
                      <a:pt x="526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3" name="Freeform 4">
                <a:extLst>
                  <a:ext uri="{FF2B5EF4-FFF2-40B4-BE49-F238E27FC236}">
                    <a16:creationId xmlns:a16="http://schemas.microsoft.com/office/drawing/2014/main" id="{B4B593F9-C80C-1F4E-953C-C37896AC3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9663" y="161957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4" name="Freeform 5">
                <a:extLst>
                  <a:ext uri="{FF2B5EF4-FFF2-40B4-BE49-F238E27FC236}">
                    <a16:creationId xmlns:a16="http://schemas.microsoft.com/office/drawing/2014/main" id="{925C03BC-AFA6-8F41-9F8D-D741AD750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9887" y="161957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5" name="Freeform 6">
                <a:extLst>
                  <a:ext uri="{FF2B5EF4-FFF2-40B4-BE49-F238E27FC236}">
                    <a16:creationId xmlns:a16="http://schemas.microsoft.com/office/drawing/2014/main" id="{A7F4818D-6ED4-5640-8216-7EBE2E989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20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5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4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6" name="Freeform 7">
                <a:extLst>
                  <a:ext uri="{FF2B5EF4-FFF2-40B4-BE49-F238E27FC236}">
                    <a16:creationId xmlns:a16="http://schemas.microsoft.com/office/drawing/2014/main" id="{6B704466-BE94-D649-90F5-A3708AB25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9181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5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7" name="Freeform 8">
                <a:extLst>
                  <a:ext uri="{FF2B5EF4-FFF2-40B4-BE49-F238E27FC236}">
                    <a16:creationId xmlns:a16="http://schemas.microsoft.com/office/drawing/2014/main" id="{FD190F82-086A-8048-9AF5-3F90CD42B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9795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1 w 1040"/>
                  <a:gd name="T5" fmla="*/ 144 h 311"/>
                  <a:gd name="T6" fmla="*/ 521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5 w 1040"/>
                  <a:gd name="T17" fmla="*/ 193 h 311"/>
                  <a:gd name="T18" fmla="*/ 525 w 1040"/>
                  <a:gd name="T19" fmla="*/ 193 h 311"/>
                  <a:gd name="T20" fmla="*/ 1019 w 1040"/>
                  <a:gd name="T21" fmla="*/ 34 h 311"/>
                  <a:gd name="T22" fmla="*/ 1019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4" y="102"/>
                      <a:pt x="521" y="144"/>
                    </a:cubicBezTo>
                    <a:lnTo>
                      <a:pt x="521" y="144"/>
                    </a:lnTo>
                    <a:cubicBezTo>
                      <a:pt x="358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2" y="310"/>
                      <a:pt x="34" y="305"/>
                    </a:cubicBezTo>
                    <a:lnTo>
                      <a:pt x="34" y="305"/>
                    </a:lnTo>
                    <a:cubicBezTo>
                      <a:pt x="199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1" y="147"/>
                      <a:pt x="862" y="101"/>
                      <a:pt x="1019" y="34"/>
                    </a:cubicBezTo>
                    <a:lnTo>
                      <a:pt x="1019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8" name="Freeform 9">
                <a:extLst>
                  <a:ext uri="{FF2B5EF4-FFF2-40B4-BE49-F238E27FC236}">
                    <a16:creationId xmlns:a16="http://schemas.microsoft.com/office/drawing/2014/main" id="{0BB7A412-49D6-2F4A-B8EC-61248167F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5145" y="1620126"/>
                <a:ext cx="453179" cy="136337"/>
              </a:xfrm>
              <a:custGeom>
                <a:avLst/>
                <a:gdLst>
                  <a:gd name="T0" fmla="*/ 440107 w 1040"/>
                  <a:gd name="T1" fmla="*/ 2192 h 311"/>
                  <a:gd name="T2" fmla="*/ 440107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40107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8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5" y="238"/>
                      <a:pt x="527" y="193"/>
                    </a:cubicBezTo>
                    <a:cubicBezTo>
                      <a:pt x="692" y="147"/>
                      <a:pt x="863" y="101"/>
                      <a:pt x="1021" y="34"/>
                    </a:cubicBez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9" name="Freeform 10">
                <a:extLst>
                  <a:ext uri="{FF2B5EF4-FFF2-40B4-BE49-F238E27FC236}">
                    <a16:creationId xmlns:a16="http://schemas.microsoft.com/office/drawing/2014/main" id="{C9A2F655-1209-084C-9E88-90CA635AB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6176" y="1619576"/>
                <a:ext cx="452957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5 w 1039"/>
                  <a:gd name="T17" fmla="*/ 193 h 311"/>
                  <a:gd name="T18" fmla="*/ 525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0" name="Freeform 11">
                <a:extLst>
                  <a:ext uri="{FF2B5EF4-FFF2-40B4-BE49-F238E27FC236}">
                    <a16:creationId xmlns:a16="http://schemas.microsoft.com/office/drawing/2014/main" id="{0AE9060B-CB4A-FB4B-AC0B-C97AA6D7F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1941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30 w 1040"/>
                  <a:gd name="T9" fmla="*/ 257 h 311"/>
                  <a:gd name="T10" fmla="*/ 30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1" name="Freeform 12">
                <a:extLst>
                  <a:ext uri="{FF2B5EF4-FFF2-40B4-BE49-F238E27FC236}">
                    <a16:creationId xmlns:a16="http://schemas.microsoft.com/office/drawing/2014/main" id="{29CDDDF8-6095-2C4B-AAF7-A4FA4B73D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080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7" y="193"/>
                    </a:cubicBezTo>
                    <a:cubicBezTo>
                      <a:pt x="692" y="147"/>
                      <a:pt x="862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2" name="Freeform 13">
                <a:extLst>
                  <a:ext uri="{FF2B5EF4-FFF2-40B4-BE49-F238E27FC236}">
                    <a16:creationId xmlns:a16="http://schemas.microsoft.com/office/drawing/2014/main" id="{766F075F-96D3-F74F-B976-F0673F294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5694" y="1619576"/>
                <a:ext cx="452957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0 w 1041"/>
                  <a:gd name="T21" fmla="*/ 34 h 311"/>
                  <a:gd name="T22" fmla="*/ 1020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3" name="Freeform 14">
                <a:extLst>
                  <a:ext uri="{FF2B5EF4-FFF2-40B4-BE49-F238E27FC236}">
                    <a16:creationId xmlns:a16="http://schemas.microsoft.com/office/drawing/2014/main" id="{4B954251-524E-AB4A-BCC7-48AAAA694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3395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4" name="Freeform 15">
                <a:extLst>
                  <a:ext uri="{FF2B5EF4-FFF2-40B4-BE49-F238E27FC236}">
                    <a16:creationId xmlns:a16="http://schemas.microsoft.com/office/drawing/2014/main" id="{73134407-8FA5-2A4B-8F31-70FEE4FDC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1732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4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5" name="Freeform 16">
                <a:extLst>
                  <a:ext uri="{FF2B5EF4-FFF2-40B4-BE49-F238E27FC236}">
                    <a16:creationId xmlns:a16="http://schemas.microsoft.com/office/drawing/2014/main" id="{E8C0D75A-52F3-0D46-A1D0-42E699DC5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689" y="161957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6" name="Freeform 17">
                <a:extLst>
                  <a:ext uri="{FF2B5EF4-FFF2-40B4-BE49-F238E27FC236}">
                    <a16:creationId xmlns:a16="http://schemas.microsoft.com/office/drawing/2014/main" id="{AB832854-531F-034D-951B-EE29B28EA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25" y="1620126"/>
                <a:ext cx="453179" cy="136337"/>
              </a:xfrm>
              <a:custGeom>
                <a:avLst/>
                <a:gdLst>
                  <a:gd name="T0" fmla="*/ 440094 w 1039"/>
                  <a:gd name="T1" fmla="*/ 2192 h 311"/>
                  <a:gd name="T2" fmla="*/ 440094 w 1039"/>
                  <a:gd name="T3" fmla="*/ 2192 h 311"/>
                  <a:gd name="T4" fmla="*/ 227680 w 1039"/>
                  <a:gd name="T5" fmla="*/ 63127 h 311"/>
                  <a:gd name="T6" fmla="*/ 227680 w 1039"/>
                  <a:gd name="T7" fmla="*/ 63127 h 311"/>
                  <a:gd name="T8" fmla="*/ 12213 w 1039"/>
                  <a:gd name="T9" fmla="*/ 112664 h 311"/>
                  <a:gd name="T10" fmla="*/ 12213 w 1039"/>
                  <a:gd name="T11" fmla="*/ 112664 h 311"/>
                  <a:gd name="T12" fmla="*/ 14830 w 1039"/>
                  <a:gd name="T13" fmla="*/ 133707 h 311"/>
                  <a:gd name="T14" fmla="*/ 14830 w 1039"/>
                  <a:gd name="T15" fmla="*/ 133707 h 311"/>
                  <a:gd name="T16" fmla="*/ 229425 w 1039"/>
                  <a:gd name="T17" fmla="*/ 84608 h 311"/>
                  <a:gd name="T18" fmla="*/ 229425 w 1039"/>
                  <a:gd name="T19" fmla="*/ 84608 h 311"/>
                  <a:gd name="T20" fmla="*/ 444892 w 1039"/>
                  <a:gd name="T21" fmla="*/ 14905 h 311"/>
                  <a:gd name="T22" fmla="*/ 444892 w 1039"/>
                  <a:gd name="T23" fmla="*/ 14905 h 311"/>
                  <a:gd name="T24" fmla="*/ 440094 w 1039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7" name="Freeform 18">
                <a:extLst>
                  <a:ext uri="{FF2B5EF4-FFF2-40B4-BE49-F238E27FC236}">
                    <a16:creationId xmlns:a16="http://schemas.microsoft.com/office/drawing/2014/main" id="{1F0BAA25-5290-7744-B3F6-7B6A3D685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040" y="161957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8" name="Freeform 19">
                <a:extLst>
                  <a:ext uri="{FF2B5EF4-FFF2-40B4-BE49-F238E27FC236}">
                    <a16:creationId xmlns:a16="http://schemas.microsoft.com/office/drawing/2014/main" id="{1391ECE7-71A3-F54E-8489-7518FE858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806" y="1619576"/>
                <a:ext cx="452957" cy="136887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9" name="Freeform 20">
                <a:extLst>
                  <a:ext uri="{FF2B5EF4-FFF2-40B4-BE49-F238E27FC236}">
                    <a16:creationId xmlns:a16="http://schemas.microsoft.com/office/drawing/2014/main" id="{B7FA90C0-7AB8-9040-9F2F-1185FCBEA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360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0" name="Freeform 21">
                <a:extLst>
                  <a:ext uri="{FF2B5EF4-FFF2-40B4-BE49-F238E27FC236}">
                    <a16:creationId xmlns:a16="http://schemas.microsoft.com/office/drawing/2014/main" id="{A890CF88-43A1-A649-8CB6-115CEFA7D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101" y="1619576"/>
                <a:ext cx="452958" cy="136887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1" name="Freeform 22">
                <a:extLst>
                  <a:ext uri="{FF2B5EF4-FFF2-40B4-BE49-F238E27FC236}">
                    <a16:creationId xmlns:a16="http://schemas.microsoft.com/office/drawing/2014/main" id="{24D3E4F5-24B1-D942-B181-611FB9F34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60" y="1619576"/>
                <a:ext cx="454414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2" name="Freeform 23">
                <a:extLst>
                  <a:ext uri="{FF2B5EF4-FFF2-40B4-BE49-F238E27FC236}">
                    <a16:creationId xmlns:a16="http://schemas.microsoft.com/office/drawing/2014/main" id="{266F1A9B-84EA-2F45-B28D-8EEFE86A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09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3" name="Freeform 24">
                <a:extLst>
                  <a:ext uri="{FF2B5EF4-FFF2-40B4-BE49-F238E27FC236}">
                    <a16:creationId xmlns:a16="http://schemas.microsoft.com/office/drawing/2014/main" id="{9373C442-B992-8F44-B3AD-CEBC4632E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096" y="161957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4" name="Freeform 25">
                <a:extLst>
                  <a:ext uri="{FF2B5EF4-FFF2-40B4-BE49-F238E27FC236}">
                    <a16:creationId xmlns:a16="http://schemas.microsoft.com/office/drawing/2014/main" id="{A72E51C0-6EFF-8248-B9AE-CA1CD25A9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8318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5" name="Freeform 26">
                <a:extLst>
                  <a:ext uri="{FF2B5EF4-FFF2-40B4-BE49-F238E27FC236}">
                    <a16:creationId xmlns:a16="http://schemas.microsoft.com/office/drawing/2014/main" id="{AA6168AD-6F22-7548-8762-443D53059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028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6" name="Freeform 27">
                <a:extLst>
                  <a:ext uri="{FF2B5EF4-FFF2-40B4-BE49-F238E27FC236}">
                    <a16:creationId xmlns:a16="http://schemas.microsoft.com/office/drawing/2014/main" id="{05081316-7B1F-AF48-870D-8F8D67CE6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155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7" name="Freeform 28">
                <a:extLst>
                  <a:ext uri="{FF2B5EF4-FFF2-40B4-BE49-F238E27FC236}">
                    <a16:creationId xmlns:a16="http://schemas.microsoft.com/office/drawing/2014/main" id="{B7A82C2F-F369-F247-A5E1-8114E30D3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314" y="161957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8" name="Freeform 29">
                <a:extLst>
                  <a:ext uri="{FF2B5EF4-FFF2-40B4-BE49-F238E27FC236}">
                    <a16:creationId xmlns:a16="http://schemas.microsoft.com/office/drawing/2014/main" id="{D4DF1B83-ACA6-544D-839A-CC897BEA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681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201 w 1040"/>
                  <a:gd name="T9" fmla="*/ 112664 h 311"/>
                  <a:gd name="T10" fmla="*/ 12201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464 w 1040"/>
                  <a:gd name="T21" fmla="*/ 14905 h 311"/>
                  <a:gd name="T22" fmla="*/ 444464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9" name="Freeform 30">
                <a:extLst>
                  <a:ext uri="{FF2B5EF4-FFF2-40B4-BE49-F238E27FC236}">
                    <a16:creationId xmlns:a16="http://schemas.microsoft.com/office/drawing/2014/main" id="{24C1201E-132D-4349-B1CA-AAC60E106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609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0" name="Freeform 31">
                <a:extLst>
                  <a:ext uri="{FF2B5EF4-FFF2-40B4-BE49-F238E27FC236}">
                    <a16:creationId xmlns:a16="http://schemas.microsoft.com/office/drawing/2014/main" id="{C68BC4AB-A11B-1D4E-926F-6C4EFF73E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831" y="1619576"/>
                <a:ext cx="454414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1" name="Freeform 32">
                <a:extLst>
                  <a:ext uri="{FF2B5EF4-FFF2-40B4-BE49-F238E27FC236}">
                    <a16:creationId xmlns:a16="http://schemas.microsoft.com/office/drawing/2014/main" id="{3C110C1B-6AFC-9647-BFC8-0961A7840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616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13" name="Group 100">
              <a:extLst>
                <a:ext uri="{FF2B5EF4-FFF2-40B4-BE49-F238E27FC236}">
                  <a16:creationId xmlns:a16="http://schemas.microsoft.com/office/drawing/2014/main" id="{A070FA8F-63E8-D04F-A6A6-B45B5D0C8837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-3141232" y="3373395"/>
              <a:ext cx="6518125" cy="148614"/>
              <a:chOff x="61588" y="3717032"/>
              <a:chExt cx="6518125" cy="148614"/>
            </a:xfrm>
            <a:grpFill/>
          </p:grpSpPr>
          <p:sp>
            <p:nvSpPr>
              <p:cNvPr id="32" name="Freeform 1">
                <a:extLst>
                  <a:ext uri="{FF2B5EF4-FFF2-40B4-BE49-F238E27FC236}">
                    <a16:creationId xmlns:a16="http://schemas.microsoft.com/office/drawing/2014/main" id="{44A2BD37-B589-BC46-AF0D-A8D24BDA8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7188" y="3717797"/>
                <a:ext cx="493676" cy="147648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3" name="Freeform 17">
                <a:extLst>
                  <a:ext uri="{FF2B5EF4-FFF2-40B4-BE49-F238E27FC236}">
                    <a16:creationId xmlns:a16="http://schemas.microsoft.com/office/drawing/2014/main" id="{77186871-BEF8-9B47-8AA4-A3ADD69F0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8" y="3717032"/>
                <a:ext cx="493988" cy="148614"/>
              </a:xfrm>
              <a:custGeom>
                <a:avLst/>
                <a:gdLst>
                  <a:gd name="T0" fmla="*/ 479725 w 1039"/>
                  <a:gd name="T1" fmla="*/ 2389 h 311"/>
                  <a:gd name="T2" fmla="*/ 479725 w 1039"/>
                  <a:gd name="T3" fmla="*/ 2389 h 311"/>
                  <a:gd name="T4" fmla="*/ 248183 w 1039"/>
                  <a:gd name="T5" fmla="*/ 68812 h 311"/>
                  <a:gd name="T6" fmla="*/ 248183 w 1039"/>
                  <a:gd name="T7" fmla="*/ 68812 h 311"/>
                  <a:gd name="T8" fmla="*/ 13312 w 1039"/>
                  <a:gd name="T9" fmla="*/ 122810 h 311"/>
                  <a:gd name="T10" fmla="*/ 13312 w 1039"/>
                  <a:gd name="T11" fmla="*/ 122810 h 311"/>
                  <a:gd name="T12" fmla="*/ 16165 w 1039"/>
                  <a:gd name="T13" fmla="*/ 145747 h 311"/>
                  <a:gd name="T14" fmla="*/ 16165 w 1039"/>
                  <a:gd name="T15" fmla="*/ 145747 h 311"/>
                  <a:gd name="T16" fmla="*/ 250084 w 1039"/>
                  <a:gd name="T17" fmla="*/ 92227 h 311"/>
                  <a:gd name="T18" fmla="*/ 250084 w 1039"/>
                  <a:gd name="T19" fmla="*/ 92227 h 311"/>
                  <a:gd name="T20" fmla="*/ 484955 w 1039"/>
                  <a:gd name="T21" fmla="*/ 16247 h 311"/>
                  <a:gd name="T22" fmla="*/ 484955 w 1039"/>
                  <a:gd name="T23" fmla="*/ 16247 h 311"/>
                  <a:gd name="T24" fmla="*/ 479725 w 1039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4" name="Freeform 18">
                <a:extLst>
                  <a:ext uri="{FF2B5EF4-FFF2-40B4-BE49-F238E27FC236}">
                    <a16:creationId xmlns:a16="http://schemas.microsoft.com/office/drawing/2014/main" id="{44AF1C1A-8E0D-5647-A4BD-5BEAAB682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18" y="3717797"/>
                <a:ext cx="493676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5" name="Freeform 19">
                <a:extLst>
                  <a:ext uri="{FF2B5EF4-FFF2-40B4-BE49-F238E27FC236}">
                    <a16:creationId xmlns:a16="http://schemas.microsoft.com/office/drawing/2014/main" id="{99B1DD8E-A9FA-E64A-860C-6E950FF9A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962" y="3717797"/>
                <a:ext cx="493676" cy="147648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6" name="Freeform 20">
                <a:extLst>
                  <a:ext uri="{FF2B5EF4-FFF2-40B4-BE49-F238E27FC236}">
                    <a16:creationId xmlns:a16="http://schemas.microsoft.com/office/drawing/2014/main" id="{3B0A7C2F-76B7-EF42-AA31-3ACD9F304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899" y="3717032"/>
                <a:ext cx="493988" cy="148614"/>
              </a:xfrm>
              <a:custGeom>
                <a:avLst/>
                <a:gdLst>
                  <a:gd name="T0" fmla="*/ 478803 w 1041"/>
                  <a:gd name="T1" fmla="*/ 2389 h 311"/>
                  <a:gd name="T2" fmla="*/ 478803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134 w 1041"/>
                  <a:gd name="T13" fmla="*/ 145747 h 311"/>
                  <a:gd name="T14" fmla="*/ 16134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8803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7" name="Freeform 21">
                <a:extLst>
                  <a:ext uri="{FF2B5EF4-FFF2-40B4-BE49-F238E27FC236}">
                    <a16:creationId xmlns:a16="http://schemas.microsoft.com/office/drawing/2014/main" id="{2A717016-628B-9144-92D2-2093C6F92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997" y="3717798"/>
                <a:ext cx="493675" cy="147648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8" name="Freeform 22">
                <a:extLst>
                  <a:ext uri="{FF2B5EF4-FFF2-40B4-BE49-F238E27FC236}">
                    <a16:creationId xmlns:a16="http://schemas.microsoft.com/office/drawing/2014/main" id="{1837357C-2874-5C4E-BC6E-09AA64092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157" y="3717798"/>
                <a:ext cx="495262" cy="147648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9" name="Freeform 23">
                <a:extLst>
                  <a:ext uri="{FF2B5EF4-FFF2-40B4-BE49-F238E27FC236}">
                    <a16:creationId xmlns:a16="http://schemas.microsoft.com/office/drawing/2014/main" id="{CE9D7A6E-546B-8A47-92E1-8AEC20FC5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278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7706 w 1041"/>
                  <a:gd name="T5" fmla="*/ 68812 h 311"/>
                  <a:gd name="T6" fmla="*/ 247706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609 w 1041"/>
                  <a:gd name="T13" fmla="*/ 145747 h 311"/>
                  <a:gd name="T14" fmla="*/ 16609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0" name="Freeform 24">
                <a:extLst>
                  <a:ext uri="{FF2B5EF4-FFF2-40B4-BE49-F238E27FC236}">
                    <a16:creationId xmlns:a16="http://schemas.microsoft.com/office/drawing/2014/main" id="{5FA8F2C0-1DA8-B142-852C-643F00126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211" y="3717798"/>
                <a:ext cx="493675" cy="147648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1" name="Freeform 25">
                <a:extLst>
                  <a:ext uri="{FF2B5EF4-FFF2-40B4-BE49-F238E27FC236}">
                    <a16:creationId xmlns:a16="http://schemas.microsoft.com/office/drawing/2014/main" id="{4D223E3D-69C1-104B-AEB3-9FD56CFF1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755" y="3717798"/>
                <a:ext cx="495262" cy="147648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2" name="Freeform 26">
                <a:extLst>
                  <a:ext uri="{FF2B5EF4-FFF2-40B4-BE49-F238E27FC236}">
                    <a16:creationId xmlns:a16="http://schemas.microsoft.com/office/drawing/2014/main" id="{B1B0C6C9-292C-8B46-A9CC-FE2CA1CF1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589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4710 w 1041"/>
                  <a:gd name="T9" fmla="*/ 122810 h 311"/>
                  <a:gd name="T10" fmla="*/ 14710 w 1041"/>
                  <a:gd name="T11" fmla="*/ 122810 h 311"/>
                  <a:gd name="T12" fmla="*/ 17083 w 1041"/>
                  <a:gd name="T13" fmla="*/ 145747 h 311"/>
                  <a:gd name="T14" fmla="*/ 17083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3" name="Freeform 27">
                <a:extLst>
                  <a:ext uri="{FF2B5EF4-FFF2-40B4-BE49-F238E27FC236}">
                    <a16:creationId xmlns:a16="http://schemas.microsoft.com/office/drawing/2014/main" id="{2F2C9307-E543-554B-8EA0-C906653B3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808" y="3717797"/>
                <a:ext cx="493676" cy="147648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5" name="Freeform 28">
                <a:extLst>
                  <a:ext uri="{FF2B5EF4-FFF2-40B4-BE49-F238E27FC236}">
                    <a16:creationId xmlns:a16="http://schemas.microsoft.com/office/drawing/2014/main" id="{C844DDDC-9F72-1E49-8002-276DC6A0E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970" y="3717798"/>
                <a:ext cx="495262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6" name="Freeform 29">
                <a:extLst>
                  <a:ext uri="{FF2B5EF4-FFF2-40B4-BE49-F238E27FC236}">
                    <a16:creationId xmlns:a16="http://schemas.microsoft.com/office/drawing/2014/main" id="{D6A07DF6-25F4-9142-8601-D3D9CB397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06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7944 w 1040"/>
                  <a:gd name="T5" fmla="*/ 68812 h 311"/>
                  <a:gd name="T6" fmla="*/ 247944 w 1040"/>
                  <a:gd name="T7" fmla="*/ 68812 h 311"/>
                  <a:gd name="T8" fmla="*/ 13300 w 1040"/>
                  <a:gd name="T9" fmla="*/ 122810 h 311"/>
                  <a:gd name="T10" fmla="*/ 13300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488 w 1040"/>
                  <a:gd name="T21" fmla="*/ 16247 h 311"/>
                  <a:gd name="T22" fmla="*/ 484488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7" name="Freeform 30">
                <a:extLst>
                  <a:ext uri="{FF2B5EF4-FFF2-40B4-BE49-F238E27FC236}">
                    <a16:creationId xmlns:a16="http://schemas.microsoft.com/office/drawing/2014/main" id="{405B3AE3-CE49-1247-9252-63B784673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591" y="3717798"/>
                <a:ext cx="493675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8" name="Freeform 31">
                <a:extLst>
                  <a:ext uri="{FF2B5EF4-FFF2-40B4-BE49-F238E27FC236}">
                    <a16:creationId xmlns:a16="http://schemas.microsoft.com/office/drawing/2014/main" id="{22783FBA-1E39-F24C-94AD-A8EBCB6E4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310" y="3717798"/>
                <a:ext cx="493675" cy="147648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9" name="Freeform 32">
                <a:extLst>
                  <a:ext uri="{FF2B5EF4-FFF2-40B4-BE49-F238E27FC236}">
                    <a16:creationId xmlns:a16="http://schemas.microsoft.com/office/drawing/2014/main" id="{4A82A8BC-A4C8-CD4F-8E26-7365D79C1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37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8419 w 1040"/>
                  <a:gd name="T5" fmla="*/ 68812 h 311"/>
                  <a:gd name="T6" fmla="*/ 248419 w 1040"/>
                  <a:gd name="T7" fmla="*/ 68812 h 311"/>
                  <a:gd name="T8" fmla="*/ 13775 w 1040"/>
                  <a:gd name="T9" fmla="*/ 122810 h 311"/>
                  <a:gd name="T10" fmla="*/ 13775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963 w 1040"/>
                  <a:gd name="T21" fmla="*/ 16247 h 311"/>
                  <a:gd name="T22" fmla="*/ 484963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14" name="Group 101">
              <a:extLst>
                <a:ext uri="{FF2B5EF4-FFF2-40B4-BE49-F238E27FC236}">
                  <a16:creationId xmlns:a16="http://schemas.microsoft.com/office/drawing/2014/main" id="{9DC00232-A84D-B343-9476-4D7B75813D33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832265" y="3301388"/>
              <a:ext cx="6518125" cy="148614"/>
              <a:chOff x="61588" y="3717032"/>
              <a:chExt cx="6518125" cy="148614"/>
            </a:xfrm>
            <a:grpFill/>
          </p:grpSpPr>
          <p:sp>
            <p:nvSpPr>
              <p:cNvPr id="15" name="Freeform 1">
                <a:extLst>
                  <a:ext uri="{FF2B5EF4-FFF2-40B4-BE49-F238E27FC236}">
                    <a16:creationId xmlns:a16="http://schemas.microsoft.com/office/drawing/2014/main" id="{2C3F6CCB-B41A-A94E-A85C-9B36AF2CD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6614" y="3716445"/>
                <a:ext cx="493675" cy="149235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1451EA53-0F7B-5446-A729-2BD6F691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8" y="3717032"/>
                <a:ext cx="493988" cy="148614"/>
              </a:xfrm>
              <a:custGeom>
                <a:avLst/>
                <a:gdLst>
                  <a:gd name="T0" fmla="*/ 479725 w 1039"/>
                  <a:gd name="T1" fmla="*/ 2389 h 311"/>
                  <a:gd name="T2" fmla="*/ 479725 w 1039"/>
                  <a:gd name="T3" fmla="*/ 2389 h 311"/>
                  <a:gd name="T4" fmla="*/ 248183 w 1039"/>
                  <a:gd name="T5" fmla="*/ 68812 h 311"/>
                  <a:gd name="T6" fmla="*/ 248183 w 1039"/>
                  <a:gd name="T7" fmla="*/ 68812 h 311"/>
                  <a:gd name="T8" fmla="*/ 13312 w 1039"/>
                  <a:gd name="T9" fmla="*/ 122810 h 311"/>
                  <a:gd name="T10" fmla="*/ 13312 w 1039"/>
                  <a:gd name="T11" fmla="*/ 122810 h 311"/>
                  <a:gd name="T12" fmla="*/ 16165 w 1039"/>
                  <a:gd name="T13" fmla="*/ 145747 h 311"/>
                  <a:gd name="T14" fmla="*/ 16165 w 1039"/>
                  <a:gd name="T15" fmla="*/ 145747 h 311"/>
                  <a:gd name="T16" fmla="*/ 250084 w 1039"/>
                  <a:gd name="T17" fmla="*/ 92227 h 311"/>
                  <a:gd name="T18" fmla="*/ 250084 w 1039"/>
                  <a:gd name="T19" fmla="*/ 92227 h 311"/>
                  <a:gd name="T20" fmla="*/ 484955 w 1039"/>
                  <a:gd name="T21" fmla="*/ 16247 h 311"/>
                  <a:gd name="T22" fmla="*/ 484955 w 1039"/>
                  <a:gd name="T23" fmla="*/ 16247 h 311"/>
                  <a:gd name="T24" fmla="*/ 479725 w 1039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" name="Freeform 18">
                <a:extLst>
                  <a:ext uri="{FF2B5EF4-FFF2-40B4-BE49-F238E27FC236}">
                    <a16:creationId xmlns:a16="http://schemas.microsoft.com/office/drawing/2014/main" id="{E5A34A0F-61EE-0D4F-A94D-73300106E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55" y="3716444"/>
                <a:ext cx="493676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" name="Freeform 19">
                <a:extLst>
                  <a:ext uri="{FF2B5EF4-FFF2-40B4-BE49-F238E27FC236}">
                    <a16:creationId xmlns:a16="http://schemas.microsoft.com/office/drawing/2014/main" id="{847D6DF2-0D35-EE40-8387-845747F46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213" y="3716445"/>
                <a:ext cx="495262" cy="149235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" name="Freeform 20">
                <a:extLst>
                  <a:ext uri="{FF2B5EF4-FFF2-40B4-BE49-F238E27FC236}">
                    <a16:creationId xmlns:a16="http://schemas.microsoft.com/office/drawing/2014/main" id="{3F881C89-2574-2342-B836-94896DDCB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899" y="3717032"/>
                <a:ext cx="493988" cy="148614"/>
              </a:xfrm>
              <a:custGeom>
                <a:avLst/>
                <a:gdLst>
                  <a:gd name="T0" fmla="*/ 478803 w 1041"/>
                  <a:gd name="T1" fmla="*/ 2389 h 311"/>
                  <a:gd name="T2" fmla="*/ 478803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134 w 1041"/>
                  <a:gd name="T13" fmla="*/ 145747 h 311"/>
                  <a:gd name="T14" fmla="*/ 16134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8803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" name="Freeform 21">
                <a:extLst>
                  <a:ext uri="{FF2B5EF4-FFF2-40B4-BE49-F238E27FC236}">
                    <a16:creationId xmlns:a16="http://schemas.microsoft.com/office/drawing/2014/main" id="{D8BF65AF-579C-8A46-99FD-92DC267A8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835" y="3716445"/>
                <a:ext cx="493675" cy="149235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1" name="Freeform 22">
                <a:extLst>
                  <a:ext uri="{FF2B5EF4-FFF2-40B4-BE49-F238E27FC236}">
                    <a16:creationId xmlns:a16="http://schemas.microsoft.com/office/drawing/2014/main" id="{66575B59-73AE-E047-9408-EBF13BAF1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169" y="3716444"/>
                <a:ext cx="493676" cy="149235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2" name="Freeform 23">
                <a:extLst>
                  <a:ext uri="{FF2B5EF4-FFF2-40B4-BE49-F238E27FC236}">
                    <a16:creationId xmlns:a16="http://schemas.microsoft.com/office/drawing/2014/main" id="{BBF86FF1-F7B4-B140-9233-94E1C7999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278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7706 w 1041"/>
                  <a:gd name="T5" fmla="*/ 68812 h 311"/>
                  <a:gd name="T6" fmla="*/ 247706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609 w 1041"/>
                  <a:gd name="T13" fmla="*/ 145747 h 311"/>
                  <a:gd name="T14" fmla="*/ 16609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" name="Freeform 24">
                <a:extLst>
                  <a:ext uri="{FF2B5EF4-FFF2-40B4-BE49-F238E27FC236}">
                    <a16:creationId xmlns:a16="http://schemas.microsoft.com/office/drawing/2014/main" id="{EF7520C5-2BB5-824B-84B4-676D62D7A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049" y="3716445"/>
                <a:ext cx="493675" cy="149235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4" name="Freeform 25">
                <a:extLst>
                  <a:ext uri="{FF2B5EF4-FFF2-40B4-BE49-F238E27FC236}">
                    <a16:creationId xmlns:a16="http://schemas.microsoft.com/office/drawing/2014/main" id="{6A42646C-1C37-694A-BB5B-6C25E0B2F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3768" y="3716445"/>
                <a:ext cx="493675" cy="149235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5" name="Freeform 26">
                <a:extLst>
                  <a:ext uri="{FF2B5EF4-FFF2-40B4-BE49-F238E27FC236}">
                    <a16:creationId xmlns:a16="http://schemas.microsoft.com/office/drawing/2014/main" id="{B3613DE9-EE94-D547-89A3-A4C89C3A3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589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4710 w 1041"/>
                  <a:gd name="T9" fmla="*/ 122810 h 311"/>
                  <a:gd name="T10" fmla="*/ 14710 w 1041"/>
                  <a:gd name="T11" fmla="*/ 122810 h 311"/>
                  <a:gd name="T12" fmla="*/ 17083 w 1041"/>
                  <a:gd name="T13" fmla="*/ 145747 h 311"/>
                  <a:gd name="T14" fmla="*/ 17083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6" name="Freeform 27">
                <a:extLst>
                  <a:ext uri="{FF2B5EF4-FFF2-40B4-BE49-F238E27FC236}">
                    <a16:creationId xmlns:a16="http://schemas.microsoft.com/office/drawing/2014/main" id="{DCE276AB-2A48-0649-90AB-DED6BF6E7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3646" y="3716444"/>
                <a:ext cx="493676" cy="149235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7" name="Freeform 28">
                <a:extLst>
                  <a:ext uri="{FF2B5EF4-FFF2-40B4-BE49-F238E27FC236}">
                    <a16:creationId xmlns:a16="http://schemas.microsoft.com/office/drawing/2014/main" id="{9532DE11-2B1B-B64B-A781-E1D886CE1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982" y="3716445"/>
                <a:ext cx="493675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8" name="Freeform 29">
                <a:extLst>
                  <a:ext uri="{FF2B5EF4-FFF2-40B4-BE49-F238E27FC236}">
                    <a16:creationId xmlns:a16="http://schemas.microsoft.com/office/drawing/2014/main" id="{319D627D-A141-E04D-A47D-3CE0BB9DD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06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7944 w 1040"/>
                  <a:gd name="T5" fmla="*/ 68812 h 311"/>
                  <a:gd name="T6" fmla="*/ 247944 w 1040"/>
                  <a:gd name="T7" fmla="*/ 68812 h 311"/>
                  <a:gd name="T8" fmla="*/ 13300 w 1040"/>
                  <a:gd name="T9" fmla="*/ 122810 h 311"/>
                  <a:gd name="T10" fmla="*/ 13300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488 w 1040"/>
                  <a:gd name="T21" fmla="*/ 16247 h 311"/>
                  <a:gd name="T22" fmla="*/ 484488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9" name="Freeform 30">
                <a:extLst>
                  <a:ext uri="{FF2B5EF4-FFF2-40B4-BE49-F238E27FC236}">
                    <a16:creationId xmlns:a16="http://schemas.microsoft.com/office/drawing/2014/main" id="{BEBC94E6-BD17-C84A-B134-D6CBD4DDF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015" y="3716444"/>
                <a:ext cx="493676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0" name="Freeform 31">
                <a:extLst>
                  <a:ext uri="{FF2B5EF4-FFF2-40B4-BE49-F238E27FC236}">
                    <a16:creationId xmlns:a16="http://schemas.microsoft.com/office/drawing/2014/main" id="{5C432A18-883A-9F43-B877-B73579C3A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3560" y="3716445"/>
                <a:ext cx="495262" cy="149235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1" name="Freeform 32">
                <a:extLst>
                  <a:ext uri="{FF2B5EF4-FFF2-40B4-BE49-F238E27FC236}">
                    <a16:creationId xmlns:a16="http://schemas.microsoft.com/office/drawing/2014/main" id="{96FE11D8-D58F-1446-83EC-E399DEE67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37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8419 w 1040"/>
                  <a:gd name="T5" fmla="*/ 68812 h 311"/>
                  <a:gd name="T6" fmla="*/ 248419 w 1040"/>
                  <a:gd name="T7" fmla="*/ 68812 h 311"/>
                  <a:gd name="T8" fmla="*/ 13775 w 1040"/>
                  <a:gd name="T9" fmla="*/ 122810 h 311"/>
                  <a:gd name="T10" fmla="*/ 13775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963 w 1040"/>
                  <a:gd name="T21" fmla="*/ 16247 h 311"/>
                  <a:gd name="T22" fmla="*/ 484963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6250533"/>
      </p:ext>
    </p:extLst>
  </p:cSld>
  <p:clrMapOvr>
    <a:masterClrMapping/>
  </p:clrMapOvr>
  <p:transition advClick="0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7696"/>
          <p:cNvSpPr/>
          <p:nvPr/>
        </p:nvSpPr>
        <p:spPr>
          <a:xfrm rot="4800">
            <a:off x="1983628" y="2274894"/>
            <a:ext cx="2092685" cy="209550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2" h="743">
                <a:moveTo>
                  <a:pt x="742" y="372"/>
                </a:moveTo>
                <a:cubicBezTo>
                  <a:pt x="742" y="577"/>
                  <a:pt x="576" y="743"/>
                  <a:pt x="371" y="743"/>
                </a:cubicBezTo>
                <a:cubicBezTo>
                  <a:pt x="166" y="743"/>
                  <a:pt x="0" y="577"/>
                  <a:pt x="0" y="372"/>
                </a:cubicBezTo>
                <a:cubicBezTo>
                  <a:pt x="0" y="166"/>
                  <a:pt x="166" y="0"/>
                  <a:pt x="371" y="0"/>
                </a:cubicBezTo>
                <a:cubicBezTo>
                  <a:pt x="576" y="0"/>
                  <a:pt x="742" y="166"/>
                  <a:pt x="742" y="372"/>
                </a:cubicBezTo>
                <a:close/>
              </a:path>
            </a:pathLst>
          </a:custGeom>
          <a:noFill/>
          <a:ln w="57150" cap="flat">
            <a:solidFill>
              <a:schemeClr val="accent1"/>
            </a:solidFill>
            <a:prstDash val="sysDot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" name="Freeform: Shape 7697"/>
          <p:cNvSpPr/>
          <p:nvPr/>
        </p:nvSpPr>
        <p:spPr>
          <a:xfrm rot="4800">
            <a:off x="3526187" y="3782253"/>
            <a:ext cx="2095509" cy="209550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3" h="743">
                <a:moveTo>
                  <a:pt x="743" y="372"/>
                </a:moveTo>
                <a:cubicBezTo>
                  <a:pt x="743" y="577"/>
                  <a:pt x="576" y="743"/>
                  <a:pt x="371" y="743"/>
                </a:cubicBezTo>
                <a:cubicBezTo>
                  <a:pt x="166" y="743"/>
                  <a:pt x="0" y="577"/>
                  <a:pt x="0" y="372"/>
                </a:cubicBezTo>
                <a:cubicBezTo>
                  <a:pt x="0" y="167"/>
                  <a:pt x="166" y="0"/>
                  <a:pt x="371" y="0"/>
                </a:cubicBezTo>
                <a:cubicBezTo>
                  <a:pt x="576" y="0"/>
                  <a:pt x="743" y="167"/>
                  <a:pt x="743" y="372"/>
                </a:cubicBezTo>
                <a:close/>
              </a:path>
            </a:pathLst>
          </a:custGeom>
          <a:noFill/>
          <a:ln w="57150" cap="flat">
            <a:solidFill>
              <a:schemeClr val="accent2">
                <a:lumMod val="90000"/>
              </a:schemeClr>
            </a:solidFill>
            <a:prstDash val="sysDot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" name="Freeform: Shape 7698"/>
          <p:cNvSpPr/>
          <p:nvPr/>
        </p:nvSpPr>
        <p:spPr>
          <a:xfrm rot="4800">
            <a:off x="5044725" y="2270697"/>
            <a:ext cx="2095509" cy="209550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3" h="743">
                <a:moveTo>
                  <a:pt x="743" y="371"/>
                </a:moveTo>
                <a:cubicBezTo>
                  <a:pt x="743" y="576"/>
                  <a:pt x="576" y="743"/>
                  <a:pt x="371" y="743"/>
                </a:cubicBezTo>
                <a:cubicBezTo>
                  <a:pt x="166" y="743"/>
                  <a:pt x="0" y="576"/>
                  <a:pt x="0" y="371"/>
                </a:cubicBezTo>
                <a:cubicBezTo>
                  <a:pt x="0" y="166"/>
                  <a:pt x="166" y="0"/>
                  <a:pt x="371" y="0"/>
                </a:cubicBezTo>
                <a:cubicBezTo>
                  <a:pt x="576" y="0"/>
                  <a:pt x="743" y="166"/>
                  <a:pt x="743" y="371"/>
                </a:cubicBezTo>
                <a:close/>
              </a:path>
            </a:pathLst>
          </a:custGeom>
          <a:noFill/>
          <a:ln w="57150" cap="flat">
            <a:solidFill>
              <a:schemeClr val="accent3">
                <a:lumMod val="90000"/>
              </a:schemeClr>
            </a:solidFill>
            <a:prstDash val="sysDot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" name="Freeform: Shape 7699"/>
          <p:cNvSpPr/>
          <p:nvPr/>
        </p:nvSpPr>
        <p:spPr>
          <a:xfrm rot="4800">
            <a:off x="6556226" y="3778017"/>
            <a:ext cx="2095509" cy="209550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3" h="743">
                <a:moveTo>
                  <a:pt x="743" y="371"/>
                </a:moveTo>
                <a:cubicBezTo>
                  <a:pt x="743" y="576"/>
                  <a:pt x="577" y="743"/>
                  <a:pt x="372" y="743"/>
                </a:cubicBezTo>
                <a:cubicBezTo>
                  <a:pt x="166" y="743"/>
                  <a:pt x="0" y="576"/>
                  <a:pt x="0" y="371"/>
                </a:cubicBezTo>
                <a:cubicBezTo>
                  <a:pt x="0" y="166"/>
                  <a:pt x="166" y="0"/>
                  <a:pt x="372" y="0"/>
                </a:cubicBezTo>
                <a:cubicBezTo>
                  <a:pt x="577" y="0"/>
                  <a:pt x="743" y="166"/>
                  <a:pt x="743" y="371"/>
                </a:cubicBezTo>
                <a:close/>
              </a:path>
            </a:pathLst>
          </a:custGeom>
          <a:noFill/>
          <a:ln w="57150" cap="flat">
            <a:solidFill>
              <a:schemeClr val="accent4">
                <a:lumMod val="90000"/>
              </a:schemeClr>
            </a:solidFill>
            <a:prstDash val="sysDot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" name="Freeform: Shape 7700"/>
          <p:cNvSpPr/>
          <p:nvPr/>
        </p:nvSpPr>
        <p:spPr>
          <a:xfrm rot="4800">
            <a:off x="8074764" y="2263629"/>
            <a:ext cx="2095509" cy="209550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3" h="743">
                <a:moveTo>
                  <a:pt x="743" y="371"/>
                </a:moveTo>
                <a:cubicBezTo>
                  <a:pt x="743" y="577"/>
                  <a:pt x="576" y="743"/>
                  <a:pt x="371" y="743"/>
                </a:cubicBezTo>
                <a:cubicBezTo>
                  <a:pt x="166" y="743"/>
                  <a:pt x="0" y="577"/>
                  <a:pt x="0" y="371"/>
                </a:cubicBezTo>
                <a:cubicBezTo>
                  <a:pt x="0" y="166"/>
                  <a:pt x="166" y="0"/>
                  <a:pt x="371" y="0"/>
                </a:cubicBezTo>
                <a:cubicBezTo>
                  <a:pt x="576" y="0"/>
                  <a:pt x="743" y="166"/>
                  <a:pt x="743" y="371"/>
                </a:cubicBezTo>
                <a:close/>
              </a:path>
            </a:pathLst>
          </a:custGeom>
          <a:noFill/>
          <a:ln w="57150" cap="flat">
            <a:solidFill>
              <a:schemeClr val="accent5">
                <a:lumMod val="90000"/>
              </a:schemeClr>
            </a:solidFill>
            <a:prstDash val="sysDot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2310199" y="3165939"/>
            <a:ext cx="1437503" cy="8032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400" dirty="0">
                <a:latin typeface="Arima Madurai" pitchFamily="2" charset="77"/>
                <a:ea typeface="Lato" panose="020F0502020204030203" pitchFamily="34" charset="0"/>
                <a:cs typeface="Arima Madurai" pitchFamily="2" charset="77"/>
              </a:rPr>
              <a:t>Write your description here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2337645" y="2714780"/>
            <a:ext cx="1378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tx2"/>
                </a:solidFill>
                <a:latin typeface="Arima Madurai Medium" pitchFamily="2" charset="77"/>
                <a:ea typeface="Roboto" charset="0"/>
                <a:cs typeface="Arima Madurai Medium" pitchFamily="2" charset="77"/>
              </a:rPr>
              <a:t>YOUR TITLE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761464F-3D5A-614D-93E8-02ACD7A158E7}"/>
              </a:ext>
            </a:extLst>
          </p:cNvPr>
          <p:cNvSpPr>
            <a:spLocks/>
          </p:cNvSpPr>
          <p:nvPr/>
        </p:nvSpPr>
        <p:spPr bwMode="auto">
          <a:xfrm>
            <a:off x="3369828" y="584388"/>
            <a:ext cx="548387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3600" b="1" dirty="0">
                <a:solidFill>
                  <a:schemeClr val="accent1">
                    <a:lumMod val="75000"/>
                  </a:schemeClr>
                </a:solidFill>
                <a:latin typeface="Arima Madurai Semi" pitchFamily="2" charset="77"/>
                <a:ea typeface="Roboto" charset="0"/>
                <a:cs typeface="Arima Madurai Semi" pitchFamily="2" charset="77"/>
                <a:sym typeface="Bebas Neue" charset="0"/>
              </a:rPr>
              <a:t>SHAPES TO EXPLAIN IDEAS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988DFA4-0D2E-2540-ADC0-4454FD9467A0}"/>
              </a:ext>
            </a:extLst>
          </p:cNvPr>
          <p:cNvSpPr txBox="1"/>
          <p:nvPr/>
        </p:nvSpPr>
        <p:spPr>
          <a:xfrm>
            <a:off x="3851232" y="4769295"/>
            <a:ext cx="1437503" cy="8032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400" dirty="0">
                <a:latin typeface="Arima Madurai" pitchFamily="2" charset="77"/>
                <a:ea typeface="Lato" panose="020F0502020204030203" pitchFamily="34" charset="0"/>
                <a:cs typeface="Arima Madurai" pitchFamily="2" charset="77"/>
              </a:rPr>
              <a:t>Write your description here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087615B-C6ED-3A44-9158-89E289E8ADF4}"/>
              </a:ext>
            </a:extLst>
          </p:cNvPr>
          <p:cNvSpPr txBox="1"/>
          <p:nvPr/>
        </p:nvSpPr>
        <p:spPr>
          <a:xfrm>
            <a:off x="3878678" y="4286604"/>
            <a:ext cx="1378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tx2"/>
                </a:solidFill>
                <a:latin typeface="Arima Madurai Medium" pitchFamily="2" charset="77"/>
                <a:ea typeface="Roboto" charset="0"/>
                <a:cs typeface="Arima Madurai Medium" pitchFamily="2" charset="77"/>
              </a:rPr>
              <a:t>YOUR TITLE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1AA8462-9321-1F4C-AB30-7E6E93947384}"/>
              </a:ext>
            </a:extLst>
          </p:cNvPr>
          <p:cNvSpPr txBox="1"/>
          <p:nvPr/>
        </p:nvSpPr>
        <p:spPr>
          <a:xfrm>
            <a:off x="5359992" y="3167517"/>
            <a:ext cx="1437503" cy="8032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400" dirty="0">
                <a:latin typeface="Arima Madurai" pitchFamily="2" charset="77"/>
                <a:ea typeface="Lato" panose="020F0502020204030203" pitchFamily="34" charset="0"/>
                <a:cs typeface="Arima Madurai" pitchFamily="2" charset="77"/>
              </a:rPr>
              <a:t>Write your description here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58D1C06-0F3A-2D46-A2FC-699D28160C96}"/>
              </a:ext>
            </a:extLst>
          </p:cNvPr>
          <p:cNvSpPr txBox="1"/>
          <p:nvPr/>
        </p:nvSpPr>
        <p:spPr>
          <a:xfrm>
            <a:off x="5387438" y="2669060"/>
            <a:ext cx="1378950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tx2"/>
                </a:solidFill>
                <a:latin typeface="Arima Madurai Medium" pitchFamily="2" charset="77"/>
                <a:ea typeface="Roboto" charset="0"/>
                <a:cs typeface="Arima Madurai Medium" pitchFamily="2" charset="77"/>
              </a:rPr>
              <a:t>YOUR TITLE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415FFD1-B825-2B42-A325-1C4777FD4E72}"/>
              </a:ext>
            </a:extLst>
          </p:cNvPr>
          <p:cNvSpPr txBox="1"/>
          <p:nvPr/>
        </p:nvSpPr>
        <p:spPr>
          <a:xfrm>
            <a:off x="6883992" y="4723575"/>
            <a:ext cx="1437503" cy="8032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400" dirty="0">
                <a:latin typeface="Arima Madurai" pitchFamily="2" charset="77"/>
                <a:ea typeface="Lato" panose="020F0502020204030203" pitchFamily="34" charset="0"/>
                <a:cs typeface="Arima Madurai" pitchFamily="2" charset="77"/>
              </a:rPr>
              <a:t>Write your description here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314EF98-39E8-6C4A-9072-881E2DE3A773}"/>
              </a:ext>
            </a:extLst>
          </p:cNvPr>
          <p:cNvSpPr txBox="1"/>
          <p:nvPr/>
        </p:nvSpPr>
        <p:spPr>
          <a:xfrm>
            <a:off x="6911438" y="4240884"/>
            <a:ext cx="1378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tx2"/>
                </a:solidFill>
                <a:latin typeface="Arima Madurai Medium" pitchFamily="2" charset="77"/>
                <a:ea typeface="Roboto" charset="0"/>
                <a:cs typeface="Arima Madurai Medium" pitchFamily="2" charset="77"/>
              </a:rPr>
              <a:t>YOUR TITLE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ADEF324-6AF5-4449-9AE2-F237C74AE258}"/>
              </a:ext>
            </a:extLst>
          </p:cNvPr>
          <p:cNvSpPr txBox="1"/>
          <p:nvPr/>
        </p:nvSpPr>
        <p:spPr>
          <a:xfrm>
            <a:off x="8411578" y="3152803"/>
            <a:ext cx="1437503" cy="8032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400" dirty="0">
                <a:latin typeface="Arima Madurai" pitchFamily="2" charset="77"/>
                <a:ea typeface="Lato" panose="020F0502020204030203" pitchFamily="34" charset="0"/>
                <a:cs typeface="Arima Madurai" pitchFamily="2" charset="77"/>
              </a:rPr>
              <a:t>Write your description here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D3163F3-67ED-D149-AFFD-6EA92D12A8A9}"/>
              </a:ext>
            </a:extLst>
          </p:cNvPr>
          <p:cNvSpPr txBox="1"/>
          <p:nvPr/>
        </p:nvSpPr>
        <p:spPr>
          <a:xfrm>
            <a:off x="8439024" y="2670112"/>
            <a:ext cx="1378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tx2"/>
                </a:solidFill>
                <a:latin typeface="Arima Madurai Medium" pitchFamily="2" charset="77"/>
                <a:ea typeface="Roboto" charset="0"/>
                <a:cs typeface="Arima Madurai Medium" pitchFamily="2" charset="77"/>
              </a:rPr>
              <a:t>YOUR TITLE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C45DA0D-4A9C-8E41-BDF6-4B89DA0675CB}"/>
              </a:ext>
            </a:extLst>
          </p:cNvPr>
          <p:cNvGrpSpPr/>
          <p:nvPr/>
        </p:nvGrpSpPr>
        <p:grpSpPr>
          <a:xfrm>
            <a:off x="68254" y="44891"/>
            <a:ext cx="12076128" cy="6768219"/>
            <a:chOff x="68254" y="44891"/>
            <a:chExt cx="12076128" cy="6768219"/>
          </a:xfrm>
        </p:grpSpPr>
        <p:grpSp>
          <p:nvGrpSpPr>
            <p:cNvPr id="19" name="Group 1">
              <a:extLst>
                <a:ext uri="{FF2B5EF4-FFF2-40B4-BE49-F238E27FC236}">
                  <a16:creationId xmlns:a16="http://schemas.microsoft.com/office/drawing/2014/main" id="{A5786330-439D-4E49-9FE6-2E669012B0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5714" y="44891"/>
              <a:ext cx="12058668" cy="117460"/>
              <a:chOff x="512708" y="5186030"/>
              <a:chExt cx="11054879" cy="107534"/>
            </a:xfrm>
          </p:grpSpPr>
          <p:sp>
            <p:nvSpPr>
              <p:cNvPr id="182" name="Freeform 169">
                <a:extLst>
                  <a:ext uri="{FF2B5EF4-FFF2-40B4-BE49-F238E27FC236}">
                    <a16:creationId xmlns:a16="http://schemas.microsoft.com/office/drawing/2014/main" id="{D263323A-3630-BB47-838C-7C07D8F41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08" y="5187951"/>
                <a:ext cx="74889" cy="103694"/>
              </a:xfrm>
              <a:custGeom>
                <a:avLst/>
                <a:gdLst>
                  <a:gd name="T0" fmla="*/ 43900 w 174"/>
                  <a:gd name="T1" fmla="*/ 21001 h 237"/>
                  <a:gd name="T2" fmla="*/ 43900 w 174"/>
                  <a:gd name="T3" fmla="*/ 21001 h 237"/>
                  <a:gd name="T4" fmla="*/ 24102 w 174"/>
                  <a:gd name="T5" fmla="*/ 31064 h 237"/>
                  <a:gd name="T6" fmla="*/ 24102 w 174"/>
                  <a:gd name="T7" fmla="*/ 31064 h 237"/>
                  <a:gd name="T8" fmla="*/ 20229 w 174"/>
                  <a:gd name="T9" fmla="*/ 47690 h 237"/>
                  <a:gd name="T10" fmla="*/ 20229 w 174"/>
                  <a:gd name="T11" fmla="*/ 47690 h 237"/>
                  <a:gd name="T12" fmla="*/ 25393 w 174"/>
                  <a:gd name="T13" fmla="*/ 73067 h 237"/>
                  <a:gd name="T14" fmla="*/ 25393 w 174"/>
                  <a:gd name="T15" fmla="*/ 73067 h 237"/>
                  <a:gd name="T16" fmla="*/ 45622 w 174"/>
                  <a:gd name="T17" fmla="*/ 73942 h 237"/>
                  <a:gd name="T18" fmla="*/ 45622 w 174"/>
                  <a:gd name="T19" fmla="*/ 73942 h 237"/>
                  <a:gd name="T20" fmla="*/ 49496 w 174"/>
                  <a:gd name="T21" fmla="*/ 66942 h 237"/>
                  <a:gd name="T22" fmla="*/ 49496 w 174"/>
                  <a:gd name="T23" fmla="*/ 66942 h 237"/>
                  <a:gd name="T24" fmla="*/ 43900 w 174"/>
                  <a:gd name="T25" fmla="*/ 21001 h 237"/>
                  <a:gd name="T26" fmla="*/ 67142 w 174"/>
                  <a:gd name="T27" fmla="*/ 58629 h 237"/>
                  <a:gd name="T28" fmla="*/ 67142 w 174"/>
                  <a:gd name="T29" fmla="*/ 58629 h 237"/>
                  <a:gd name="T30" fmla="*/ 24533 w 174"/>
                  <a:gd name="T31" fmla="*/ 87068 h 237"/>
                  <a:gd name="T32" fmla="*/ 24533 w 174"/>
                  <a:gd name="T33" fmla="*/ 87068 h 237"/>
                  <a:gd name="T34" fmla="*/ 6456 w 174"/>
                  <a:gd name="T35" fmla="*/ 63004 h 237"/>
                  <a:gd name="T36" fmla="*/ 6456 w 174"/>
                  <a:gd name="T37" fmla="*/ 63004 h 237"/>
                  <a:gd name="T38" fmla="*/ 7747 w 174"/>
                  <a:gd name="T39" fmla="*/ 54253 h 237"/>
                  <a:gd name="T40" fmla="*/ 7747 w 174"/>
                  <a:gd name="T41" fmla="*/ 54253 h 237"/>
                  <a:gd name="T42" fmla="*/ 2152 w 174"/>
                  <a:gd name="T43" fmla="*/ 44628 h 237"/>
                  <a:gd name="T44" fmla="*/ 2152 w 174"/>
                  <a:gd name="T45" fmla="*/ 44628 h 237"/>
                  <a:gd name="T46" fmla="*/ 51217 w 174"/>
                  <a:gd name="T47" fmla="*/ 7000 h 237"/>
                  <a:gd name="T48" fmla="*/ 51217 w 174"/>
                  <a:gd name="T49" fmla="*/ 7000 h 237"/>
                  <a:gd name="T50" fmla="*/ 67142 w 174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2" y="46"/>
                      <a:pt x="68" y="57"/>
                      <a:pt x="56" y="71"/>
                    </a:cubicBezTo>
                    <a:cubicBezTo>
                      <a:pt x="59" y="84"/>
                      <a:pt x="54" y="94"/>
                      <a:pt x="47" y="109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9" y="174"/>
                      <a:pt x="96" y="178"/>
                      <a:pt x="106" y="169"/>
                    </a:cubicBezTo>
                    <a:cubicBezTo>
                      <a:pt x="110" y="166"/>
                      <a:pt x="113" y="157"/>
                      <a:pt x="115" y="153"/>
                    </a:cubicBezTo>
                    <a:cubicBezTo>
                      <a:pt x="130" y="124"/>
                      <a:pt x="156" y="53"/>
                      <a:pt x="102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6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0"/>
                      <a:pt x="18" y="124"/>
                    </a:cubicBezTo>
                    <a:cubicBezTo>
                      <a:pt x="8" y="123"/>
                      <a:pt x="0" y="112"/>
                      <a:pt x="5" y="102"/>
                    </a:cubicBezTo>
                    <a:cubicBezTo>
                      <a:pt x="25" y="58"/>
                      <a:pt x="61" y="0"/>
                      <a:pt x="119" y="16"/>
                    </a:cubicBezTo>
                    <a:cubicBezTo>
                      <a:pt x="170" y="31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3" name="Freeform 170">
                <a:extLst>
                  <a:ext uri="{FF2B5EF4-FFF2-40B4-BE49-F238E27FC236}">
                    <a16:creationId xmlns:a16="http://schemas.microsoft.com/office/drawing/2014/main" id="{D3662B6C-0D91-8B4C-BA03-BAFAE8FA3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472" y="5193296"/>
                <a:ext cx="88765" cy="84283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4" name="Freeform 171">
                <a:extLst>
                  <a:ext uri="{FF2B5EF4-FFF2-40B4-BE49-F238E27FC236}">
                    <a16:creationId xmlns:a16="http://schemas.microsoft.com/office/drawing/2014/main" id="{3CF12F3D-AC2C-2D4F-A5C1-CC8C83B5B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28" y="5187951"/>
                <a:ext cx="76810" cy="101773"/>
              </a:xfrm>
              <a:custGeom>
                <a:avLst/>
                <a:gdLst>
                  <a:gd name="T0" fmla="*/ 45208 w 175"/>
                  <a:gd name="T1" fmla="*/ 20355 h 235"/>
                  <a:gd name="T2" fmla="*/ 45208 w 175"/>
                  <a:gd name="T3" fmla="*/ 20355 h 235"/>
                  <a:gd name="T4" fmla="*/ 25018 w 175"/>
                  <a:gd name="T5" fmla="*/ 30748 h 235"/>
                  <a:gd name="T6" fmla="*/ 25018 w 175"/>
                  <a:gd name="T7" fmla="*/ 30748 h 235"/>
                  <a:gd name="T8" fmla="*/ 21068 w 175"/>
                  <a:gd name="T9" fmla="*/ 46772 h 235"/>
                  <a:gd name="T10" fmla="*/ 21068 w 175"/>
                  <a:gd name="T11" fmla="*/ 46772 h 235"/>
                  <a:gd name="T12" fmla="*/ 26335 w 175"/>
                  <a:gd name="T13" fmla="*/ 71891 h 235"/>
                  <a:gd name="T14" fmla="*/ 26335 w 175"/>
                  <a:gd name="T15" fmla="*/ 71891 h 235"/>
                  <a:gd name="T16" fmla="*/ 46964 w 175"/>
                  <a:gd name="T17" fmla="*/ 72757 h 235"/>
                  <a:gd name="T18" fmla="*/ 46964 w 175"/>
                  <a:gd name="T19" fmla="*/ 72757 h 235"/>
                  <a:gd name="T20" fmla="*/ 50914 w 175"/>
                  <a:gd name="T21" fmla="*/ 65828 h 235"/>
                  <a:gd name="T22" fmla="*/ 50914 w 175"/>
                  <a:gd name="T23" fmla="*/ 65828 h 235"/>
                  <a:gd name="T24" fmla="*/ 45208 w 175"/>
                  <a:gd name="T25" fmla="*/ 20355 h 235"/>
                  <a:gd name="T26" fmla="*/ 68910 w 175"/>
                  <a:gd name="T27" fmla="*/ 58032 h 235"/>
                  <a:gd name="T28" fmla="*/ 68910 w 175"/>
                  <a:gd name="T29" fmla="*/ 58032 h 235"/>
                  <a:gd name="T30" fmla="*/ 25457 w 175"/>
                  <a:gd name="T31" fmla="*/ 85749 h 235"/>
                  <a:gd name="T32" fmla="*/ 25457 w 175"/>
                  <a:gd name="T33" fmla="*/ 85749 h 235"/>
                  <a:gd name="T34" fmla="*/ 7023 w 175"/>
                  <a:gd name="T35" fmla="*/ 61930 h 235"/>
                  <a:gd name="T36" fmla="*/ 7023 w 175"/>
                  <a:gd name="T37" fmla="*/ 61930 h 235"/>
                  <a:gd name="T38" fmla="*/ 8339 w 175"/>
                  <a:gd name="T39" fmla="*/ 53268 h 235"/>
                  <a:gd name="T40" fmla="*/ 8339 w 175"/>
                  <a:gd name="T41" fmla="*/ 53268 h 235"/>
                  <a:gd name="T42" fmla="*/ 2633 w 175"/>
                  <a:gd name="T43" fmla="*/ 43308 h 235"/>
                  <a:gd name="T44" fmla="*/ 2633 w 175"/>
                  <a:gd name="T45" fmla="*/ 43308 h 235"/>
                  <a:gd name="T46" fmla="*/ 52670 w 175"/>
                  <a:gd name="T47" fmla="*/ 6929 h 235"/>
                  <a:gd name="T48" fmla="*/ 52670 w 175"/>
                  <a:gd name="T49" fmla="*/ 6929 h 235"/>
                  <a:gd name="T50" fmla="*/ 68910 w 175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5" name="Freeform 172">
                <a:extLst>
                  <a:ext uri="{FF2B5EF4-FFF2-40B4-BE49-F238E27FC236}">
                    <a16:creationId xmlns:a16="http://schemas.microsoft.com/office/drawing/2014/main" id="{09FA259B-D145-694E-8275-B2D79C4BA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955" y="5203468"/>
                <a:ext cx="75669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3 w 177"/>
                  <a:gd name="T13" fmla="*/ 78 h 150"/>
                  <a:gd name="T14" fmla="*/ 23 w 177"/>
                  <a:gd name="T15" fmla="*/ 78 h 150"/>
                  <a:gd name="T16" fmla="*/ 48 w 177"/>
                  <a:gd name="T17" fmla="*/ 118 h 150"/>
                  <a:gd name="T18" fmla="*/ 48 w 177"/>
                  <a:gd name="T19" fmla="*/ 118 h 150"/>
                  <a:gd name="T20" fmla="*/ 63 w 177"/>
                  <a:gd name="T21" fmla="*/ 120 h 150"/>
                  <a:gd name="T22" fmla="*/ 63 w 177"/>
                  <a:gd name="T23" fmla="*/ 120 h 150"/>
                  <a:gd name="T24" fmla="*/ 129 w 177"/>
                  <a:gd name="T25" fmla="*/ 62 h 150"/>
                  <a:gd name="T26" fmla="*/ 98 w 177"/>
                  <a:gd name="T27" fmla="*/ 146 h 150"/>
                  <a:gd name="T28" fmla="*/ 98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8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6"/>
                      <a:pt x="106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88"/>
                      <a:pt x="36" y="113"/>
                      <a:pt x="48" y="118"/>
                    </a:cubicBezTo>
                    <a:lnTo>
                      <a:pt x="48" y="118"/>
                    </a:lnTo>
                    <a:cubicBezTo>
                      <a:pt x="50" y="120"/>
                      <a:pt x="58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4" y="111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9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70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2" y="24"/>
                    </a:cubicBezTo>
                    <a:lnTo>
                      <a:pt x="32" y="24"/>
                    </a:lnTo>
                    <a:cubicBezTo>
                      <a:pt x="28" y="16"/>
                      <a:pt x="31" y="4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8"/>
                      <a:pt x="161" y="63"/>
                    </a:cubicBezTo>
                    <a:lnTo>
                      <a:pt x="161" y="63"/>
                    </a:lnTo>
                    <a:cubicBezTo>
                      <a:pt x="176" y="113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6" name="Freeform 173">
                <a:extLst>
                  <a:ext uri="{FF2B5EF4-FFF2-40B4-BE49-F238E27FC236}">
                    <a16:creationId xmlns:a16="http://schemas.microsoft.com/office/drawing/2014/main" id="{7036B8BA-ADA5-9047-9F8D-E8AA6DC7F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787" y="5193296"/>
                <a:ext cx="81489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7" name="Freeform 174">
                <a:extLst>
                  <a:ext uri="{FF2B5EF4-FFF2-40B4-BE49-F238E27FC236}">
                    <a16:creationId xmlns:a16="http://schemas.microsoft.com/office/drawing/2014/main" id="{627AF6FF-A9F1-D641-824F-CCD1588FA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311" y="5203468"/>
                <a:ext cx="7857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8" name="Freeform 175">
                <a:extLst>
                  <a:ext uri="{FF2B5EF4-FFF2-40B4-BE49-F238E27FC236}">
                    <a16:creationId xmlns:a16="http://schemas.microsoft.com/office/drawing/2014/main" id="{047F11CA-CA59-0541-9332-B3FC8FED2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189" y="5187951"/>
                <a:ext cx="74890" cy="103694"/>
              </a:xfrm>
              <a:custGeom>
                <a:avLst/>
                <a:gdLst>
                  <a:gd name="T0" fmla="*/ 43722 w 173"/>
                  <a:gd name="T1" fmla="*/ 21349 h 238"/>
                  <a:gd name="T2" fmla="*/ 43722 w 173"/>
                  <a:gd name="T3" fmla="*/ 21349 h 238"/>
                  <a:gd name="T4" fmla="*/ 24242 w 173"/>
                  <a:gd name="T5" fmla="*/ 31805 h 238"/>
                  <a:gd name="T6" fmla="*/ 24242 w 173"/>
                  <a:gd name="T7" fmla="*/ 31805 h 238"/>
                  <a:gd name="T8" fmla="*/ 19913 w 173"/>
                  <a:gd name="T9" fmla="*/ 47490 h 238"/>
                  <a:gd name="T10" fmla="*/ 19913 w 173"/>
                  <a:gd name="T11" fmla="*/ 47490 h 238"/>
                  <a:gd name="T12" fmla="*/ 25108 w 173"/>
                  <a:gd name="T13" fmla="*/ 73631 h 238"/>
                  <a:gd name="T14" fmla="*/ 25108 w 173"/>
                  <a:gd name="T15" fmla="*/ 73631 h 238"/>
                  <a:gd name="T16" fmla="*/ 45886 w 173"/>
                  <a:gd name="T17" fmla="*/ 74067 h 238"/>
                  <a:gd name="T18" fmla="*/ 45886 w 173"/>
                  <a:gd name="T19" fmla="*/ 74067 h 238"/>
                  <a:gd name="T20" fmla="*/ 50215 w 173"/>
                  <a:gd name="T21" fmla="*/ 66660 h 238"/>
                  <a:gd name="T22" fmla="*/ 50215 w 173"/>
                  <a:gd name="T23" fmla="*/ 66660 h 238"/>
                  <a:gd name="T24" fmla="*/ 43722 w 173"/>
                  <a:gd name="T25" fmla="*/ 21349 h 238"/>
                  <a:gd name="T26" fmla="*/ 67531 w 173"/>
                  <a:gd name="T27" fmla="*/ 59254 h 238"/>
                  <a:gd name="T28" fmla="*/ 67531 w 173"/>
                  <a:gd name="T29" fmla="*/ 59254 h 238"/>
                  <a:gd name="T30" fmla="*/ 24242 w 173"/>
                  <a:gd name="T31" fmla="*/ 87138 h 238"/>
                  <a:gd name="T32" fmla="*/ 24242 w 173"/>
                  <a:gd name="T33" fmla="*/ 87138 h 238"/>
                  <a:gd name="T34" fmla="*/ 6060 w 173"/>
                  <a:gd name="T35" fmla="*/ 62739 h 238"/>
                  <a:gd name="T36" fmla="*/ 6060 w 173"/>
                  <a:gd name="T37" fmla="*/ 62739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2164 w 173"/>
                  <a:gd name="T43" fmla="*/ 44876 h 238"/>
                  <a:gd name="T44" fmla="*/ 2164 w 173"/>
                  <a:gd name="T45" fmla="*/ 44876 h 238"/>
                  <a:gd name="T46" fmla="*/ 51947 w 173"/>
                  <a:gd name="T47" fmla="*/ 7407 h 238"/>
                  <a:gd name="T48" fmla="*/ 51947 w 173"/>
                  <a:gd name="T49" fmla="*/ 7407 h 238"/>
                  <a:gd name="T50" fmla="*/ 67531 w 173"/>
                  <a:gd name="T51" fmla="*/ 59254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9" name="Freeform 176">
                <a:extLst>
                  <a:ext uri="{FF2B5EF4-FFF2-40B4-BE49-F238E27FC236}">
                    <a16:creationId xmlns:a16="http://schemas.microsoft.com/office/drawing/2014/main" id="{19985FBA-203C-5D41-BF44-6F1D658AC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411" y="5193296"/>
                <a:ext cx="88765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0" name="Freeform 177">
                <a:extLst>
                  <a:ext uri="{FF2B5EF4-FFF2-40B4-BE49-F238E27FC236}">
                    <a16:creationId xmlns:a16="http://schemas.microsoft.com/office/drawing/2014/main" id="{F7E745CA-47E2-2C45-A457-C311A963A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730" y="5187951"/>
                <a:ext cx="74890" cy="103694"/>
              </a:xfrm>
              <a:custGeom>
                <a:avLst/>
                <a:gdLst>
                  <a:gd name="T0" fmla="*/ 43722 w 173"/>
                  <a:gd name="T1" fmla="*/ 21530 h 236"/>
                  <a:gd name="T2" fmla="*/ 43722 w 173"/>
                  <a:gd name="T3" fmla="*/ 21530 h 236"/>
                  <a:gd name="T4" fmla="*/ 24242 w 173"/>
                  <a:gd name="T5" fmla="*/ 31635 h 236"/>
                  <a:gd name="T6" fmla="*/ 24242 w 173"/>
                  <a:gd name="T7" fmla="*/ 31635 h 236"/>
                  <a:gd name="T8" fmla="*/ 20346 w 173"/>
                  <a:gd name="T9" fmla="*/ 47893 h 236"/>
                  <a:gd name="T10" fmla="*/ 20346 w 173"/>
                  <a:gd name="T11" fmla="*/ 47893 h 236"/>
                  <a:gd name="T12" fmla="*/ 25108 w 173"/>
                  <a:gd name="T13" fmla="*/ 73377 h 236"/>
                  <a:gd name="T14" fmla="*/ 25108 w 173"/>
                  <a:gd name="T15" fmla="*/ 73377 h 236"/>
                  <a:gd name="T16" fmla="*/ 45886 w 173"/>
                  <a:gd name="T17" fmla="*/ 74255 h 236"/>
                  <a:gd name="T18" fmla="*/ 45886 w 173"/>
                  <a:gd name="T19" fmla="*/ 74255 h 236"/>
                  <a:gd name="T20" fmla="*/ 49782 w 173"/>
                  <a:gd name="T21" fmla="*/ 66786 h 236"/>
                  <a:gd name="T22" fmla="*/ 49782 w 173"/>
                  <a:gd name="T23" fmla="*/ 66786 h 236"/>
                  <a:gd name="T24" fmla="*/ 43722 w 173"/>
                  <a:gd name="T25" fmla="*/ 21530 h 236"/>
                  <a:gd name="T26" fmla="*/ 67531 w 173"/>
                  <a:gd name="T27" fmla="*/ 58877 h 236"/>
                  <a:gd name="T28" fmla="*/ 67531 w 173"/>
                  <a:gd name="T29" fmla="*/ 58877 h 236"/>
                  <a:gd name="T30" fmla="*/ 24242 w 173"/>
                  <a:gd name="T31" fmla="*/ 87876 h 236"/>
                  <a:gd name="T32" fmla="*/ 24242 w 173"/>
                  <a:gd name="T33" fmla="*/ 87876 h 236"/>
                  <a:gd name="T34" fmla="*/ 6926 w 173"/>
                  <a:gd name="T35" fmla="*/ 62832 h 236"/>
                  <a:gd name="T36" fmla="*/ 6926 w 173"/>
                  <a:gd name="T37" fmla="*/ 62832 h 236"/>
                  <a:gd name="T38" fmla="*/ 7359 w 173"/>
                  <a:gd name="T39" fmla="*/ 54044 h 236"/>
                  <a:gd name="T40" fmla="*/ 7359 w 173"/>
                  <a:gd name="T41" fmla="*/ 54044 h 236"/>
                  <a:gd name="T42" fmla="*/ 1732 w 173"/>
                  <a:gd name="T43" fmla="*/ 44378 h 236"/>
                  <a:gd name="T44" fmla="*/ 1732 w 173"/>
                  <a:gd name="T45" fmla="*/ 44378 h 236"/>
                  <a:gd name="T46" fmla="*/ 51081 w 173"/>
                  <a:gd name="T47" fmla="*/ 7469 h 236"/>
                  <a:gd name="T48" fmla="*/ 51081 w 173"/>
                  <a:gd name="T49" fmla="*/ 7469 h 236"/>
                  <a:gd name="T50" fmla="*/ 67531 w 173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1" name="Freeform 178">
                <a:extLst>
                  <a:ext uri="{FF2B5EF4-FFF2-40B4-BE49-F238E27FC236}">
                    <a16:creationId xmlns:a16="http://schemas.microsoft.com/office/drawing/2014/main" id="{F0575AFA-8619-5B40-9B97-4F71D53BE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895" y="5204922"/>
                <a:ext cx="7857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2" name="Freeform 179">
                <a:extLst>
                  <a:ext uri="{FF2B5EF4-FFF2-40B4-BE49-F238E27FC236}">
                    <a16:creationId xmlns:a16="http://schemas.microsoft.com/office/drawing/2014/main" id="{0374FC91-76A2-2F44-9206-A31FD0CE9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182" y="5193296"/>
                <a:ext cx="80034" cy="8283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3" name="Freeform 180">
                <a:extLst>
                  <a:ext uri="{FF2B5EF4-FFF2-40B4-BE49-F238E27FC236}">
                    <a16:creationId xmlns:a16="http://schemas.microsoft.com/office/drawing/2014/main" id="{0541AF42-1967-7E4A-8CC9-FDD85DE89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250" y="5203468"/>
                <a:ext cx="80034" cy="65393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4" name="Freeform 181">
                <a:extLst>
                  <a:ext uri="{FF2B5EF4-FFF2-40B4-BE49-F238E27FC236}">
                    <a16:creationId xmlns:a16="http://schemas.microsoft.com/office/drawing/2014/main" id="{CC70DBA9-2D33-9646-8453-33A2B2E7B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670" y="5186030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8003 w 174"/>
                  <a:gd name="T27" fmla="*/ 58877 h 236"/>
                  <a:gd name="T28" fmla="*/ 68003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6591 h 236"/>
                  <a:gd name="T48" fmla="*/ 51648 w 174"/>
                  <a:gd name="T49" fmla="*/ 6591 h 236"/>
                  <a:gd name="T50" fmla="*/ 68003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5" name="Freeform 182">
                <a:extLst>
                  <a:ext uri="{FF2B5EF4-FFF2-40B4-BE49-F238E27FC236}">
                    <a16:creationId xmlns:a16="http://schemas.microsoft.com/office/drawing/2014/main" id="{A61C6739-E2E0-7F4C-BB0E-6BE5138D7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261" y="5191843"/>
                <a:ext cx="88765" cy="85737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6" name="Freeform 183">
                <a:extLst>
                  <a:ext uri="{FF2B5EF4-FFF2-40B4-BE49-F238E27FC236}">
                    <a16:creationId xmlns:a16="http://schemas.microsoft.com/office/drawing/2014/main" id="{77CD9E85-793A-8642-9527-BD845A5CD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211" y="5186030"/>
                <a:ext cx="74889" cy="103694"/>
              </a:xfrm>
              <a:custGeom>
                <a:avLst/>
                <a:gdLst>
                  <a:gd name="T0" fmla="*/ 43721 w 173"/>
                  <a:gd name="T1" fmla="*/ 21349 h 238"/>
                  <a:gd name="T2" fmla="*/ 43721 w 173"/>
                  <a:gd name="T3" fmla="*/ 21349 h 238"/>
                  <a:gd name="T4" fmla="*/ 23809 w 173"/>
                  <a:gd name="T5" fmla="*/ 31370 h 238"/>
                  <a:gd name="T6" fmla="*/ 23809 w 173"/>
                  <a:gd name="T7" fmla="*/ 31370 h 238"/>
                  <a:gd name="T8" fmla="*/ 19913 w 173"/>
                  <a:gd name="T9" fmla="*/ 47926 h 238"/>
                  <a:gd name="T10" fmla="*/ 19913 w 173"/>
                  <a:gd name="T11" fmla="*/ 47926 h 238"/>
                  <a:gd name="T12" fmla="*/ 25107 w 173"/>
                  <a:gd name="T13" fmla="*/ 72760 h 238"/>
                  <a:gd name="T14" fmla="*/ 25107 w 173"/>
                  <a:gd name="T15" fmla="*/ 72760 h 238"/>
                  <a:gd name="T16" fmla="*/ 46319 w 173"/>
                  <a:gd name="T17" fmla="*/ 74067 h 238"/>
                  <a:gd name="T18" fmla="*/ 46319 w 173"/>
                  <a:gd name="T19" fmla="*/ 74067 h 238"/>
                  <a:gd name="T20" fmla="*/ 49349 w 173"/>
                  <a:gd name="T21" fmla="*/ 66225 h 238"/>
                  <a:gd name="T22" fmla="*/ 49349 w 173"/>
                  <a:gd name="T23" fmla="*/ 66225 h 238"/>
                  <a:gd name="T24" fmla="*/ 43721 w 173"/>
                  <a:gd name="T25" fmla="*/ 21349 h 238"/>
                  <a:gd name="T26" fmla="*/ 67097 w 173"/>
                  <a:gd name="T27" fmla="*/ 58382 h 238"/>
                  <a:gd name="T28" fmla="*/ 67097 w 173"/>
                  <a:gd name="T29" fmla="*/ 58382 h 238"/>
                  <a:gd name="T30" fmla="*/ 24674 w 173"/>
                  <a:gd name="T31" fmla="*/ 87138 h 238"/>
                  <a:gd name="T32" fmla="*/ 24674 w 173"/>
                  <a:gd name="T33" fmla="*/ 87138 h 238"/>
                  <a:gd name="T34" fmla="*/ 6493 w 173"/>
                  <a:gd name="T35" fmla="*/ 63175 h 238"/>
                  <a:gd name="T36" fmla="*/ 6493 w 173"/>
                  <a:gd name="T37" fmla="*/ 63175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1732 w 173"/>
                  <a:gd name="T43" fmla="*/ 44876 h 238"/>
                  <a:gd name="T44" fmla="*/ 1732 w 173"/>
                  <a:gd name="T45" fmla="*/ 44876 h 238"/>
                  <a:gd name="T46" fmla="*/ 51080 w 173"/>
                  <a:gd name="T47" fmla="*/ 7407 h 238"/>
                  <a:gd name="T48" fmla="*/ 51080 w 173"/>
                  <a:gd name="T49" fmla="*/ 7407 h 238"/>
                  <a:gd name="T50" fmla="*/ 67097 w 173"/>
                  <a:gd name="T51" fmla="*/ 58382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7" name="Freeform 184">
                <a:extLst>
                  <a:ext uri="{FF2B5EF4-FFF2-40B4-BE49-F238E27FC236}">
                    <a16:creationId xmlns:a16="http://schemas.microsoft.com/office/drawing/2014/main" id="{4CEEA73D-AEC3-6E45-8311-712179784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744" y="5203468"/>
                <a:ext cx="75669" cy="65393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8" name="Freeform 185">
                <a:extLst>
                  <a:ext uri="{FF2B5EF4-FFF2-40B4-BE49-F238E27FC236}">
                    <a16:creationId xmlns:a16="http://schemas.microsoft.com/office/drawing/2014/main" id="{5884E33C-16CB-6746-B2EF-DEA413C20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121" y="5193296"/>
                <a:ext cx="80034" cy="8283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9" name="Freeform 186">
                <a:extLst>
                  <a:ext uri="{FF2B5EF4-FFF2-40B4-BE49-F238E27FC236}">
                    <a16:creationId xmlns:a16="http://schemas.microsoft.com/office/drawing/2014/main" id="{4B6BC903-6D54-5644-8F9F-B63E26804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644" y="5202015"/>
                <a:ext cx="77124" cy="65392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0" name="Freeform 187">
                <a:extLst>
                  <a:ext uri="{FF2B5EF4-FFF2-40B4-BE49-F238E27FC236}">
                    <a16:creationId xmlns:a16="http://schemas.microsoft.com/office/drawing/2014/main" id="{5440687C-14F5-D646-8EFA-D08A4E547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151" y="5186030"/>
                <a:ext cx="74890" cy="103694"/>
              </a:xfrm>
              <a:custGeom>
                <a:avLst/>
                <a:gdLst>
                  <a:gd name="T0" fmla="*/ 44155 w 173"/>
                  <a:gd name="T1" fmla="*/ 21001 h 237"/>
                  <a:gd name="T2" fmla="*/ 44155 w 173"/>
                  <a:gd name="T3" fmla="*/ 21001 h 237"/>
                  <a:gd name="T4" fmla="*/ 24675 w 173"/>
                  <a:gd name="T5" fmla="*/ 31502 h 237"/>
                  <a:gd name="T6" fmla="*/ 24675 w 173"/>
                  <a:gd name="T7" fmla="*/ 31502 h 237"/>
                  <a:gd name="T8" fmla="*/ 20779 w 173"/>
                  <a:gd name="T9" fmla="*/ 47690 h 237"/>
                  <a:gd name="T10" fmla="*/ 20779 w 173"/>
                  <a:gd name="T11" fmla="*/ 47690 h 237"/>
                  <a:gd name="T12" fmla="*/ 25108 w 173"/>
                  <a:gd name="T13" fmla="*/ 73505 h 237"/>
                  <a:gd name="T14" fmla="*/ 25108 w 173"/>
                  <a:gd name="T15" fmla="*/ 73505 h 237"/>
                  <a:gd name="T16" fmla="*/ 46319 w 173"/>
                  <a:gd name="T17" fmla="*/ 73942 h 237"/>
                  <a:gd name="T18" fmla="*/ 46319 w 173"/>
                  <a:gd name="T19" fmla="*/ 73942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4155 w 173"/>
                  <a:gd name="T25" fmla="*/ 21001 h 237"/>
                  <a:gd name="T26" fmla="*/ 67964 w 173"/>
                  <a:gd name="T27" fmla="*/ 59066 h 237"/>
                  <a:gd name="T28" fmla="*/ 67964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493 w 173"/>
                  <a:gd name="T35" fmla="*/ 63004 h 237"/>
                  <a:gd name="T36" fmla="*/ 6493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514 w 173"/>
                  <a:gd name="T47" fmla="*/ 7875 h 237"/>
                  <a:gd name="T48" fmla="*/ 51514 w 173"/>
                  <a:gd name="T49" fmla="*/ 7875 h 237"/>
                  <a:gd name="T50" fmla="*/ 67964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1" name="Freeform 188">
                <a:extLst>
                  <a:ext uri="{FF2B5EF4-FFF2-40B4-BE49-F238E27FC236}">
                    <a16:creationId xmlns:a16="http://schemas.microsoft.com/office/drawing/2014/main" id="{B5446BE8-9970-FC49-B15C-614E8B6D6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6200" y="5193296"/>
                <a:ext cx="88765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2" name="Freeform 189">
                <a:extLst>
                  <a:ext uri="{FF2B5EF4-FFF2-40B4-BE49-F238E27FC236}">
                    <a16:creationId xmlns:a16="http://schemas.microsoft.com/office/drawing/2014/main" id="{BC79B60A-A449-1345-B692-6A6863C60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69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0629 w 175"/>
                  <a:gd name="T9" fmla="*/ 47690 h 237"/>
                  <a:gd name="T10" fmla="*/ 20629 w 175"/>
                  <a:gd name="T11" fmla="*/ 47690 h 237"/>
                  <a:gd name="T12" fmla="*/ 25457 w 175"/>
                  <a:gd name="T13" fmla="*/ 73942 h 237"/>
                  <a:gd name="T14" fmla="*/ 25457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0914 w 175"/>
                  <a:gd name="T21" fmla="*/ 66942 h 237"/>
                  <a:gd name="T22" fmla="*/ 50914 w 175"/>
                  <a:gd name="T23" fmla="*/ 66942 h 237"/>
                  <a:gd name="T24" fmla="*/ 45208 w 175"/>
                  <a:gd name="T25" fmla="*/ 21439 h 237"/>
                  <a:gd name="T26" fmla="*/ 68910 w 175"/>
                  <a:gd name="T27" fmla="*/ 59504 h 237"/>
                  <a:gd name="T28" fmla="*/ 68910 w 175"/>
                  <a:gd name="T29" fmla="*/ 59504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462 w 175"/>
                  <a:gd name="T39" fmla="*/ 54691 h 237"/>
                  <a:gd name="T40" fmla="*/ 7462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1792 w 175"/>
                  <a:gd name="T47" fmla="*/ 7438 h 237"/>
                  <a:gd name="T48" fmla="*/ 51792 w 175"/>
                  <a:gd name="T49" fmla="*/ 7438 h 237"/>
                  <a:gd name="T50" fmla="*/ 68910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3" name="Freeform 190">
                <a:extLst>
                  <a:ext uri="{FF2B5EF4-FFF2-40B4-BE49-F238E27FC236}">
                    <a16:creationId xmlns:a16="http://schemas.microsoft.com/office/drawing/2014/main" id="{9FCDE510-E79D-D049-AD67-A04198A73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684" y="5203468"/>
                <a:ext cx="77123" cy="65393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4" name="Freeform 191">
                <a:extLst>
                  <a:ext uri="{FF2B5EF4-FFF2-40B4-BE49-F238E27FC236}">
                    <a16:creationId xmlns:a16="http://schemas.microsoft.com/office/drawing/2014/main" id="{3ADE2BB6-8DD5-3247-BABF-2A01B53D1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9060" y="5193296"/>
                <a:ext cx="8294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5" name="Freeform 192">
                <a:extLst>
                  <a:ext uri="{FF2B5EF4-FFF2-40B4-BE49-F238E27FC236}">
                    <a16:creationId xmlns:a16="http://schemas.microsoft.com/office/drawing/2014/main" id="{D6D570BC-98EA-5745-A78B-0E723D98C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584" y="5202015"/>
                <a:ext cx="7712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6" name="Freeform 193">
                <a:extLst>
                  <a:ext uri="{FF2B5EF4-FFF2-40B4-BE49-F238E27FC236}">
                    <a16:creationId xmlns:a16="http://schemas.microsoft.com/office/drawing/2014/main" id="{17082C2E-CD9A-BB48-9994-367CC15AC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63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5896 w 175"/>
                  <a:gd name="T13" fmla="*/ 73942 h 237"/>
                  <a:gd name="T14" fmla="*/ 25896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1353 w 175"/>
                  <a:gd name="T21" fmla="*/ 66942 h 237"/>
                  <a:gd name="T22" fmla="*/ 51353 w 175"/>
                  <a:gd name="T23" fmla="*/ 66942 h 237"/>
                  <a:gd name="T24" fmla="*/ 45208 w 175"/>
                  <a:gd name="T25" fmla="*/ 21439 h 237"/>
                  <a:gd name="T26" fmla="*/ 69348 w 175"/>
                  <a:gd name="T27" fmla="*/ 59504 h 237"/>
                  <a:gd name="T28" fmla="*/ 69348 w 175"/>
                  <a:gd name="T29" fmla="*/ 59504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628 h 237"/>
                  <a:gd name="T44" fmla="*/ 2633 w 175"/>
                  <a:gd name="T45" fmla="*/ 44628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9348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7" name="Freeform 194">
                <a:extLst>
                  <a:ext uri="{FF2B5EF4-FFF2-40B4-BE49-F238E27FC236}">
                    <a16:creationId xmlns:a16="http://schemas.microsoft.com/office/drawing/2014/main" id="{E19762FD-E374-D740-ABB9-34F7DA00E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595" y="5193296"/>
                <a:ext cx="87310" cy="84283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8" name="Freeform 195">
                <a:extLst>
                  <a:ext uri="{FF2B5EF4-FFF2-40B4-BE49-F238E27FC236}">
                    <a16:creationId xmlns:a16="http://schemas.microsoft.com/office/drawing/2014/main" id="{0011AFCC-DB42-8D48-B3CA-50DC19039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172" y="5187951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7403 w 175"/>
                  <a:gd name="T17" fmla="*/ 74255 h 236"/>
                  <a:gd name="T18" fmla="*/ 47403 w 175"/>
                  <a:gd name="T19" fmla="*/ 74255 h 236"/>
                  <a:gd name="T20" fmla="*/ 51353 w 175"/>
                  <a:gd name="T21" fmla="*/ 66786 h 236"/>
                  <a:gd name="T22" fmla="*/ 51353 w 175"/>
                  <a:gd name="T23" fmla="*/ 66786 h 236"/>
                  <a:gd name="T24" fmla="*/ 45208 w 175"/>
                  <a:gd name="T25" fmla="*/ 20651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8339 w 175"/>
                  <a:gd name="T39" fmla="*/ 54044 h 236"/>
                  <a:gd name="T40" fmla="*/ 8339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9" name="Freeform 196">
                <a:extLst>
                  <a:ext uri="{FF2B5EF4-FFF2-40B4-BE49-F238E27FC236}">
                    <a16:creationId xmlns:a16="http://schemas.microsoft.com/office/drawing/2014/main" id="{63F304BD-2122-6344-918C-1669D2DB4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623" y="5203468"/>
                <a:ext cx="7712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0" name="Freeform 197">
                <a:extLst>
                  <a:ext uri="{FF2B5EF4-FFF2-40B4-BE49-F238E27FC236}">
                    <a16:creationId xmlns:a16="http://schemas.microsoft.com/office/drawing/2014/main" id="{6BC208AA-3CD3-404A-8D4E-E50DE81D6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910" y="5193296"/>
                <a:ext cx="81489" cy="81377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1" name="Freeform 198">
                <a:extLst>
                  <a:ext uri="{FF2B5EF4-FFF2-40B4-BE49-F238E27FC236}">
                    <a16:creationId xmlns:a16="http://schemas.microsoft.com/office/drawing/2014/main" id="{FF7CDC3F-2671-0F43-9B95-A487C4343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433" y="5203468"/>
                <a:ext cx="78579" cy="65393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2" name="Freeform 199">
                <a:extLst>
                  <a:ext uri="{FF2B5EF4-FFF2-40B4-BE49-F238E27FC236}">
                    <a16:creationId xmlns:a16="http://schemas.microsoft.com/office/drawing/2014/main" id="{C0B03CCF-C392-3D4E-B3E3-BDAA5658F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032" y="5187951"/>
                <a:ext cx="74889" cy="103694"/>
              </a:xfrm>
              <a:custGeom>
                <a:avLst/>
                <a:gdLst>
                  <a:gd name="T0" fmla="*/ 43470 w 174"/>
                  <a:gd name="T1" fmla="*/ 21090 h 236"/>
                  <a:gd name="T2" fmla="*/ 43470 w 174"/>
                  <a:gd name="T3" fmla="*/ 21090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6786 h 236"/>
                  <a:gd name="T22" fmla="*/ 49496 w 174"/>
                  <a:gd name="T23" fmla="*/ 66786 h 236"/>
                  <a:gd name="T24" fmla="*/ 43470 w 174"/>
                  <a:gd name="T25" fmla="*/ 2109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6998 h 236"/>
                  <a:gd name="T32" fmla="*/ 24533 w 174"/>
                  <a:gd name="T33" fmla="*/ 86998 h 236"/>
                  <a:gd name="T34" fmla="*/ 6456 w 174"/>
                  <a:gd name="T35" fmla="*/ 62832 h 236"/>
                  <a:gd name="T36" fmla="*/ 6456 w 174"/>
                  <a:gd name="T37" fmla="*/ 62832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469 h 236"/>
                  <a:gd name="T48" fmla="*/ 50787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3" name="Freeform 200">
                <a:extLst>
                  <a:ext uri="{FF2B5EF4-FFF2-40B4-BE49-F238E27FC236}">
                    <a16:creationId xmlns:a16="http://schemas.microsoft.com/office/drawing/2014/main" id="{800FCEB9-EE97-5944-A6B8-A585B7245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1534" y="5193296"/>
                <a:ext cx="88765" cy="87190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4" name="Freeform 201">
                <a:extLst>
                  <a:ext uri="{FF2B5EF4-FFF2-40B4-BE49-F238E27FC236}">
                    <a16:creationId xmlns:a16="http://schemas.microsoft.com/office/drawing/2014/main" id="{B4294FAD-926C-7741-B8CF-1952272A3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573" y="5187951"/>
                <a:ext cx="74889" cy="103694"/>
              </a:xfrm>
              <a:custGeom>
                <a:avLst/>
                <a:gdLst>
                  <a:gd name="T0" fmla="*/ 43900 w 174"/>
                  <a:gd name="T1" fmla="*/ 21530 h 236"/>
                  <a:gd name="T2" fmla="*/ 43900 w 174"/>
                  <a:gd name="T3" fmla="*/ 21530 h 236"/>
                  <a:gd name="T4" fmla="*/ 24102 w 174"/>
                  <a:gd name="T5" fmla="*/ 32075 h 236"/>
                  <a:gd name="T6" fmla="*/ 24102 w 174"/>
                  <a:gd name="T7" fmla="*/ 32075 h 236"/>
                  <a:gd name="T8" fmla="*/ 20229 w 174"/>
                  <a:gd name="T9" fmla="*/ 47453 h 236"/>
                  <a:gd name="T10" fmla="*/ 20229 w 174"/>
                  <a:gd name="T11" fmla="*/ 4745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7225 h 236"/>
                  <a:gd name="T22" fmla="*/ 49496 w 174"/>
                  <a:gd name="T23" fmla="*/ 67225 h 236"/>
                  <a:gd name="T24" fmla="*/ 43900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7437 h 236"/>
                  <a:gd name="T32" fmla="*/ 24533 w 174"/>
                  <a:gd name="T33" fmla="*/ 87437 h 236"/>
                  <a:gd name="T34" fmla="*/ 6456 w 174"/>
                  <a:gd name="T35" fmla="*/ 63271 h 236"/>
                  <a:gd name="T36" fmla="*/ 6456 w 174"/>
                  <a:gd name="T37" fmla="*/ 63271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030 h 236"/>
                  <a:gd name="T48" fmla="*/ 50787 w 174"/>
                  <a:gd name="T49" fmla="*/ 7030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5" name="Freeform 202">
                <a:extLst>
                  <a:ext uri="{FF2B5EF4-FFF2-40B4-BE49-F238E27FC236}">
                    <a16:creationId xmlns:a16="http://schemas.microsoft.com/office/drawing/2014/main" id="{3C285BE4-F781-F74D-8A5C-158C5EAD4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6017" y="5204922"/>
                <a:ext cx="77124" cy="65392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6" name="Freeform 203">
                <a:extLst>
                  <a:ext uri="{FF2B5EF4-FFF2-40B4-BE49-F238E27FC236}">
                    <a16:creationId xmlns:a16="http://schemas.microsoft.com/office/drawing/2014/main" id="{838C4FDF-65FD-6D47-955F-FA21593EC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849" y="5193296"/>
                <a:ext cx="81489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7" name="Freeform 204">
                <a:extLst>
                  <a:ext uri="{FF2B5EF4-FFF2-40B4-BE49-F238E27FC236}">
                    <a16:creationId xmlns:a16="http://schemas.microsoft.com/office/drawing/2014/main" id="{DEBAA24A-FB35-C94B-AD64-75D779204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7373" y="5203468"/>
                <a:ext cx="78579" cy="65393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8" name="Freeform 205">
                <a:extLst>
                  <a:ext uri="{FF2B5EF4-FFF2-40B4-BE49-F238E27FC236}">
                    <a16:creationId xmlns:a16="http://schemas.microsoft.com/office/drawing/2014/main" id="{B4EBB7AE-5795-4944-A036-CC451EEBF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9513" y="518603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3809 w 173"/>
                  <a:gd name="T5" fmla="*/ 31502 h 237"/>
                  <a:gd name="T6" fmla="*/ 23809 w 173"/>
                  <a:gd name="T7" fmla="*/ 31502 h 237"/>
                  <a:gd name="T8" fmla="*/ 19913 w 173"/>
                  <a:gd name="T9" fmla="*/ 47690 h 237"/>
                  <a:gd name="T10" fmla="*/ 19913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3942 h 237"/>
                  <a:gd name="T18" fmla="*/ 45886 w 173"/>
                  <a:gd name="T19" fmla="*/ 73942 h 237"/>
                  <a:gd name="T20" fmla="*/ 50215 w 173"/>
                  <a:gd name="T21" fmla="*/ 66504 h 237"/>
                  <a:gd name="T22" fmla="*/ 50215 w 173"/>
                  <a:gd name="T23" fmla="*/ 66504 h 237"/>
                  <a:gd name="T24" fmla="*/ 43722 w 173"/>
                  <a:gd name="T25" fmla="*/ 21001 h 237"/>
                  <a:gd name="T26" fmla="*/ 67531 w 173"/>
                  <a:gd name="T27" fmla="*/ 59066 h 237"/>
                  <a:gd name="T28" fmla="*/ 67531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060 w 173"/>
                  <a:gd name="T35" fmla="*/ 63004 h 237"/>
                  <a:gd name="T36" fmla="*/ 6060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531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9" name="Freeform 206">
                <a:extLst>
                  <a:ext uri="{FF2B5EF4-FFF2-40B4-BE49-F238E27FC236}">
                    <a16:creationId xmlns:a16="http://schemas.microsoft.com/office/drawing/2014/main" id="{C54FB3B1-1AB4-E74E-9C4B-A60E99503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473" y="5191843"/>
                <a:ext cx="88765" cy="85737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0" name="Freeform 207">
                <a:extLst>
                  <a:ext uri="{FF2B5EF4-FFF2-40B4-BE49-F238E27FC236}">
                    <a16:creationId xmlns:a16="http://schemas.microsoft.com/office/drawing/2014/main" id="{CA766DF8-924E-8941-B902-489A48036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054" y="5187951"/>
                <a:ext cx="74890" cy="103694"/>
              </a:xfrm>
              <a:custGeom>
                <a:avLst/>
                <a:gdLst>
                  <a:gd name="T0" fmla="*/ 43722 w 173"/>
                  <a:gd name="T1" fmla="*/ 21439 h 237"/>
                  <a:gd name="T2" fmla="*/ 43722 w 173"/>
                  <a:gd name="T3" fmla="*/ 21439 h 237"/>
                  <a:gd name="T4" fmla="*/ 24242 w 173"/>
                  <a:gd name="T5" fmla="*/ 31940 h 237"/>
                  <a:gd name="T6" fmla="*/ 24242 w 173"/>
                  <a:gd name="T7" fmla="*/ 31940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4380 h 237"/>
                  <a:gd name="T18" fmla="*/ 45886 w 173"/>
                  <a:gd name="T19" fmla="*/ 74380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3722 w 173"/>
                  <a:gd name="T25" fmla="*/ 21439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7505 h 237"/>
                  <a:gd name="T32" fmla="*/ 24242 w 173"/>
                  <a:gd name="T33" fmla="*/ 87505 h 237"/>
                  <a:gd name="T34" fmla="*/ 6926 w 173"/>
                  <a:gd name="T35" fmla="*/ 63004 h 237"/>
                  <a:gd name="T36" fmla="*/ 6926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628 h 237"/>
                  <a:gd name="T44" fmla="*/ 1732 w 173"/>
                  <a:gd name="T45" fmla="*/ 44628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1" name="Freeform 208">
                <a:extLst>
                  <a:ext uri="{FF2B5EF4-FFF2-40B4-BE49-F238E27FC236}">
                    <a16:creationId xmlns:a16="http://schemas.microsoft.com/office/drawing/2014/main" id="{39348624-3A1E-F641-85C4-4EC91667E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2957" y="5203468"/>
                <a:ext cx="7857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2" name="Freeform 209">
                <a:extLst>
                  <a:ext uri="{FF2B5EF4-FFF2-40B4-BE49-F238E27FC236}">
                    <a16:creationId xmlns:a16="http://schemas.microsoft.com/office/drawing/2014/main" id="{CB6AAC86-8EA5-2145-BDFC-10D75BB9F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4243" y="5193296"/>
                <a:ext cx="8294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3" name="Freeform 210">
                <a:extLst>
                  <a:ext uri="{FF2B5EF4-FFF2-40B4-BE49-F238E27FC236}">
                    <a16:creationId xmlns:a16="http://schemas.microsoft.com/office/drawing/2014/main" id="{4B9D4A7C-45DD-1140-9F84-6428654FA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5767" y="5202015"/>
                <a:ext cx="75669" cy="65392"/>
              </a:xfrm>
              <a:custGeom>
                <a:avLst/>
                <a:gdLst>
                  <a:gd name="T0" fmla="*/ 130 w 178"/>
                  <a:gd name="T1" fmla="*/ 63 h 150"/>
                  <a:gd name="T2" fmla="*/ 130 w 178"/>
                  <a:gd name="T3" fmla="*/ 63 h 150"/>
                  <a:gd name="T4" fmla="*/ 88 w 178"/>
                  <a:gd name="T5" fmla="*/ 34 h 150"/>
                  <a:gd name="T6" fmla="*/ 88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8 h 150"/>
                  <a:gd name="T14" fmla="*/ 23 w 178"/>
                  <a:gd name="T15" fmla="*/ 78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20 h 150"/>
                  <a:gd name="T22" fmla="*/ 63 w 178"/>
                  <a:gd name="T23" fmla="*/ 120 h 150"/>
                  <a:gd name="T24" fmla="*/ 130 w 178"/>
                  <a:gd name="T25" fmla="*/ 63 h 150"/>
                  <a:gd name="T26" fmla="*/ 98 w 178"/>
                  <a:gd name="T27" fmla="*/ 146 h 150"/>
                  <a:gd name="T28" fmla="*/ 98 w 178"/>
                  <a:gd name="T29" fmla="*/ 146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30 h 150"/>
                  <a:gd name="T36" fmla="*/ 18 w 178"/>
                  <a:gd name="T37" fmla="*/ 30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0 w 178"/>
                  <a:gd name="T47" fmla="*/ 63 h 150"/>
                  <a:gd name="T48" fmla="*/ 160 w 178"/>
                  <a:gd name="T49" fmla="*/ 63 h 150"/>
                  <a:gd name="T50" fmla="*/ 98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3"/>
                    </a:moveTo>
                    <a:lnTo>
                      <a:pt x="130" y="63"/>
                    </a:lnTo>
                    <a:cubicBezTo>
                      <a:pt x="120" y="46"/>
                      <a:pt x="105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90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5" y="111"/>
                      <a:pt x="130" y="63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3" y="149"/>
                      <a:pt x="1" y="147"/>
                      <a:pt x="0" y="90"/>
                    </a:cubicBezTo>
                    <a:lnTo>
                      <a:pt x="0" y="90"/>
                    </a:lnTo>
                    <a:cubicBezTo>
                      <a:pt x="0" y="70"/>
                      <a:pt x="3" y="44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6" y="25"/>
                      <a:pt x="31" y="24"/>
                    </a:cubicBezTo>
                    <a:lnTo>
                      <a:pt x="31" y="24"/>
                    </a:lnTo>
                    <a:cubicBezTo>
                      <a:pt x="27" y="16"/>
                      <a:pt x="31" y="4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7" y="113"/>
                      <a:pt x="135" y="143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4" name="Freeform 211">
                <a:extLst>
                  <a:ext uri="{FF2B5EF4-FFF2-40B4-BE49-F238E27FC236}">
                    <a16:creationId xmlns:a16="http://schemas.microsoft.com/office/drawing/2014/main" id="{4A7C5C07-930E-AD46-9683-9E442D037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6994" y="5186030"/>
                <a:ext cx="74889" cy="103694"/>
              </a:xfrm>
              <a:custGeom>
                <a:avLst/>
                <a:gdLst>
                  <a:gd name="T0" fmla="*/ 44331 w 174"/>
                  <a:gd name="T1" fmla="*/ 21530 h 236"/>
                  <a:gd name="T2" fmla="*/ 44331 w 174"/>
                  <a:gd name="T3" fmla="*/ 21530 h 236"/>
                  <a:gd name="T4" fmla="*/ 24533 w 174"/>
                  <a:gd name="T5" fmla="*/ 31635 h 236"/>
                  <a:gd name="T6" fmla="*/ 24533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4695 h 236"/>
                  <a:gd name="T18" fmla="*/ 45622 w 174"/>
                  <a:gd name="T19" fmla="*/ 74695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4331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7876 h 236"/>
                  <a:gd name="T32" fmla="*/ 24963 w 174"/>
                  <a:gd name="T33" fmla="*/ 87876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7469 h 236"/>
                  <a:gd name="T48" fmla="*/ 51648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7"/>
                      <a:pt x="68" y="58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39" y="130"/>
                      <a:pt x="39" y="152"/>
                      <a:pt x="59" y="167"/>
                    </a:cubicBezTo>
                    <a:cubicBezTo>
                      <a:pt x="68" y="175"/>
                      <a:pt x="96" y="177"/>
                      <a:pt x="106" y="170"/>
                    </a:cubicBezTo>
                    <a:cubicBezTo>
                      <a:pt x="110" y="166"/>
                      <a:pt x="113" y="158"/>
                      <a:pt x="116" y="152"/>
                    </a:cubicBezTo>
                    <a:cubicBezTo>
                      <a:pt x="130" y="125"/>
                      <a:pt x="156" y="53"/>
                      <a:pt x="103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3"/>
                      <a:pt x="106" y="235"/>
                      <a:pt x="58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8"/>
                      <a:pt x="16" y="131"/>
                      <a:pt x="18" y="125"/>
                    </a:cubicBezTo>
                    <a:cubicBezTo>
                      <a:pt x="9" y="124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0" y="32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5" name="Freeform 212">
                <a:extLst>
                  <a:ext uri="{FF2B5EF4-FFF2-40B4-BE49-F238E27FC236}">
                    <a16:creationId xmlns:a16="http://schemas.microsoft.com/office/drawing/2014/main" id="{A9D4B908-2EDA-344F-890D-960A5B65C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8322" y="5193296"/>
                <a:ext cx="88765" cy="87190"/>
              </a:xfrm>
              <a:custGeom>
                <a:avLst/>
                <a:gdLst>
                  <a:gd name="T0" fmla="*/ 59 w 203"/>
                  <a:gd name="T1" fmla="*/ 135 h 197"/>
                  <a:gd name="T2" fmla="*/ 59 w 203"/>
                  <a:gd name="T3" fmla="*/ 135 h 197"/>
                  <a:gd name="T4" fmla="*/ 108 w 203"/>
                  <a:gd name="T5" fmla="*/ 150 h 197"/>
                  <a:gd name="T6" fmla="*/ 108 w 203"/>
                  <a:gd name="T7" fmla="*/ 150 h 197"/>
                  <a:gd name="T8" fmla="*/ 140 w 203"/>
                  <a:gd name="T9" fmla="*/ 131 h 197"/>
                  <a:gd name="T10" fmla="*/ 140 w 203"/>
                  <a:gd name="T11" fmla="*/ 131 h 197"/>
                  <a:gd name="T12" fmla="*/ 175 w 203"/>
                  <a:gd name="T13" fmla="*/ 83 h 197"/>
                  <a:gd name="T14" fmla="*/ 175 w 203"/>
                  <a:gd name="T15" fmla="*/ 83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2 h 197"/>
                  <a:gd name="T22" fmla="*/ 125 w 203"/>
                  <a:gd name="T23" fmla="*/ 52 h 197"/>
                  <a:gd name="T24" fmla="*/ 59 w 203"/>
                  <a:gd name="T25" fmla="*/ 135 h 197"/>
                  <a:gd name="T26" fmla="*/ 84 w 203"/>
                  <a:gd name="T27" fmla="*/ 35 h 197"/>
                  <a:gd name="T28" fmla="*/ 84 w 203"/>
                  <a:gd name="T29" fmla="*/ 35 h 197"/>
                  <a:gd name="T30" fmla="*/ 198 w 203"/>
                  <a:gd name="T31" fmla="*/ 61 h 197"/>
                  <a:gd name="T32" fmla="*/ 198 w 203"/>
                  <a:gd name="T33" fmla="*/ 61 h 197"/>
                  <a:gd name="T34" fmla="*/ 188 w 203"/>
                  <a:gd name="T35" fmla="*/ 129 h 197"/>
                  <a:gd name="T36" fmla="*/ 188 w 203"/>
                  <a:gd name="T37" fmla="*/ 129 h 197"/>
                  <a:gd name="T38" fmla="*/ 172 w 203"/>
                  <a:gd name="T39" fmla="*/ 141 h 197"/>
                  <a:gd name="T40" fmla="*/ 172 w 203"/>
                  <a:gd name="T41" fmla="*/ 141 h 197"/>
                  <a:gd name="T42" fmla="*/ 164 w 203"/>
                  <a:gd name="T43" fmla="*/ 166 h 197"/>
                  <a:gd name="T44" fmla="*/ 164 w 203"/>
                  <a:gd name="T45" fmla="*/ 166 h 197"/>
                  <a:gd name="T46" fmla="*/ 24 w 203"/>
                  <a:gd name="T47" fmla="*/ 144 h 197"/>
                  <a:gd name="T48" fmla="*/ 24 w 203"/>
                  <a:gd name="T49" fmla="*/ 144 h 197"/>
                  <a:gd name="T50" fmla="*/ 84 w 203"/>
                  <a:gd name="T51" fmla="*/ 3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59" y="135"/>
                    </a:moveTo>
                    <a:lnTo>
                      <a:pt x="59" y="135"/>
                    </a:lnTo>
                    <a:cubicBezTo>
                      <a:pt x="71" y="149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7"/>
                      <a:pt x="140" y="131"/>
                    </a:cubicBezTo>
                    <a:lnTo>
                      <a:pt x="140" y="131"/>
                    </a:lnTo>
                    <a:cubicBezTo>
                      <a:pt x="162" y="123"/>
                      <a:pt x="179" y="107"/>
                      <a:pt x="175" y="83"/>
                    </a:cubicBezTo>
                    <a:lnTo>
                      <a:pt x="175" y="83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1"/>
                      <a:pt x="59" y="135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19"/>
                      <a:pt x="190" y="0"/>
                      <a:pt x="198" y="61"/>
                    </a:cubicBezTo>
                    <a:lnTo>
                      <a:pt x="198" y="61"/>
                    </a:lnTo>
                    <a:cubicBezTo>
                      <a:pt x="202" y="83"/>
                      <a:pt x="201" y="111"/>
                      <a:pt x="188" y="129"/>
                    </a:cubicBezTo>
                    <a:lnTo>
                      <a:pt x="188" y="129"/>
                    </a:lnTo>
                    <a:cubicBezTo>
                      <a:pt x="184" y="136"/>
                      <a:pt x="179" y="138"/>
                      <a:pt x="172" y="141"/>
                    </a:cubicBezTo>
                    <a:lnTo>
                      <a:pt x="172" y="141"/>
                    </a:lnTo>
                    <a:cubicBezTo>
                      <a:pt x="177" y="149"/>
                      <a:pt x="176" y="163"/>
                      <a:pt x="164" y="166"/>
                    </a:cubicBezTo>
                    <a:lnTo>
                      <a:pt x="164" y="166"/>
                    </a:lnTo>
                    <a:cubicBezTo>
                      <a:pt x="119" y="183"/>
                      <a:pt x="52" y="196"/>
                      <a:pt x="24" y="144"/>
                    </a:cubicBezTo>
                    <a:lnTo>
                      <a:pt x="24" y="144"/>
                    </a:lnTo>
                    <a:cubicBezTo>
                      <a:pt x="0" y="96"/>
                      <a:pt x="42" y="50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6" name="Freeform 213">
                <a:extLst>
                  <a:ext uri="{FF2B5EF4-FFF2-40B4-BE49-F238E27FC236}">
                    <a16:creationId xmlns:a16="http://schemas.microsoft.com/office/drawing/2014/main" id="{7F409727-86DF-4E4F-B6A9-F84EE7754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5535" y="5187951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196 h 236"/>
                  <a:gd name="T6" fmla="*/ 24102 w 174"/>
                  <a:gd name="T7" fmla="*/ 31196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044 h 236"/>
                  <a:gd name="T40" fmla="*/ 7747 w 174"/>
                  <a:gd name="T41" fmla="*/ 54044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217 w 174"/>
                  <a:gd name="T47" fmla="*/ 6591 h 236"/>
                  <a:gd name="T48" fmla="*/ 51217 w 174"/>
                  <a:gd name="T49" fmla="*/ 6591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1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70" y="174"/>
                      <a:pt x="96" y="177"/>
                      <a:pt x="106" y="168"/>
                    </a:cubicBezTo>
                    <a:cubicBezTo>
                      <a:pt x="110" y="165"/>
                      <a:pt x="113" y="156"/>
                      <a:pt x="116" y="152"/>
                    </a:cubicBezTo>
                    <a:cubicBezTo>
                      <a:pt x="130" y="123"/>
                      <a:pt x="156" y="52"/>
                      <a:pt x="102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6" y="136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7"/>
                      <a:pt x="62" y="0"/>
                      <a:pt x="119" y="15"/>
                    </a:cubicBezTo>
                    <a:cubicBezTo>
                      <a:pt x="169" y="30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7" name="Freeform 214">
                <a:extLst>
                  <a:ext uri="{FF2B5EF4-FFF2-40B4-BE49-F238E27FC236}">
                    <a16:creationId xmlns:a16="http://schemas.microsoft.com/office/drawing/2014/main" id="{FECA359F-06B1-D243-9523-998CA3D1A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2806" y="5203468"/>
                <a:ext cx="7712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2 w 177"/>
                  <a:gd name="T13" fmla="*/ 76 h 150"/>
                  <a:gd name="T14" fmla="*/ 22 w 177"/>
                  <a:gd name="T15" fmla="*/ 76 h 150"/>
                  <a:gd name="T16" fmla="*/ 47 w 177"/>
                  <a:gd name="T17" fmla="*/ 118 h 150"/>
                  <a:gd name="T18" fmla="*/ 47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1 w 177"/>
                  <a:gd name="T39" fmla="*/ 22 h 150"/>
                  <a:gd name="T40" fmla="*/ 31 w 177"/>
                  <a:gd name="T41" fmla="*/ 22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2 h 150"/>
                  <a:gd name="T48" fmla="*/ 160 w 177"/>
                  <a:gd name="T49" fmla="*/ 62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0" y="120"/>
                      <a:pt x="58" y="118"/>
                      <a:pt x="63" y="118"/>
                    </a:cubicBezTo>
                    <a:lnTo>
                      <a:pt x="63" y="118"/>
                    </a:lnTo>
                    <a:cubicBezTo>
                      <a:pt x="89" y="118"/>
                      <a:pt x="154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2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4"/>
                      <a:pt x="31" y="22"/>
                    </a:cubicBezTo>
                    <a:lnTo>
                      <a:pt x="31" y="22"/>
                    </a:lnTo>
                    <a:cubicBezTo>
                      <a:pt x="27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1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8" name="Freeform 215">
                <a:extLst>
                  <a:ext uri="{FF2B5EF4-FFF2-40B4-BE49-F238E27FC236}">
                    <a16:creationId xmlns:a16="http://schemas.microsoft.com/office/drawing/2014/main" id="{40784D4E-D45B-F246-983C-1DF646F84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1183" y="5193296"/>
                <a:ext cx="81489" cy="81377"/>
              </a:xfrm>
              <a:custGeom>
                <a:avLst/>
                <a:gdLst>
                  <a:gd name="T0" fmla="*/ 65 w 187"/>
                  <a:gd name="T1" fmla="*/ 130 h 186"/>
                  <a:gd name="T2" fmla="*/ 65 w 187"/>
                  <a:gd name="T3" fmla="*/ 130 h 186"/>
                  <a:gd name="T4" fmla="*/ 112 w 187"/>
                  <a:gd name="T5" fmla="*/ 139 h 186"/>
                  <a:gd name="T6" fmla="*/ 112 w 187"/>
                  <a:gd name="T7" fmla="*/ 139 h 186"/>
                  <a:gd name="T8" fmla="*/ 137 w 187"/>
                  <a:gd name="T9" fmla="*/ 120 h 186"/>
                  <a:gd name="T10" fmla="*/ 137 w 187"/>
                  <a:gd name="T11" fmla="*/ 120 h 186"/>
                  <a:gd name="T12" fmla="*/ 154 w 187"/>
                  <a:gd name="T13" fmla="*/ 72 h 186"/>
                  <a:gd name="T14" fmla="*/ 154 w 187"/>
                  <a:gd name="T15" fmla="*/ 72 h 186"/>
                  <a:gd name="T16" fmla="*/ 116 w 187"/>
                  <a:gd name="T17" fmla="*/ 45 h 186"/>
                  <a:gd name="T18" fmla="*/ 116 w 187"/>
                  <a:gd name="T19" fmla="*/ 45 h 186"/>
                  <a:gd name="T20" fmla="*/ 100 w 187"/>
                  <a:gd name="T21" fmla="*/ 51 h 186"/>
                  <a:gd name="T22" fmla="*/ 100 w 187"/>
                  <a:gd name="T23" fmla="*/ 51 h 186"/>
                  <a:gd name="T24" fmla="*/ 65 w 187"/>
                  <a:gd name="T25" fmla="*/ 130 h 186"/>
                  <a:gd name="T26" fmla="*/ 58 w 187"/>
                  <a:gd name="T27" fmla="*/ 41 h 186"/>
                  <a:gd name="T28" fmla="*/ 58 w 187"/>
                  <a:gd name="T29" fmla="*/ 41 h 186"/>
                  <a:gd name="T30" fmla="*/ 171 w 187"/>
                  <a:gd name="T31" fmla="*/ 51 h 186"/>
                  <a:gd name="T32" fmla="*/ 171 w 187"/>
                  <a:gd name="T33" fmla="*/ 51 h 186"/>
                  <a:gd name="T34" fmla="*/ 180 w 187"/>
                  <a:gd name="T35" fmla="*/ 113 h 186"/>
                  <a:gd name="T36" fmla="*/ 180 w 187"/>
                  <a:gd name="T37" fmla="*/ 113 h 186"/>
                  <a:gd name="T38" fmla="*/ 168 w 187"/>
                  <a:gd name="T39" fmla="*/ 124 h 186"/>
                  <a:gd name="T40" fmla="*/ 168 w 187"/>
                  <a:gd name="T41" fmla="*/ 124 h 186"/>
                  <a:gd name="T42" fmla="*/ 168 w 187"/>
                  <a:gd name="T43" fmla="*/ 147 h 186"/>
                  <a:gd name="T44" fmla="*/ 168 w 187"/>
                  <a:gd name="T45" fmla="*/ 147 h 186"/>
                  <a:gd name="T46" fmla="*/ 36 w 187"/>
                  <a:gd name="T47" fmla="*/ 142 h 186"/>
                  <a:gd name="T48" fmla="*/ 36 w 187"/>
                  <a:gd name="T49" fmla="*/ 142 h 186"/>
                  <a:gd name="T50" fmla="*/ 58 w 187"/>
                  <a:gd name="T51" fmla="*/ 4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6">
                    <a:moveTo>
                      <a:pt x="65" y="130"/>
                    </a:moveTo>
                    <a:lnTo>
                      <a:pt x="65" y="130"/>
                    </a:lnTo>
                    <a:cubicBezTo>
                      <a:pt x="79" y="142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7" y="129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5" y="93"/>
                      <a:pt x="154" y="72"/>
                    </a:cubicBezTo>
                    <a:lnTo>
                      <a:pt x="154" y="72"/>
                    </a:lnTo>
                    <a:cubicBezTo>
                      <a:pt x="150" y="62"/>
                      <a:pt x="128" y="45"/>
                      <a:pt x="116" y="45"/>
                    </a:cubicBezTo>
                    <a:lnTo>
                      <a:pt x="116" y="45"/>
                    </a:lnTo>
                    <a:cubicBezTo>
                      <a:pt x="111" y="45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7"/>
                      <a:pt x="65" y="130"/>
                    </a:cubicBezTo>
                    <a:close/>
                    <a:moveTo>
                      <a:pt x="58" y="41"/>
                    </a:moveTo>
                    <a:lnTo>
                      <a:pt x="58" y="41"/>
                    </a:lnTo>
                    <a:cubicBezTo>
                      <a:pt x="90" y="24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0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8" y="117"/>
                      <a:pt x="174" y="121"/>
                      <a:pt x="168" y="124"/>
                    </a:cubicBezTo>
                    <a:lnTo>
                      <a:pt x="168" y="124"/>
                    </a:lnTo>
                    <a:cubicBezTo>
                      <a:pt x="176" y="130"/>
                      <a:pt x="178" y="143"/>
                      <a:pt x="168" y="147"/>
                    </a:cubicBezTo>
                    <a:lnTo>
                      <a:pt x="168" y="147"/>
                    </a:lnTo>
                    <a:cubicBezTo>
                      <a:pt x="133" y="167"/>
                      <a:pt x="75" y="185"/>
                      <a:pt x="36" y="142"/>
                    </a:cubicBezTo>
                    <a:lnTo>
                      <a:pt x="36" y="142"/>
                    </a:lnTo>
                    <a:cubicBezTo>
                      <a:pt x="0" y="104"/>
                      <a:pt x="25" y="59"/>
                      <a:pt x="58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9" name="Freeform 216">
                <a:extLst>
                  <a:ext uri="{FF2B5EF4-FFF2-40B4-BE49-F238E27FC236}">
                    <a16:creationId xmlns:a16="http://schemas.microsoft.com/office/drawing/2014/main" id="{7CCB457E-9315-1041-9051-6BDA2C8E0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2706" y="5203468"/>
                <a:ext cx="77124" cy="65393"/>
              </a:xfrm>
              <a:custGeom>
                <a:avLst/>
                <a:gdLst>
                  <a:gd name="T0" fmla="*/ 129 w 178"/>
                  <a:gd name="T1" fmla="*/ 60 h 148"/>
                  <a:gd name="T2" fmla="*/ 129 w 178"/>
                  <a:gd name="T3" fmla="*/ 60 h 148"/>
                  <a:gd name="T4" fmla="*/ 88 w 178"/>
                  <a:gd name="T5" fmla="*/ 33 h 148"/>
                  <a:gd name="T6" fmla="*/ 88 w 178"/>
                  <a:gd name="T7" fmla="*/ 33 h 148"/>
                  <a:gd name="T8" fmla="*/ 58 w 178"/>
                  <a:gd name="T9" fmla="*/ 41 h 148"/>
                  <a:gd name="T10" fmla="*/ 58 w 178"/>
                  <a:gd name="T11" fmla="*/ 41 h 148"/>
                  <a:gd name="T12" fmla="*/ 22 w 178"/>
                  <a:gd name="T13" fmla="*/ 76 h 148"/>
                  <a:gd name="T14" fmla="*/ 22 w 178"/>
                  <a:gd name="T15" fmla="*/ 76 h 148"/>
                  <a:gd name="T16" fmla="*/ 46 w 178"/>
                  <a:gd name="T17" fmla="*/ 117 h 148"/>
                  <a:gd name="T18" fmla="*/ 46 w 178"/>
                  <a:gd name="T19" fmla="*/ 117 h 148"/>
                  <a:gd name="T20" fmla="*/ 63 w 178"/>
                  <a:gd name="T21" fmla="*/ 117 h 148"/>
                  <a:gd name="T22" fmla="*/ 63 w 178"/>
                  <a:gd name="T23" fmla="*/ 117 h 148"/>
                  <a:gd name="T24" fmla="*/ 129 w 178"/>
                  <a:gd name="T25" fmla="*/ 60 h 148"/>
                  <a:gd name="T26" fmla="*/ 97 w 178"/>
                  <a:gd name="T27" fmla="*/ 144 h 148"/>
                  <a:gd name="T28" fmla="*/ 97 w 178"/>
                  <a:gd name="T29" fmla="*/ 144 h 148"/>
                  <a:gd name="T30" fmla="*/ 0 w 178"/>
                  <a:gd name="T31" fmla="*/ 88 h 148"/>
                  <a:gd name="T32" fmla="*/ 0 w 178"/>
                  <a:gd name="T33" fmla="*/ 88 h 148"/>
                  <a:gd name="T34" fmla="*/ 17 w 178"/>
                  <a:gd name="T35" fmla="*/ 29 h 148"/>
                  <a:gd name="T36" fmla="*/ 17 w 178"/>
                  <a:gd name="T37" fmla="*/ 29 h 148"/>
                  <a:gd name="T38" fmla="*/ 31 w 178"/>
                  <a:gd name="T39" fmla="*/ 22 h 148"/>
                  <a:gd name="T40" fmla="*/ 31 w 178"/>
                  <a:gd name="T41" fmla="*/ 22 h 148"/>
                  <a:gd name="T42" fmla="*/ 41 w 178"/>
                  <a:gd name="T43" fmla="*/ 1 h 148"/>
                  <a:gd name="T44" fmla="*/ 41 w 178"/>
                  <a:gd name="T45" fmla="*/ 1 h 148"/>
                  <a:gd name="T46" fmla="*/ 160 w 178"/>
                  <a:gd name="T47" fmla="*/ 62 h 148"/>
                  <a:gd name="T48" fmla="*/ 160 w 178"/>
                  <a:gd name="T49" fmla="*/ 62 h 148"/>
                  <a:gd name="T50" fmla="*/ 97 w 178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19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3" y="88"/>
                      <a:pt x="35" y="112"/>
                      <a:pt x="46" y="117"/>
                    </a:cubicBezTo>
                    <a:lnTo>
                      <a:pt x="46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8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0" y="25"/>
                      <a:pt x="26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4" y="140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2" name="Freeform 217">
                <a:extLst>
                  <a:ext uri="{FF2B5EF4-FFF2-40B4-BE49-F238E27FC236}">
                    <a16:creationId xmlns:a16="http://schemas.microsoft.com/office/drawing/2014/main" id="{761F11F1-63DC-034D-A18F-1D6A33373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4873" y="5187951"/>
                <a:ext cx="74889" cy="101773"/>
              </a:xfrm>
              <a:custGeom>
                <a:avLst/>
                <a:gdLst>
                  <a:gd name="T0" fmla="*/ 43900 w 174"/>
                  <a:gd name="T1" fmla="*/ 20355 h 235"/>
                  <a:gd name="T2" fmla="*/ 43900 w 174"/>
                  <a:gd name="T3" fmla="*/ 20355 h 235"/>
                  <a:gd name="T4" fmla="*/ 24533 w 174"/>
                  <a:gd name="T5" fmla="*/ 30748 h 235"/>
                  <a:gd name="T6" fmla="*/ 24533 w 174"/>
                  <a:gd name="T7" fmla="*/ 30748 h 235"/>
                  <a:gd name="T8" fmla="*/ 20659 w 174"/>
                  <a:gd name="T9" fmla="*/ 46772 h 235"/>
                  <a:gd name="T10" fmla="*/ 20659 w 174"/>
                  <a:gd name="T11" fmla="*/ 46772 h 235"/>
                  <a:gd name="T12" fmla="*/ 25824 w 174"/>
                  <a:gd name="T13" fmla="*/ 72324 h 235"/>
                  <a:gd name="T14" fmla="*/ 25824 w 174"/>
                  <a:gd name="T15" fmla="*/ 72324 h 235"/>
                  <a:gd name="T16" fmla="*/ 46052 w 174"/>
                  <a:gd name="T17" fmla="*/ 72757 h 235"/>
                  <a:gd name="T18" fmla="*/ 46052 w 174"/>
                  <a:gd name="T19" fmla="*/ 72757 h 235"/>
                  <a:gd name="T20" fmla="*/ 49926 w 174"/>
                  <a:gd name="T21" fmla="*/ 65828 h 235"/>
                  <a:gd name="T22" fmla="*/ 49926 w 174"/>
                  <a:gd name="T23" fmla="*/ 65828 h 235"/>
                  <a:gd name="T24" fmla="*/ 43900 w 174"/>
                  <a:gd name="T25" fmla="*/ 20355 h 235"/>
                  <a:gd name="T26" fmla="*/ 67572 w 174"/>
                  <a:gd name="T27" fmla="*/ 58032 h 235"/>
                  <a:gd name="T28" fmla="*/ 67572 w 174"/>
                  <a:gd name="T29" fmla="*/ 58032 h 235"/>
                  <a:gd name="T30" fmla="*/ 24533 w 174"/>
                  <a:gd name="T31" fmla="*/ 85749 h 235"/>
                  <a:gd name="T32" fmla="*/ 24533 w 174"/>
                  <a:gd name="T33" fmla="*/ 85749 h 235"/>
                  <a:gd name="T34" fmla="*/ 6886 w 174"/>
                  <a:gd name="T35" fmla="*/ 61930 h 235"/>
                  <a:gd name="T36" fmla="*/ 6886 w 174"/>
                  <a:gd name="T37" fmla="*/ 61930 h 235"/>
                  <a:gd name="T38" fmla="*/ 7317 w 174"/>
                  <a:gd name="T39" fmla="*/ 53268 h 235"/>
                  <a:gd name="T40" fmla="*/ 7317 w 174"/>
                  <a:gd name="T41" fmla="*/ 53268 h 235"/>
                  <a:gd name="T42" fmla="*/ 1722 w 174"/>
                  <a:gd name="T43" fmla="*/ 43308 h 235"/>
                  <a:gd name="T44" fmla="*/ 1722 w 174"/>
                  <a:gd name="T45" fmla="*/ 43308 h 235"/>
                  <a:gd name="T46" fmla="*/ 51217 w 174"/>
                  <a:gd name="T47" fmla="*/ 6929 h 235"/>
                  <a:gd name="T48" fmla="*/ 51217 w 174"/>
                  <a:gd name="T49" fmla="*/ 6929 h 235"/>
                  <a:gd name="T50" fmla="*/ 67572 w 174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5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7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7"/>
                    </a:cubicBezTo>
                    <a:cubicBezTo>
                      <a:pt x="69" y="173"/>
                      <a:pt x="96" y="176"/>
                      <a:pt x="107" y="168"/>
                    </a:cubicBezTo>
                    <a:cubicBezTo>
                      <a:pt x="111" y="166"/>
                      <a:pt x="113" y="156"/>
                      <a:pt x="116" y="152"/>
                    </a:cubicBezTo>
                    <a:cubicBezTo>
                      <a:pt x="130" y="123"/>
                      <a:pt x="157" y="51"/>
                      <a:pt x="102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0" y="172"/>
                      <a:pt x="106" y="234"/>
                      <a:pt x="57" y="198"/>
                    </a:cubicBezTo>
                    <a:cubicBezTo>
                      <a:pt x="40" y="185"/>
                      <a:pt x="20" y="166"/>
                      <a:pt x="16" y="143"/>
                    </a:cubicBezTo>
                    <a:cubicBezTo>
                      <a:pt x="14" y="137"/>
                      <a:pt x="16" y="130"/>
                      <a:pt x="17" y="123"/>
                    </a:cubicBezTo>
                    <a:cubicBezTo>
                      <a:pt x="8" y="122"/>
                      <a:pt x="0" y="112"/>
                      <a:pt x="4" y="100"/>
                    </a:cubicBezTo>
                    <a:cubicBezTo>
                      <a:pt x="25" y="56"/>
                      <a:pt x="62" y="0"/>
                      <a:pt x="119" y="16"/>
                    </a:cubicBezTo>
                    <a:cubicBezTo>
                      <a:pt x="170" y="30"/>
                      <a:pt x="173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3" name="Freeform 218">
                <a:extLst>
                  <a:ext uri="{FF2B5EF4-FFF2-40B4-BE49-F238E27FC236}">
                    <a16:creationId xmlns:a16="http://schemas.microsoft.com/office/drawing/2014/main" id="{BA053543-B952-0542-8B9B-AB1E9F4D0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5076" y="5193296"/>
                <a:ext cx="87310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5 w 203"/>
                  <a:gd name="T21" fmla="*/ 50 h 196"/>
                  <a:gd name="T22" fmla="*/ 125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6 w 203"/>
                  <a:gd name="T43" fmla="*/ 166 h 196"/>
                  <a:gd name="T44" fmla="*/ 166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7" y="138"/>
                      <a:pt x="127" y="136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80" y="106"/>
                      <a:pt x="176" y="82"/>
                    </a:cubicBezTo>
                    <a:lnTo>
                      <a:pt x="176" y="82"/>
                    </a:lnTo>
                    <a:cubicBezTo>
                      <a:pt x="175" y="69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8" y="45"/>
                      <a:pt x="130" y="49"/>
                      <a:pt x="125" y="50"/>
                    </a:cubicBezTo>
                    <a:lnTo>
                      <a:pt x="125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2"/>
                      <a:pt x="202" y="109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0" y="182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4" name="Freeform 219">
                <a:extLst>
                  <a:ext uri="{FF2B5EF4-FFF2-40B4-BE49-F238E27FC236}">
                    <a16:creationId xmlns:a16="http://schemas.microsoft.com/office/drawing/2014/main" id="{9F7A4EBB-BAE8-2449-BB64-380EC8E9B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1493" y="5187951"/>
                <a:ext cx="76810" cy="103694"/>
              </a:xfrm>
              <a:custGeom>
                <a:avLst/>
                <a:gdLst>
                  <a:gd name="T0" fmla="*/ 44515 w 176"/>
                  <a:gd name="T1" fmla="*/ 21530 h 236"/>
                  <a:gd name="T2" fmla="*/ 44515 w 176"/>
                  <a:gd name="T3" fmla="*/ 21530 h 236"/>
                  <a:gd name="T4" fmla="*/ 25312 w 176"/>
                  <a:gd name="T5" fmla="*/ 32075 h 236"/>
                  <a:gd name="T6" fmla="*/ 25312 w 176"/>
                  <a:gd name="T7" fmla="*/ 32075 h 236"/>
                  <a:gd name="T8" fmla="*/ 21385 w 176"/>
                  <a:gd name="T9" fmla="*/ 47893 h 236"/>
                  <a:gd name="T10" fmla="*/ 21385 w 176"/>
                  <a:gd name="T11" fmla="*/ 47893 h 236"/>
                  <a:gd name="T12" fmla="*/ 26185 w 176"/>
                  <a:gd name="T13" fmla="*/ 73816 h 236"/>
                  <a:gd name="T14" fmla="*/ 26185 w 176"/>
                  <a:gd name="T15" fmla="*/ 73816 h 236"/>
                  <a:gd name="T16" fmla="*/ 47133 w 176"/>
                  <a:gd name="T17" fmla="*/ 74695 h 236"/>
                  <a:gd name="T18" fmla="*/ 47133 w 176"/>
                  <a:gd name="T19" fmla="*/ 74695 h 236"/>
                  <a:gd name="T20" fmla="*/ 51061 w 176"/>
                  <a:gd name="T21" fmla="*/ 67225 h 236"/>
                  <a:gd name="T22" fmla="*/ 51061 w 176"/>
                  <a:gd name="T23" fmla="*/ 67225 h 236"/>
                  <a:gd name="T24" fmla="*/ 44515 w 176"/>
                  <a:gd name="T25" fmla="*/ 21530 h 236"/>
                  <a:gd name="T26" fmla="*/ 68954 w 176"/>
                  <a:gd name="T27" fmla="*/ 58877 h 236"/>
                  <a:gd name="T28" fmla="*/ 68954 w 176"/>
                  <a:gd name="T29" fmla="*/ 58877 h 236"/>
                  <a:gd name="T30" fmla="*/ 25312 w 176"/>
                  <a:gd name="T31" fmla="*/ 87876 h 236"/>
                  <a:gd name="T32" fmla="*/ 25312 w 176"/>
                  <a:gd name="T33" fmla="*/ 87876 h 236"/>
                  <a:gd name="T34" fmla="*/ 7419 w 176"/>
                  <a:gd name="T35" fmla="*/ 63710 h 236"/>
                  <a:gd name="T36" fmla="*/ 7419 w 176"/>
                  <a:gd name="T37" fmla="*/ 63710 h 236"/>
                  <a:gd name="T38" fmla="*/ 7856 w 176"/>
                  <a:gd name="T39" fmla="*/ 54923 h 236"/>
                  <a:gd name="T40" fmla="*/ 7856 w 176"/>
                  <a:gd name="T41" fmla="*/ 54923 h 236"/>
                  <a:gd name="T42" fmla="*/ 2182 w 176"/>
                  <a:gd name="T43" fmla="*/ 44378 h 236"/>
                  <a:gd name="T44" fmla="*/ 2182 w 176"/>
                  <a:gd name="T45" fmla="*/ 44378 h 236"/>
                  <a:gd name="T46" fmla="*/ 52807 w 176"/>
                  <a:gd name="T47" fmla="*/ 7030 h 236"/>
                  <a:gd name="T48" fmla="*/ 52807 w 176"/>
                  <a:gd name="T49" fmla="*/ 7030 h 236"/>
                  <a:gd name="T50" fmla="*/ 68954 w 176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6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6"/>
                      <a:pt x="70" y="58"/>
                      <a:pt x="58" y="73"/>
                    </a:cubicBezTo>
                    <a:cubicBezTo>
                      <a:pt x="60" y="86"/>
                      <a:pt x="54" y="95"/>
                      <a:pt x="49" y="109"/>
                    </a:cubicBezTo>
                    <a:cubicBezTo>
                      <a:pt x="39" y="130"/>
                      <a:pt x="39" y="153"/>
                      <a:pt x="60" y="168"/>
                    </a:cubicBezTo>
                    <a:cubicBezTo>
                      <a:pt x="70" y="175"/>
                      <a:pt x="97" y="178"/>
                      <a:pt x="108" y="170"/>
                    </a:cubicBezTo>
                    <a:cubicBezTo>
                      <a:pt x="112" y="166"/>
                      <a:pt x="114" y="157"/>
                      <a:pt x="117" y="153"/>
                    </a:cubicBezTo>
                    <a:cubicBezTo>
                      <a:pt x="131" y="125"/>
                      <a:pt x="158" y="53"/>
                      <a:pt x="102" y="49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4"/>
                      <a:pt x="108" y="235"/>
                      <a:pt x="58" y="200"/>
                    </a:cubicBezTo>
                    <a:cubicBezTo>
                      <a:pt x="41" y="187"/>
                      <a:pt x="21" y="166"/>
                      <a:pt x="17" y="145"/>
                    </a:cubicBezTo>
                    <a:cubicBezTo>
                      <a:pt x="16" y="138"/>
                      <a:pt x="17" y="132"/>
                      <a:pt x="18" y="125"/>
                    </a:cubicBezTo>
                    <a:cubicBezTo>
                      <a:pt x="10" y="122"/>
                      <a:pt x="0" y="113"/>
                      <a:pt x="5" y="101"/>
                    </a:cubicBezTo>
                    <a:cubicBezTo>
                      <a:pt x="26" y="58"/>
                      <a:pt x="63" y="0"/>
                      <a:pt x="121" y="16"/>
                    </a:cubicBezTo>
                    <a:cubicBezTo>
                      <a:pt x="171" y="32"/>
                      <a:pt x="175" y="94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5" name="Freeform 220">
                <a:extLst>
                  <a:ext uri="{FF2B5EF4-FFF2-40B4-BE49-F238E27FC236}">
                    <a16:creationId xmlns:a16="http://schemas.microsoft.com/office/drawing/2014/main" id="{2EBD149A-90CB-A146-A124-F5F03D323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8104" y="5204922"/>
                <a:ext cx="77123" cy="65392"/>
              </a:xfrm>
              <a:custGeom>
                <a:avLst/>
                <a:gdLst>
                  <a:gd name="T0" fmla="*/ 130 w 178"/>
                  <a:gd name="T1" fmla="*/ 62 h 149"/>
                  <a:gd name="T2" fmla="*/ 130 w 178"/>
                  <a:gd name="T3" fmla="*/ 62 h 149"/>
                  <a:gd name="T4" fmla="*/ 88 w 178"/>
                  <a:gd name="T5" fmla="*/ 33 h 149"/>
                  <a:gd name="T6" fmla="*/ 88 w 178"/>
                  <a:gd name="T7" fmla="*/ 33 h 149"/>
                  <a:gd name="T8" fmla="*/ 58 w 178"/>
                  <a:gd name="T9" fmla="*/ 42 h 149"/>
                  <a:gd name="T10" fmla="*/ 58 w 178"/>
                  <a:gd name="T11" fmla="*/ 42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8 h 149"/>
                  <a:gd name="T18" fmla="*/ 47 w 178"/>
                  <a:gd name="T19" fmla="*/ 118 h 149"/>
                  <a:gd name="T20" fmla="*/ 63 w 178"/>
                  <a:gd name="T21" fmla="*/ 119 h 149"/>
                  <a:gd name="T22" fmla="*/ 63 w 178"/>
                  <a:gd name="T23" fmla="*/ 119 h 149"/>
                  <a:gd name="T24" fmla="*/ 130 w 178"/>
                  <a:gd name="T25" fmla="*/ 62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30 h 149"/>
                  <a:gd name="T36" fmla="*/ 17 w 178"/>
                  <a:gd name="T37" fmla="*/ 30 h 149"/>
                  <a:gd name="T38" fmla="*/ 31 w 178"/>
                  <a:gd name="T39" fmla="*/ 23 h 149"/>
                  <a:gd name="T40" fmla="*/ 31 w 178"/>
                  <a:gd name="T41" fmla="*/ 23 h 149"/>
                  <a:gd name="T42" fmla="*/ 42 w 178"/>
                  <a:gd name="T43" fmla="*/ 2 h 149"/>
                  <a:gd name="T44" fmla="*/ 42 w 178"/>
                  <a:gd name="T45" fmla="*/ 2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4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1" y="40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7" y="113"/>
                      <a:pt x="47" y="118"/>
                    </a:cubicBezTo>
                    <a:lnTo>
                      <a:pt x="47" y="118"/>
                    </a:lnTo>
                    <a:cubicBezTo>
                      <a:pt x="51" y="119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8"/>
                      <a:pt x="155" y="110"/>
                      <a:pt x="130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9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3"/>
                      <a:pt x="31" y="23"/>
                    </a:cubicBezTo>
                    <a:lnTo>
                      <a:pt x="31" y="23"/>
                    </a:lnTo>
                    <a:cubicBezTo>
                      <a:pt x="27" y="14"/>
                      <a:pt x="30" y="4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3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6" name="Freeform 221">
                <a:extLst>
                  <a:ext uri="{FF2B5EF4-FFF2-40B4-BE49-F238E27FC236}">
                    <a16:creationId xmlns:a16="http://schemas.microsoft.com/office/drawing/2014/main" id="{67BEAF03-47CD-BB41-B289-930C2F7C1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9391" y="5196203"/>
                <a:ext cx="82945" cy="79923"/>
              </a:xfrm>
              <a:custGeom>
                <a:avLst/>
                <a:gdLst>
                  <a:gd name="T0" fmla="*/ 65 w 188"/>
                  <a:gd name="T1" fmla="*/ 131 h 186"/>
                  <a:gd name="T2" fmla="*/ 65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2 w 188"/>
                  <a:gd name="T21" fmla="*/ 51 h 186"/>
                  <a:gd name="T22" fmla="*/ 102 w 188"/>
                  <a:gd name="T23" fmla="*/ 51 h 186"/>
                  <a:gd name="T24" fmla="*/ 65 w 188"/>
                  <a:gd name="T25" fmla="*/ 131 h 186"/>
                  <a:gd name="T26" fmla="*/ 59 w 188"/>
                  <a:gd name="T27" fmla="*/ 40 h 186"/>
                  <a:gd name="T28" fmla="*/ 59 w 188"/>
                  <a:gd name="T29" fmla="*/ 40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7 h 186"/>
                  <a:gd name="T44" fmla="*/ 170 w 188"/>
                  <a:gd name="T45" fmla="*/ 147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81" y="142"/>
                      <a:pt x="98" y="143"/>
                      <a:pt x="113" y="139"/>
                    </a:cubicBezTo>
                    <a:lnTo>
                      <a:pt x="113" y="139"/>
                    </a:lnTo>
                    <a:cubicBezTo>
                      <a:pt x="117" y="130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5" y="109"/>
                      <a:pt x="166" y="93"/>
                      <a:pt x="155" y="73"/>
                    </a:cubicBezTo>
                    <a:lnTo>
                      <a:pt x="155" y="73"/>
                    </a:lnTo>
                    <a:cubicBezTo>
                      <a:pt x="150" y="61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2" y="51"/>
                    </a:cubicBezTo>
                    <a:lnTo>
                      <a:pt x="102" y="51"/>
                    </a:lnTo>
                    <a:cubicBezTo>
                      <a:pt x="77" y="63"/>
                      <a:pt x="21" y="97"/>
                      <a:pt x="65" y="131"/>
                    </a:cubicBezTo>
                    <a:close/>
                    <a:moveTo>
                      <a:pt x="59" y="40"/>
                    </a:moveTo>
                    <a:lnTo>
                      <a:pt x="59" y="40"/>
                    </a:lnTo>
                    <a:cubicBezTo>
                      <a:pt x="90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5" y="121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79" y="143"/>
                      <a:pt x="170" y="147"/>
                    </a:cubicBezTo>
                    <a:lnTo>
                      <a:pt x="170" y="147"/>
                    </a:lnTo>
                    <a:cubicBezTo>
                      <a:pt x="133" y="167"/>
                      <a:pt x="77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7" name="Freeform 222">
                <a:extLst>
                  <a:ext uri="{FF2B5EF4-FFF2-40B4-BE49-F238E27FC236}">
                    <a16:creationId xmlns:a16="http://schemas.microsoft.com/office/drawing/2014/main" id="{D831C434-AC57-DA46-A1C6-2119A7619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0915" y="5203468"/>
                <a:ext cx="77123" cy="65393"/>
              </a:xfrm>
              <a:custGeom>
                <a:avLst/>
                <a:gdLst>
                  <a:gd name="T0" fmla="*/ 130 w 178"/>
                  <a:gd name="T1" fmla="*/ 61 h 150"/>
                  <a:gd name="T2" fmla="*/ 130 w 178"/>
                  <a:gd name="T3" fmla="*/ 61 h 150"/>
                  <a:gd name="T4" fmla="*/ 89 w 178"/>
                  <a:gd name="T5" fmla="*/ 33 h 150"/>
                  <a:gd name="T6" fmla="*/ 89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4 w 178"/>
                  <a:gd name="T13" fmla="*/ 77 h 150"/>
                  <a:gd name="T14" fmla="*/ 24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1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3 w 178"/>
                  <a:gd name="T39" fmla="*/ 23 h 150"/>
                  <a:gd name="T40" fmla="*/ 33 w 178"/>
                  <a:gd name="T41" fmla="*/ 23 h 150"/>
                  <a:gd name="T42" fmla="*/ 41 w 178"/>
                  <a:gd name="T43" fmla="*/ 2 h 150"/>
                  <a:gd name="T44" fmla="*/ 41 w 178"/>
                  <a:gd name="T45" fmla="*/ 2 h 150"/>
                  <a:gd name="T46" fmla="*/ 162 w 178"/>
                  <a:gd name="T47" fmla="*/ 64 h 150"/>
                  <a:gd name="T48" fmla="*/ 162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1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1" y="40"/>
                      <a:pt x="58" y="41"/>
                    </a:cubicBezTo>
                    <a:lnTo>
                      <a:pt x="58" y="41"/>
                    </a:lnTo>
                    <a:cubicBezTo>
                      <a:pt x="39" y="44"/>
                      <a:pt x="24" y="53"/>
                      <a:pt x="24" y="77"/>
                    </a:cubicBezTo>
                    <a:lnTo>
                      <a:pt x="24" y="77"/>
                    </a:lnTo>
                    <a:cubicBezTo>
                      <a:pt x="25" y="88"/>
                      <a:pt x="37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1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3" y="23"/>
                    </a:cubicBezTo>
                    <a:lnTo>
                      <a:pt x="33" y="23"/>
                    </a:lnTo>
                    <a:cubicBezTo>
                      <a:pt x="27" y="15"/>
                      <a:pt x="31" y="3"/>
                      <a:pt x="41" y="2"/>
                    </a:cubicBezTo>
                    <a:lnTo>
                      <a:pt x="41" y="2"/>
                    </a:lnTo>
                    <a:cubicBezTo>
                      <a:pt x="83" y="0"/>
                      <a:pt x="143" y="7"/>
                      <a:pt x="162" y="64"/>
                    </a:cubicBezTo>
                    <a:lnTo>
                      <a:pt x="162" y="64"/>
                    </a:lnTo>
                    <a:cubicBezTo>
                      <a:pt x="177" y="112"/>
                      <a:pt x="135" y="141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8" name="Freeform 223">
                <a:extLst>
                  <a:ext uri="{FF2B5EF4-FFF2-40B4-BE49-F238E27FC236}">
                    <a16:creationId xmlns:a16="http://schemas.microsoft.com/office/drawing/2014/main" id="{3304904D-B9B6-ED4D-87F7-44153144C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2353" y="5187951"/>
                <a:ext cx="76810" cy="103694"/>
              </a:xfrm>
              <a:custGeom>
                <a:avLst/>
                <a:gdLst>
                  <a:gd name="T0" fmla="*/ 44769 w 175"/>
                  <a:gd name="T1" fmla="*/ 21439 h 237"/>
                  <a:gd name="T2" fmla="*/ 44769 w 175"/>
                  <a:gd name="T3" fmla="*/ 21439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067 h 237"/>
                  <a:gd name="T14" fmla="*/ 26335 w 175"/>
                  <a:gd name="T15" fmla="*/ 73067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4769 w 175"/>
                  <a:gd name="T25" fmla="*/ 21439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7"/>
                      <a:pt x="69" y="58"/>
                      <a:pt x="57" y="72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60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2" y="166"/>
                      <a:pt x="113" y="158"/>
                      <a:pt x="116" y="152"/>
                    </a:cubicBezTo>
                    <a:cubicBezTo>
                      <a:pt x="131" y="123"/>
                      <a:pt x="157" y="54"/>
                      <a:pt x="102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200"/>
                    </a:cubicBezTo>
                    <a:cubicBezTo>
                      <a:pt x="40" y="187"/>
                      <a:pt x="21" y="167"/>
                      <a:pt x="16" y="143"/>
                    </a:cubicBezTo>
                    <a:cubicBezTo>
                      <a:pt x="15" y="137"/>
                      <a:pt x="16" y="131"/>
                      <a:pt x="19" y="125"/>
                    </a:cubicBezTo>
                    <a:cubicBezTo>
                      <a:pt x="10" y="123"/>
                      <a:pt x="0" y="113"/>
                      <a:pt x="6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9" name="Freeform 224">
                <a:extLst>
                  <a:ext uri="{FF2B5EF4-FFF2-40B4-BE49-F238E27FC236}">
                    <a16:creationId xmlns:a16="http://schemas.microsoft.com/office/drawing/2014/main" id="{E3596092-CF0E-F842-9755-666CCB755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2015" y="5193296"/>
                <a:ext cx="88765" cy="87190"/>
              </a:xfrm>
              <a:custGeom>
                <a:avLst/>
                <a:gdLst>
                  <a:gd name="T0" fmla="*/ 59 w 204"/>
                  <a:gd name="T1" fmla="*/ 134 h 197"/>
                  <a:gd name="T2" fmla="*/ 59 w 204"/>
                  <a:gd name="T3" fmla="*/ 134 h 197"/>
                  <a:gd name="T4" fmla="*/ 108 w 204"/>
                  <a:gd name="T5" fmla="*/ 150 h 197"/>
                  <a:gd name="T6" fmla="*/ 108 w 204"/>
                  <a:gd name="T7" fmla="*/ 150 h 197"/>
                  <a:gd name="T8" fmla="*/ 142 w 204"/>
                  <a:gd name="T9" fmla="*/ 132 h 197"/>
                  <a:gd name="T10" fmla="*/ 142 w 204"/>
                  <a:gd name="T11" fmla="*/ 132 h 197"/>
                  <a:gd name="T12" fmla="*/ 175 w 204"/>
                  <a:gd name="T13" fmla="*/ 82 h 197"/>
                  <a:gd name="T14" fmla="*/ 175 w 204"/>
                  <a:gd name="T15" fmla="*/ 82 h 197"/>
                  <a:gd name="T16" fmla="*/ 144 w 204"/>
                  <a:gd name="T17" fmla="*/ 46 h 197"/>
                  <a:gd name="T18" fmla="*/ 144 w 204"/>
                  <a:gd name="T19" fmla="*/ 46 h 197"/>
                  <a:gd name="T20" fmla="*/ 125 w 204"/>
                  <a:gd name="T21" fmla="*/ 52 h 197"/>
                  <a:gd name="T22" fmla="*/ 125 w 204"/>
                  <a:gd name="T23" fmla="*/ 52 h 197"/>
                  <a:gd name="T24" fmla="*/ 59 w 204"/>
                  <a:gd name="T25" fmla="*/ 134 h 197"/>
                  <a:gd name="T26" fmla="*/ 83 w 204"/>
                  <a:gd name="T27" fmla="*/ 36 h 197"/>
                  <a:gd name="T28" fmla="*/ 83 w 204"/>
                  <a:gd name="T29" fmla="*/ 36 h 197"/>
                  <a:gd name="T30" fmla="*/ 199 w 204"/>
                  <a:gd name="T31" fmla="*/ 62 h 197"/>
                  <a:gd name="T32" fmla="*/ 199 w 204"/>
                  <a:gd name="T33" fmla="*/ 62 h 197"/>
                  <a:gd name="T34" fmla="*/ 188 w 204"/>
                  <a:gd name="T35" fmla="*/ 131 h 197"/>
                  <a:gd name="T36" fmla="*/ 188 w 204"/>
                  <a:gd name="T37" fmla="*/ 131 h 197"/>
                  <a:gd name="T38" fmla="*/ 172 w 204"/>
                  <a:gd name="T39" fmla="*/ 142 h 197"/>
                  <a:gd name="T40" fmla="*/ 172 w 204"/>
                  <a:gd name="T41" fmla="*/ 142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4 h 197"/>
                  <a:gd name="T48" fmla="*/ 25 w 204"/>
                  <a:gd name="T49" fmla="*/ 144 h 197"/>
                  <a:gd name="T50" fmla="*/ 83 w 204"/>
                  <a:gd name="T51" fmla="*/ 3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3" y="149"/>
                      <a:pt x="90" y="152"/>
                      <a:pt x="108" y="150"/>
                    </a:cubicBezTo>
                    <a:lnTo>
                      <a:pt x="108" y="150"/>
                    </a:lnTo>
                    <a:cubicBezTo>
                      <a:pt x="116" y="140"/>
                      <a:pt x="126" y="137"/>
                      <a:pt x="142" y="132"/>
                    </a:cubicBezTo>
                    <a:lnTo>
                      <a:pt x="142" y="132"/>
                    </a:lnTo>
                    <a:cubicBezTo>
                      <a:pt x="162" y="123"/>
                      <a:pt x="179" y="107"/>
                      <a:pt x="175" y="82"/>
                    </a:cubicBezTo>
                    <a:lnTo>
                      <a:pt x="175" y="82"/>
                    </a:lnTo>
                    <a:cubicBezTo>
                      <a:pt x="174" y="70"/>
                      <a:pt x="157" y="49"/>
                      <a:pt x="144" y="46"/>
                    </a:cubicBezTo>
                    <a:lnTo>
                      <a:pt x="144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2"/>
                      <a:pt x="59" y="134"/>
                    </a:cubicBezTo>
                    <a:close/>
                    <a:moveTo>
                      <a:pt x="83" y="36"/>
                    </a:moveTo>
                    <a:lnTo>
                      <a:pt x="83" y="36"/>
                    </a:lnTo>
                    <a:cubicBezTo>
                      <a:pt x="122" y="20"/>
                      <a:pt x="192" y="0"/>
                      <a:pt x="199" y="62"/>
                    </a:cubicBezTo>
                    <a:lnTo>
                      <a:pt x="199" y="62"/>
                    </a:lnTo>
                    <a:cubicBezTo>
                      <a:pt x="203" y="83"/>
                      <a:pt x="201" y="111"/>
                      <a:pt x="188" y="131"/>
                    </a:cubicBezTo>
                    <a:lnTo>
                      <a:pt x="188" y="131"/>
                    </a:lnTo>
                    <a:cubicBezTo>
                      <a:pt x="184" y="134"/>
                      <a:pt x="179" y="138"/>
                      <a:pt x="172" y="142"/>
                    </a:cubicBezTo>
                    <a:lnTo>
                      <a:pt x="172" y="142"/>
                    </a:lnTo>
                    <a:cubicBezTo>
                      <a:pt x="179" y="149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3"/>
                      <a:pt x="53" y="196"/>
                      <a:pt x="25" y="144"/>
                    </a:cubicBezTo>
                    <a:lnTo>
                      <a:pt x="25" y="144"/>
                    </a:lnTo>
                    <a:cubicBezTo>
                      <a:pt x="0" y="96"/>
                      <a:pt x="42" y="52"/>
                      <a:pt x="83" y="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0" name="Freeform 225">
                <a:extLst>
                  <a:ext uri="{FF2B5EF4-FFF2-40B4-BE49-F238E27FC236}">
                    <a16:creationId xmlns:a16="http://schemas.microsoft.com/office/drawing/2014/main" id="{4E2C33E6-0E63-DB48-A360-8FA272DF2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0894" y="5189870"/>
                <a:ext cx="76810" cy="103694"/>
              </a:xfrm>
              <a:custGeom>
                <a:avLst/>
                <a:gdLst>
                  <a:gd name="T0" fmla="*/ 45208 w 175"/>
                  <a:gd name="T1" fmla="*/ 21001 h 237"/>
                  <a:gd name="T2" fmla="*/ 45208 w 175"/>
                  <a:gd name="T3" fmla="*/ 21001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507 w 175"/>
                  <a:gd name="T9" fmla="*/ 47690 h 237"/>
                  <a:gd name="T10" fmla="*/ 21507 w 175"/>
                  <a:gd name="T11" fmla="*/ 47690 h 237"/>
                  <a:gd name="T12" fmla="*/ 25896 w 175"/>
                  <a:gd name="T13" fmla="*/ 72630 h 237"/>
                  <a:gd name="T14" fmla="*/ 25896 w 175"/>
                  <a:gd name="T15" fmla="*/ 72630 h 237"/>
                  <a:gd name="T16" fmla="*/ 46964 w 175"/>
                  <a:gd name="T17" fmla="*/ 73505 h 237"/>
                  <a:gd name="T18" fmla="*/ 46964 w 175"/>
                  <a:gd name="T19" fmla="*/ 73505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5208 w 175"/>
                  <a:gd name="T25" fmla="*/ 21001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6630 h 237"/>
                  <a:gd name="T32" fmla="*/ 25457 w 175"/>
                  <a:gd name="T33" fmla="*/ 86630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253 h 237"/>
                  <a:gd name="T40" fmla="*/ 8339 w 175"/>
                  <a:gd name="T41" fmla="*/ 54253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8"/>
                    </a:moveTo>
                    <a:lnTo>
                      <a:pt x="103" y="48"/>
                    </a:lnTo>
                    <a:cubicBezTo>
                      <a:pt x="83" y="47"/>
                      <a:pt x="69" y="57"/>
                      <a:pt x="57" y="72"/>
                    </a:cubicBezTo>
                    <a:cubicBezTo>
                      <a:pt x="59" y="84"/>
                      <a:pt x="53" y="93"/>
                      <a:pt x="49" y="109"/>
                    </a:cubicBezTo>
                    <a:cubicBezTo>
                      <a:pt x="40" y="130"/>
                      <a:pt x="40" y="152"/>
                      <a:pt x="59" y="166"/>
                    </a:cubicBezTo>
                    <a:cubicBezTo>
                      <a:pt x="70" y="173"/>
                      <a:pt x="96" y="177"/>
                      <a:pt x="107" y="168"/>
                    </a:cubicBezTo>
                    <a:cubicBezTo>
                      <a:pt x="112" y="165"/>
                      <a:pt x="113" y="157"/>
                      <a:pt x="116" y="152"/>
                    </a:cubicBezTo>
                    <a:cubicBezTo>
                      <a:pt x="130" y="123"/>
                      <a:pt x="157" y="52"/>
                      <a:pt x="103" y="48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198"/>
                    </a:cubicBezTo>
                    <a:cubicBezTo>
                      <a:pt x="40" y="185"/>
                      <a:pt x="20" y="165"/>
                      <a:pt x="16" y="143"/>
                    </a:cubicBezTo>
                    <a:cubicBezTo>
                      <a:pt x="15" y="136"/>
                      <a:pt x="16" y="131"/>
                      <a:pt x="19" y="124"/>
                    </a:cubicBezTo>
                    <a:cubicBezTo>
                      <a:pt x="9" y="123"/>
                      <a:pt x="0" y="111"/>
                      <a:pt x="6" y="101"/>
                    </a:cubicBezTo>
                    <a:cubicBezTo>
                      <a:pt x="25" y="57"/>
                      <a:pt x="63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1" name="Freeform 226">
                <a:extLst>
                  <a:ext uri="{FF2B5EF4-FFF2-40B4-BE49-F238E27FC236}">
                    <a16:creationId xmlns:a16="http://schemas.microsoft.com/office/drawing/2014/main" id="{C57673F9-0839-564D-ACCF-D93A4B071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6499" y="5204922"/>
                <a:ext cx="75669" cy="6539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6 h 150"/>
                  <a:gd name="T14" fmla="*/ 24 w 177"/>
                  <a:gd name="T15" fmla="*/ 76 h 150"/>
                  <a:gd name="T16" fmla="*/ 46 w 177"/>
                  <a:gd name="T17" fmla="*/ 118 h 150"/>
                  <a:gd name="T18" fmla="*/ 46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6 h 150"/>
                  <a:gd name="T28" fmla="*/ 97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0 w 177"/>
                  <a:gd name="T39" fmla="*/ 24 h 150"/>
                  <a:gd name="T40" fmla="*/ 30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7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2"/>
                      <a:pt x="71" y="39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3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6" y="118"/>
                    </a:cubicBezTo>
                    <a:lnTo>
                      <a:pt x="46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10"/>
                      <a:pt x="129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0" y="24"/>
                    </a:cubicBezTo>
                    <a:lnTo>
                      <a:pt x="30" y="24"/>
                    </a:lnTo>
                    <a:cubicBezTo>
                      <a:pt x="28" y="16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6" y="112"/>
                      <a:pt x="136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2" name="Freeform 227">
                <a:extLst>
                  <a:ext uri="{FF2B5EF4-FFF2-40B4-BE49-F238E27FC236}">
                    <a16:creationId xmlns:a16="http://schemas.microsoft.com/office/drawing/2014/main" id="{B4287820-BE93-FD41-8D41-BB26EC051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6331" y="5196203"/>
                <a:ext cx="82944" cy="79923"/>
              </a:xfrm>
              <a:custGeom>
                <a:avLst/>
                <a:gdLst>
                  <a:gd name="T0" fmla="*/ 66 w 189"/>
                  <a:gd name="T1" fmla="*/ 131 h 187"/>
                  <a:gd name="T2" fmla="*/ 66 w 189"/>
                  <a:gd name="T3" fmla="*/ 131 h 187"/>
                  <a:gd name="T4" fmla="*/ 115 w 189"/>
                  <a:gd name="T5" fmla="*/ 140 h 187"/>
                  <a:gd name="T6" fmla="*/ 115 w 189"/>
                  <a:gd name="T7" fmla="*/ 140 h 187"/>
                  <a:gd name="T8" fmla="*/ 140 w 189"/>
                  <a:gd name="T9" fmla="*/ 119 h 187"/>
                  <a:gd name="T10" fmla="*/ 140 w 189"/>
                  <a:gd name="T11" fmla="*/ 119 h 187"/>
                  <a:gd name="T12" fmla="*/ 157 w 189"/>
                  <a:gd name="T13" fmla="*/ 73 h 187"/>
                  <a:gd name="T14" fmla="*/ 157 w 189"/>
                  <a:gd name="T15" fmla="*/ 73 h 187"/>
                  <a:gd name="T16" fmla="*/ 117 w 189"/>
                  <a:gd name="T17" fmla="*/ 46 h 187"/>
                  <a:gd name="T18" fmla="*/ 117 w 189"/>
                  <a:gd name="T19" fmla="*/ 46 h 187"/>
                  <a:gd name="T20" fmla="*/ 102 w 189"/>
                  <a:gd name="T21" fmla="*/ 52 h 187"/>
                  <a:gd name="T22" fmla="*/ 102 w 189"/>
                  <a:gd name="T23" fmla="*/ 52 h 187"/>
                  <a:gd name="T24" fmla="*/ 66 w 189"/>
                  <a:gd name="T25" fmla="*/ 131 h 187"/>
                  <a:gd name="T26" fmla="*/ 59 w 189"/>
                  <a:gd name="T27" fmla="*/ 43 h 187"/>
                  <a:gd name="T28" fmla="*/ 59 w 189"/>
                  <a:gd name="T29" fmla="*/ 43 h 187"/>
                  <a:gd name="T30" fmla="*/ 173 w 189"/>
                  <a:gd name="T31" fmla="*/ 52 h 187"/>
                  <a:gd name="T32" fmla="*/ 173 w 189"/>
                  <a:gd name="T33" fmla="*/ 52 h 187"/>
                  <a:gd name="T34" fmla="*/ 180 w 189"/>
                  <a:gd name="T35" fmla="*/ 114 h 187"/>
                  <a:gd name="T36" fmla="*/ 180 w 189"/>
                  <a:gd name="T37" fmla="*/ 114 h 187"/>
                  <a:gd name="T38" fmla="*/ 171 w 189"/>
                  <a:gd name="T39" fmla="*/ 126 h 187"/>
                  <a:gd name="T40" fmla="*/ 171 w 189"/>
                  <a:gd name="T41" fmla="*/ 126 h 187"/>
                  <a:gd name="T42" fmla="*/ 171 w 189"/>
                  <a:gd name="T43" fmla="*/ 148 h 187"/>
                  <a:gd name="T44" fmla="*/ 171 w 189"/>
                  <a:gd name="T45" fmla="*/ 148 h 187"/>
                  <a:gd name="T46" fmla="*/ 37 w 189"/>
                  <a:gd name="T47" fmla="*/ 144 h 187"/>
                  <a:gd name="T48" fmla="*/ 37 w 189"/>
                  <a:gd name="T49" fmla="*/ 144 h 187"/>
                  <a:gd name="T50" fmla="*/ 59 w 189"/>
                  <a:gd name="T51" fmla="*/ 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9" h="187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2" y="144"/>
                      <a:pt x="99" y="144"/>
                      <a:pt x="115" y="140"/>
                    </a:cubicBezTo>
                    <a:lnTo>
                      <a:pt x="115" y="140"/>
                    </a:lnTo>
                    <a:cubicBezTo>
                      <a:pt x="119" y="130"/>
                      <a:pt x="128" y="127"/>
                      <a:pt x="140" y="119"/>
                    </a:cubicBezTo>
                    <a:lnTo>
                      <a:pt x="140" y="119"/>
                    </a:lnTo>
                    <a:cubicBezTo>
                      <a:pt x="155" y="110"/>
                      <a:pt x="166" y="96"/>
                      <a:pt x="157" y="73"/>
                    </a:cubicBezTo>
                    <a:lnTo>
                      <a:pt x="157" y="73"/>
                    </a:lnTo>
                    <a:cubicBezTo>
                      <a:pt x="151" y="64"/>
                      <a:pt x="130" y="47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5" y="51"/>
                      <a:pt x="102" y="52"/>
                    </a:cubicBezTo>
                    <a:lnTo>
                      <a:pt x="102" y="52"/>
                    </a:lnTo>
                    <a:cubicBezTo>
                      <a:pt x="78" y="64"/>
                      <a:pt x="23" y="98"/>
                      <a:pt x="66" y="131"/>
                    </a:cubicBezTo>
                    <a:close/>
                    <a:moveTo>
                      <a:pt x="59" y="43"/>
                    </a:moveTo>
                    <a:lnTo>
                      <a:pt x="59" y="43"/>
                    </a:lnTo>
                    <a:cubicBezTo>
                      <a:pt x="91" y="25"/>
                      <a:pt x="148" y="0"/>
                      <a:pt x="173" y="52"/>
                    </a:cubicBezTo>
                    <a:lnTo>
                      <a:pt x="173" y="52"/>
                    </a:lnTo>
                    <a:cubicBezTo>
                      <a:pt x="180" y="71"/>
                      <a:pt x="188" y="96"/>
                      <a:pt x="180" y="114"/>
                    </a:cubicBezTo>
                    <a:lnTo>
                      <a:pt x="180" y="114"/>
                    </a:lnTo>
                    <a:cubicBezTo>
                      <a:pt x="179" y="119"/>
                      <a:pt x="175" y="123"/>
                      <a:pt x="171" y="126"/>
                    </a:cubicBezTo>
                    <a:lnTo>
                      <a:pt x="171" y="126"/>
                    </a:lnTo>
                    <a:cubicBezTo>
                      <a:pt x="178" y="131"/>
                      <a:pt x="180" y="144"/>
                      <a:pt x="171" y="148"/>
                    </a:cubicBezTo>
                    <a:lnTo>
                      <a:pt x="171" y="148"/>
                    </a:lnTo>
                    <a:cubicBezTo>
                      <a:pt x="134" y="168"/>
                      <a:pt x="78" y="186"/>
                      <a:pt x="37" y="144"/>
                    </a:cubicBezTo>
                    <a:lnTo>
                      <a:pt x="37" y="144"/>
                    </a:lnTo>
                    <a:cubicBezTo>
                      <a:pt x="0" y="105"/>
                      <a:pt x="27" y="61"/>
                      <a:pt x="59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3" name="Freeform 228">
                <a:extLst>
                  <a:ext uri="{FF2B5EF4-FFF2-40B4-BE49-F238E27FC236}">
                    <a16:creationId xmlns:a16="http://schemas.microsoft.com/office/drawing/2014/main" id="{9D292881-3D46-BC41-A2BE-FF250811A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7853" y="5204922"/>
                <a:ext cx="7857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3 w 179"/>
                  <a:gd name="T21" fmla="*/ 117 h 148"/>
                  <a:gd name="T22" fmla="*/ 63 w 179"/>
                  <a:gd name="T23" fmla="*/ 117 h 148"/>
                  <a:gd name="T24" fmla="*/ 129 w 179"/>
                  <a:gd name="T25" fmla="*/ 60 h 148"/>
                  <a:gd name="T26" fmla="*/ 99 w 179"/>
                  <a:gd name="T27" fmla="*/ 144 h 148"/>
                  <a:gd name="T28" fmla="*/ 99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7 w 179"/>
                  <a:gd name="T35" fmla="*/ 29 h 148"/>
                  <a:gd name="T36" fmla="*/ 17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9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9" y="144"/>
                    </a:moveTo>
                    <a:lnTo>
                      <a:pt x="99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2" y="1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2"/>
                      <a:pt x="99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4" name="Freeform 229">
                <a:extLst>
                  <a:ext uri="{FF2B5EF4-FFF2-40B4-BE49-F238E27FC236}">
                    <a16:creationId xmlns:a16="http://schemas.microsoft.com/office/drawing/2014/main" id="{78EAC489-4A06-5D41-9BAB-001C345E6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5595" y="5187951"/>
                <a:ext cx="76810" cy="103694"/>
              </a:xfrm>
              <a:custGeom>
                <a:avLst/>
                <a:gdLst>
                  <a:gd name="T0" fmla="*/ 45208 w 175"/>
                  <a:gd name="T1" fmla="*/ 21530 h 236"/>
                  <a:gd name="T2" fmla="*/ 45208 w 175"/>
                  <a:gd name="T3" fmla="*/ 21530 h 236"/>
                  <a:gd name="T4" fmla="*/ 25018 w 175"/>
                  <a:gd name="T5" fmla="*/ 32075 h 236"/>
                  <a:gd name="T6" fmla="*/ 25018 w 175"/>
                  <a:gd name="T7" fmla="*/ 3207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816 h 236"/>
                  <a:gd name="T14" fmla="*/ 25896 w 175"/>
                  <a:gd name="T15" fmla="*/ 73816 h 236"/>
                  <a:gd name="T16" fmla="*/ 46964 w 175"/>
                  <a:gd name="T17" fmla="*/ 74695 h 236"/>
                  <a:gd name="T18" fmla="*/ 46964 w 175"/>
                  <a:gd name="T19" fmla="*/ 74695 h 236"/>
                  <a:gd name="T20" fmla="*/ 50914 w 175"/>
                  <a:gd name="T21" fmla="*/ 67225 h 236"/>
                  <a:gd name="T22" fmla="*/ 50914 w 175"/>
                  <a:gd name="T23" fmla="*/ 67225 h 236"/>
                  <a:gd name="T24" fmla="*/ 45208 w 175"/>
                  <a:gd name="T25" fmla="*/ 21530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3710 h 236"/>
                  <a:gd name="T36" fmla="*/ 7023 w 175"/>
                  <a:gd name="T37" fmla="*/ 63710 h 236"/>
                  <a:gd name="T38" fmla="*/ 8339 w 175"/>
                  <a:gd name="T39" fmla="*/ 54923 h 236"/>
                  <a:gd name="T40" fmla="*/ 8339 w 175"/>
                  <a:gd name="T41" fmla="*/ 54923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3" y="95"/>
                      <a:pt x="48" y="109"/>
                    </a:cubicBezTo>
                    <a:cubicBezTo>
                      <a:pt x="40" y="130"/>
                      <a:pt x="40" y="153"/>
                      <a:pt x="59" y="168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4"/>
                      <a:pt x="107" y="235"/>
                      <a:pt x="58" y="200"/>
                    </a:cubicBezTo>
                    <a:cubicBezTo>
                      <a:pt x="40" y="187"/>
                      <a:pt x="20" y="166"/>
                      <a:pt x="16" y="145"/>
                    </a:cubicBezTo>
                    <a:cubicBezTo>
                      <a:pt x="15" y="138"/>
                      <a:pt x="16" y="132"/>
                      <a:pt x="19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2"/>
                      <a:pt x="174" y="94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5" name="Freeform 230">
                <a:extLst>
                  <a:ext uri="{FF2B5EF4-FFF2-40B4-BE49-F238E27FC236}">
                    <a16:creationId xmlns:a16="http://schemas.microsoft.com/office/drawing/2014/main" id="{9FB340F7-458F-B64D-83CB-5AD390282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685" y="5196203"/>
                <a:ext cx="87310" cy="85736"/>
              </a:xfrm>
              <a:custGeom>
                <a:avLst/>
                <a:gdLst>
                  <a:gd name="T0" fmla="*/ 61 w 203"/>
                  <a:gd name="T1" fmla="*/ 134 h 197"/>
                  <a:gd name="T2" fmla="*/ 61 w 203"/>
                  <a:gd name="T3" fmla="*/ 134 h 197"/>
                  <a:gd name="T4" fmla="*/ 108 w 203"/>
                  <a:gd name="T5" fmla="*/ 150 h 197"/>
                  <a:gd name="T6" fmla="*/ 108 w 203"/>
                  <a:gd name="T7" fmla="*/ 150 h 197"/>
                  <a:gd name="T8" fmla="*/ 141 w 203"/>
                  <a:gd name="T9" fmla="*/ 131 h 197"/>
                  <a:gd name="T10" fmla="*/ 141 w 203"/>
                  <a:gd name="T11" fmla="*/ 131 h 197"/>
                  <a:gd name="T12" fmla="*/ 175 w 203"/>
                  <a:gd name="T13" fmla="*/ 81 h 197"/>
                  <a:gd name="T14" fmla="*/ 175 w 203"/>
                  <a:gd name="T15" fmla="*/ 81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1 h 197"/>
                  <a:gd name="T22" fmla="*/ 125 w 203"/>
                  <a:gd name="T23" fmla="*/ 51 h 197"/>
                  <a:gd name="T24" fmla="*/ 61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8 w 203"/>
                  <a:gd name="T31" fmla="*/ 60 h 197"/>
                  <a:gd name="T32" fmla="*/ 198 w 203"/>
                  <a:gd name="T33" fmla="*/ 60 h 197"/>
                  <a:gd name="T34" fmla="*/ 188 w 203"/>
                  <a:gd name="T35" fmla="*/ 130 h 197"/>
                  <a:gd name="T36" fmla="*/ 188 w 203"/>
                  <a:gd name="T37" fmla="*/ 130 h 197"/>
                  <a:gd name="T38" fmla="*/ 172 w 203"/>
                  <a:gd name="T39" fmla="*/ 140 h 197"/>
                  <a:gd name="T40" fmla="*/ 172 w 203"/>
                  <a:gd name="T41" fmla="*/ 140 h 197"/>
                  <a:gd name="T42" fmla="*/ 164 w 203"/>
                  <a:gd name="T43" fmla="*/ 167 h 197"/>
                  <a:gd name="T44" fmla="*/ 164 w 203"/>
                  <a:gd name="T45" fmla="*/ 167 h 197"/>
                  <a:gd name="T46" fmla="*/ 24 w 203"/>
                  <a:gd name="T47" fmla="*/ 143 h 197"/>
                  <a:gd name="T48" fmla="*/ 24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1" y="148"/>
                      <a:pt x="89" y="151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6"/>
                      <a:pt x="141" y="131"/>
                    </a:cubicBezTo>
                    <a:lnTo>
                      <a:pt x="141" y="131"/>
                    </a:lnTo>
                    <a:cubicBezTo>
                      <a:pt x="162" y="121"/>
                      <a:pt x="179" y="106"/>
                      <a:pt x="175" y="81"/>
                    </a:cubicBezTo>
                    <a:lnTo>
                      <a:pt x="175" y="81"/>
                    </a:lnTo>
                    <a:cubicBezTo>
                      <a:pt x="174" y="69"/>
                      <a:pt x="156" y="48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1"/>
                    </a:cubicBezTo>
                    <a:lnTo>
                      <a:pt x="125" y="51"/>
                    </a:lnTo>
                    <a:cubicBezTo>
                      <a:pt x="95" y="60"/>
                      <a:pt x="25" y="92"/>
                      <a:pt x="61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2" y="18"/>
                      <a:pt x="191" y="0"/>
                      <a:pt x="198" y="60"/>
                    </a:cubicBezTo>
                    <a:lnTo>
                      <a:pt x="198" y="60"/>
                    </a:lnTo>
                    <a:cubicBezTo>
                      <a:pt x="202" y="83"/>
                      <a:pt x="201" y="110"/>
                      <a:pt x="188" y="130"/>
                    </a:cubicBezTo>
                    <a:lnTo>
                      <a:pt x="188" y="130"/>
                    </a:lnTo>
                    <a:cubicBezTo>
                      <a:pt x="184" y="134"/>
                      <a:pt x="179" y="138"/>
                      <a:pt x="172" y="140"/>
                    </a:cubicBezTo>
                    <a:lnTo>
                      <a:pt x="172" y="140"/>
                    </a:lnTo>
                    <a:cubicBezTo>
                      <a:pt x="177" y="148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20" y="182"/>
                      <a:pt x="53" y="196"/>
                      <a:pt x="24" y="143"/>
                    </a:cubicBezTo>
                    <a:lnTo>
                      <a:pt x="24" y="143"/>
                    </a:lnTo>
                    <a:cubicBezTo>
                      <a:pt x="0" y="96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6" name="Freeform 231">
                <a:extLst>
                  <a:ext uri="{FF2B5EF4-FFF2-40B4-BE49-F238E27FC236}">
                    <a16:creationId xmlns:a16="http://schemas.microsoft.com/office/drawing/2014/main" id="{3F72E14F-ECA7-774F-AC0F-A0A4E083E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4136" y="5189870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0629 w 175"/>
                  <a:gd name="T9" fmla="*/ 47893 h 236"/>
                  <a:gd name="T10" fmla="*/ 20629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6964 w 175"/>
                  <a:gd name="T17" fmla="*/ 74255 h 236"/>
                  <a:gd name="T18" fmla="*/ 46964 w 175"/>
                  <a:gd name="T19" fmla="*/ 74255 h 236"/>
                  <a:gd name="T20" fmla="*/ 50914 w 175"/>
                  <a:gd name="T21" fmla="*/ 66786 h 236"/>
                  <a:gd name="T22" fmla="*/ 50914 w 175"/>
                  <a:gd name="T23" fmla="*/ 66786 h 236"/>
                  <a:gd name="T24" fmla="*/ 45208 w 175"/>
                  <a:gd name="T25" fmla="*/ 20651 h 236"/>
                  <a:gd name="T26" fmla="*/ 68471 w 175"/>
                  <a:gd name="T27" fmla="*/ 58877 h 236"/>
                  <a:gd name="T28" fmla="*/ 68471 w 175"/>
                  <a:gd name="T29" fmla="*/ 58877 h 236"/>
                  <a:gd name="T30" fmla="*/ 25457 w 175"/>
                  <a:gd name="T31" fmla="*/ 86998 h 236"/>
                  <a:gd name="T32" fmla="*/ 25457 w 175"/>
                  <a:gd name="T33" fmla="*/ 86998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7900 w 175"/>
                  <a:gd name="T39" fmla="*/ 54044 h 236"/>
                  <a:gd name="T40" fmla="*/ 7900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471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8" y="56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3"/>
                      <a:pt x="156" y="52"/>
                      <a:pt x="103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7" y="235"/>
                      <a:pt x="58" y="198"/>
                    </a:cubicBezTo>
                    <a:cubicBezTo>
                      <a:pt x="40" y="185"/>
                      <a:pt x="21" y="165"/>
                      <a:pt x="16" y="143"/>
                    </a:cubicBezTo>
                    <a:cubicBezTo>
                      <a:pt x="16" y="137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7" name="Freeform 232">
                <a:extLst>
                  <a:ext uri="{FF2B5EF4-FFF2-40B4-BE49-F238E27FC236}">
                    <a16:creationId xmlns:a16="http://schemas.microsoft.com/office/drawing/2014/main" id="{B6DB8E5E-D88E-D44B-9356-C8CCC7C8E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0714" y="5204922"/>
                <a:ext cx="7712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7 h 150"/>
                  <a:gd name="T14" fmla="*/ 23 w 178"/>
                  <a:gd name="T15" fmla="*/ 77 h 150"/>
                  <a:gd name="T16" fmla="*/ 48 w 178"/>
                  <a:gd name="T17" fmla="*/ 119 h 150"/>
                  <a:gd name="T18" fmla="*/ 48 w 178"/>
                  <a:gd name="T19" fmla="*/ 119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1 w 178"/>
                  <a:gd name="T31" fmla="*/ 88 h 150"/>
                  <a:gd name="T32" fmla="*/ 1 w 178"/>
                  <a:gd name="T33" fmla="*/ 88 h 150"/>
                  <a:gd name="T34" fmla="*/ 18 w 178"/>
                  <a:gd name="T35" fmla="*/ 29 h 150"/>
                  <a:gd name="T36" fmla="*/ 18 w 178"/>
                  <a:gd name="T37" fmla="*/ 29 h 150"/>
                  <a:gd name="T38" fmla="*/ 33 w 178"/>
                  <a:gd name="T39" fmla="*/ 24 h 150"/>
                  <a:gd name="T40" fmla="*/ 33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2 h 150"/>
                  <a:gd name="T48" fmla="*/ 161 w 178"/>
                  <a:gd name="T49" fmla="*/ 62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4"/>
                      <a:pt x="23" y="54"/>
                      <a:pt x="23" y="77"/>
                    </a:cubicBezTo>
                    <a:lnTo>
                      <a:pt x="23" y="77"/>
                    </a:lnTo>
                    <a:cubicBezTo>
                      <a:pt x="23" y="88"/>
                      <a:pt x="36" y="113"/>
                      <a:pt x="48" y="119"/>
                    </a:cubicBezTo>
                    <a:lnTo>
                      <a:pt x="48" y="119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0" y="119"/>
                      <a:pt x="155" y="109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8"/>
                      <a:pt x="1" y="88"/>
                    </a:cubicBezTo>
                    <a:lnTo>
                      <a:pt x="1" y="88"/>
                    </a:lnTo>
                    <a:cubicBezTo>
                      <a:pt x="0" y="69"/>
                      <a:pt x="4" y="44"/>
                      <a:pt x="18" y="29"/>
                    </a:cubicBezTo>
                    <a:lnTo>
                      <a:pt x="18" y="29"/>
                    </a:lnTo>
                    <a:cubicBezTo>
                      <a:pt x="22" y="27"/>
                      <a:pt x="26" y="24"/>
                      <a:pt x="33" y="24"/>
                    </a:cubicBezTo>
                    <a:lnTo>
                      <a:pt x="33" y="24"/>
                    </a:lnTo>
                    <a:cubicBezTo>
                      <a:pt x="29" y="15"/>
                      <a:pt x="31" y="3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3" y="7"/>
                      <a:pt x="161" y="62"/>
                    </a:cubicBezTo>
                    <a:lnTo>
                      <a:pt x="161" y="62"/>
                    </a:lnTo>
                    <a:cubicBezTo>
                      <a:pt x="177" y="113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8" name="Freeform 233">
                <a:extLst>
                  <a:ext uri="{FF2B5EF4-FFF2-40B4-BE49-F238E27FC236}">
                    <a16:creationId xmlns:a16="http://schemas.microsoft.com/office/drawing/2014/main" id="{EAD88640-F979-D64A-81D8-46F01CD2B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0546" y="5196203"/>
                <a:ext cx="81489" cy="81377"/>
              </a:xfrm>
              <a:custGeom>
                <a:avLst/>
                <a:gdLst>
                  <a:gd name="T0" fmla="*/ 65 w 188"/>
                  <a:gd name="T1" fmla="*/ 131 h 188"/>
                  <a:gd name="T2" fmla="*/ 65 w 188"/>
                  <a:gd name="T3" fmla="*/ 131 h 188"/>
                  <a:gd name="T4" fmla="*/ 112 w 188"/>
                  <a:gd name="T5" fmla="*/ 141 h 188"/>
                  <a:gd name="T6" fmla="*/ 112 w 188"/>
                  <a:gd name="T7" fmla="*/ 141 h 188"/>
                  <a:gd name="T8" fmla="*/ 137 w 188"/>
                  <a:gd name="T9" fmla="*/ 120 h 188"/>
                  <a:gd name="T10" fmla="*/ 137 w 188"/>
                  <a:gd name="T11" fmla="*/ 120 h 188"/>
                  <a:gd name="T12" fmla="*/ 154 w 188"/>
                  <a:gd name="T13" fmla="*/ 74 h 188"/>
                  <a:gd name="T14" fmla="*/ 154 w 188"/>
                  <a:gd name="T15" fmla="*/ 74 h 188"/>
                  <a:gd name="T16" fmla="*/ 116 w 188"/>
                  <a:gd name="T17" fmla="*/ 46 h 188"/>
                  <a:gd name="T18" fmla="*/ 116 w 188"/>
                  <a:gd name="T19" fmla="*/ 46 h 188"/>
                  <a:gd name="T20" fmla="*/ 100 w 188"/>
                  <a:gd name="T21" fmla="*/ 53 h 188"/>
                  <a:gd name="T22" fmla="*/ 100 w 188"/>
                  <a:gd name="T23" fmla="*/ 53 h 188"/>
                  <a:gd name="T24" fmla="*/ 65 w 188"/>
                  <a:gd name="T25" fmla="*/ 131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0 w 188"/>
                  <a:gd name="T35" fmla="*/ 114 h 188"/>
                  <a:gd name="T36" fmla="*/ 180 w 188"/>
                  <a:gd name="T37" fmla="*/ 114 h 188"/>
                  <a:gd name="T38" fmla="*/ 169 w 188"/>
                  <a:gd name="T39" fmla="*/ 126 h 188"/>
                  <a:gd name="T40" fmla="*/ 169 w 188"/>
                  <a:gd name="T41" fmla="*/ 126 h 188"/>
                  <a:gd name="T42" fmla="*/ 169 w 188"/>
                  <a:gd name="T43" fmla="*/ 149 h 188"/>
                  <a:gd name="T44" fmla="*/ 169 w 188"/>
                  <a:gd name="T45" fmla="*/ 149 h 188"/>
                  <a:gd name="T46" fmla="*/ 36 w 188"/>
                  <a:gd name="T47" fmla="*/ 143 h 188"/>
                  <a:gd name="T48" fmla="*/ 36 w 188"/>
                  <a:gd name="T49" fmla="*/ 143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79" y="143"/>
                      <a:pt x="96" y="145"/>
                      <a:pt x="112" y="141"/>
                    </a:cubicBezTo>
                    <a:lnTo>
                      <a:pt x="112" y="141"/>
                    </a:lnTo>
                    <a:cubicBezTo>
                      <a:pt x="117" y="130"/>
                      <a:pt x="125" y="128"/>
                      <a:pt x="137" y="120"/>
                    </a:cubicBezTo>
                    <a:lnTo>
                      <a:pt x="137" y="120"/>
                    </a:lnTo>
                    <a:cubicBezTo>
                      <a:pt x="154" y="110"/>
                      <a:pt x="165" y="95"/>
                      <a:pt x="154" y="74"/>
                    </a:cubicBezTo>
                    <a:lnTo>
                      <a:pt x="154" y="74"/>
                    </a:lnTo>
                    <a:cubicBezTo>
                      <a:pt x="149" y="63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1"/>
                      <a:pt x="100" y="53"/>
                    </a:cubicBezTo>
                    <a:lnTo>
                      <a:pt x="100" y="53"/>
                    </a:lnTo>
                    <a:cubicBezTo>
                      <a:pt x="75" y="64"/>
                      <a:pt x="21" y="99"/>
                      <a:pt x="65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0" y="25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2"/>
                      <a:pt x="187" y="96"/>
                      <a:pt x="180" y="114"/>
                    </a:cubicBezTo>
                    <a:lnTo>
                      <a:pt x="180" y="114"/>
                    </a:lnTo>
                    <a:cubicBezTo>
                      <a:pt x="178" y="118"/>
                      <a:pt x="174" y="122"/>
                      <a:pt x="169" y="126"/>
                    </a:cubicBezTo>
                    <a:lnTo>
                      <a:pt x="169" y="126"/>
                    </a:lnTo>
                    <a:cubicBezTo>
                      <a:pt x="177" y="131"/>
                      <a:pt x="178" y="143"/>
                      <a:pt x="169" y="149"/>
                    </a:cubicBezTo>
                    <a:lnTo>
                      <a:pt x="169" y="149"/>
                    </a:lnTo>
                    <a:cubicBezTo>
                      <a:pt x="133" y="167"/>
                      <a:pt x="75" y="187"/>
                      <a:pt x="36" y="143"/>
                    </a:cubicBezTo>
                    <a:lnTo>
                      <a:pt x="36" y="143"/>
                    </a:lnTo>
                    <a:cubicBezTo>
                      <a:pt x="0" y="105"/>
                      <a:pt x="25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9" name="Freeform 234">
                <a:extLst>
                  <a:ext uri="{FF2B5EF4-FFF2-40B4-BE49-F238E27FC236}">
                    <a16:creationId xmlns:a16="http://schemas.microsoft.com/office/drawing/2014/main" id="{75C626DC-F46B-6D4E-A9D6-69E9B1E1E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524" y="5204922"/>
                <a:ext cx="77123" cy="65392"/>
              </a:xfrm>
              <a:custGeom>
                <a:avLst/>
                <a:gdLst>
                  <a:gd name="T0" fmla="*/ 129 w 178"/>
                  <a:gd name="T1" fmla="*/ 61 h 150"/>
                  <a:gd name="T2" fmla="*/ 129 w 178"/>
                  <a:gd name="T3" fmla="*/ 61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2 w 178"/>
                  <a:gd name="T13" fmla="*/ 76 h 150"/>
                  <a:gd name="T14" fmla="*/ 22 w 178"/>
                  <a:gd name="T15" fmla="*/ 76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1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2 w 178"/>
                  <a:gd name="T39" fmla="*/ 22 h 150"/>
                  <a:gd name="T40" fmla="*/ 32 w 178"/>
                  <a:gd name="T41" fmla="*/ 22 h 150"/>
                  <a:gd name="T42" fmla="*/ 42 w 178"/>
                  <a:gd name="T43" fmla="*/ 1 h 150"/>
                  <a:gd name="T44" fmla="*/ 42 w 178"/>
                  <a:gd name="T45" fmla="*/ 1 h 150"/>
                  <a:gd name="T46" fmla="*/ 160 w 178"/>
                  <a:gd name="T47" fmla="*/ 62 h 150"/>
                  <a:gd name="T48" fmla="*/ 160 w 178"/>
                  <a:gd name="T49" fmla="*/ 62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1"/>
                    </a:moveTo>
                    <a:lnTo>
                      <a:pt x="129" y="61"/>
                    </a:lnTo>
                    <a:cubicBezTo>
                      <a:pt x="120" y="43"/>
                      <a:pt x="105" y="36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1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5" y="141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0" name="Freeform 235">
                <a:extLst>
                  <a:ext uri="{FF2B5EF4-FFF2-40B4-BE49-F238E27FC236}">
                    <a16:creationId xmlns:a16="http://schemas.microsoft.com/office/drawing/2014/main" id="{435181E6-C585-EA43-BDA6-A855D75DC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4997" y="518987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4242 w 173"/>
                  <a:gd name="T5" fmla="*/ 31502 h 237"/>
                  <a:gd name="T6" fmla="*/ 24242 w 173"/>
                  <a:gd name="T7" fmla="*/ 31502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4675 w 173"/>
                  <a:gd name="T13" fmla="*/ 72630 h 237"/>
                  <a:gd name="T14" fmla="*/ 24675 w 173"/>
                  <a:gd name="T15" fmla="*/ 72630 h 237"/>
                  <a:gd name="T16" fmla="*/ 45886 w 173"/>
                  <a:gd name="T17" fmla="*/ 73505 h 237"/>
                  <a:gd name="T18" fmla="*/ 45886 w 173"/>
                  <a:gd name="T19" fmla="*/ 73505 h 237"/>
                  <a:gd name="T20" fmla="*/ 49782 w 173"/>
                  <a:gd name="T21" fmla="*/ 66504 h 237"/>
                  <a:gd name="T22" fmla="*/ 49782 w 173"/>
                  <a:gd name="T23" fmla="*/ 66504 h 237"/>
                  <a:gd name="T24" fmla="*/ 43722 w 173"/>
                  <a:gd name="T25" fmla="*/ 21001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6630 h 237"/>
                  <a:gd name="T32" fmla="*/ 24242 w 173"/>
                  <a:gd name="T33" fmla="*/ 86630 h 237"/>
                  <a:gd name="T34" fmla="*/ 6493 w 173"/>
                  <a:gd name="T35" fmla="*/ 62566 h 237"/>
                  <a:gd name="T36" fmla="*/ 6493 w 173"/>
                  <a:gd name="T37" fmla="*/ 62566 h 237"/>
                  <a:gd name="T38" fmla="*/ 7359 w 173"/>
                  <a:gd name="T39" fmla="*/ 54253 h 237"/>
                  <a:gd name="T40" fmla="*/ 7359 w 173"/>
                  <a:gd name="T41" fmla="*/ 54253 h 237"/>
                  <a:gd name="T42" fmla="*/ 1299 w 173"/>
                  <a:gd name="T43" fmla="*/ 44190 h 237"/>
                  <a:gd name="T44" fmla="*/ 1299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7" y="57"/>
                      <a:pt x="56" y="72"/>
                    </a:cubicBezTo>
                    <a:cubicBezTo>
                      <a:pt x="57" y="85"/>
                      <a:pt x="52" y="93"/>
                      <a:pt x="47" y="109"/>
                    </a:cubicBezTo>
                    <a:cubicBezTo>
                      <a:pt x="39" y="130"/>
                      <a:pt x="38" y="152"/>
                      <a:pt x="57" y="166"/>
                    </a:cubicBezTo>
                    <a:cubicBezTo>
                      <a:pt x="68" y="173"/>
                      <a:pt x="95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5" y="52"/>
                      <a:pt x="101" y="48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3"/>
                      <a:pt x="106" y="236"/>
                      <a:pt x="56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7" y="124"/>
                    </a:cubicBezTo>
                    <a:cubicBezTo>
                      <a:pt x="7" y="123"/>
                      <a:pt x="0" y="111"/>
                      <a:pt x="3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51" name="Freeform 236">
                <a:extLst>
                  <a:ext uri="{FF2B5EF4-FFF2-40B4-BE49-F238E27FC236}">
                    <a16:creationId xmlns:a16="http://schemas.microsoft.com/office/drawing/2014/main" id="{3FDF62AB-69D6-3646-9B67-580ABC86B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4625" y="5196203"/>
                <a:ext cx="88765" cy="85736"/>
              </a:xfrm>
              <a:custGeom>
                <a:avLst/>
                <a:gdLst>
                  <a:gd name="T0" fmla="*/ 61 w 203"/>
                  <a:gd name="T1" fmla="*/ 133 h 197"/>
                  <a:gd name="T2" fmla="*/ 61 w 203"/>
                  <a:gd name="T3" fmla="*/ 133 h 197"/>
                  <a:gd name="T4" fmla="*/ 109 w 203"/>
                  <a:gd name="T5" fmla="*/ 149 h 197"/>
                  <a:gd name="T6" fmla="*/ 109 w 203"/>
                  <a:gd name="T7" fmla="*/ 149 h 197"/>
                  <a:gd name="T8" fmla="*/ 142 w 203"/>
                  <a:gd name="T9" fmla="*/ 130 h 197"/>
                  <a:gd name="T10" fmla="*/ 142 w 203"/>
                  <a:gd name="T11" fmla="*/ 130 h 197"/>
                  <a:gd name="T12" fmla="*/ 176 w 203"/>
                  <a:gd name="T13" fmla="*/ 82 h 197"/>
                  <a:gd name="T14" fmla="*/ 176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1 w 203"/>
                  <a:gd name="T25" fmla="*/ 133 h 197"/>
                  <a:gd name="T26" fmla="*/ 84 w 203"/>
                  <a:gd name="T27" fmla="*/ 34 h 197"/>
                  <a:gd name="T28" fmla="*/ 84 w 203"/>
                  <a:gd name="T29" fmla="*/ 34 h 197"/>
                  <a:gd name="T30" fmla="*/ 200 w 203"/>
                  <a:gd name="T31" fmla="*/ 60 h 197"/>
                  <a:gd name="T32" fmla="*/ 200 w 203"/>
                  <a:gd name="T33" fmla="*/ 60 h 197"/>
                  <a:gd name="T34" fmla="*/ 189 w 203"/>
                  <a:gd name="T35" fmla="*/ 129 h 197"/>
                  <a:gd name="T36" fmla="*/ 189 w 203"/>
                  <a:gd name="T37" fmla="*/ 129 h 197"/>
                  <a:gd name="T38" fmla="*/ 174 w 203"/>
                  <a:gd name="T39" fmla="*/ 141 h 197"/>
                  <a:gd name="T40" fmla="*/ 174 w 203"/>
                  <a:gd name="T41" fmla="*/ 141 h 197"/>
                  <a:gd name="T42" fmla="*/ 166 w 203"/>
                  <a:gd name="T43" fmla="*/ 166 h 197"/>
                  <a:gd name="T44" fmla="*/ 166 w 203"/>
                  <a:gd name="T45" fmla="*/ 166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9"/>
                      <a:pt x="89" y="151"/>
                      <a:pt x="109" y="149"/>
                    </a:cubicBezTo>
                    <a:lnTo>
                      <a:pt x="109" y="149"/>
                    </a:lnTo>
                    <a:cubicBezTo>
                      <a:pt x="116" y="139"/>
                      <a:pt x="126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79" y="106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1"/>
                      <a:pt x="61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4" y="20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79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3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2" name="Freeform 237">
                <a:extLst>
                  <a:ext uri="{FF2B5EF4-FFF2-40B4-BE49-F238E27FC236}">
                    <a16:creationId xmlns:a16="http://schemas.microsoft.com/office/drawing/2014/main" id="{E2D21712-9538-C044-9485-083A9465C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1617" y="5189870"/>
                <a:ext cx="76810" cy="103694"/>
              </a:xfrm>
              <a:custGeom>
                <a:avLst/>
                <a:gdLst>
                  <a:gd name="T0" fmla="*/ 44769 w 175"/>
                  <a:gd name="T1" fmla="*/ 21876 h 237"/>
                  <a:gd name="T2" fmla="*/ 44769 w 175"/>
                  <a:gd name="T3" fmla="*/ 21876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505 h 237"/>
                  <a:gd name="T14" fmla="*/ 26335 w 175"/>
                  <a:gd name="T15" fmla="*/ 73505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475 w 175"/>
                  <a:gd name="T21" fmla="*/ 67379 h 237"/>
                  <a:gd name="T22" fmla="*/ 50475 w 175"/>
                  <a:gd name="T23" fmla="*/ 67379 h 237"/>
                  <a:gd name="T24" fmla="*/ 44769 w 175"/>
                  <a:gd name="T25" fmla="*/ 21876 h 237"/>
                  <a:gd name="T26" fmla="*/ 68910 w 175"/>
                  <a:gd name="T27" fmla="*/ 59066 h 237"/>
                  <a:gd name="T28" fmla="*/ 68910 w 175"/>
                  <a:gd name="T29" fmla="*/ 59066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900 w 175"/>
                  <a:gd name="T39" fmla="*/ 54691 h 237"/>
                  <a:gd name="T40" fmla="*/ 7900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2231 w 175"/>
                  <a:gd name="T47" fmla="*/ 7438 h 237"/>
                  <a:gd name="T48" fmla="*/ 52231 w 175"/>
                  <a:gd name="T49" fmla="*/ 7438 h 237"/>
                  <a:gd name="T50" fmla="*/ 68910 w 175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50"/>
                    </a:moveTo>
                    <a:lnTo>
                      <a:pt x="102" y="50"/>
                    </a:lnTo>
                    <a:cubicBezTo>
                      <a:pt x="83" y="47"/>
                      <a:pt x="69" y="59"/>
                      <a:pt x="57" y="73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39" y="154"/>
                      <a:pt x="60" y="168"/>
                    </a:cubicBezTo>
                    <a:cubicBezTo>
                      <a:pt x="69" y="175"/>
                      <a:pt x="96" y="179"/>
                      <a:pt x="107" y="169"/>
                    </a:cubicBezTo>
                    <a:cubicBezTo>
                      <a:pt x="111" y="167"/>
                      <a:pt x="113" y="158"/>
                      <a:pt x="115" y="154"/>
                    </a:cubicBezTo>
                    <a:cubicBezTo>
                      <a:pt x="131" y="125"/>
                      <a:pt x="157" y="52"/>
                      <a:pt x="102" y="50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6" y="236"/>
                      <a:pt x="57" y="200"/>
                    </a:cubicBezTo>
                    <a:cubicBezTo>
                      <a:pt x="40" y="186"/>
                      <a:pt x="20" y="167"/>
                      <a:pt x="16" y="144"/>
                    </a:cubicBezTo>
                    <a:cubicBezTo>
                      <a:pt x="15" y="138"/>
                      <a:pt x="16" y="131"/>
                      <a:pt x="18" y="125"/>
                    </a:cubicBezTo>
                    <a:cubicBezTo>
                      <a:pt x="8" y="123"/>
                      <a:pt x="0" y="113"/>
                      <a:pt x="4" y="102"/>
                    </a:cubicBezTo>
                    <a:cubicBezTo>
                      <a:pt x="25" y="59"/>
                      <a:pt x="62" y="0"/>
                      <a:pt x="119" y="17"/>
                    </a:cubicBezTo>
                    <a:cubicBezTo>
                      <a:pt x="170" y="33"/>
                      <a:pt x="174" y="95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53" name="Freeform 238">
                <a:extLst>
                  <a:ext uri="{FF2B5EF4-FFF2-40B4-BE49-F238E27FC236}">
                    <a16:creationId xmlns:a16="http://schemas.microsoft.com/office/drawing/2014/main" id="{7334C6D5-AA30-CF4F-94D9-9D1FDF432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9108" y="5207828"/>
                <a:ext cx="75669" cy="63939"/>
              </a:xfrm>
              <a:custGeom>
                <a:avLst/>
                <a:gdLst>
                  <a:gd name="T0" fmla="*/ 129 w 178"/>
                  <a:gd name="T1" fmla="*/ 60 h 149"/>
                  <a:gd name="T2" fmla="*/ 129 w 178"/>
                  <a:gd name="T3" fmla="*/ 60 h 149"/>
                  <a:gd name="T4" fmla="*/ 89 w 178"/>
                  <a:gd name="T5" fmla="*/ 33 h 149"/>
                  <a:gd name="T6" fmla="*/ 89 w 178"/>
                  <a:gd name="T7" fmla="*/ 33 h 149"/>
                  <a:gd name="T8" fmla="*/ 59 w 178"/>
                  <a:gd name="T9" fmla="*/ 40 h 149"/>
                  <a:gd name="T10" fmla="*/ 59 w 178"/>
                  <a:gd name="T11" fmla="*/ 40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7 h 149"/>
                  <a:gd name="T18" fmla="*/ 47 w 178"/>
                  <a:gd name="T19" fmla="*/ 117 h 149"/>
                  <a:gd name="T20" fmla="*/ 63 w 178"/>
                  <a:gd name="T21" fmla="*/ 118 h 149"/>
                  <a:gd name="T22" fmla="*/ 63 w 178"/>
                  <a:gd name="T23" fmla="*/ 118 h 149"/>
                  <a:gd name="T24" fmla="*/ 129 w 178"/>
                  <a:gd name="T25" fmla="*/ 60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29 h 149"/>
                  <a:gd name="T36" fmla="*/ 17 w 178"/>
                  <a:gd name="T37" fmla="*/ 29 h 149"/>
                  <a:gd name="T38" fmla="*/ 33 w 178"/>
                  <a:gd name="T39" fmla="*/ 22 h 149"/>
                  <a:gd name="T40" fmla="*/ 33 w 178"/>
                  <a:gd name="T41" fmla="*/ 22 h 149"/>
                  <a:gd name="T42" fmla="*/ 42 w 178"/>
                  <a:gd name="T43" fmla="*/ 1 h 149"/>
                  <a:gd name="T44" fmla="*/ 42 w 178"/>
                  <a:gd name="T45" fmla="*/ 1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0" y="44"/>
                      <a:pt x="105" y="36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9" y="40"/>
                    </a:cubicBezTo>
                    <a:lnTo>
                      <a:pt x="59" y="40"/>
                    </a:lnTo>
                    <a:cubicBezTo>
                      <a:pt x="39" y="43"/>
                      <a:pt x="22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1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0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3"/>
                      <a:pt x="33" y="22"/>
                    </a:cubicBezTo>
                    <a:lnTo>
                      <a:pt x="33" y="22"/>
                    </a:lnTo>
                    <a:cubicBezTo>
                      <a:pt x="29" y="14"/>
                      <a:pt x="30" y="2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1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4" name="Freeform 239">
                <a:extLst>
                  <a:ext uri="{FF2B5EF4-FFF2-40B4-BE49-F238E27FC236}">
                    <a16:creationId xmlns:a16="http://schemas.microsoft.com/office/drawing/2014/main" id="{0A9A3338-9DC2-0448-A185-4E2F9ED94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7485" y="5196203"/>
                <a:ext cx="82945" cy="81377"/>
              </a:xfrm>
              <a:custGeom>
                <a:avLst/>
                <a:gdLst>
                  <a:gd name="T0" fmla="*/ 65 w 188"/>
                  <a:gd name="T1" fmla="*/ 132 h 188"/>
                  <a:gd name="T2" fmla="*/ 65 w 188"/>
                  <a:gd name="T3" fmla="*/ 132 h 188"/>
                  <a:gd name="T4" fmla="*/ 113 w 188"/>
                  <a:gd name="T5" fmla="*/ 140 h 188"/>
                  <a:gd name="T6" fmla="*/ 113 w 188"/>
                  <a:gd name="T7" fmla="*/ 140 h 188"/>
                  <a:gd name="T8" fmla="*/ 138 w 188"/>
                  <a:gd name="T9" fmla="*/ 120 h 188"/>
                  <a:gd name="T10" fmla="*/ 138 w 188"/>
                  <a:gd name="T11" fmla="*/ 120 h 188"/>
                  <a:gd name="T12" fmla="*/ 156 w 188"/>
                  <a:gd name="T13" fmla="*/ 74 h 188"/>
                  <a:gd name="T14" fmla="*/ 156 w 188"/>
                  <a:gd name="T15" fmla="*/ 74 h 188"/>
                  <a:gd name="T16" fmla="*/ 117 w 188"/>
                  <a:gd name="T17" fmla="*/ 46 h 188"/>
                  <a:gd name="T18" fmla="*/ 117 w 188"/>
                  <a:gd name="T19" fmla="*/ 46 h 188"/>
                  <a:gd name="T20" fmla="*/ 102 w 188"/>
                  <a:gd name="T21" fmla="*/ 52 h 188"/>
                  <a:gd name="T22" fmla="*/ 102 w 188"/>
                  <a:gd name="T23" fmla="*/ 52 h 188"/>
                  <a:gd name="T24" fmla="*/ 65 w 188"/>
                  <a:gd name="T25" fmla="*/ 132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1 w 188"/>
                  <a:gd name="T35" fmla="*/ 115 h 188"/>
                  <a:gd name="T36" fmla="*/ 181 w 188"/>
                  <a:gd name="T37" fmla="*/ 115 h 188"/>
                  <a:gd name="T38" fmla="*/ 170 w 188"/>
                  <a:gd name="T39" fmla="*/ 127 h 188"/>
                  <a:gd name="T40" fmla="*/ 170 w 188"/>
                  <a:gd name="T41" fmla="*/ 127 h 188"/>
                  <a:gd name="T42" fmla="*/ 170 w 188"/>
                  <a:gd name="T43" fmla="*/ 149 h 188"/>
                  <a:gd name="T44" fmla="*/ 170 w 188"/>
                  <a:gd name="T45" fmla="*/ 149 h 188"/>
                  <a:gd name="T46" fmla="*/ 36 w 188"/>
                  <a:gd name="T47" fmla="*/ 144 h 188"/>
                  <a:gd name="T48" fmla="*/ 36 w 188"/>
                  <a:gd name="T49" fmla="*/ 144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81" y="144"/>
                      <a:pt x="98" y="144"/>
                      <a:pt x="113" y="140"/>
                    </a:cubicBezTo>
                    <a:lnTo>
                      <a:pt x="113" y="140"/>
                    </a:lnTo>
                    <a:cubicBezTo>
                      <a:pt x="117" y="130"/>
                      <a:pt x="127" y="128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5"/>
                      <a:pt x="156" y="74"/>
                    </a:cubicBezTo>
                    <a:lnTo>
                      <a:pt x="156" y="74"/>
                    </a:lnTo>
                    <a:cubicBezTo>
                      <a:pt x="150" y="63"/>
                      <a:pt x="129" y="46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6" y="50"/>
                      <a:pt x="102" y="52"/>
                    </a:cubicBezTo>
                    <a:lnTo>
                      <a:pt x="102" y="52"/>
                    </a:lnTo>
                    <a:cubicBezTo>
                      <a:pt x="77" y="63"/>
                      <a:pt x="22" y="99"/>
                      <a:pt x="65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1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81" y="71"/>
                      <a:pt x="187" y="96"/>
                      <a:pt x="181" y="115"/>
                    </a:cubicBezTo>
                    <a:lnTo>
                      <a:pt x="181" y="115"/>
                    </a:lnTo>
                    <a:cubicBezTo>
                      <a:pt x="178" y="119"/>
                      <a:pt x="175" y="123"/>
                      <a:pt x="170" y="127"/>
                    </a:cubicBezTo>
                    <a:lnTo>
                      <a:pt x="170" y="127"/>
                    </a:lnTo>
                    <a:cubicBezTo>
                      <a:pt x="177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9"/>
                      <a:pt x="77" y="187"/>
                      <a:pt x="36" y="144"/>
                    </a:cubicBezTo>
                    <a:lnTo>
                      <a:pt x="36" y="144"/>
                    </a:lnTo>
                    <a:cubicBezTo>
                      <a:pt x="0" y="105"/>
                      <a:pt x="27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5" name="Freeform 240">
                <a:extLst>
                  <a:ext uri="{FF2B5EF4-FFF2-40B4-BE49-F238E27FC236}">
                    <a16:creationId xmlns:a16="http://schemas.microsoft.com/office/drawing/2014/main" id="{9E0BA838-9A3E-3C46-9F5A-2A7BB1235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0463" y="5204922"/>
                <a:ext cx="7712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4 h 150"/>
                  <a:gd name="T6" fmla="*/ 89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4 w 178"/>
                  <a:gd name="T13" fmla="*/ 76 h 150"/>
                  <a:gd name="T14" fmla="*/ 24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30 w 178"/>
                  <a:gd name="T25" fmla="*/ 62 h 150"/>
                  <a:gd name="T26" fmla="*/ 99 w 178"/>
                  <a:gd name="T27" fmla="*/ 146 h 150"/>
                  <a:gd name="T28" fmla="*/ 99 w 178"/>
                  <a:gd name="T29" fmla="*/ 146 h 150"/>
                  <a:gd name="T30" fmla="*/ 0 w 178"/>
                  <a:gd name="T31" fmla="*/ 89 h 150"/>
                  <a:gd name="T32" fmla="*/ 0 w 178"/>
                  <a:gd name="T33" fmla="*/ 89 h 150"/>
                  <a:gd name="T34" fmla="*/ 17 w 178"/>
                  <a:gd name="T35" fmla="*/ 30 h 150"/>
                  <a:gd name="T36" fmla="*/ 17 w 178"/>
                  <a:gd name="T37" fmla="*/ 30 h 150"/>
                  <a:gd name="T38" fmla="*/ 32 w 178"/>
                  <a:gd name="T39" fmla="*/ 24 h 150"/>
                  <a:gd name="T40" fmla="*/ 32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2 w 178"/>
                  <a:gd name="T47" fmla="*/ 63 h 150"/>
                  <a:gd name="T48" fmla="*/ 162 w 178"/>
                  <a:gd name="T49" fmla="*/ 63 h 150"/>
                  <a:gd name="T50" fmla="*/ 99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89" y="34"/>
                    </a:cubicBezTo>
                    <a:lnTo>
                      <a:pt x="89" y="34"/>
                    </a:lnTo>
                    <a:cubicBezTo>
                      <a:pt x="82" y="42"/>
                      <a:pt x="72" y="39"/>
                      <a:pt x="59" y="42"/>
                    </a:cubicBezTo>
                    <a:lnTo>
                      <a:pt x="59" y="42"/>
                    </a:lnTo>
                    <a:cubicBezTo>
                      <a:pt x="39" y="43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5" y="88"/>
                      <a:pt x="36" y="112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2" y="118"/>
                      <a:pt x="155" y="110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5"/>
                      <a:pt x="32" y="24"/>
                    </a:cubicBezTo>
                    <a:lnTo>
                      <a:pt x="32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2" y="63"/>
                    </a:cubicBezTo>
                    <a:lnTo>
                      <a:pt x="162" y="63"/>
                    </a:lnTo>
                    <a:cubicBezTo>
                      <a:pt x="177" y="112"/>
                      <a:pt x="135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20" name="Group 74">
              <a:extLst>
                <a:ext uri="{FF2B5EF4-FFF2-40B4-BE49-F238E27FC236}">
                  <a16:creationId xmlns:a16="http://schemas.microsoft.com/office/drawing/2014/main" id="{09FCEA1C-19EC-BE46-A749-F11C29F0C3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254" y="6695650"/>
              <a:ext cx="12057080" cy="117460"/>
              <a:chOff x="512708" y="5186030"/>
              <a:chExt cx="11054879" cy="107534"/>
            </a:xfrm>
          </p:grpSpPr>
          <p:sp>
            <p:nvSpPr>
              <p:cNvPr id="110" name="Freeform 169">
                <a:extLst>
                  <a:ext uri="{FF2B5EF4-FFF2-40B4-BE49-F238E27FC236}">
                    <a16:creationId xmlns:a16="http://schemas.microsoft.com/office/drawing/2014/main" id="{B350A887-A0A0-DF49-B903-2D3046D8D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08" y="5187951"/>
                <a:ext cx="74889" cy="103694"/>
              </a:xfrm>
              <a:custGeom>
                <a:avLst/>
                <a:gdLst>
                  <a:gd name="T0" fmla="*/ 43900 w 174"/>
                  <a:gd name="T1" fmla="*/ 21001 h 237"/>
                  <a:gd name="T2" fmla="*/ 43900 w 174"/>
                  <a:gd name="T3" fmla="*/ 21001 h 237"/>
                  <a:gd name="T4" fmla="*/ 24102 w 174"/>
                  <a:gd name="T5" fmla="*/ 31064 h 237"/>
                  <a:gd name="T6" fmla="*/ 24102 w 174"/>
                  <a:gd name="T7" fmla="*/ 31064 h 237"/>
                  <a:gd name="T8" fmla="*/ 20229 w 174"/>
                  <a:gd name="T9" fmla="*/ 47690 h 237"/>
                  <a:gd name="T10" fmla="*/ 20229 w 174"/>
                  <a:gd name="T11" fmla="*/ 47690 h 237"/>
                  <a:gd name="T12" fmla="*/ 25393 w 174"/>
                  <a:gd name="T13" fmla="*/ 73067 h 237"/>
                  <a:gd name="T14" fmla="*/ 25393 w 174"/>
                  <a:gd name="T15" fmla="*/ 73067 h 237"/>
                  <a:gd name="T16" fmla="*/ 45622 w 174"/>
                  <a:gd name="T17" fmla="*/ 73942 h 237"/>
                  <a:gd name="T18" fmla="*/ 45622 w 174"/>
                  <a:gd name="T19" fmla="*/ 73942 h 237"/>
                  <a:gd name="T20" fmla="*/ 49496 w 174"/>
                  <a:gd name="T21" fmla="*/ 66942 h 237"/>
                  <a:gd name="T22" fmla="*/ 49496 w 174"/>
                  <a:gd name="T23" fmla="*/ 66942 h 237"/>
                  <a:gd name="T24" fmla="*/ 43900 w 174"/>
                  <a:gd name="T25" fmla="*/ 21001 h 237"/>
                  <a:gd name="T26" fmla="*/ 67142 w 174"/>
                  <a:gd name="T27" fmla="*/ 58629 h 237"/>
                  <a:gd name="T28" fmla="*/ 67142 w 174"/>
                  <a:gd name="T29" fmla="*/ 58629 h 237"/>
                  <a:gd name="T30" fmla="*/ 24533 w 174"/>
                  <a:gd name="T31" fmla="*/ 87068 h 237"/>
                  <a:gd name="T32" fmla="*/ 24533 w 174"/>
                  <a:gd name="T33" fmla="*/ 87068 h 237"/>
                  <a:gd name="T34" fmla="*/ 6456 w 174"/>
                  <a:gd name="T35" fmla="*/ 63004 h 237"/>
                  <a:gd name="T36" fmla="*/ 6456 w 174"/>
                  <a:gd name="T37" fmla="*/ 63004 h 237"/>
                  <a:gd name="T38" fmla="*/ 7747 w 174"/>
                  <a:gd name="T39" fmla="*/ 54253 h 237"/>
                  <a:gd name="T40" fmla="*/ 7747 w 174"/>
                  <a:gd name="T41" fmla="*/ 54253 h 237"/>
                  <a:gd name="T42" fmla="*/ 2152 w 174"/>
                  <a:gd name="T43" fmla="*/ 44628 h 237"/>
                  <a:gd name="T44" fmla="*/ 2152 w 174"/>
                  <a:gd name="T45" fmla="*/ 44628 h 237"/>
                  <a:gd name="T46" fmla="*/ 51217 w 174"/>
                  <a:gd name="T47" fmla="*/ 7000 h 237"/>
                  <a:gd name="T48" fmla="*/ 51217 w 174"/>
                  <a:gd name="T49" fmla="*/ 7000 h 237"/>
                  <a:gd name="T50" fmla="*/ 67142 w 174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2" y="46"/>
                      <a:pt x="68" y="57"/>
                      <a:pt x="56" y="71"/>
                    </a:cubicBezTo>
                    <a:cubicBezTo>
                      <a:pt x="59" y="84"/>
                      <a:pt x="54" y="94"/>
                      <a:pt x="47" y="109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9" y="174"/>
                      <a:pt x="96" y="178"/>
                      <a:pt x="106" y="169"/>
                    </a:cubicBezTo>
                    <a:cubicBezTo>
                      <a:pt x="110" y="166"/>
                      <a:pt x="113" y="157"/>
                      <a:pt x="115" y="153"/>
                    </a:cubicBezTo>
                    <a:cubicBezTo>
                      <a:pt x="130" y="124"/>
                      <a:pt x="156" y="53"/>
                      <a:pt x="102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6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0"/>
                      <a:pt x="18" y="124"/>
                    </a:cubicBezTo>
                    <a:cubicBezTo>
                      <a:pt x="8" y="123"/>
                      <a:pt x="0" y="112"/>
                      <a:pt x="5" y="102"/>
                    </a:cubicBezTo>
                    <a:cubicBezTo>
                      <a:pt x="25" y="58"/>
                      <a:pt x="61" y="0"/>
                      <a:pt x="119" y="16"/>
                    </a:cubicBezTo>
                    <a:cubicBezTo>
                      <a:pt x="170" y="31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1" name="Freeform 170">
                <a:extLst>
                  <a:ext uri="{FF2B5EF4-FFF2-40B4-BE49-F238E27FC236}">
                    <a16:creationId xmlns:a16="http://schemas.microsoft.com/office/drawing/2014/main" id="{375370C2-1D9B-4746-9D93-7B062B960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511" y="5193296"/>
                <a:ext cx="88776" cy="84283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2" name="Freeform 171">
                <a:extLst>
                  <a:ext uri="{FF2B5EF4-FFF2-40B4-BE49-F238E27FC236}">
                    <a16:creationId xmlns:a16="http://schemas.microsoft.com/office/drawing/2014/main" id="{F0BD71AD-86A7-BF43-9D60-349A282C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28" y="5187951"/>
                <a:ext cx="76810" cy="101773"/>
              </a:xfrm>
              <a:custGeom>
                <a:avLst/>
                <a:gdLst>
                  <a:gd name="T0" fmla="*/ 45208 w 175"/>
                  <a:gd name="T1" fmla="*/ 20355 h 235"/>
                  <a:gd name="T2" fmla="*/ 45208 w 175"/>
                  <a:gd name="T3" fmla="*/ 20355 h 235"/>
                  <a:gd name="T4" fmla="*/ 25018 w 175"/>
                  <a:gd name="T5" fmla="*/ 30748 h 235"/>
                  <a:gd name="T6" fmla="*/ 25018 w 175"/>
                  <a:gd name="T7" fmla="*/ 30748 h 235"/>
                  <a:gd name="T8" fmla="*/ 21068 w 175"/>
                  <a:gd name="T9" fmla="*/ 46772 h 235"/>
                  <a:gd name="T10" fmla="*/ 21068 w 175"/>
                  <a:gd name="T11" fmla="*/ 46772 h 235"/>
                  <a:gd name="T12" fmla="*/ 26335 w 175"/>
                  <a:gd name="T13" fmla="*/ 71891 h 235"/>
                  <a:gd name="T14" fmla="*/ 26335 w 175"/>
                  <a:gd name="T15" fmla="*/ 71891 h 235"/>
                  <a:gd name="T16" fmla="*/ 46964 w 175"/>
                  <a:gd name="T17" fmla="*/ 72757 h 235"/>
                  <a:gd name="T18" fmla="*/ 46964 w 175"/>
                  <a:gd name="T19" fmla="*/ 72757 h 235"/>
                  <a:gd name="T20" fmla="*/ 50914 w 175"/>
                  <a:gd name="T21" fmla="*/ 65828 h 235"/>
                  <a:gd name="T22" fmla="*/ 50914 w 175"/>
                  <a:gd name="T23" fmla="*/ 65828 h 235"/>
                  <a:gd name="T24" fmla="*/ 45208 w 175"/>
                  <a:gd name="T25" fmla="*/ 20355 h 235"/>
                  <a:gd name="T26" fmla="*/ 68910 w 175"/>
                  <a:gd name="T27" fmla="*/ 58032 h 235"/>
                  <a:gd name="T28" fmla="*/ 68910 w 175"/>
                  <a:gd name="T29" fmla="*/ 58032 h 235"/>
                  <a:gd name="T30" fmla="*/ 25457 w 175"/>
                  <a:gd name="T31" fmla="*/ 85749 h 235"/>
                  <a:gd name="T32" fmla="*/ 25457 w 175"/>
                  <a:gd name="T33" fmla="*/ 85749 h 235"/>
                  <a:gd name="T34" fmla="*/ 7023 w 175"/>
                  <a:gd name="T35" fmla="*/ 61930 h 235"/>
                  <a:gd name="T36" fmla="*/ 7023 w 175"/>
                  <a:gd name="T37" fmla="*/ 61930 h 235"/>
                  <a:gd name="T38" fmla="*/ 8339 w 175"/>
                  <a:gd name="T39" fmla="*/ 53268 h 235"/>
                  <a:gd name="T40" fmla="*/ 8339 w 175"/>
                  <a:gd name="T41" fmla="*/ 53268 h 235"/>
                  <a:gd name="T42" fmla="*/ 2633 w 175"/>
                  <a:gd name="T43" fmla="*/ 43308 h 235"/>
                  <a:gd name="T44" fmla="*/ 2633 w 175"/>
                  <a:gd name="T45" fmla="*/ 43308 h 235"/>
                  <a:gd name="T46" fmla="*/ 52670 w 175"/>
                  <a:gd name="T47" fmla="*/ 6929 h 235"/>
                  <a:gd name="T48" fmla="*/ 52670 w 175"/>
                  <a:gd name="T49" fmla="*/ 6929 h 235"/>
                  <a:gd name="T50" fmla="*/ 68910 w 175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3" name="Freeform 172">
                <a:extLst>
                  <a:ext uri="{FF2B5EF4-FFF2-40B4-BE49-F238E27FC236}">
                    <a16:creationId xmlns:a16="http://schemas.microsoft.com/office/drawing/2014/main" id="{DBDE7AEA-08AE-0B4B-889D-6A4F7DF1A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976" y="5203468"/>
                <a:ext cx="75678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3 w 177"/>
                  <a:gd name="T13" fmla="*/ 78 h 150"/>
                  <a:gd name="T14" fmla="*/ 23 w 177"/>
                  <a:gd name="T15" fmla="*/ 78 h 150"/>
                  <a:gd name="T16" fmla="*/ 48 w 177"/>
                  <a:gd name="T17" fmla="*/ 118 h 150"/>
                  <a:gd name="T18" fmla="*/ 48 w 177"/>
                  <a:gd name="T19" fmla="*/ 118 h 150"/>
                  <a:gd name="T20" fmla="*/ 63 w 177"/>
                  <a:gd name="T21" fmla="*/ 120 h 150"/>
                  <a:gd name="T22" fmla="*/ 63 w 177"/>
                  <a:gd name="T23" fmla="*/ 120 h 150"/>
                  <a:gd name="T24" fmla="*/ 129 w 177"/>
                  <a:gd name="T25" fmla="*/ 62 h 150"/>
                  <a:gd name="T26" fmla="*/ 98 w 177"/>
                  <a:gd name="T27" fmla="*/ 146 h 150"/>
                  <a:gd name="T28" fmla="*/ 98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8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6"/>
                      <a:pt x="106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88"/>
                      <a:pt x="36" y="113"/>
                      <a:pt x="48" y="118"/>
                    </a:cubicBezTo>
                    <a:lnTo>
                      <a:pt x="48" y="118"/>
                    </a:lnTo>
                    <a:cubicBezTo>
                      <a:pt x="50" y="120"/>
                      <a:pt x="58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4" y="111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9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70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2" y="24"/>
                    </a:cubicBezTo>
                    <a:lnTo>
                      <a:pt x="32" y="24"/>
                    </a:lnTo>
                    <a:cubicBezTo>
                      <a:pt x="28" y="16"/>
                      <a:pt x="31" y="4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8"/>
                      <a:pt x="161" y="63"/>
                    </a:cubicBezTo>
                    <a:lnTo>
                      <a:pt x="161" y="63"/>
                    </a:lnTo>
                    <a:cubicBezTo>
                      <a:pt x="176" y="113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4" name="Freeform 173">
                <a:extLst>
                  <a:ext uri="{FF2B5EF4-FFF2-40B4-BE49-F238E27FC236}">
                    <a16:creationId xmlns:a16="http://schemas.microsoft.com/office/drawing/2014/main" id="{F50D7B53-9B05-AA49-B96A-1454C8D5C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868" y="5193296"/>
                <a:ext cx="81500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5" name="Freeform 174">
                <a:extLst>
                  <a:ext uri="{FF2B5EF4-FFF2-40B4-BE49-F238E27FC236}">
                    <a16:creationId xmlns:a16="http://schemas.microsoft.com/office/drawing/2014/main" id="{3FB5A9CE-4A7A-FC49-8475-86BA30786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412" y="5203468"/>
                <a:ext cx="7858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6" name="Freeform 175">
                <a:extLst>
                  <a:ext uri="{FF2B5EF4-FFF2-40B4-BE49-F238E27FC236}">
                    <a16:creationId xmlns:a16="http://schemas.microsoft.com/office/drawing/2014/main" id="{AFB62E2D-94F4-BD45-B3A3-4FE70AFE6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189" y="5187951"/>
                <a:ext cx="74890" cy="103694"/>
              </a:xfrm>
              <a:custGeom>
                <a:avLst/>
                <a:gdLst>
                  <a:gd name="T0" fmla="*/ 43722 w 173"/>
                  <a:gd name="T1" fmla="*/ 21349 h 238"/>
                  <a:gd name="T2" fmla="*/ 43722 w 173"/>
                  <a:gd name="T3" fmla="*/ 21349 h 238"/>
                  <a:gd name="T4" fmla="*/ 24242 w 173"/>
                  <a:gd name="T5" fmla="*/ 31805 h 238"/>
                  <a:gd name="T6" fmla="*/ 24242 w 173"/>
                  <a:gd name="T7" fmla="*/ 31805 h 238"/>
                  <a:gd name="T8" fmla="*/ 19913 w 173"/>
                  <a:gd name="T9" fmla="*/ 47490 h 238"/>
                  <a:gd name="T10" fmla="*/ 19913 w 173"/>
                  <a:gd name="T11" fmla="*/ 47490 h 238"/>
                  <a:gd name="T12" fmla="*/ 25108 w 173"/>
                  <a:gd name="T13" fmla="*/ 73631 h 238"/>
                  <a:gd name="T14" fmla="*/ 25108 w 173"/>
                  <a:gd name="T15" fmla="*/ 73631 h 238"/>
                  <a:gd name="T16" fmla="*/ 45886 w 173"/>
                  <a:gd name="T17" fmla="*/ 74067 h 238"/>
                  <a:gd name="T18" fmla="*/ 45886 w 173"/>
                  <a:gd name="T19" fmla="*/ 74067 h 238"/>
                  <a:gd name="T20" fmla="*/ 50215 w 173"/>
                  <a:gd name="T21" fmla="*/ 66660 h 238"/>
                  <a:gd name="T22" fmla="*/ 50215 w 173"/>
                  <a:gd name="T23" fmla="*/ 66660 h 238"/>
                  <a:gd name="T24" fmla="*/ 43722 w 173"/>
                  <a:gd name="T25" fmla="*/ 21349 h 238"/>
                  <a:gd name="T26" fmla="*/ 67531 w 173"/>
                  <a:gd name="T27" fmla="*/ 59254 h 238"/>
                  <a:gd name="T28" fmla="*/ 67531 w 173"/>
                  <a:gd name="T29" fmla="*/ 59254 h 238"/>
                  <a:gd name="T30" fmla="*/ 24242 w 173"/>
                  <a:gd name="T31" fmla="*/ 87138 h 238"/>
                  <a:gd name="T32" fmla="*/ 24242 w 173"/>
                  <a:gd name="T33" fmla="*/ 87138 h 238"/>
                  <a:gd name="T34" fmla="*/ 6060 w 173"/>
                  <a:gd name="T35" fmla="*/ 62739 h 238"/>
                  <a:gd name="T36" fmla="*/ 6060 w 173"/>
                  <a:gd name="T37" fmla="*/ 62739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2164 w 173"/>
                  <a:gd name="T43" fmla="*/ 44876 h 238"/>
                  <a:gd name="T44" fmla="*/ 2164 w 173"/>
                  <a:gd name="T45" fmla="*/ 44876 h 238"/>
                  <a:gd name="T46" fmla="*/ 51947 w 173"/>
                  <a:gd name="T47" fmla="*/ 7407 h 238"/>
                  <a:gd name="T48" fmla="*/ 51947 w 173"/>
                  <a:gd name="T49" fmla="*/ 7407 h 238"/>
                  <a:gd name="T50" fmla="*/ 67531 w 173"/>
                  <a:gd name="T51" fmla="*/ 59254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7" name="Freeform 176">
                <a:extLst>
                  <a:ext uri="{FF2B5EF4-FFF2-40B4-BE49-F238E27FC236}">
                    <a16:creationId xmlns:a16="http://schemas.microsoft.com/office/drawing/2014/main" id="{7950635E-33D9-F541-816B-0272CAB7F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572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8" name="Freeform 177">
                <a:extLst>
                  <a:ext uri="{FF2B5EF4-FFF2-40B4-BE49-F238E27FC236}">
                    <a16:creationId xmlns:a16="http://schemas.microsoft.com/office/drawing/2014/main" id="{0E52CC0E-95AF-3846-B7FC-000F61D1A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730" y="5187951"/>
                <a:ext cx="74890" cy="103694"/>
              </a:xfrm>
              <a:custGeom>
                <a:avLst/>
                <a:gdLst>
                  <a:gd name="T0" fmla="*/ 43722 w 173"/>
                  <a:gd name="T1" fmla="*/ 21530 h 236"/>
                  <a:gd name="T2" fmla="*/ 43722 w 173"/>
                  <a:gd name="T3" fmla="*/ 21530 h 236"/>
                  <a:gd name="T4" fmla="*/ 24242 w 173"/>
                  <a:gd name="T5" fmla="*/ 31635 h 236"/>
                  <a:gd name="T6" fmla="*/ 24242 w 173"/>
                  <a:gd name="T7" fmla="*/ 31635 h 236"/>
                  <a:gd name="T8" fmla="*/ 20346 w 173"/>
                  <a:gd name="T9" fmla="*/ 47893 h 236"/>
                  <a:gd name="T10" fmla="*/ 20346 w 173"/>
                  <a:gd name="T11" fmla="*/ 47893 h 236"/>
                  <a:gd name="T12" fmla="*/ 25108 w 173"/>
                  <a:gd name="T13" fmla="*/ 73377 h 236"/>
                  <a:gd name="T14" fmla="*/ 25108 w 173"/>
                  <a:gd name="T15" fmla="*/ 73377 h 236"/>
                  <a:gd name="T16" fmla="*/ 45886 w 173"/>
                  <a:gd name="T17" fmla="*/ 74255 h 236"/>
                  <a:gd name="T18" fmla="*/ 45886 w 173"/>
                  <a:gd name="T19" fmla="*/ 74255 h 236"/>
                  <a:gd name="T20" fmla="*/ 49782 w 173"/>
                  <a:gd name="T21" fmla="*/ 66786 h 236"/>
                  <a:gd name="T22" fmla="*/ 49782 w 173"/>
                  <a:gd name="T23" fmla="*/ 66786 h 236"/>
                  <a:gd name="T24" fmla="*/ 43722 w 173"/>
                  <a:gd name="T25" fmla="*/ 21530 h 236"/>
                  <a:gd name="T26" fmla="*/ 67531 w 173"/>
                  <a:gd name="T27" fmla="*/ 58877 h 236"/>
                  <a:gd name="T28" fmla="*/ 67531 w 173"/>
                  <a:gd name="T29" fmla="*/ 58877 h 236"/>
                  <a:gd name="T30" fmla="*/ 24242 w 173"/>
                  <a:gd name="T31" fmla="*/ 87876 h 236"/>
                  <a:gd name="T32" fmla="*/ 24242 w 173"/>
                  <a:gd name="T33" fmla="*/ 87876 h 236"/>
                  <a:gd name="T34" fmla="*/ 6926 w 173"/>
                  <a:gd name="T35" fmla="*/ 62832 h 236"/>
                  <a:gd name="T36" fmla="*/ 6926 w 173"/>
                  <a:gd name="T37" fmla="*/ 62832 h 236"/>
                  <a:gd name="T38" fmla="*/ 7359 w 173"/>
                  <a:gd name="T39" fmla="*/ 54044 h 236"/>
                  <a:gd name="T40" fmla="*/ 7359 w 173"/>
                  <a:gd name="T41" fmla="*/ 54044 h 236"/>
                  <a:gd name="T42" fmla="*/ 1732 w 173"/>
                  <a:gd name="T43" fmla="*/ 44378 h 236"/>
                  <a:gd name="T44" fmla="*/ 1732 w 173"/>
                  <a:gd name="T45" fmla="*/ 44378 h 236"/>
                  <a:gd name="T46" fmla="*/ 51081 w 173"/>
                  <a:gd name="T47" fmla="*/ 7469 h 236"/>
                  <a:gd name="T48" fmla="*/ 51081 w 173"/>
                  <a:gd name="T49" fmla="*/ 7469 h 236"/>
                  <a:gd name="T50" fmla="*/ 67531 w 173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9" name="Freeform 178">
                <a:extLst>
                  <a:ext uri="{FF2B5EF4-FFF2-40B4-BE49-F238E27FC236}">
                    <a16:creationId xmlns:a16="http://schemas.microsoft.com/office/drawing/2014/main" id="{66DFFE76-BB0F-8549-9FDB-AB2B65D1F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037" y="5204922"/>
                <a:ext cx="7858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0" name="Freeform 179">
                <a:extLst>
                  <a:ext uri="{FF2B5EF4-FFF2-40B4-BE49-F238E27FC236}">
                    <a16:creationId xmlns:a16="http://schemas.microsoft.com/office/drawing/2014/main" id="{63667317-8C53-4F4E-ABBC-9516DFFD9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385" y="5193296"/>
                <a:ext cx="80044" cy="8283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1" name="Freeform 180">
                <a:extLst>
                  <a:ext uri="{FF2B5EF4-FFF2-40B4-BE49-F238E27FC236}">
                    <a16:creationId xmlns:a16="http://schemas.microsoft.com/office/drawing/2014/main" id="{6FD481B9-B7D8-8F4D-9793-F54831E84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474" y="5203468"/>
                <a:ext cx="78589" cy="65393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2" name="Freeform 181">
                <a:extLst>
                  <a:ext uri="{FF2B5EF4-FFF2-40B4-BE49-F238E27FC236}">
                    <a16:creationId xmlns:a16="http://schemas.microsoft.com/office/drawing/2014/main" id="{95936DE0-F51D-8A46-AEA7-1678130F2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670" y="5186030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8003 w 174"/>
                  <a:gd name="T27" fmla="*/ 58877 h 236"/>
                  <a:gd name="T28" fmla="*/ 68003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6591 h 236"/>
                  <a:gd name="T48" fmla="*/ 51648 w 174"/>
                  <a:gd name="T49" fmla="*/ 6591 h 236"/>
                  <a:gd name="T50" fmla="*/ 68003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3" name="Freeform 182">
                <a:extLst>
                  <a:ext uri="{FF2B5EF4-FFF2-40B4-BE49-F238E27FC236}">
                    <a16:creationId xmlns:a16="http://schemas.microsoft.com/office/drawing/2014/main" id="{3E8F0DBF-C6ED-8D41-BDEA-F19D2AAE9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545" y="5191843"/>
                <a:ext cx="87321" cy="85737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4" name="Freeform 183">
                <a:extLst>
                  <a:ext uri="{FF2B5EF4-FFF2-40B4-BE49-F238E27FC236}">
                    <a16:creationId xmlns:a16="http://schemas.microsoft.com/office/drawing/2014/main" id="{F8719A00-9CD6-5443-BE88-E685166D5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211" y="5186030"/>
                <a:ext cx="74889" cy="103694"/>
              </a:xfrm>
              <a:custGeom>
                <a:avLst/>
                <a:gdLst>
                  <a:gd name="T0" fmla="*/ 43721 w 173"/>
                  <a:gd name="T1" fmla="*/ 21349 h 238"/>
                  <a:gd name="T2" fmla="*/ 43721 w 173"/>
                  <a:gd name="T3" fmla="*/ 21349 h 238"/>
                  <a:gd name="T4" fmla="*/ 23809 w 173"/>
                  <a:gd name="T5" fmla="*/ 31370 h 238"/>
                  <a:gd name="T6" fmla="*/ 23809 w 173"/>
                  <a:gd name="T7" fmla="*/ 31370 h 238"/>
                  <a:gd name="T8" fmla="*/ 19913 w 173"/>
                  <a:gd name="T9" fmla="*/ 47926 h 238"/>
                  <a:gd name="T10" fmla="*/ 19913 w 173"/>
                  <a:gd name="T11" fmla="*/ 47926 h 238"/>
                  <a:gd name="T12" fmla="*/ 25107 w 173"/>
                  <a:gd name="T13" fmla="*/ 72760 h 238"/>
                  <a:gd name="T14" fmla="*/ 25107 w 173"/>
                  <a:gd name="T15" fmla="*/ 72760 h 238"/>
                  <a:gd name="T16" fmla="*/ 46319 w 173"/>
                  <a:gd name="T17" fmla="*/ 74067 h 238"/>
                  <a:gd name="T18" fmla="*/ 46319 w 173"/>
                  <a:gd name="T19" fmla="*/ 74067 h 238"/>
                  <a:gd name="T20" fmla="*/ 49349 w 173"/>
                  <a:gd name="T21" fmla="*/ 66225 h 238"/>
                  <a:gd name="T22" fmla="*/ 49349 w 173"/>
                  <a:gd name="T23" fmla="*/ 66225 h 238"/>
                  <a:gd name="T24" fmla="*/ 43721 w 173"/>
                  <a:gd name="T25" fmla="*/ 21349 h 238"/>
                  <a:gd name="T26" fmla="*/ 67097 w 173"/>
                  <a:gd name="T27" fmla="*/ 58382 h 238"/>
                  <a:gd name="T28" fmla="*/ 67097 w 173"/>
                  <a:gd name="T29" fmla="*/ 58382 h 238"/>
                  <a:gd name="T30" fmla="*/ 24674 w 173"/>
                  <a:gd name="T31" fmla="*/ 87138 h 238"/>
                  <a:gd name="T32" fmla="*/ 24674 w 173"/>
                  <a:gd name="T33" fmla="*/ 87138 h 238"/>
                  <a:gd name="T34" fmla="*/ 6493 w 173"/>
                  <a:gd name="T35" fmla="*/ 63175 h 238"/>
                  <a:gd name="T36" fmla="*/ 6493 w 173"/>
                  <a:gd name="T37" fmla="*/ 63175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1732 w 173"/>
                  <a:gd name="T43" fmla="*/ 44876 h 238"/>
                  <a:gd name="T44" fmla="*/ 1732 w 173"/>
                  <a:gd name="T45" fmla="*/ 44876 h 238"/>
                  <a:gd name="T46" fmla="*/ 51080 w 173"/>
                  <a:gd name="T47" fmla="*/ 7407 h 238"/>
                  <a:gd name="T48" fmla="*/ 51080 w 173"/>
                  <a:gd name="T49" fmla="*/ 7407 h 238"/>
                  <a:gd name="T50" fmla="*/ 67097 w 173"/>
                  <a:gd name="T51" fmla="*/ 58382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5" name="Freeform 184">
                <a:extLst>
                  <a:ext uri="{FF2B5EF4-FFF2-40B4-BE49-F238E27FC236}">
                    <a16:creationId xmlns:a16="http://schemas.microsoft.com/office/drawing/2014/main" id="{53997B33-983C-E24E-AAC9-CCE7D6C64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553" y="5203468"/>
                <a:ext cx="77134" cy="65393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6" name="Freeform 185">
                <a:extLst>
                  <a:ext uri="{FF2B5EF4-FFF2-40B4-BE49-F238E27FC236}">
                    <a16:creationId xmlns:a16="http://schemas.microsoft.com/office/drawing/2014/main" id="{43137A32-2E9D-774F-AA5F-CDBBAC9FF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446" y="5193296"/>
                <a:ext cx="80045" cy="8283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7" name="Freeform 186">
                <a:extLst>
                  <a:ext uri="{FF2B5EF4-FFF2-40B4-BE49-F238E27FC236}">
                    <a16:creationId xmlns:a16="http://schemas.microsoft.com/office/drawing/2014/main" id="{2654DF82-E7BC-1348-878A-C4FF0D7A8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990" y="5202015"/>
                <a:ext cx="75678" cy="65392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8" name="Freeform 187">
                <a:extLst>
                  <a:ext uri="{FF2B5EF4-FFF2-40B4-BE49-F238E27FC236}">
                    <a16:creationId xmlns:a16="http://schemas.microsoft.com/office/drawing/2014/main" id="{5C17CA78-B38C-B04D-B1E2-3BE857D50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151" y="5186030"/>
                <a:ext cx="74890" cy="103694"/>
              </a:xfrm>
              <a:custGeom>
                <a:avLst/>
                <a:gdLst>
                  <a:gd name="T0" fmla="*/ 44155 w 173"/>
                  <a:gd name="T1" fmla="*/ 21001 h 237"/>
                  <a:gd name="T2" fmla="*/ 44155 w 173"/>
                  <a:gd name="T3" fmla="*/ 21001 h 237"/>
                  <a:gd name="T4" fmla="*/ 24675 w 173"/>
                  <a:gd name="T5" fmla="*/ 31502 h 237"/>
                  <a:gd name="T6" fmla="*/ 24675 w 173"/>
                  <a:gd name="T7" fmla="*/ 31502 h 237"/>
                  <a:gd name="T8" fmla="*/ 20779 w 173"/>
                  <a:gd name="T9" fmla="*/ 47690 h 237"/>
                  <a:gd name="T10" fmla="*/ 20779 w 173"/>
                  <a:gd name="T11" fmla="*/ 47690 h 237"/>
                  <a:gd name="T12" fmla="*/ 25108 w 173"/>
                  <a:gd name="T13" fmla="*/ 73505 h 237"/>
                  <a:gd name="T14" fmla="*/ 25108 w 173"/>
                  <a:gd name="T15" fmla="*/ 73505 h 237"/>
                  <a:gd name="T16" fmla="*/ 46319 w 173"/>
                  <a:gd name="T17" fmla="*/ 73942 h 237"/>
                  <a:gd name="T18" fmla="*/ 46319 w 173"/>
                  <a:gd name="T19" fmla="*/ 73942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4155 w 173"/>
                  <a:gd name="T25" fmla="*/ 21001 h 237"/>
                  <a:gd name="T26" fmla="*/ 67964 w 173"/>
                  <a:gd name="T27" fmla="*/ 59066 h 237"/>
                  <a:gd name="T28" fmla="*/ 67964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493 w 173"/>
                  <a:gd name="T35" fmla="*/ 63004 h 237"/>
                  <a:gd name="T36" fmla="*/ 6493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514 w 173"/>
                  <a:gd name="T47" fmla="*/ 7875 h 237"/>
                  <a:gd name="T48" fmla="*/ 51514 w 173"/>
                  <a:gd name="T49" fmla="*/ 7875 h 237"/>
                  <a:gd name="T50" fmla="*/ 67964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9" name="Freeform 188">
                <a:extLst>
                  <a:ext uri="{FF2B5EF4-FFF2-40B4-BE49-F238E27FC236}">
                    <a16:creationId xmlns:a16="http://schemas.microsoft.com/office/drawing/2014/main" id="{A93D2D7B-E874-3047-A4DB-B2423522E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6605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0" name="Freeform 189">
                <a:extLst>
                  <a:ext uri="{FF2B5EF4-FFF2-40B4-BE49-F238E27FC236}">
                    <a16:creationId xmlns:a16="http://schemas.microsoft.com/office/drawing/2014/main" id="{3D7378CA-D763-7440-A4D9-BCC4F090E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69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0629 w 175"/>
                  <a:gd name="T9" fmla="*/ 47690 h 237"/>
                  <a:gd name="T10" fmla="*/ 20629 w 175"/>
                  <a:gd name="T11" fmla="*/ 47690 h 237"/>
                  <a:gd name="T12" fmla="*/ 25457 w 175"/>
                  <a:gd name="T13" fmla="*/ 73942 h 237"/>
                  <a:gd name="T14" fmla="*/ 25457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0914 w 175"/>
                  <a:gd name="T21" fmla="*/ 66942 h 237"/>
                  <a:gd name="T22" fmla="*/ 50914 w 175"/>
                  <a:gd name="T23" fmla="*/ 66942 h 237"/>
                  <a:gd name="T24" fmla="*/ 45208 w 175"/>
                  <a:gd name="T25" fmla="*/ 21439 h 237"/>
                  <a:gd name="T26" fmla="*/ 68910 w 175"/>
                  <a:gd name="T27" fmla="*/ 59504 h 237"/>
                  <a:gd name="T28" fmla="*/ 68910 w 175"/>
                  <a:gd name="T29" fmla="*/ 59504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462 w 175"/>
                  <a:gd name="T39" fmla="*/ 54691 h 237"/>
                  <a:gd name="T40" fmla="*/ 7462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1792 w 175"/>
                  <a:gd name="T47" fmla="*/ 7438 h 237"/>
                  <a:gd name="T48" fmla="*/ 51792 w 175"/>
                  <a:gd name="T49" fmla="*/ 7438 h 237"/>
                  <a:gd name="T50" fmla="*/ 68910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1" name="Freeform 190">
                <a:extLst>
                  <a:ext uri="{FF2B5EF4-FFF2-40B4-BE49-F238E27FC236}">
                    <a16:creationId xmlns:a16="http://schemas.microsoft.com/office/drawing/2014/main" id="{3676CD6E-0A9E-DB45-865F-0E6B0631F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070" y="5203468"/>
                <a:ext cx="77134" cy="65393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2" name="Freeform 191">
                <a:extLst>
                  <a:ext uri="{FF2B5EF4-FFF2-40B4-BE49-F238E27FC236}">
                    <a16:creationId xmlns:a16="http://schemas.microsoft.com/office/drawing/2014/main" id="{A114F15C-D4AC-6641-9889-805006B1D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9507" y="5193296"/>
                <a:ext cx="8295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3" name="Freeform 192">
                <a:extLst>
                  <a:ext uri="{FF2B5EF4-FFF2-40B4-BE49-F238E27FC236}">
                    <a16:creationId xmlns:a16="http://schemas.microsoft.com/office/drawing/2014/main" id="{658CB2E2-7BE8-2448-827E-158546866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051" y="5202015"/>
                <a:ext cx="7713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4" name="Freeform 193">
                <a:extLst>
                  <a:ext uri="{FF2B5EF4-FFF2-40B4-BE49-F238E27FC236}">
                    <a16:creationId xmlns:a16="http://schemas.microsoft.com/office/drawing/2014/main" id="{2478B851-CDAF-124F-B3CC-3CA80BE0C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63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5896 w 175"/>
                  <a:gd name="T13" fmla="*/ 73942 h 237"/>
                  <a:gd name="T14" fmla="*/ 25896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1353 w 175"/>
                  <a:gd name="T21" fmla="*/ 66942 h 237"/>
                  <a:gd name="T22" fmla="*/ 51353 w 175"/>
                  <a:gd name="T23" fmla="*/ 66942 h 237"/>
                  <a:gd name="T24" fmla="*/ 45208 w 175"/>
                  <a:gd name="T25" fmla="*/ 21439 h 237"/>
                  <a:gd name="T26" fmla="*/ 69348 w 175"/>
                  <a:gd name="T27" fmla="*/ 59504 h 237"/>
                  <a:gd name="T28" fmla="*/ 69348 w 175"/>
                  <a:gd name="T29" fmla="*/ 59504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628 h 237"/>
                  <a:gd name="T44" fmla="*/ 2633 w 175"/>
                  <a:gd name="T45" fmla="*/ 44628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9348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5" name="Freeform 194">
                <a:extLst>
                  <a:ext uri="{FF2B5EF4-FFF2-40B4-BE49-F238E27FC236}">
                    <a16:creationId xmlns:a16="http://schemas.microsoft.com/office/drawing/2014/main" id="{07F66813-85A4-2242-B68B-FE62DC5DF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3667" y="5193296"/>
                <a:ext cx="88776" cy="84283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6" name="Freeform 195">
                <a:extLst>
                  <a:ext uri="{FF2B5EF4-FFF2-40B4-BE49-F238E27FC236}">
                    <a16:creationId xmlns:a16="http://schemas.microsoft.com/office/drawing/2014/main" id="{16B894E1-A4F6-CC40-8017-C1B542A98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172" y="5187951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7403 w 175"/>
                  <a:gd name="T17" fmla="*/ 74255 h 236"/>
                  <a:gd name="T18" fmla="*/ 47403 w 175"/>
                  <a:gd name="T19" fmla="*/ 74255 h 236"/>
                  <a:gd name="T20" fmla="*/ 51353 w 175"/>
                  <a:gd name="T21" fmla="*/ 66786 h 236"/>
                  <a:gd name="T22" fmla="*/ 51353 w 175"/>
                  <a:gd name="T23" fmla="*/ 66786 h 236"/>
                  <a:gd name="T24" fmla="*/ 45208 w 175"/>
                  <a:gd name="T25" fmla="*/ 20651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8339 w 175"/>
                  <a:gd name="T39" fmla="*/ 54044 h 236"/>
                  <a:gd name="T40" fmla="*/ 8339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7" name="Freeform 196">
                <a:extLst>
                  <a:ext uri="{FF2B5EF4-FFF2-40B4-BE49-F238E27FC236}">
                    <a16:creationId xmlns:a16="http://schemas.microsoft.com/office/drawing/2014/main" id="{6C626B72-690E-A245-A319-595515B08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132" y="5203468"/>
                <a:ext cx="77133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8" name="Freeform 197">
                <a:extLst>
                  <a:ext uri="{FF2B5EF4-FFF2-40B4-BE49-F238E27FC236}">
                    <a16:creationId xmlns:a16="http://schemas.microsoft.com/office/drawing/2014/main" id="{A4093AC3-1FFC-B54B-A9EE-B23B754DF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479" y="5193296"/>
                <a:ext cx="80045" cy="81377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9" name="Freeform 198">
                <a:extLst>
                  <a:ext uri="{FF2B5EF4-FFF2-40B4-BE49-F238E27FC236}">
                    <a16:creationId xmlns:a16="http://schemas.microsoft.com/office/drawing/2014/main" id="{B11A3F4C-334F-6349-B2EF-11257A7C1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024" y="5203468"/>
                <a:ext cx="78589" cy="65393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0" name="Freeform 199">
                <a:extLst>
                  <a:ext uri="{FF2B5EF4-FFF2-40B4-BE49-F238E27FC236}">
                    <a16:creationId xmlns:a16="http://schemas.microsoft.com/office/drawing/2014/main" id="{B6A7B63C-E0CF-1D48-959E-16CF2D84A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032" y="5187951"/>
                <a:ext cx="74889" cy="103694"/>
              </a:xfrm>
              <a:custGeom>
                <a:avLst/>
                <a:gdLst>
                  <a:gd name="T0" fmla="*/ 43470 w 174"/>
                  <a:gd name="T1" fmla="*/ 21090 h 236"/>
                  <a:gd name="T2" fmla="*/ 43470 w 174"/>
                  <a:gd name="T3" fmla="*/ 21090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6786 h 236"/>
                  <a:gd name="T22" fmla="*/ 49496 w 174"/>
                  <a:gd name="T23" fmla="*/ 66786 h 236"/>
                  <a:gd name="T24" fmla="*/ 43470 w 174"/>
                  <a:gd name="T25" fmla="*/ 2109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6998 h 236"/>
                  <a:gd name="T32" fmla="*/ 24533 w 174"/>
                  <a:gd name="T33" fmla="*/ 86998 h 236"/>
                  <a:gd name="T34" fmla="*/ 6456 w 174"/>
                  <a:gd name="T35" fmla="*/ 62832 h 236"/>
                  <a:gd name="T36" fmla="*/ 6456 w 174"/>
                  <a:gd name="T37" fmla="*/ 62832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469 h 236"/>
                  <a:gd name="T48" fmla="*/ 50787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1" name="Freeform 200">
                <a:extLst>
                  <a:ext uri="{FF2B5EF4-FFF2-40B4-BE49-F238E27FC236}">
                    <a16:creationId xmlns:a16="http://schemas.microsoft.com/office/drawing/2014/main" id="{0BA09949-369C-1746-8F25-FE65B2A00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2184" y="5193296"/>
                <a:ext cx="87321" cy="87190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2" name="Freeform 201">
                <a:extLst>
                  <a:ext uri="{FF2B5EF4-FFF2-40B4-BE49-F238E27FC236}">
                    <a16:creationId xmlns:a16="http://schemas.microsoft.com/office/drawing/2014/main" id="{639DE405-750B-C945-8748-6DE2DD16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573" y="5187951"/>
                <a:ext cx="74889" cy="103694"/>
              </a:xfrm>
              <a:custGeom>
                <a:avLst/>
                <a:gdLst>
                  <a:gd name="T0" fmla="*/ 43900 w 174"/>
                  <a:gd name="T1" fmla="*/ 21530 h 236"/>
                  <a:gd name="T2" fmla="*/ 43900 w 174"/>
                  <a:gd name="T3" fmla="*/ 21530 h 236"/>
                  <a:gd name="T4" fmla="*/ 24102 w 174"/>
                  <a:gd name="T5" fmla="*/ 32075 h 236"/>
                  <a:gd name="T6" fmla="*/ 24102 w 174"/>
                  <a:gd name="T7" fmla="*/ 32075 h 236"/>
                  <a:gd name="T8" fmla="*/ 20229 w 174"/>
                  <a:gd name="T9" fmla="*/ 47453 h 236"/>
                  <a:gd name="T10" fmla="*/ 20229 w 174"/>
                  <a:gd name="T11" fmla="*/ 4745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7225 h 236"/>
                  <a:gd name="T22" fmla="*/ 49496 w 174"/>
                  <a:gd name="T23" fmla="*/ 67225 h 236"/>
                  <a:gd name="T24" fmla="*/ 43900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7437 h 236"/>
                  <a:gd name="T32" fmla="*/ 24533 w 174"/>
                  <a:gd name="T33" fmla="*/ 87437 h 236"/>
                  <a:gd name="T34" fmla="*/ 6456 w 174"/>
                  <a:gd name="T35" fmla="*/ 63271 h 236"/>
                  <a:gd name="T36" fmla="*/ 6456 w 174"/>
                  <a:gd name="T37" fmla="*/ 63271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030 h 236"/>
                  <a:gd name="T48" fmla="*/ 50787 w 174"/>
                  <a:gd name="T49" fmla="*/ 7030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3" name="Freeform 202">
                <a:extLst>
                  <a:ext uri="{FF2B5EF4-FFF2-40B4-BE49-F238E27FC236}">
                    <a16:creationId xmlns:a16="http://schemas.microsoft.com/office/drawing/2014/main" id="{FE9BFF65-4EB8-9145-84B9-98A2F7EA1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5193" y="5204922"/>
                <a:ext cx="77134" cy="65392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4" name="Freeform 203">
                <a:extLst>
                  <a:ext uri="{FF2B5EF4-FFF2-40B4-BE49-F238E27FC236}">
                    <a16:creationId xmlns:a16="http://schemas.microsoft.com/office/drawing/2014/main" id="{D025450E-5AB6-F74A-81DD-1B9AAB223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6541" y="5193296"/>
                <a:ext cx="80044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5" name="Freeform 204">
                <a:extLst>
                  <a:ext uri="{FF2B5EF4-FFF2-40B4-BE49-F238E27FC236}">
                    <a16:creationId xmlns:a16="http://schemas.microsoft.com/office/drawing/2014/main" id="{5C5DF24C-1744-1446-A7E7-B53083816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8085" y="5203468"/>
                <a:ext cx="78589" cy="65393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6" name="Freeform 205">
                <a:extLst>
                  <a:ext uri="{FF2B5EF4-FFF2-40B4-BE49-F238E27FC236}">
                    <a16:creationId xmlns:a16="http://schemas.microsoft.com/office/drawing/2014/main" id="{E993D717-4C1C-BE47-97A7-BAD4BBC4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9513" y="518603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3809 w 173"/>
                  <a:gd name="T5" fmla="*/ 31502 h 237"/>
                  <a:gd name="T6" fmla="*/ 23809 w 173"/>
                  <a:gd name="T7" fmla="*/ 31502 h 237"/>
                  <a:gd name="T8" fmla="*/ 19913 w 173"/>
                  <a:gd name="T9" fmla="*/ 47690 h 237"/>
                  <a:gd name="T10" fmla="*/ 19913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3942 h 237"/>
                  <a:gd name="T18" fmla="*/ 45886 w 173"/>
                  <a:gd name="T19" fmla="*/ 73942 h 237"/>
                  <a:gd name="T20" fmla="*/ 50215 w 173"/>
                  <a:gd name="T21" fmla="*/ 66504 h 237"/>
                  <a:gd name="T22" fmla="*/ 50215 w 173"/>
                  <a:gd name="T23" fmla="*/ 66504 h 237"/>
                  <a:gd name="T24" fmla="*/ 43722 w 173"/>
                  <a:gd name="T25" fmla="*/ 21001 h 237"/>
                  <a:gd name="T26" fmla="*/ 67531 w 173"/>
                  <a:gd name="T27" fmla="*/ 59066 h 237"/>
                  <a:gd name="T28" fmla="*/ 67531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060 w 173"/>
                  <a:gd name="T35" fmla="*/ 63004 h 237"/>
                  <a:gd name="T36" fmla="*/ 6060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531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7" name="Freeform 206">
                <a:extLst>
                  <a:ext uri="{FF2B5EF4-FFF2-40B4-BE49-F238E27FC236}">
                    <a16:creationId xmlns:a16="http://schemas.microsoft.com/office/drawing/2014/main" id="{D9CB42CB-CE8B-EF41-BAC2-3A36F1C01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9245" y="5191843"/>
                <a:ext cx="88777" cy="85737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8" name="Freeform 207">
                <a:extLst>
                  <a:ext uri="{FF2B5EF4-FFF2-40B4-BE49-F238E27FC236}">
                    <a16:creationId xmlns:a16="http://schemas.microsoft.com/office/drawing/2014/main" id="{E6B3AD37-AAAE-4B4D-92FE-20095E6B5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054" y="5187951"/>
                <a:ext cx="74890" cy="103694"/>
              </a:xfrm>
              <a:custGeom>
                <a:avLst/>
                <a:gdLst>
                  <a:gd name="T0" fmla="*/ 43722 w 173"/>
                  <a:gd name="T1" fmla="*/ 21439 h 237"/>
                  <a:gd name="T2" fmla="*/ 43722 w 173"/>
                  <a:gd name="T3" fmla="*/ 21439 h 237"/>
                  <a:gd name="T4" fmla="*/ 24242 w 173"/>
                  <a:gd name="T5" fmla="*/ 31940 h 237"/>
                  <a:gd name="T6" fmla="*/ 24242 w 173"/>
                  <a:gd name="T7" fmla="*/ 31940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4380 h 237"/>
                  <a:gd name="T18" fmla="*/ 45886 w 173"/>
                  <a:gd name="T19" fmla="*/ 74380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3722 w 173"/>
                  <a:gd name="T25" fmla="*/ 21439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7505 h 237"/>
                  <a:gd name="T32" fmla="*/ 24242 w 173"/>
                  <a:gd name="T33" fmla="*/ 87505 h 237"/>
                  <a:gd name="T34" fmla="*/ 6926 w 173"/>
                  <a:gd name="T35" fmla="*/ 63004 h 237"/>
                  <a:gd name="T36" fmla="*/ 6926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628 h 237"/>
                  <a:gd name="T44" fmla="*/ 1732 w 173"/>
                  <a:gd name="T45" fmla="*/ 44628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9" name="Freeform 208">
                <a:extLst>
                  <a:ext uri="{FF2B5EF4-FFF2-40B4-BE49-F238E27FC236}">
                    <a16:creationId xmlns:a16="http://schemas.microsoft.com/office/drawing/2014/main" id="{BF5913BD-481B-6842-AFD1-1D30E78A8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3709" y="5203468"/>
                <a:ext cx="7858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0" name="Freeform 209">
                <a:extLst>
                  <a:ext uri="{FF2B5EF4-FFF2-40B4-BE49-F238E27FC236}">
                    <a16:creationId xmlns:a16="http://schemas.microsoft.com/office/drawing/2014/main" id="{6E600F51-4557-BE48-A0A5-A08FE3C25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602" y="5193296"/>
                <a:ext cx="82956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1" name="Freeform 210">
                <a:extLst>
                  <a:ext uri="{FF2B5EF4-FFF2-40B4-BE49-F238E27FC236}">
                    <a16:creationId xmlns:a16="http://schemas.microsoft.com/office/drawing/2014/main" id="{25305B08-7095-5443-806D-11CC5D0AC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5146" y="5202015"/>
                <a:ext cx="77133" cy="65392"/>
              </a:xfrm>
              <a:custGeom>
                <a:avLst/>
                <a:gdLst>
                  <a:gd name="T0" fmla="*/ 130 w 178"/>
                  <a:gd name="T1" fmla="*/ 63 h 150"/>
                  <a:gd name="T2" fmla="*/ 130 w 178"/>
                  <a:gd name="T3" fmla="*/ 63 h 150"/>
                  <a:gd name="T4" fmla="*/ 88 w 178"/>
                  <a:gd name="T5" fmla="*/ 34 h 150"/>
                  <a:gd name="T6" fmla="*/ 88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8 h 150"/>
                  <a:gd name="T14" fmla="*/ 23 w 178"/>
                  <a:gd name="T15" fmla="*/ 78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20 h 150"/>
                  <a:gd name="T22" fmla="*/ 63 w 178"/>
                  <a:gd name="T23" fmla="*/ 120 h 150"/>
                  <a:gd name="T24" fmla="*/ 130 w 178"/>
                  <a:gd name="T25" fmla="*/ 63 h 150"/>
                  <a:gd name="T26" fmla="*/ 98 w 178"/>
                  <a:gd name="T27" fmla="*/ 146 h 150"/>
                  <a:gd name="T28" fmla="*/ 98 w 178"/>
                  <a:gd name="T29" fmla="*/ 146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30 h 150"/>
                  <a:gd name="T36" fmla="*/ 18 w 178"/>
                  <a:gd name="T37" fmla="*/ 30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0 w 178"/>
                  <a:gd name="T47" fmla="*/ 63 h 150"/>
                  <a:gd name="T48" fmla="*/ 160 w 178"/>
                  <a:gd name="T49" fmla="*/ 63 h 150"/>
                  <a:gd name="T50" fmla="*/ 98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3"/>
                    </a:moveTo>
                    <a:lnTo>
                      <a:pt x="130" y="63"/>
                    </a:lnTo>
                    <a:cubicBezTo>
                      <a:pt x="120" y="46"/>
                      <a:pt x="105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90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5" y="111"/>
                      <a:pt x="130" y="63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3" y="149"/>
                      <a:pt x="1" y="147"/>
                      <a:pt x="0" y="90"/>
                    </a:cubicBezTo>
                    <a:lnTo>
                      <a:pt x="0" y="90"/>
                    </a:lnTo>
                    <a:cubicBezTo>
                      <a:pt x="0" y="70"/>
                      <a:pt x="3" y="44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6" y="25"/>
                      <a:pt x="31" y="24"/>
                    </a:cubicBezTo>
                    <a:lnTo>
                      <a:pt x="31" y="24"/>
                    </a:lnTo>
                    <a:cubicBezTo>
                      <a:pt x="27" y="16"/>
                      <a:pt x="31" y="4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7" y="113"/>
                      <a:pt x="135" y="143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2" name="Freeform 211">
                <a:extLst>
                  <a:ext uri="{FF2B5EF4-FFF2-40B4-BE49-F238E27FC236}">
                    <a16:creationId xmlns:a16="http://schemas.microsoft.com/office/drawing/2014/main" id="{47451040-6807-5A4C-827C-C8203C04B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6994" y="5186030"/>
                <a:ext cx="74889" cy="103694"/>
              </a:xfrm>
              <a:custGeom>
                <a:avLst/>
                <a:gdLst>
                  <a:gd name="T0" fmla="*/ 44331 w 174"/>
                  <a:gd name="T1" fmla="*/ 21530 h 236"/>
                  <a:gd name="T2" fmla="*/ 44331 w 174"/>
                  <a:gd name="T3" fmla="*/ 21530 h 236"/>
                  <a:gd name="T4" fmla="*/ 24533 w 174"/>
                  <a:gd name="T5" fmla="*/ 31635 h 236"/>
                  <a:gd name="T6" fmla="*/ 24533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4695 h 236"/>
                  <a:gd name="T18" fmla="*/ 45622 w 174"/>
                  <a:gd name="T19" fmla="*/ 74695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4331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7876 h 236"/>
                  <a:gd name="T32" fmla="*/ 24963 w 174"/>
                  <a:gd name="T33" fmla="*/ 87876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7469 h 236"/>
                  <a:gd name="T48" fmla="*/ 51648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7"/>
                      <a:pt x="68" y="58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39" y="130"/>
                      <a:pt x="39" y="152"/>
                      <a:pt x="59" y="167"/>
                    </a:cubicBezTo>
                    <a:cubicBezTo>
                      <a:pt x="68" y="175"/>
                      <a:pt x="96" y="177"/>
                      <a:pt x="106" y="170"/>
                    </a:cubicBezTo>
                    <a:cubicBezTo>
                      <a:pt x="110" y="166"/>
                      <a:pt x="113" y="158"/>
                      <a:pt x="116" y="152"/>
                    </a:cubicBezTo>
                    <a:cubicBezTo>
                      <a:pt x="130" y="125"/>
                      <a:pt x="156" y="53"/>
                      <a:pt x="103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3"/>
                      <a:pt x="106" y="235"/>
                      <a:pt x="58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8"/>
                      <a:pt x="16" y="131"/>
                      <a:pt x="18" y="125"/>
                    </a:cubicBezTo>
                    <a:cubicBezTo>
                      <a:pt x="9" y="124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0" y="32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3" name="Freeform 212">
                <a:extLst>
                  <a:ext uri="{FF2B5EF4-FFF2-40B4-BE49-F238E27FC236}">
                    <a16:creationId xmlns:a16="http://schemas.microsoft.com/office/drawing/2014/main" id="{AAEBE889-85DB-0544-B087-07416D875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7762" y="5193296"/>
                <a:ext cx="88777" cy="87190"/>
              </a:xfrm>
              <a:custGeom>
                <a:avLst/>
                <a:gdLst>
                  <a:gd name="T0" fmla="*/ 59 w 203"/>
                  <a:gd name="T1" fmla="*/ 135 h 197"/>
                  <a:gd name="T2" fmla="*/ 59 w 203"/>
                  <a:gd name="T3" fmla="*/ 135 h 197"/>
                  <a:gd name="T4" fmla="*/ 108 w 203"/>
                  <a:gd name="T5" fmla="*/ 150 h 197"/>
                  <a:gd name="T6" fmla="*/ 108 w 203"/>
                  <a:gd name="T7" fmla="*/ 150 h 197"/>
                  <a:gd name="T8" fmla="*/ 140 w 203"/>
                  <a:gd name="T9" fmla="*/ 131 h 197"/>
                  <a:gd name="T10" fmla="*/ 140 w 203"/>
                  <a:gd name="T11" fmla="*/ 131 h 197"/>
                  <a:gd name="T12" fmla="*/ 175 w 203"/>
                  <a:gd name="T13" fmla="*/ 83 h 197"/>
                  <a:gd name="T14" fmla="*/ 175 w 203"/>
                  <a:gd name="T15" fmla="*/ 83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2 h 197"/>
                  <a:gd name="T22" fmla="*/ 125 w 203"/>
                  <a:gd name="T23" fmla="*/ 52 h 197"/>
                  <a:gd name="T24" fmla="*/ 59 w 203"/>
                  <a:gd name="T25" fmla="*/ 135 h 197"/>
                  <a:gd name="T26" fmla="*/ 84 w 203"/>
                  <a:gd name="T27" fmla="*/ 35 h 197"/>
                  <a:gd name="T28" fmla="*/ 84 w 203"/>
                  <a:gd name="T29" fmla="*/ 35 h 197"/>
                  <a:gd name="T30" fmla="*/ 198 w 203"/>
                  <a:gd name="T31" fmla="*/ 61 h 197"/>
                  <a:gd name="T32" fmla="*/ 198 w 203"/>
                  <a:gd name="T33" fmla="*/ 61 h 197"/>
                  <a:gd name="T34" fmla="*/ 188 w 203"/>
                  <a:gd name="T35" fmla="*/ 129 h 197"/>
                  <a:gd name="T36" fmla="*/ 188 w 203"/>
                  <a:gd name="T37" fmla="*/ 129 h 197"/>
                  <a:gd name="T38" fmla="*/ 172 w 203"/>
                  <a:gd name="T39" fmla="*/ 141 h 197"/>
                  <a:gd name="T40" fmla="*/ 172 w 203"/>
                  <a:gd name="T41" fmla="*/ 141 h 197"/>
                  <a:gd name="T42" fmla="*/ 164 w 203"/>
                  <a:gd name="T43" fmla="*/ 166 h 197"/>
                  <a:gd name="T44" fmla="*/ 164 w 203"/>
                  <a:gd name="T45" fmla="*/ 166 h 197"/>
                  <a:gd name="T46" fmla="*/ 24 w 203"/>
                  <a:gd name="T47" fmla="*/ 144 h 197"/>
                  <a:gd name="T48" fmla="*/ 24 w 203"/>
                  <a:gd name="T49" fmla="*/ 144 h 197"/>
                  <a:gd name="T50" fmla="*/ 84 w 203"/>
                  <a:gd name="T51" fmla="*/ 3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59" y="135"/>
                    </a:moveTo>
                    <a:lnTo>
                      <a:pt x="59" y="135"/>
                    </a:lnTo>
                    <a:cubicBezTo>
                      <a:pt x="71" y="149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7"/>
                      <a:pt x="140" y="131"/>
                    </a:cubicBezTo>
                    <a:lnTo>
                      <a:pt x="140" y="131"/>
                    </a:lnTo>
                    <a:cubicBezTo>
                      <a:pt x="162" y="123"/>
                      <a:pt x="179" y="107"/>
                      <a:pt x="175" y="83"/>
                    </a:cubicBezTo>
                    <a:lnTo>
                      <a:pt x="175" y="83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1"/>
                      <a:pt x="59" y="135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19"/>
                      <a:pt x="190" y="0"/>
                      <a:pt x="198" y="61"/>
                    </a:cubicBezTo>
                    <a:lnTo>
                      <a:pt x="198" y="61"/>
                    </a:lnTo>
                    <a:cubicBezTo>
                      <a:pt x="202" y="83"/>
                      <a:pt x="201" y="111"/>
                      <a:pt x="188" y="129"/>
                    </a:cubicBezTo>
                    <a:lnTo>
                      <a:pt x="188" y="129"/>
                    </a:lnTo>
                    <a:cubicBezTo>
                      <a:pt x="184" y="136"/>
                      <a:pt x="179" y="138"/>
                      <a:pt x="172" y="141"/>
                    </a:cubicBezTo>
                    <a:lnTo>
                      <a:pt x="172" y="141"/>
                    </a:lnTo>
                    <a:cubicBezTo>
                      <a:pt x="177" y="149"/>
                      <a:pt x="176" y="163"/>
                      <a:pt x="164" y="166"/>
                    </a:cubicBezTo>
                    <a:lnTo>
                      <a:pt x="164" y="166"/>
                    </a:lnTo>
                    <a:cubicBezTo>
                      <a:pt x="119" y="183"/>
                      <a:pt x="52" y="196"/>
                      <a:pt x="24" y="144"/>
                    </a:cubicBezTo>
                    <a:lnTo>
                      <a:pt x="24" y="144"/>
                    </a:lnTo>
                    <a:cubicBezTo>
                      <a:pt x="0" y="96"/>
                      <a:pt x="42" y="50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4" name="Freeform 213">
                <a:extLst>
                  <a:ext uri="{FF2B5EF4-FFF2-40B4-BE49-F238E27FC236}">
                    <a16:creationId xmlns:a16="http://schemas.microsoft.com/office/drawing/2014/main" id="{A7CC5317-82E0-2C42-866D-A59CCC307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5535" y="5187951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196 h 236"/>
                  <a:gd name="T6" fmla="*/ 24102 w 174"/>
                  <a:gd name="T7" fmla="*/ 31196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044 h 236"/>
                  <a:gd name="T40" fmla="*/ 7747 w 174"/>
                  <a:gd name="T41" fmla="*/ 54044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217 w 174"/>
                  <a:gd name="T47" fmla="*/ 6591 h 236"/>
                  <a:gd name="T48" fmla="*/ 51217 w 174"/>
                  <a:gd name="T49" fmla="*/ 6591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1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70" y="174"/>
                      <a:pt x="96" y="177"/>
                      <a:pt x="106" y="168"/>
                    </a:cubicBezTo>
                    <a:cubicBezTo>
                      <a:pt x="110" y="165"/>
                      <a:pt x="113" y="156"/>
                      <a:pt x="116" y="152"/>
                    </a:cubicBezTo>
                    <a:cubicBezTo>
                      <a:pt x="130" y="123"/>
                      <a:pt x="156" y="52"/>
                      <a:pt x="102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6" y="136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7"/>
                      <a:pt x="62" y="0"/>
                      <a:pt x="119" y="15"/>
                    </a:cubicBezTo>
                    <a:cubicBezTo>
                      <a:pt x="169" y="30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5" name="Freeform 214">
                <a:extLst>
                  <a:ext uri="{FF2B5EF4-FFF2-40B4-BE49-F238E27FC236}">
                    <a16:creationId xmlns:a16="http://schemas.microsoft.com/office/drawing/2014/main" id="{17B25E21-BABA-994E-8ADD-62EF62972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2226" y="5203468"/>
                <a:ext cx="7713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2 w 177"/>
                  <a:gd name="T13" fmla="*/ 76 h 150"/>
                  <a:gd name="T14" fmla="*/ 22 w 177"/>
                  <a:gd name="T15" fmla="*/ 76 h 150"/>
                  <a:gd name="T16" fmla="*/ 47 w 177"/>
                  <a:gd name="T17" fmla="*/ 118 h 150"/>
                  <a:gd name="T18" fmla="*/ 47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1 w 177"/>
                  <a:gd name="T39" fmla="*/ 22 h 150"/>
                  <a:gd name="T40" fmla="*/ 31 w 177"/>
                  <a:gd name="T41" fmla="*/ 22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2 h 150"/>
                  <a:gd name="T48" fmla="*/ 160 w 177"/>
                  <a:gd name="T49" fmla="*/ 62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0" y="120"/>
                      <a:pt x="58" y="118"/>
                      <a:pt x="63" y="118"/>
                    </a:cubicBezTo>
                    <a:lnTo>
                      <a:pt x="63" y="118"/>
                    </a:lnTo>
                    <a:cubicBezTo>
                      <a:pt x="89" y="118"/>
                      <a:pt x="154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2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4"/>
                      <a:pt x="31" y="22"/>
                    </a:cubicBezTo>
                    <a:lnTo>
                      <a:pt x="31" y="22"/>
                    </a:lnTo>
                    <a:cubicBezTo>
                      <a:pt x="27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1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6" name="Freeform 215">
                <a:extLst>
                  <a:ext uri="{FF2B5EF4-FFF2-40B4-BE49-F238E27FC236}">
                    <a16:creationId xmlns:a16="http://schemas.microsoft.com/office/drawing/2014/main" id="{3B67C9D2-40C2-9641-A3D6-F234756E9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2118" y="5193296"/>
                <a:ext cx="80045" cy="81377"/>
              </a:xfrm>
              <a:custGeom>
                <a:avLst/>
                <a:gdLst>
                  <a:gd name="T0" fmla="*/ 65 w 187"/>
                  <a:gd name="T1" fmla="*/ 130 h 186"/>
                  <a:gd name="T2" fmla="*/ 65 w 187"/>
                  <a:gd name="T3" fmla="*/ 130 h 186"/>
                  <a:gd name="T4" fmla="*/ 112 w 187"/>
                  <a:gd name="T5" fmla="*/ 139 h 186"/>
                  <a:gd name="T6" fmla="*/ 112 w 187"/>
                  <a:gd name="T7" fmla="*/ 139 h 186"/>
                  <a:gd name="T8" fmla="*/ 137 w 187"/>
                  <a:gd name="T9" fmla="*/ 120 h 186"/>
                  <a:gd name="T10" fmla="*/ 137 w 187"/>
                  <a:gd name="T11" fmla="*/ 120 h 186"/>
                  <a:gd name="T12" fmla="*/ 154 w 187"/>
                  <a:gd name="T13" fmla="*/ 72 h 186"/>
                  <a:gd name="T14" fmla="*/ 154 w 187"/>
                  <a:gd name="T15" fmla="*/ 72 h 186"/>
                  <a:gd name="T16" fmla="*/ 116 w 187"/>
                  <a:gd name="T17" fmla="*/ 45 h 186"/>
                  <a:gd name="T18" fmla="*/ 116 w 187"/>
                  <a:gd name="T19" fmla="*/ 45 h 186"/>
                  <a:gd name="T20" fmla="*/ 100 w 187"/>
                  <a:gd name="T21" fmla="*/ 51 h 186"/>
                  <a:gd name="T22" fmla="*/ 100 w 187"/>
                  <a:gd name="T23" fmla="*/ 51 h 186"/>
                  <a:gd name="T24" fmla="*/ 65 w 187"/>
                  <a:gd name="T25" fmla="*/ 130 h 186"/>
                  <a:gd name="T26" fmla="*/ 58 w 187"/>
                  <a:gd name="T27" fmla="*/ 41 h 186"/>
                  <a:gd name="T28" fmla="*/ 58 w 187"/>
                  <a:gd name="T29" fmla="*/ 41 h 186"/>
                  <a:gd name="T30" fmla="*/ 171 w 187"/>
                  <a:gd name="T31" fmla="*/ 51 h 186"/>
                  <a:gd name="T32" fmla="*/ 171 w 187"/>
                  <a:gd name="T33" fmla="*/ 51 h 186"/>
                  <a:gd name="T34" fmla="*/ 180 w 187"/>
                  <a:gd name="T35" fmla="*/ 113 h 186"/>
                  <a:gd name="T36" fmla="*/ 180 w 187"/>
                  <a:gd name="T37" fmla="*/ 113 h 186"/>
                  <a:gd name="T38" fmla="*/ 168 w 187"/>
                  <a:gd name="T39" fmla="*/ 124 h 186"/>
                  <a:gd name="T40" fmla="*/ 168 w 187"/>
                  <a:gd name="T41" fmla="*/ 124 h 186"/>
                  <a:gd name="T42" fmla="*/ 168 w 187"/>
                  <a:gd name="T43" fmla="*/ 147 h 186"/>
                  <a:gd name="T44" fmla="*/ 168 w 187"/>
                  <a:gd name="T45" fmla="*/ 147 h 186"/>
                  <a:gd name="T46" fmla="*/ 36 w 187"/>
                  <a:gd name="T47" fmla="*/ 142 h 186"/>
                  <a:gd name="T48" fmla="*/ 36 w 187"/>
                  <a:gd name="T49" fmla="*/ 142 h 186"/>
                  <a:gd name="T50" fmla="*/ 58 w 187"/>
                  <a:gd name="T51" fmla="*/ 4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6">
                    <a:moveTo>
                      <a:pt x="65" y="130"/>
                    </a:moveTo>
                    <a:lnTo>
                      <a:pt x="65" y="130"/>
                    </a:lnTo>
                    <a:cubicBezTo>
                      <a:pt x="79" y="142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7" y="129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5" y="93"/>
                      <a:pt x="154" y="72"/>
                    </a:cubicBezTo>
                    <a:lnTo>
                      <a:pt x="154" y="72"/>
                    </a:lnTo>
                    <a:cubicBezTo>
                      <a:pt x="150" y="62"/>
                      <a:pt x="128" y="45"/>
                      <a:pt x="116" y="45"/>
                    </a:cubicBezTo>
                    <a:lnTo>
                      <a:pt x="116" y="45"/>
                    </a:lnTo>
                    <a:cubicBezTo>
                      <a:pt x="111" y="45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7"/>
                      <a:pt x="65" y="130"/>
                    </a:cubicBezTo>
                    <a:close/>
                    <a:moveTo>
                      <a:pt x="58" y="41"/>
                    </a:moveTo>
                    <a:lnTo>
                      <a:pt x="58" y="41"/>
                    </a:lnTo>
                    <a:cubicBezTo>
                      <a:pt x="90" y="24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0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8" y="117"/>
                      <a:pt x="174" y="121"/>
                      <a:pt x="168" y="124"/>
                    </a:cubicBezTo>
                    <a:lnTo>
                      <a:pt x="168" y="124"/>
                    </a:lnTo>
                    <a:cubicBezTo>
                      <a:pt x="176" y="130"/>
                      <a:pt x="178" y="143"/>
                      <a:pt x="168" y="147"/>
                    </a:cubicBezTo>
                    <a:lnTo>
                      <a:pt x="168" y="147"/>
                    </a:lnTo>
                    <a:cubicBezTo>
                      <a:pt x="133" y="167"/>
                      <a:pt x="75" y="185"/>
                      <a:pt x="36" y="142"/>
                    </a:cubicBezTo>
                    <a:lnTo>
                      <a:pt x="36" y="142"/>
                    </a:lnTo>
                    <a:cubicBezTo>
                      <a:pt x="0" y="104"/>
                      <a:pt x="25" y="59"/>
                      <a:pt x="58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7" name="Freeform 216">
                <a:extLst>
                  <a:ext uri="{FF2B5EF4-FFF2-40B4-BE49-F238E27FC236}">
                    <a16:creationId xmlns:a16="http://schemas.microsoft.com/office/drawing/2014/main" id="{17E35DE7-41EC-A24D-A8B2-725FCF3FE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2207" y="5203468"/>
                <a:ext cx="77134" cy="65393"/>
              </a:xfrm>
              <a:custGeom>
                <a:avLst/>
                <a:gdLst>
                  <a:gd name="T0" fmla="*/ 129 w 178"/>
                  <a:gd name="T1" fmla="*/ 60 h 148"/>
                  <a:gd name="T2" fmla="*/ 129 w 178"/>
                  <a:gd name="T3" fmla="*/ 60 h 148"/>
                  <a:gd name="T4" fmla="*/ 88 w 178"/>
                  <a:gd name="T5" fmla="*/ 33 h 148"/>
                  <a:gd name="T6" fmla="*/ 88 w 178"/>
                  <a:gd name="T7" fmla="*/ 33 h 148"/>
                  <a:gd name="T8" fmla="*/ 58 w 178"/>
                  <a:gd name="T9" fmla="*/ 41 h 148"/>
                  <a:gd name="T10" fmla="*/ 58 w 178"/>
                  <a:gd name="T11" fmla="*/ 41 h 148"/>
                  <a:gd name="T12" fmla="*/ 22 w 178"/>
                  <a:gd name="T13" fmla="*/ 76 h 148"/>
                  <a:gd name="T14" fmla="*/ 22 w 178"/>
                  <a:gd name="T15" fmla="*/ 76 h 148"/>
                  <a:gd name="T16" fmla="*/ 46 w 178"/>
                  <a:gd name="T17" fmla="*/ 117 h 148"/>
                  <a:gd name="T18" fmla="*/ 46 w 178"/>
                  <a:gd name="T19" fmla="*/ 117 h 148"/>
                  <a:gd name="T20" fmla="*/ 63 w 178"/>
                  <a:gd name="T21" fmla="*/ 117 h 148"/>
                  <a:gd name="T22" fmla="*/ 63 w 178"/>
                  <a:gd name="T23" fmla="*/ 117 h 148"/>
                  <a:gd name="T24" fmla="*/ 129 w 178"/>
                  <a:gd name="T25" fmla="*/ 60 h 148"/>
                  <a:gd name="T26" fmla="*/ 97 w 178"/>
                  <a:gd name="T27" fmla="*/ 144 h 148"/>
                  <a:gd name="T28" fmla="*/ 97 w 178"/>
                  <a:gd name="T29" fmla="*/ 144 h 148"/>
                  <a:gd name="T30" fmla="*/ 0 w 178"/>
                  <a:gd name="T31" fmla="*/ 88 h 148"/>
                  <a:gd name="T32" fmla="*/ 0 w 178"/>
                  <a:gd name="T33" fmla="*/ 88 h 148"/>
                  <a:gd name="T34" fmla="*/ 17 w 178"/>
                  <a:gd name="T35" fmla="*/ 29 h 148"/>
                  <a:gd name="T36" fmla="*/ 17 w 178"/>
                  <a:gd name="T37" fmla="*/ 29 h 148"/>
                  <a:gd name="T38" fmla="*/ 31 w 178"/>
                  <a:gd name="T39" fmla="*/ 22 h 148"/>
                  <a:gd name="T40" fmla="*/ 31 w 178"/>
                  <a:gd name="T41" fmla="*/ 22 h 148"/>
                  <a:gd name="T42" fmla="*/ 41 w 178"/>
                  <a:gd name="T43" fmla="*/ 1 h 148"/>
                  <a:gd name="T44" fmla="*/ 41 w 178"/>
                  <a:gd name="T45" fmla="*/ 1 h 148"/>
                  <a:gd name="T46" fmla="*/ 160 w 178"/>
                  <a:gd name="T47" fmla="*/ 62 h 148"/>
                  <a:gd name="T48" fmla="*/ 160 w 178"/>
                  <a:gd name="T49" fmla="*/ 62 h 148"/>
                  <a:gd name="T50" fmla="*/ 97 w 178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19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3" y="88"/>
                      <a:pt x="35" y="112"/>
                      <a:pt x="46" y="117"/>
                    </a:cubicBezTo>
                    <a:lnTo>
                      <a:pt x="46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8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0" y="25"/>
                      <a:pt x="26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4" y="140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8" name="Freeform 217">
                <a:extLst>
                  <a:ext uri="{FF2B5EF4-FFF2-40B4-BE49-F238E27FC236}">
                    <a16:creationId xmlns:a16="http://schemas.microsoft.com/office/drawing/2014/main" id="{5483F492-D52E-9B42-B20B-019C45E13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4873" y="5187951"/>
                <a:ext cx="74889" cy="101773"/>
              </a:xfrm>
              <a:custGeom>
                <a:avLst/>
                <a:gdLst>
                  <a:gd name="T0" fmla="*/ 43900 w 174"/>
                  <a:gd name="T1" fmla="*/ 20355 h 235"/>
                  <a:gd name="T2" fmla="*/ 43900 w 174"/>
                  <a:gd name="T3" fmla="*/ 20355 h 235"/>
                  <a:gd name="T4" fmla="*/ 24533 w 174"/>
                  <a:gd name="T5" fmla="*/ 30748 h 235"/>
                  <a:gd name="T6" fmla="*/ 24533 w 174"/>
                  <a:gd name="T7" fmla="*/ 30748 h 235"/>
                  <a:gd name="T8" fmla="*/ 20659 w 174"/>
                  <a:gd name="T9" fmla="*/ 46772 h 235"/>
                  <a:gd name="T10" fmla="*/ 20659 w 174"/>
                  <a:gd name="T11" fmla="*/ 46772 h 235"/>
                  <a:gd name="T12" fmla="*/ 25824 w 174"/>
                  <a:gd name="T13" fmla="*/ 72324 h 235"/>
                  <a:gd name="T14" fmla="*/ 25824 w 174"/>
                  <a:gd name="T15" fmla="*/ 72324 h 235"/>
                  <a:gd name="T16" fmla="*/ 46052 w 174"/>
                  <a:gd name="T17" fmla="*/ 72757 h 235"/>
                  <a:gd name="T18" fmla="*/ 46052 w 174"/>
                  <a:gd name="T19" fmla="*/ 72757 h 235"/>
                  <a:gd name="T20" fmla="*/ 49926 w 174"/>
                  <a:gd name="T21" fmla="*/ 65828 h 235"/>
                  <a:gd name="T22" fmla="*/ 49926 w 174"/>
                  <a:gd name="T23" fmla="*/ 65828 h 235"/>
                  <a:gd name="T24" fmla="*/ 43900 w 174"/>
                  <a:gd name="T25" fmla="*/ 20355 h 235"/>
                  <a:gd name="T26" fmla="*/ 67572 w 174"/>
                  <a:gd name="T27" fmla="*/ 58032 h 235"/>
                  <a:gd name="T28" fmla="*/ 67572 w 174"/>
                  <a:gd name="T29" fmla="*/ 58032 h 235"/>
                  <a:gd name="T30" fmla="*/ 24533 w 174"/>
                  <a:gd name="T31" fmla="*/ 85749 h 235"/>
                  <a:gd name="T32" fmla="*/ 24533 w 174"/>
                  <a:gd name="T33" fmla="*/ 85749 h 235"/>
                  <a:gd name="T34" fmla="*/ 6886 w 174"/>
                  <a:gd name="T35" fmla="*/ 61930 h 235"/>
                  <a:gd name="T36" fmla="*/ 6886 w 174"/>
                  <a:gd name="T37" fmla="*/ 61930 h 235"/>
                  <a:gd name="T38" fmla="*/ 7317 w 174"/>
                  <a:gd name="T39" fmla="*/ 53268 h 235"/>
                  <a:gd name="T40" fmla="*/ 7317 w 174"/>
                  <a:gd name="T41" fmla="*/ 53268 h 235"/>
                  <a:gd name="T42" fmla="*/ 1722 w 174"/>
                  <a:gd name="T43" fmla="*/ 43308 h 235"/>
                  <a:gd name="T44" fmla="*/ 1722 w 174"/>
                  <a:gd name="T45" fmla="*/ 43308 h 235"/>
                  <a:gd name="T46" fmla="*/ 51217 w 174"/>
                  <a:gd name="T47" fmla="*/ 6929 h 235"/>
                  <a:gd name="T48" fmla="*/ 51217 w 174"/>
                  <a:gd name="T49" fmla="*/ 6929 h 235"/>
                  <a:gd name="T50" fmla="*/ 67572 w 174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5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7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7"/>
                    </a:cubicBezTo>
                    <a:cubicBezTo>
                      <a:pt x="69" y="173"/>
                      <a:pt x="96" y="176"/>
                      <a:pt x="107" y="168"/>
                    </a:cubicBezTo>
                    <a:cubicBezTo>
                      <a:pt x="111" y="166"/>
                      <a:pt x="113" y="156"/>
                      <a:pt x="116" y="152"/>
                    </a:cubicBezTo>
                    <a:cubicBezTo>
                      <a:pt x="130" y="123"/>
                      <a:pt x="157" y="51"/>
                      <a:pt x="102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0" y="172"/>
                      <a:pt x="106" y="234"/>
                      <a:pt x="57" y="198"/>
                    </a:cubicBezTo>
                    <a:cubicBezTo>
                      <a:pt x="40" y="185"/>
                      <a:pt x="20" y="166"/>
                      <a:pt x="16" y="143"/>
                    </a:cubicBezTo>
                    <a:cubicBezTo>
                      <a:pt x="14" y="137"/>
                      <a:pt x="16" y="130"/>
                      <a:pt x="17" y="123"/>
                    </a:cubicBezTo>
                    <a:cubicBezTo>
                      <a:pt x="8" y="122"/>
                      <a:pt x="0" y="112"/>
                      <a:pt x="4" y="100"/>
                    </a:cubicBezTo>
                    <a:cubicBezTo>
                      <a:pt x="25" y="56"/>
                      <a:pt x="62" y="0"/>
                      <a:pt x="119" y="16"/>
                    </a:cubicBezTo>
                    <a:cubicBezTo>
                      <a:pt x="170" y="30"/>
                      <a:pt x="173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9" name="Freeform 218">
                <a:extLst>
                  <a:ext uri="{FF2B5EF4-FFF2-40B4-BE49-F238E27FC236}">
                    <a16:creationId xmlns:a16="http://schemas.microsoft.com/office/drawing/2014/main" id="{D3DE848F-DBD1-CF4F-90E0-B61D72A08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4635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5 w 203"/>
                  <a:gd name="T21" fmla="*/ 50 h 196"/>
                  <a:gd name="T22" fmla="*/ 125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6 w 203"/>
                  <a:gd name="T43" fmla="*/ 166 h 196"/>
                  <a:gd name="T44" fmla="*/ 166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7" y="138"/>
                      <a:pt x="127" y="136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80" y="106"/>
                      <a:pt x="176" y="82"/>
                    </a:cubicBezTo>
                    <a:lnTo>
                      <a:pt x="176" y="82"/>
                    </a:lnTo>
                    <a:cubicBezTo>
                      <a:pt x="175" y="69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8" y="45"/>
                      <a:pt x="130" y="49"/>
                      <a:pt x="125" y="50"/>
                    </a:cubicBezTo>
                    <a:lnTo>
                      <a:pt x="125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2"/>
                      <a:pt x="202" y="109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0" y="182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0" name="Freeform 219">
                <a:extLst>
                  <a:ext uri="{FF2B5EF4-FFF2-40B4-BE49-F238E27FC236}">
                    <a16:creationId xmlns:a16="http://schemas.microsoft.com/office/drawing/2014/main" id="{B780A1B2-23EB-294A-832A-4668B6339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1493" y="5187951"/>
                <a:ext cx="76810" cy="103694"/>
              </a:xfrm>
              <a:custGeom>
                <a:avLst/>
                <a:gdLst>
                  <a:gd name="T0" fmla="*/ 44515 w 176"/>
                  <a:gd name="T1" fmla="*/ 21530 h 236"/>
                  <a:gd name="T2" fmla="*/ 44515 w 176"/>
                  <a:gd name="T3" fmla="*/ 21530 h 236"/>
                  <a:gd name="T4" fmla="*/ 25312 w 176"/>
                  <a:gd name="T5" fmla="*/ 32075 h 236"/>
                  <a:gd name="T6" fmla="*/ 25312 w 176"/>
                  <a:gd name="T7" fmla="*/ 32075 h 236"/>
                  <a:gd name="T8" fmla="*/ 21385 w 176"/>
                  <a:gd name="T9" fmla="*/ 47893 h 236"/>
                  <a:gd name="T10" fmla="*/ 21385 w 176"/>
                  <a:gd name="T11" fmla="*/ 47893 h 236"/>
                  <a:gd name="T12" fmla="*/ 26185 w 176"/>
                  <a:gd name="T13" fmla="*/ 73816 h 236"/>
                  <a:gd name="T14" fmla="*/ 26185 w 176"/>
                  <a:gd name="T15" fmla="*/ 73816 h 236"/>
                  <a:gd name="T16" fmla="*/ 47133 w 176"/>
                  <a:gd name="T17" fmla="*/ 74695 h 236"/>
                  <a:gd name="T18" fmla="*/ 47133 w 176"/>
                  <a:gd name="T19" fmla="*/ 74695 h 236"/>
                  <a:gd name="T20" fmla="*/ 51061 w 176"/>
                  <a:gd name="T21" fmla="*/ 67225 h 236"/>
                  <a:gd name="T22" fmla="*/ 51061 w 176"/>
                  <a:gd name="T23" fmla="*/ 67225 h 236"/>
                  <a:gd name="T24" fmla="*/ 44515 w 176"/>
                  <a:gd name="T25" fmla="*/ 21530 h 236"/>
                  <a:gd name="T26" fmla="*/ 68954 w 176"/>
                  <a:gd name="T27" fmla="*/ 58877 h 236"/>
                  <a:gd name="T28" fmla="*/ 68954 w 176"/>
                  <a:gd name="T29" fmla="*/ 58877 h 236"/>
                  <a:gd name="T30" fmla="*/ 25312 w 176"/>
                  <a:gd name="T31" fmla="*/ 87876 h 236"/>
                  <a:gd name="T32" fmla="*/ 25312 w 176"/>
                  <a:gd name="T33" fmla="*/ 87876 h 236"/>
                  <a:gd name="T34" fmla="*/ 7419 w 176"/>
                  <a:gd name="T35" fmla="*/ 63710 h 236"/>
                  <a:gd name="T36" fmla="*/ 7419 w 176"/>
                  <a:gd name="T37" fmla="*/ 63710 h 236"/>
                  <a:gd name="T38" fmla="*/ 7856 w 176"/>
                  <a:gd name="T39" fmla="*/ 54923 h 236"/>
                  <a:gd name="T40" fmla="*/ 7856 w 176"/>
                  <a:gd name="T41" fmla="*/ 54923 h 236"/>
                  <a:gd name="T42" fmla="*/ 2182 w 176"/>
                  <a:gd name="T43" fmla="*/ 44378 h 236"/>
                  <a:gd name="T44" fmla="*/ 2182 w 176"/>
                  <a:gd name="T45" fmla="*/ 44378 h 236"/>
                  <a:gd name="T46" fmla="*/ 52807 w 176"/>
                  <a:gd name="T47" fmla="*/ 7030 h 236"/>
                  <a:gd name="T48" fmla="*/ 52807 w 176"/>
                  <a:gd name="T49" fmla="*/ 7030 h 236"/>
                  <a:gd name="T50" fmla="*/ 68954 w 176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6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6"/>
                      <a:pt x="70" y="58"/>
                      <a:pt x="58" y="73"/>
                    </a:cubicBezTo>
                    <a:cubicBezTo>
                      <a:pt x="60" y="86"/>
                      <a:pt x="54" y="95"/>
                      <a:pt x="49" y="109"/>
                    </a:cubicBezTo>
                    <a:cubicBezTo>
                      <a:pt x="39" y="130"/>
                      <a:pt x="39" y="153"/>
                      <a:pt x="60" y="168"/>
                    </a:cubicBezTo>
                    <a:cubicBezTo>
                      <a:pt x="70" y="175"/>
                      <a:pt x="97" y="178"/>
                      <a:pt x="108" y="170"/>
                    </a:cubicBezTo>
                    <a:cubicBezTo>
                      <a:pt x="112" y="166"/>
                      <a:pt x="114" y="157"/>
                      <a:pt x="117" y="153"/>
                    </a:cubicBezTo>
                    <a:cubicBezTo>
                      <a:pt x="131" y="125"/>
                      <a:pt x="158" y="53"/>
                      <a:pt x="102" y="49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4"/>
                      <a:pt x="108" y="235"/>
                      <a:pt x="58" y="200"/>
                    </a:cubicBezTo>
                    <a:cubicBezTo>
                      <a:pt x="41" y="187"/>
                      <a:pt x="21" y="166"/>
                      <a:pt x="17" y="145"/>
                    </a:cubicBezTo>
                    <a:cubicBezTo>
                      <a:pt x="16" y="138"/>
                      <a:pt x="17" y="132"/>
                      <a:pt x="18" y="125"/>
                    </a:cubicBezTo>
                    <a:cubicBezTo>
                      <a:pt x="10" y="122"/>
                      <a:pt x="0" y="113"/>
                      <a:pt x="5" y="101"/>
                    </a:cubicBezTo>
                    <a:cubicBezTo>
                      <a:pt x="26" y="58"/>
                      <a:pt x="63" y="0"/>
                      <a:pt x="121" y="16"/>
                    </a:cubicBezTo>
                    <a:cubicBezTo>
                      <a:pt x="171" y="32"/>
                      <a:pt x="175" y="94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1" name="Freeform 220">
                <a:extLst>
                  <a:ext uri="{FF2B5EF4-FFF2-40B4-BE49-F238E27FC236}">
                    <a16:creationId xmlns:a16="http://schemas.microsoft.com/office/drawing/2014/main" id="{4AE1AE3C-AFB7-8645-A3EA-BB05859C8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9100" y="5204922"/>
                <a:ext cx="75678" cy="65392"/>
              </a:xfrm>
              <a:custGeom>
                <a:avLst/>
                <a:gdLst>
                  <a:gd name="T0" fmla="*/ 130 w 178"/>
                  <a:gd name="T1" fmla="*/ 62 h 149"/>
                  <a:gd name="T2" fmla="*/ 130 w 178"/>
                  <a:gd name="T3" fmla="*/ 62 h 149"/>
                  <a:gd name="T4" fmla="*/ 88 w 178"/>
                  <a:gd name="T5" fmla="*/ 33 h 149"/>
                  <a:gd name="T6" fmla="*/ 88 w 178"/>
                  <a:gd name="T7" fmla="*/ 33 h 149"/>
                  <a:gd name="T8" fmla="*/ 58 w 178"/>
                  <a:gd name="T9" fmla="*/ 42 h 149"/>
                  <a:gd name="T10" fmla="*/ 58 w 178"/>
                  <a:gd name="T11" fmla="*/ 42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8 h 149"/>
                  <a:gd name="T18" fmla="*/ 47 w 178"/>
                  <a:gd name="T19" fmla="*/ 118 h 149"/>
                  <a:gd name="T20" fmla="*/ 63 w 178"/>
                  <a:gd name="T21" fmla="*/ 119 h 149"/>
                  <a:gd name="T22" fmla="*/ 63 w 178"/>
                  <a:gd name="T23" fmla="*/ 119 h 149"/>
                  <a:gd name="T24" fmla="*/ 130 w 178"/>
                  <a:gd name="T25" fmla="*/ 62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30 h 149"/>
                  <a:gd name="T36" fmla="*/ 17 w 178"/>
                  <a:gd name="T37" fmla="*/ 30 h 149"/>
                  <a:gd name="T38" fmla="*/ 31 w 178"/>
                  <a:gd name="T39" fmla="*/ 23 h 149"/>
                  <a:gd name="T40" fmla="*/ 31 w 178"/>
                  <a:gd name="T41" fmla="*/ 23 h 149"/>
                  <a:gd name="T42" fmla="*/ 42 w 178"/>
                  <a:gd name="T43" fmla="*/ 2 h 149"/>
                  <a:gd name="T44" fmla="*/ 42 w 178"/>
                  <a:gd name="T45" fmla="*/ 2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4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1" y="40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7" y="113"/>
                      <a:pt x="47" y="118"/>
                    </a:cubicBezTo>
                    <a:lnTo>
                      <a:pt x="47" y="118"/>
                    </a:lnTo>
                    <a:cubicBezTo>
                      <a:pt x="51" y="119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8"/>
                      <a:pt x="155" y="110"/>
                      <a:pt x="130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9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3"/>
                      <a:pt x="31" y="23"/>
                    </a:cubicBezTo>
                    <a:lnTo>
                      <a:pt x="31" y="23"/>
                    </a:lnTo>
                    <a:cubicBezTo>
                      <a:pt x="27" y="14"/>
                      <a:pt x="30" y="4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3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2" name="Freeform 221">
                <a:extLst>
                  <a:ext uri="{FF2B5EF4-FFF2-40B4-BE49-F238E27FC236}">
                    <a16:creationId xmlns:a16="http://schemas.microsoft.com/office/drawing/2014/main" id="{FB00810D-08E7-D74C-ABB8-EC08BCD2D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8992" y="5196203"/>
                <a:ext cx="82956" cy="79923"/>
              </a:xfrm>
              <a:custGeom>
                <a:avLst/>
                <a:gdLst>
                  <a:gd name="T0" fmla="*/ 65 w 188"/>
                  <a:gd name="T1" fmla="*/ 131 h 186"/>
                  <a:gd name="T2" fmla="*/ 65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2 w 188"/>
                  <a:gd name="T21" fmla="*/ 51 h 186"/>
                  <a:gd name="T22" fmla="*/ 102 w 188"/>
                  <a:gd name="T23" fmla="*/ 51 h 186"/>
                  <a:gd name="T24" fmla="*/ 65 w 188"/>
                  <a:gd name="T25" fmla="*/ 131 h 186"/>
                  <a:gd name="T26" fmla="*/ 59 w 188"/>
                  <a:gd name="T27" fmla="*/ 40 h 186"/>
                  <a:gd name="T28" fmla="*/ 59 w 188"/>
                  <a:gd name="T29" fmla="*/ 40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7 h 186"/>
                  <a:gd name="T44" fmla="*/ 170 w 188"/>
                  <a:gd name="T45" fmla="*/ 147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81" y="142"/>
                      <a:pt x="98" y="143"/>
                      <a:pt x="113" y="139"/>
                    </a:cubicBezTo>
                    <a:lnTo>
                      <a:pt x="113" y="139"/>
                    </a:lnTo>
                    <a:cubicBezTo>
                      <a:pt x="117" y="130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5" y="109"/>
                      <a:pt x="166" y="93"/>
                      <a:pt x="155" y="73"/>
                    </a:cubicBezTo>
                    <a:lnTo>
                      <a:pt x="155" y="73"/>
                    </a:lnTo>
                    <a:cubicBezTo>
                      <a:pt x="150" y="61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2" y="51"/>
                    </a:cubicBezTo>
                    <a:lnTo>
                      <a:pt x="102" y="51"/>
                    </a:lnTo>
                    <a:cubicBezTo>
                      <a:pt x="77" y="63"/>
                      <a:pt x="21" y="97"/>
                      <a:pt x="65" y="131"/>
                    </a:cubicBezTo>
                    <a:close/>
                    <a:moveTo>
                      <a:pt x="59" y="40"/>
                    </a:moveTo>
                    <a:lnTo>
                      <a:pt x="59" y="40"/>
                    </a:lnTo>
                    <a:cubicBezTo>
                      <a:pt x="90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5" y="121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79" y="143"/>
                      <a:pt x="170" y="147"/>
                    </a:cubicBezTo>
                    <a:lnTo>
                      <a:pt x="170" y="147"/>
                    </a:lnTo>
                    <a:cubicBezTo>
                      <a:pt x="133" y="167"/>
                      <a:pt x="77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3" name="Freeform 222">
                <a:extLst>
                  <a:ext uri="{FF2B5EF4-FFF2-40B4-BE49-F238E27FC236}">
                    <a16:creationId xmlns:a16="http://schemas.microsoft.com/office/drawing/2014/main" id="{9152CDD4-633D-5A48-9881-F83065E37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0537" y="5203468"/>
                <a:ext cx="77133" cy="65393"/>
              </a:xfrm>
              <a:custGeom>
                <a:avLst/>
                <a:gdLst>
                  <a:gd name="T0" fmla="*/ 130 w 178"/>
                  <a:gd name="T1" fmla="*/ 61 h 150"/>
                  <a:gd name="T2" fmla="*/ 130 w 178"/>
                  <a:gd name="T3" fmla="*/ 61 h 150"/>
                  <a:gd name="T4" fmla="*/ 89 w 178"/>
                  <a:gd name="T5" fmla="*/ 33 h 150"/>
                  <a:gd name="T6" fmla="*/ 89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4 w 178"/>
                  <a:gd name="T13" fmla="*/ 77 h 150"/>
                  <a:gd name="T14" fmla="*/ 24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1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3 w 178"/>
                  <a:gd name="T39" fmla="*/ 23 h 150"/>
                  <a:gd name="T40" fmla="*/ 33 w 178"/>
                  <a:gd name="T41" fmla="*/ 23 h 150"/>
                  <a:gd name="T42" fmla="*/ 41 w 178"/>
                  <a:gd name="T43" fmla="*/ 2 h 150"/>
                  <a:gd name="T44" fmla="*/ 41 w 178"/>
                  <a:gd name="T45" fmla="*/ 2 h 150"/>
                  <a:gd name="T46" fmla="*/ 162 w 178"/>
                  <a:gd name="T47" fmla="*/ 64 h 150"/>
                  <a:gd name="T48" fmla="*/ 162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1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1" y="40"/>
                      <a:pt x="58" y="41"/>
                    </a:cubicBezTo>
                    <a:lnTo>
                      <a:pt x="58" y="41"/>
                    </a:lnTo>
                    <a:cubicBezTo>
                      <a:pt x="39" y="44"/>
                      <a:pt x="24" y="53"/>
                      <a:pt x="24" y="77"/>
                    </a:cubicBezTo>
                    <a:lnTo>
                      <a:pt x="24" y="77"/>
                    </a:lnTo>
                    <a:cubicBezTo>
                      <a:pt x="25" y="88"/>
                      <a:pt x="37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1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3" y="23"/>
                    </a:cubicBezTo>
                    <a:lnTo>
                      <a:pt x="33" y="23"/>
                    </a:lnTo>
                    <a:cubicBezTo>
                      <a:pt x="27" y="15"/>
                      <a:pt x="31" y="3"/>
                      <a:pt x="41" y="2"/>
                    </a:cubicBezTo>
                    <a:lnTo>
                      <a:pt x="41" y="2"/>
                    </a:lnTo>
                    <a:cubicBezTo>
                      <a:pt x="83" y="0"/>
                      <a:pt x="143" y="7"/>
                      <a:pt x="162" y="64"/>
                    </a:cubicBezTo>
                    <a:lnTo>
                      <a:pt x="162" y="64"/>
                    </a:lnTo>
                    <a:cubicBezTo>
                      <a:pt x="177" y="112"/>
                      <a:pt x="135" y="141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4" name="Freeform 223">
                <a:extLst>
                  <a:ext uri="{FF2B5EF4-FFF2-40B4-BE49-F238E27FC236}">
                    <a16:creationId xmlns:a16="http://schemas.microsoft.com/office/drawing/2014/main" id="{C0367478-40A5-D646-A16D-F0838AB47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2353" y="5187951"/>
                <a:ext cx="76810" cy="103694"/>
              </a:xfrm>
              <a:custGeom>
                <a:avLst/>
                <a:gdLst>
                  <a:gd name="T0" fmla="*/ 44769 w 175"/>
                  <a:gd name="T1" fmla="*/ 21439 h 237"/>
                  <a:gd name="T2" fmla="*/ 44769 w 175"/>
                  <a:gd name="T3" fmla="*/ 21439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067 h 237"/>
                  <a:gd name="T14" fmla="*/ 26335 w 175"/>
                  <a:gd name="T15" fmla="*/ 73067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4769 w 175"/>
                  <a:gd name="T25" fmla="*/ 21439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7"/>
                      <a:pt x="69" y="58"/>
                      <a:pt x="57" y="72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60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2" y="166"/>
                      <a:pt x="113" y="158"/>
                      <a:pt x="116" y="152"/>
                    </a:cubicBezTo>
                    <a:cubicBezTo>
                      <a:pt x="131" y="123"/>
                      <a:pt x="157" y="54"/>
                      <a:pt x="102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200"/>
                    </a:cubicBezTo>
                    <a:cubicBezTo>
                      <a:pt x="40" y="187"/>
                      <a:pt x="21" y="167"/>
                      <a:pt x="16" y="143"/>
                    </a:cubicBezTo>
                    <a:cubicBezTo>
                      <a:pt x="15" y="137"/>
                      <a:pt x="16" y="131"/>
                      <a:pt x="19" y="125"/>
                    </a:cubicBezTo>
                    <a:cubicBezTo>
                      <a:pt x="10" y="123"/>
                      <a:pt x="0" y="113"/>
                      <a:pt x="6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5" name="Freeform 224">
                <a:extLst>
                  <a:ext uri="{FF2B5EF4-FFF2-40B4-BE49-F238E27FC236}">
                    <a16:creationId xmlns:a16="http://schemas.microsoft.com/office/drawing/2014/main" id="{9C525320-A581-3A43-AC71-253A9836D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1697" y="5193296"/>
                <a:ext cx="88776" cy="87190"/>
              </a:xfrm>
              <a:custGeom>
                <a:avLst/>
                <a:gdLst>
                  <a:gd name="T0" fmla="*/ 59 w 204"/>
                  <a:gd name="T1" fmla="*/ 134 h 197"/>
                  <a:gd name="T2" fmla="*/ 59 w 204"/>
                  <a:gd name="T3" fmla="*/ 134 h 197"/>
                  <a:gd name="T4" fmla="*/ 108 w 204"/>
                  <a:gd name="T5" fmla="*/ 150 h 197"/>
                  <a:gd name="T6" fmla="*/ 108 w 204"/>
                  <a:gd name="T7" fmla="*/ 150 h 197"/>
                  <a:gd name="T8" fmla="*/ 142 w 204"/>
                  <a:gd name="T9" fmla="*/ 132 h 197"/>
                  <a:gd name="T10" fmla="*/ 142 w 204"/>
                  <a:gd name="T11" fmla="*/ 132 h 197"/>
                  <a:gd name="T12" fmla="*/ 175 w 204"/>
                  <a:gd name="T13" fmla="*/ 82 h 197"/>
                  <a:gd name="T14" fmla="*/ 175 w 204"/>
                  <a:gd name="T15" fmla="*/ 82 h 197"/>
                  <a:gd name="T16" fmla="*/ 144 w 204"/>
                  <a:gd name="T17" fmla="*/ 46 h 197"/>
                  <a:gd name="T18" fmla="*/ 144 w 204"/>
                  <a:gd name="T19" fmla="*/ 46 h 197"/>
                  <a:gd name="T20" fmla="*/ 125 w 204"/>
                  <a:gd name="T21" fmla="*/ 52 h 197"/>
                  <a:gd name="T22" fmla="*/ 125 w 204"/>
                  <a:gd name="T23" fmla="*/ 52 h 197"/>
                  <a:gd name="T24" fmla="*/ 59 w 204"/>
                  <a:gd name="T25" fmla="*/ 134 h 197"/>
                  <a:gd name="T26" fmla="*/ 83 w 204"/>
                  <a:gd name="T27" fmla="*/ 36 h 197"/>
                  <a:gd name="T28" fmla="*/ 83 w 204"/>
                  <a:gd name="T29" fmla="*/ 36 h 197"/>
                  <a:gd name="T30" fmla="*/ 199 w 204"/>
                  <a:gd name="T31" fmla="*/ 62 h 197"/>
                  <a:gd name="T32" fmla="*/ 199 w 204"/>
                  <a:gd name="T33" fmla="*/ 62 h 197"/>
                  <a:gd name="T34" fmla="*/ 188 w 204"/>
                  <a:gd name="T35" fmla="*/ 131 h 197"/>
                  <a:gd name="T36" fmla="*/ 188 w 204"/>
                  <a:gd name="T37" fmla="*/ 131 h 197"/>
                  <a:gd name="T38" fmla="*/ 172 w 204"/>
                  <a:gd name="T39" fmla="*/ 142 h 197"/>
                  <a:gd name="T40" fmla="*/ 172 w 204"/>
                  <a:gd name="T41" fmla="*/ 142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4 h 197"/>
                  <a:gd name="T48" fmla="*/ 25 w 204"/>
                  <a:gd name="T49" fmla="*/ 144 h 197"/>
                  <a:gd name="T50" fmla="*/ 83 w 204"/>
                  <a:gd name="T51" fmla="*/ 3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3" y="149"/>
                      <a:pt x="90" y="152"/>
                      <a:pt x="108" y="150"/>
                    </a:cubicBezTo>
                    <a:lnTo>
                      <a:pt x="108" y="150"/>
                    </a:lnTo>
                    <a:cubicBezTo>
                      <a:pt x="116" y="140"/>
                      <a:pt x="126" y="137"/>
                      <a:pt x="142" y="132"/>
                    </a:cubicBezTo>
                    <a:lnTo>
                      <a:pt x="142" y="132"/>
                    </a:lnTo>
                    <a:cubicBezTo>
                      <a:pt x="162" y="123"/>
                      <a:pt x="179" y="107"/>
                      <a:pt x="175" y="82"/>
                    </a:cubicBezTo>
                    <a:lnTo>
                      <a:pt x="175" y="82"/>
                    </a:lnTo>
                    <a:cubicBezTo>
                      <a:pt x="174" y="70"/>
                      <a:pt x="157" y="49"/>
                      <a:pt x="144" y="46"/>
                    </a:cubicBezTo>
                    <a:lnTo>
                      <a:pt x="144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2"/>
                      <a:pt x="59" y="134"/>
                    </a:cubicBezTo>
                    <a:close/>
                    <a:moveTo>
                      <a:pt x="83" y="36"/>
                    </a:moveTo>
                    <a:lnTo>
                      <a:pt x="83" y="36"/>
                    </a:lnTo>
                    <a:cubicBezTo>
                      <a:pt x="122" y="20"/>
                      <a:pt x="192" y="0"/>
                      <a:pt x="199" y="62"/>
                    </a:cubicBezTo>
                    <a:lnTo>
                      <a:pt x="199" y="62"/>
                    </a:lnTo>
                    <a:cubicBezTo>
                      <a:pt x="203" y="83"/>
                      <a:pt x="201" y="111"/>
                      <a:pt x="188" y="131"/>
                    </a:cubicBezTo>
                    <a:lnTo>
                      <a:pt x="188" y="131"/>
                    </a:lnTo>
                    <a:cubicBezTo>
                      <a:pt x="184" y="134"/>
                      <a:pt x="179" y="138"/>
                      <a:pt x="172" y="142"/>
                    </a:cubicBezTo>
                    <a:lnTo>
                      <a:pt x="172" y="142"/>
                    </a:lnTo>
                    <a:cubicBezTo>
                      <a:pt x="179" y="149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3"/>
                      <a:pt x="53" y="196"/>
                      <a:pt x="25" y="144"/>
                    </a:cubicBezTo>
                    <a:lnTo>
                      <a:pt x="25" y="144"/>
                    </a:lnTo>
                    <a:cubicBezTo>
                      <a:pt x="0" y="96"/>
                      <a:pt x="42" y="52"/>
                      <a:pt x="83" y="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6" name="Freeform 225">
                <a:extLst>
                  <a:ext uri="{FF2B5EF4-FFF2-40B4-BE49-F238E27FC236}">
                    <a16:creationId xmlns:a16="http://schemas.microsoft.com/office/drawing/2014/main" id="{72F1BA97-1774-5E40-90FB-A0003A8B8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0894" y="5189870"/>
                <a:ext cx="76810" cy="103694"/>
              </a:xfrm>
              <a:custGeom>
                <a:avLst/>
                <a:gdLst>
                  <a:gd name="T0" fmla="*/ 45208 w 175"/>
                  <a:gd name="T1" fmla="*/ 21001 h 237"/>
                  <a:gd name="T2" fmla="*/ 45208 w 175"/>
                  <a:gd name="T3" fmla="*/ 21001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507 w 175"/>
                  <a:gd name="T9" fmla="*/ 47690 h 237"/>
                  <a:gd name="T10" fmla="*/ 21507 w 175"/>
                  <a:gd name="T11" fmla="*/ 47690 h 237"/>
                  <a:gd name="T12" fmla="*/ 25896 w 175"/>
                  <a:gd name="T13" fmla="*/ 72630 h 237"/>
                  <a:gd name="T14" fmla="*/ 25896 w 175"/>
                  <a:gd name="T15" fmla="*/ 72630 h 237"/>
                  <a:gd name="T16" fmla="*/ 46964 w 175"/>
                  <a:gd name="T17" fmla="*/ 73505 h 237"/>
                  <a:gd name="T18" fmla="*/ 46964 w 175"/>
                  <a:gd name="T19" fmla="*/ 73505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5208 w 175"/>
                  <a:gd name="T25" fmla="*/ 21001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6630 h 237"/>
                  <a:gd name="T32" fmla="*/ 25457 w 175"/>
                  <a:gd name="T33" fmla="*/ 86630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253 h 237"/>
                  <a:gd name="T40" fmla="*/ 8339 w 175"/>
                  <a:gd name="T41" fmla="*/ 54253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8"/>
                    </a:moveTo>
                    <a:lnTo>
                      <a:pt x="103" y="48"/>
                    </a:lnTo>
                    <a:cubicBezTo>
                      <a:pt x="83" y="47"/>
                      <a:pt x="69" y="57"/>
                      <a:pt x="57" y="72"/>
                    </a:cubicBezTo>
                    <a:cubicBezTo>
                      <a:pt x="59" y="84"/>
                      <a:pt x="53" y="93"/>
                      <a:pt x="49" y="109"/>
                    </a:cubicBezTo>
                    <a:cubicBezTo>
                      <a:pt x="40" y="130"/>
                      <a:pt x="40" y="152"/>
                      <a:pt x="59" y="166"/>
                    </a:cubicBezTo>
                    <a:cubicBezTo>
                      <a:pt x="70" y="173"/>
                      <a:pt x="96" y="177"/>
                      <a:pt x="107" y="168"/>
                    </a:cubicBezTo>
                    <a:cubicBezTo>
                      <a:pt x="112" y="165"/>
                      <a:pt x="113" y="157"/>
                      <a:pt x="116" y="152"/>
                    </a:cubicBezTo>
                    <a:cubicBezTo>
                      <a:pt x="130" y="123"/>
                      <a:pt x="157" y="52"/>
                      <a:pt x="103" y="48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198"/>
                    </a:cubicBezTo>
                    <a:cubicBezTo>
                      <a:pt x="40" y="185"/>
                      <a:pt x="20" y="165"/>
                      <a:pt x="16" y="143"/>
                    </a:cubicBezTo>
                    <a:cubicBezTo>
                      <a:pt x="15" y="136"/>
                      <a:pt x="16" y="131"/>
                      <a:pt x="19" y="124"/>
                    </a:cubicBezTo>
                    <a:cubicBezTo>
                      <a:pt x="9" y="123"/>
                      <a:pt x="0" y="111"/>
                      <a:pt x="6" y="101"/>
                    </a:cubicBezTo>
                    <a:cubicBezTo>
                      <a:pt x="25" y="57"/>
                      <a:pt x="63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7" name="Freeform 226">
                <a:extLst>
                  <a:ext uri="{FF2B5EF4-FFF2-40B4-BE49-F238E27FC236}">
                    <a16:creationId xmlns:a16="http://schemas.microsoft.com/office/drawing/2014/main" id="{6D4634B8-B4FE-C347-838E-1090CF0B1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6162" y="5204922"/>
                <a:ext cx="77133" cy="6539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6 h 150"/>
                  <a:gd name="T14" fmla="*/ 24 w 177"/>
                  <a:gd name="T15" fmla="*/ 76 h 150"/>
                  <a:gd name="T16" fmla="*/ 46 w 177"/>
                  <a:gd name="T17" fmla="*/ 118 h 150"/>
                  <a:gd name="T18" fmla="*/ 46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6 h 150"/>
                  <a:gd name="T28" fmla="*/ 97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0 w 177"/>
                  <a:gd name="T39" fmla="*/ 24 h 150"/>
                  <a:gd name="T40" fmla="*/ 30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7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2"/>
                      <a:pt x="71" y="39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3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6" y="118"/>
                    </a:cubicBezTo>
                    <a:lnTo>
                      <a:pt x="46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10"/>
                      <a:pt x="129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0" y="24"/>
                    </a:cubicBezTo>
                    <a:lnTo>
                      <a:pt x="30" y="24"/>
                    </a:lnTo>
                    <a:cubicBezTo>
                      <a:pt x="28" y="16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6" y="112"/>
                      <a:pt x="136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8" name="Freeform 227">
                <a:extLst>
                  <a:ext uri="{FF2B5EF4-FFF2-40B4-BE49-F238E27FC236}">
                    <a16:creationId xmlns:a16="http://schemas.microsoft.com/office/drawing/2014/main" id="{C449C394-F533-3B4F-8C15-BDD9073D8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7509" y="5196203"/>
                <a:ext cx="81500" cy="79923"/>
              </a:xfrm>
              <a:custGeom>
                <a:avLst/>
                <a:gdLst>
                  <a:gd name="T0" fmla="*/ 66 w 189"/>
                  <a:gd name="T1" fmla="*/ 131 h 187"/>
                  <a:gd name="T2" fmla="*/ 66 w 189"/>
                  <a:gd name="T3" fmla="*/ 131 h 187"/>
                  <a:gd name="T4" fmla="*/ 115 w 189"/>
                  <a:gd name="T5" fmla="*/ 140 h 187"/>
                  <a:gd name="T6" fmla="*/ 115 w 189"/>
                  <a:gd name="T7" fmla="*/ 140 h 187"/>
                  <a:gd name="T8" fmla="*/ 140 w 189"/>
                  <a:gd name="T9" fmla="*/ 119 h 187"/>
                  <a:gd name="T10" fmla="*/ 140 w 189"/>
                  <a:gd name="T11" fmla="*/ 119 h 187"/>
                  <a:gd name="T12" fmla="*/ 157 w 189"/>
                  <a:gd name="T13" fmla="*/ 73 h 187"/>
                  <a:gd name="T14" fmla="*/ 157 w 189"/>
                  <a:gd name="T15" fmla="*/ 73 h 187"/>
                  <a:gd name="T16" fmla="*/ 117 w 189"/>
                  <a:gd name="T17" fmla="*/ 46 h 187"/>
                  <a:gd name="T18" fmla="*/ 117 w 189"/>
                  <a:gd name="T19" fmla="*/ 46 h 187"/>
                  <a:gd name="T20" fmla="*/ 102 w 189"/>
                  <a:gd name="T21" fmla="*/ 52 h 187"/>
                  <a:gd name="T22" fmla="*/ 102 w 189"/>
                  <a:gd name="T23" fmla="*/ 52 h 187"/>
                  <a:gd name="T24" fmla="*/ 66 w 189"/>
                  <a:gd name="T25" fmla="*/ 131 h 187"/>
                  <a:gd name="T26" fmla="*/ 59 w 189"/>
                  <a:gd name="T27" fmla="*/ 43 h 187"/>
                  <a:gd name="T28" fmla="*/ 59 w 189"/>
                  <a:gd name="T29" fmla="*/ 43 h 187"/>
                  <a:gd name="T30" fmla="*/ 173 w 189"/>
                  <a:gd name="T31" fmla="*/ 52 h 187"/>
                  <a:gd name="T32" fmla="*/ 173 w 189"/>
                  <a:gd name="T33" fmla="*/ 52 h 187"/>
                  <a:gd name="T34" fmla="*/ 180 w 189"/>
                  <a:gd name="T35" fmla="*/ 114 h 187"/>
                  <a:gd name="T36" fmla="*/ 180 w 189"/>
                  <a:gd name="T37" fmla="*/ 114 h 187"/>
                  <a:gd name="T38" fmla="*/ 171 w 189"/>
                  <a:gd name="T39" fmla="*/ 126 h 187"/>
                  <a:gd name="T40" fmla="*/ 171 w 189"/>
                  <a:gd name="T41" fmla="*/ 126 h 187"/>
                  <a:gd name="T42" fmla="*/ 171 w 189"/>
                  <a:gd name="T43" fmla="*/ 148 h 187"/>
                  <a:gd name="T44" fmla="*/ 171 w 189"/>
                  <a:gd name="T45" fmla="*/ 148 h 187"/>
                  <a:gd name="T46" fmla="*/ 37 w 189"/>
                  <a:gd name="T47" fmla="*/ 144 h 187"/>
                  <a:gd name="T48" fmla="*/ 37 w 189"/>
                  <a:gd name="T49" fmla="*/ 144 h 187"/>
                  <a:gd name="T50" fmla="*/ 59 w 189"/>
                  <a:gd name="T51" fmla="*/ 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9" h="187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2" y="144"/>
                      <a:pt x="99" y="144"/>
                      <a:pt x="115" y="140"/>
                    </a:cubicBezTo>
                    <a:lnTo>
                      <a:pt x="115" y="140"/>
                    </a:lnTo>
                    <a:cubicBezTo>
                      <a:pt x="119" y="130"/>
                      <a:pt x="128" y="127"/>
                      <a:pt x="140" y="119"/>
                    </a:cubicBezTo>
                    <a:lnTo>
                      <a:pt x="140" y="119"/>
                    </a:lnTo>
                    <a:cubicBezTo>
                      <a:pt x="155" y="110"/>
                      <a:pt x="166" y="96"/>
                      <a:pt x="157" y="73"/>
                    </a:cubicBezTo>
                    <a:lnTo>
                      <a:pt x="157" y="73"/>
                    </a:lnTo>
                    <a:cubicBezTo>
                      <a:pt x="151" y="64"/>
                      <a:pt x="130" y="47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5" y="51"/>
                      <a:pt x="102" y="52"/>
                    </a:cubicBezTo>
                    <a:lnTo>
                      <a:pt x="102" y="52"/>
                    </a:lnTo>
                    <a:cubicBezTo>
                      <a:pt x="78" y="64"/>
                      <a:pt x="23" y="98"/>
                      <a:pt x="66" y="131"/>
                    </a:cubicBezTo>
                    <a:close/>
                    <a:moveTo>
                      <a:pt x="59" y="43"/>
                    </a:moveTo>
                    <a:lnTo>
                      <a:pt x="59" y="43"/>
                    </a:lnTo>
                    <a:cubicBezTo>
                      <a:pt x="91" y="25"/>
                      <a:pt x="148" y="0"/>
                      <a:pt x="173" y="52"/>
                    </a:cubicBezTo>
                    <a:lnTo>
                      <a:pt x="173" y="52"/>
                    </a:lnTo>
                    <a:cubicBezTo>
                      <a:pt x="180" y="71"/>
                      <a:pt x="188" y="96"/>
                      <a:pt x="180" y="114"/>
                    </a:cubicBezTo>
                    <a:lnTo>
                      <a:pt x="180" y="114"/>
                    </a:lnTo>
                    <a:cubicBezTo>
                      <a:pt x="179" y="119"/>
                      <a:pt x="175" y="123"/>
                      <a:pt x="171" y="126"/>
                    </a:cubicBezTo>
                    <a:lnTo>
                      <a:pt x="171" y="126"/>
                    </a:lnTo>
                    <a:cubicBezTo>
                      <a:pt x="178" y="131"/>
                      <a:pt x="180" y="144"/>
                      <a:pt x="171" y="148"/>
                    </a:cubicBezTo>
                    <a:lnTo>
                      <a:pt x="171" y="148"/>
                    </a:lnTo>
                    <a:cubicBezTo>
                      <a:pt x="134" y="168"/>
                      <a:pt x="78" y="186"/>
                      <a:pt x="37" y="144"/>
                    </a:cubicBezTo>
                    <a:lnTo>
                      <a:pt x="37" y="144"/>
                    </a:lnTo>
                    <a:cubicBezTo>
                      <a:pt x="0" y="105"/>
                      <a:pt x="27" y="61"/>
                      <a:pt x="59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9" name="Freeform 228">
                <a:extLst>
                  <a:ext uri="{FF2B5EF4-FFF2-40B4-BE49-F238E27FC236}">
                    <a16:creationId xmlns:a16="http://schemas.microsoft.com/office/drawing/2014/main" id="{ABB48AB3-ACAE-D640-B364-ABD77207E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7598" y="5204922"/>
                <a:ext cx="7858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3 w 179"/>
                  <a:gd name="T21" fmla="*/ 117 h 148"/>
                  <a:gd name="T22" fmla="*/ 63 w 179"/>
                  <a:gd name="T23" fmla="*/ 117 h 148"/>
                  <a:gd name="T24" fmla="*/ 129 w 179"/>
                  <a:gd name="T25" fmla="*/ 60 h 148"/>
                  <a:gd name="T26" fmla="*/ 99 w 179"/>
                  <a:gd name="T27" fmla="*/ 144 h 148"/>
                  <a:gd name="T28" fmla="*/ 99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7 w 179"/>
                  <a:gd name="T35" fmla="*/ 29 h 148"/>
                  <a:gd name="T36" fmla="*/ 17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9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9" y="144"/>
                    </a:moveTo>
                    <a:lnTo>
                      <a:pt x="99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2" y="1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2"/>
                      <a:pt x="99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0" name="Freeform 229">
                <a:extLst>
                  <a:ext uri="{FF2B5EF4-FFF2-40B4-BE49-F238E27FC236}">
                    <a16:creationId xmlns:a16="http://schemas.microsoft.com/office/drawing/2014/main" id="{92161A5D-7F4C-2145-A881-DE11D083B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5595" y="5187951"/>
                <a:ext cx="76810" cy="103694"/>
              </a:xfrm>
              <a:custGeom>
                <a:avLst/>
                <a:gdLst>
                  <a:gd name="T0" fmla="*/ 45208 w 175"/>
                  <a:gd name="T1" fmla="*/ 21530 h 236"/>
                  <a:gd name="T2" fmla="*/ 45208 w 175"/>
                  <a:gd name="T3" fmla="*/ 21530 h 236"/>
                  <a:gd name="T4" fmla="*/ 25018 w 175"/>
                  <a:gd name="T5" fmla="*/ 32075 h 236"/>
                  <a:gd name="T6" fmla="*/ 25018 w 175"/>
                  <a:gd name="T7" fmla="*/ 3207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816 h 236"/>
                  <a:gd name="T14" fmla="*/ 25896 w 175"/>
                  <a:gd name="T15" fmla="*/ 73816 h 236"/>
                  <a:gd name="T16" fmla="*/ 46964 w 175"/>
                  <a:gd name="T17" fmla="*/ 74695 h 236"/>
                  <a:gd name="T18" fmla="*/ 46964 w 175"/>
                  <a:gd name="T19" fmla="*/ 74695 h 236"/>
                  <a:gd name="T20" fmla="*/ 50914 w 175"/>
                  <a:gd name="T21" fmla="*/ 67225 h 236"/>
                  <a:gd name="T22" fmla="*/ 50914 w 175"/>
                  <a:gd name="T23" fmla="*/ 67225 h 236"/>
                  <a:gd name="T24" fmla="*/ 45208 w 175"/>
                  <a:gd name="T25" fmla="*/ 21530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3710 h 236"/>
                  <a:gd name="T36" fmla="*/ 7023 w 175"/>
                  <a:gd name="T37" fmla="*/ 63710 h 236"/>
                  <a:gd name="T38" fmla="*/ 8339 w 175"/>
                  <a:gd name="T39" fmla="*/ 54923 h 236"/>
                  <a:gd name="T40" fmla="*/ 8339 w 175"/>
                  <a:gd name="T41" fmla="*/ 54923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3" y="95"/>
                      <a:pt x="48" y="109"/>
                    </a:cubicBezTo>
                    <a:cubicBezTo>
                      <a:pt x="40" y="130"/>
                      <a:pt x="40" y="153"/>
                      <a:pt x="59" y="168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4"/>
                      <a:pt x="107" y="235"/>
                      <a:pt x="58" y="200"/>
                    </a:cubicBezTo>
                    <a:cubicBezTo>
                      <a:pt x="40" y="187"/>
                      <a:pt x="20" y="166"/>
                      <a:pt x="16" y="145"/>
                    </a:cubicBezTo>
                    <a:cubicBezTo>
                      <a:pt x="15" y="138"/>
                      <a:pt x="16" y="132"/>
                      <a:pt x="19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2"/>
                      <a:pt x="174" y="94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1" name="Freeform 230">
                <a:extLst>
                  <a:ext uri="{FF2B5EF4-FFF2-40B4-BE49-F238E27FC236}">
                    <a16:creationId xmlns:a16="http://schemas.microsoft.com/office/drawing/2014/main" id="{83C628E3-9951-494C-AFEC-A5490BE64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490" y="5196203"/>
                <a:ext cx="87321" cy="85736"/>
              </a:xfrm>
              <a:custGeom>
                <a:avLst/>
                <a:gdLst>
                  <a:gd name="T0" fmla="*/ 61 w 203"/>
                  <a:gd name="T1" fmla="*/ 134 h 197"/>
                  <a:gd name="T2" fmla="*/ 61 w 203"/>
                  <a:gd name="T3" fmla="*/ 134 h 197"/>
                  <a:gd name="T4" fmla="*/ 108 w 203"/>
                  <a:gd name="T5" fmla="*/ 150 h 197"/>
                  <a:gd name="T6" fmla="*/ 108 w 203"/>
                  <a:gd name="T7" fmla="*/ 150 h 197"/>
                  <a:gd name="T8" fmla="*/ 141 w 203"/>
                  <a:gd name="T9" fmla="*/ 131 h 197"/>
                  <a:gd name="T10" fmla="*/ 141 w 203"/>
                  <a:gd name="T11" fmla="*/ 131 h 197"/>
                  <a:gd name="T12" fmla="*/ 175 w 203"/>
                  <a:gd name="T13" fmla="*/ 81 h 197"/>
                  <a:gd name="T14" fmla="*/ 175 w 203"/>
                  <a:gd name="T15" fmla="*/ 81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1 h 197"/>
                  <a:gd name="T22" fmla="*/ 125 w 203"/>
                  <a:gd name="T23" fmla="*/ 51 h 197"/>
                  <a:gd name="T24" fmla="*/ 61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8 w 203"/>
                  <a:gd name="T31" fmla="*/ 60 h 197"/>
                  <a:gd name="T32" fmla="*/ 198 w 203"/>
                  <a:gd name="T33" fmla="*/ 60 h 197"/>
                  <a:gd name="T34" fmla="*/ 188 w 203"/>
                  <a:gd name="T35" fmla="*/ 130 h 197"/>
                  <a:gd name="T36" fmla="*/ 188 w 203"/>
                  <a:gd name="T37" fmla="*/ 130 h 197"/>
                  <a:gd name="T38" fmla="*/ 172 w 203"/>
                  <a:gd name="T39" fmla="*/ 140 h 197"/>
                  <a:gd name="T40" fmla="*/ 172 w 203"/>
                  <a:gd name="T41" fmla="*/ 140 h 197"/>
                  <a:gd name="T42" fmla="*/ 164 w 203"/>
                  <a:gd name="T43" fmla="*/ 167 h 197"/>
                  <a:gd name="T44" fmla="*/ 164 w 203"/>
                  <a:gd name="T45" fmla="*/ 167 h 197"/>
                  <a:gd name="T46" fmla="*/ 24 w 203"/>
                  <a:gd name="T47" fmla="*/ 143 h 197"/>
                  <a:gd name="T48" fmla="*/ 24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1" y="148"/>
                      <a:pt x="89" y="151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6"/>
                      <a:pt x="141" y="131"/>
                    </a:cubicBezTo>
                    <a:lnTo>
                      <a:pt x="141" y="131"/>
                    </a:lnTo>
                    <a:cubicBezTo>
                      <a:pt x="162" y="121"/>
                      <a:pt x="179" y="106"/>
                      <a:pt x="175" y="81"/>
                    </a:cubicBezTo>
                    <a:lnTo>
                      <a:pt x="175" y="81"/>
                    </a:lnTo>
                    <a:cubicBezTo>
                      <a:pt x="174" y="69"/>
                      <a:pt x="156" y="48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1"/>
                    </a:cubicBezTo>
                    <a:lnTo>
                      <a:pt x="125" y="51"/>
                    </a:lnTo>
                    <a:cubicBezTo>
                      <a:pt x="95" y="60"/>
                      <a:pt x="25" y="92"/>
                      <a:pt x="61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2" y="18"/>
                      <a:pt x="191" y="0"/>
                      <a:pt x="198" y="60"/>
                    </a:cubicBezTo>
                    <a:lnTo>
                      <a:pt x="198" y="60"/>
                    </a:lnTo>
                    <a:cubicBezTo>
                      <a:pt x="202" y="83"/>
                      <a:pt x="201" y="110"/>
                      <a:pt x="188" y="130"/>
                    </a:cubicBezTo>
                    <a:lnTo>
                      <a:pt x="188" y="130"/>
                    </a:lnTo>
                    <a:cubicBezTo>
                      <a:pt x="184" y="134"/>
                      <a:pt x="179" y="138"/>
                      <a:pt x="172" y="140"/>
                    </a:cubicBezTo>
                    <a:lnTo>
                      <a:pt x="172" y="140"/>
                    </a:lnTo>
                    <a:cubicBezTo>
                      <a:pt x="177" y="148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20" y="182"/>
                      <a:pt x="53" y="196"/>
                      <a:pt x="24" y="143"/>
                    </a:cubicBezTo>
                    <a:lnTo>
                      <a:pt x="24" y="143"/>
                    </a:lnTo>
                    <a:cubicBezTo>
                      <a:pt x="0" y="96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2" name="Freeform 231">
                <a:extLst>
                  <a:ext uri="{FF2B5EF4-FFF2-40B4-BE49-F238E27FC236}">
                    <a16:creationId xmlns:a16="http://schemas.microsoft.com/office/drawing/2014/main" id="{658E2331-851A-8242-B7BC-F64881789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4136" y="5189870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0629 w 175"/>
                  <a:gd name="T9" fmla="*/ 47893 h 236"/>
                  <a:gd name="T10" fmla="*/ 20629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6964 w 175"/>
                  <a:gd name="T17" fmla="*/ 74255 h 236"/>
                  <a:gd name="T18" fmla="*/ 46964 w 175"/>
                  <a:gd name="T19" fmla="*/ 74255 h 236"/>
                  <a:gd name="T20" fmla="*/ 50914 w 175"/>
                  <a:gd name="T21" fmla="*/ 66786 h 236"/>
                  <a:gd name="T22" fmla="*/ 50914 w 175"/>
                  <a:gd name="T23" fmla="*/ 66786 h 236"/>
                  <a:gd name="T24" fmla="*/ 45208 w 175"/>
                  <a:gd name="T25" fmla="*/ 20651 h 236"/>
                  <a:gd name="T26" fmla="*/ 68471 w 175"/>
                  <a:gd name="T27" fmla="*/ 58877 h 236"/>
                  <a:gd name="T28" fmla="*/ 68471 w 175"/>
                  <a:gd name="T29" fmla="*/ 58877 h 236"/>
                  <a:gd name="T30" fmla="*/ 25457 w 175"/>
                  <a:gd name="T31" fmla="*/ 86998 h 236"/>
                  <a:gd name="T32" fmla="*/ 25457 w 175"/>
                  <a:gd name="T33" fmla="*/ 86998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7900 w 175"/>
                  <a:gd name="T39" fmla="*/ 54044 h 236"/>
                  <a:gd name="T40" fmla="*/ 7900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471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8" y="56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3"/>
                      <a:pt x="156" y="52"/>
                      <a:pt x="103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7" y="235"/>
                      <a:pt x="58" y="198"/>
                    </a:cubicBezTo>
                    <a:cubicBezTo>
                      <a:pt x="40" y="185"/>
                      <a:pt x="21" y="165"/>
                      <a:pt x="16" y="143"/>
                    </a:cubicBezTo>
                    <a:cubicBezTo>
                      <a:pt x="16" y="137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3" name="Freeform 232">
                <a:extLst>
                  <a:ext uri="{FF2B5EF4-FFF2-40B4-BE49-F238E27FC236}">
                    <a16:creationId xmlns:a16="http://schemas.microsoft.com/office/drawing/2014/main" id="{C5BC75D7-29CF-6147-A89F-616B51B2C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0500" y="5204922"/>
                <a:ext cx="7713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7 h 150"/>
                  <a:gd name="T14" fmla="*/ 23 w 178"/>
                  <a:gd name="T15" fmla="*/ 77 h 150"/>
                  <a:gd name="T16" fmla="*/ 48 w 178"/>
                  <a:gd name="T17" fmla="*/ 119 h 150"/>
                  <a:gd name="T18" fmla="*/ 48 w 178"/>
                  <a:gd name="T19" fmla="*/ 119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1 w 178"/>
                  <a:gd name="T31" fmla="*/ 88 h 150"/>
                  <a:gd name="T32" fmla="*/ 1 w 178"/>
                  <a:gd name="T33" fmla="*/ 88 h 150"/>
                  <a:gd name="T34" fmla="*/ 18 w 178"/>
                  <a:gd name="T35" fmla="*/ 29 h 150"/>
                  <a:gd name="T36" fmla="*/ 18 w 178"/>
                  <a:gd name="T37" fmla="*/ 29 h 150"/>
                  <a:gd name="T38" fmla="*/ 33 w 178"/>
                  <a:gd name="T39" fmla="*/ 24 h 150"/>
                  <a:gd name="T40" fmla="*/ 33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2 h 150"/>
                  <a:gd name="T48" fmla="*/ 161 w 178"/>
                  <a:gd name="T49" fmla="*/ 62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4"/>
                      <a:pt x="23" y="54"/>
                      <a:pt x="23" y="77"/>
                    </a:cubicBezTo>
                    <a:lnTo>
                      <a:pt x="23" y="77"/>
                    </a:lnTo>
                    <a:cubicBezTo>
                      <a:pt x="23" y="88"/>
                      <a:pt x="36" y="113"/>
                      <a:pt x="48" y="119"/>
                    </a:cubicBezTo>
                    <a:lnTo>
                      <a:pt x="48" y="119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0" y="119"/>
                      <a:pt x="155" y="109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8"/>
                      <a:pt x="1" y="88"/>
                    </a:cubicBezTo>
                    <a:lnTo>
                      <a:pt x="1" y="88"/>
                    </a:lnTo>
                    <a:cubicBezTo>
                      <a:pt x="0" y="69"/>
                      <a:pt x="4" y="44"/>
                      <a:pt x="18" y="29"/>
                    </a:cubicBezTo>
                    <a:lnTo>
                      <a:pt x="18" y="29"/>
                    </a:lnTo>
                    <a:cubicBezTo>
                      <a:pt x="22" y="27"/>
                      <a:pt x="26" y="24"/>
                      <a:pt x="33" y="24"/>
                    </a:cubicBezTo>
                    <a:lnTo>
                      <a:pt x="33" y="24"/>
                    </a:lnTo>
                    <a:cubicBezTo>
                      <a:pt x="29" y="15"/>
                      <a:pt x="31" y="3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3" y="7"/>
                      <a:pt x="161" y="62"/>
                    </a:cubicBezTo>
                    <a:lnTo>
                      <a:pt x="161" y="62"/>
                    </a:lnTo>
                    <a:cubicBezTo>
                      <a:pt x="177" y="113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4" name="Freeform 233">
                <a:extLst>
                  <a:ext uri="{FF2B5EF4-FFF2-40B4-BE49-F238E27FC236}">
                    <a16:creationId xmlns:a16="http://schemas.microsoft.com/office/drawing/2014/main" id="{89EA1F5D-04F8-9949-82E6-EB6017D04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0392" y="5196203"/>
                <a:ext cx="82955" cy="81377"/>
              </a:xfrm>
              <a:custGeom>
                <a:avLst/>
                <a:gdLst>
                  <a:gd name="T0" fmla="*/ 65 w 188"/>
                  <a:gd name="T1" fmla="*/ 131 h 188"/>
                  <a:gd name="T2" fmla="*/ 65 w 188"/>
                  <a:gd name="T3" fmla="*/ 131 h 188"/>
                  <a:gd name="T4" fmla="*/ 112 w 188"/>
                  <a:gd name="T5" fmla="*/ 141 h 188"/>
                  <a:gd name="T6" fmla="*/ 112 w 188"/>
                  <a:gd name="T7" fmla="*/ 141 h 188"/>
                  <a:gd name="T8" fmla="*/ 137 w 188"/>
                  <a:gd name="T9" fmla="*/ 120 h 188"/>
                  <a:gd name="T10" fmla="*/ 137 w 188"/>
                  <a:gd name="T11" fmla="*/ 120 h 188"/>
                  <a:gd name="T12" fmla="*/ 154 w 188"/>
                  <a:gd name="T13" fmla="*/ 74 h 188"/>
                  <a:gd name="T14" fmla="*/ 154 w 188"/>
                  <a:gd name="T15" fmla="*/ 74 h 188"/>
                  <a:gd name="T16" fmla="*/ 116 w 188"/>
                  <a:gd name="T17" fmla="*/ 46 h 188"/>
                  <a:gd name="T18" fmla="*/ 116 w 188"/>
                  <a:gd name="T19" fmla="*/ 46 h 188"/>
                  <a:gd name="T20" fmla="*/ 100 w 188"/>
                  <a:gd name="T21" fmla="*/ 53 h 188"/>
                  <a:gd name="T22" fmla="*/ 100 w 188"/>
                  <a:gd name="T23" fmla="*/ 53 h 188"/>
                  <a:gd name="T24" fmla="*/ 65 w 188"/>
                  <a:gd name="T25" fmla="*/ 131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0 w 188"/>
                  <a:gd name="T35" fmla="*/ 114 h 188"/>
                  <a:gd name="T36" fmla="*/ 180 w 188"/>
                  <a:gd name="T37" fmla="*/ 114 h 188"/>
                  <a:gd name="T38" fmla="*/ 169 w 188"/>
                  <a:gd name="T39" fmla="*/ 126 h 188"/>
                  <a:gd name="T40" fmla="*/ 169 w 188"/>
                  <a:gd name="T41" fmla="*/ 126 h 188"/>
                  <a:gd name="T42" fmla="*/ 169 w 188"/>
                  <a:gd name="T43" fmla="*/ 149 h 188"/>
                  <a:gd name="T44" fmla="*/ 169 w 188"/>
                  <a:gd name="T45" fmla="*/ 149 h 188"/>
                  <a:gd name="T46" fmla="*/ 36 w 188"/>
                  <a:gd name="T47" fmla="*/ 143 h 188"/>
                  <a:gd name="T48" fmla="*/ 36 w 188"/>
                  <a:gd name="T49" fmla="*/ 143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79" y="143"/>
                      <a:pt x="96" y="145"/>
                      <a:pt x="112" y="141"/>
                    </a:cubicBezTo>
                    <a:lnTo>
                      <a:pt x="112" y="141"/>
                    </a:lnTo>
                    <a:cubicBezTo>
                      <a:pt x="117" y="130"/>
                      <a:pt x="125" y="128"/>
                      <a:pt x="137" y="120"/>
                    </a:cubicBezTo>
                    <a:lnTo>
                      <a:pt x="137" y="120"/>
                    </a:lnTo>
                    <a:cubicBezTo>
                      <a:pt x="154" y="110"/>
                      <a:pt x="165" y="95"/>
                      <a:pt x="154" y="74"/>
                    </a:cubicBezTo>
                    <a:lnTo>
                      <a:pt x="154" y="74"/>
                    </a:lnTo>
                    <a:cubicBezTo>
                      <a:pt x="149" y="63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1"/>
                      <a:pt x="100" y="53"/>
                    </a:cubicBezTo>
                    <a:lnTo>
                      <a:pt x="100" y="53"/>
                    </a:lnTo>
                    <a:cubicBezTo>
                      <a:pt x="75" y="64"/>
                      <a:pt x="21" y="99"/>
                      <a:pt x="65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0" y="25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2"/>
                      <a:pt x="187" y="96"/>
                      <a:pt x="180" y="114"/>
                    </a:cubicBezTo>
                    <a:lnTo>
                      <a:pt x="180" y="114"/>
                    </a:lnTo>
                    <a:cubicBezTo>
                      <a:pt x="178" y="118"/>
                      <a:pt x="174" y="122"/>
                      <a:pt x="169" y="126"/>
                    </a:cubicBezTo>
                    <a:lnTo>
                      <a:pt x="169" y="126"/>
                    </a:lnTo>
                    <a:cubicBezTo>
                      <a:pt x="177" y="131"/>
                      <a:pt x="178" y="143"/>
                      <a:pt x="169" y="149"/>
                    </a:cubicBezTo>
                    <a:lnTo>
                      <a:pt x="169" y="149"/>
                    </a:lnTo>
                    <a:cubicBezTo>
                      <a:pt x="133" y="167"/>
                      <a:pt x="75" y="187"/>
                      <a:pt x="36" y="143"/>
                    </a:cubicBezTo>
                    <a:lnTo>
                      <a:pt x="36" y="143"/>
                    </a:lnTo>
                    <a:cubicBezTo>
                      <a:pt x="0" y="105"/>
                      <a:pt x="25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5" name="Freeform 234">
                <a:extLst>
                  <a:ext uri="{FF2B5EF4-FFF2-40B4-BE49-F238E27FC236}">
                    <a16:creationId xmlns:a16="http://schemas.microsoft.com/office/drawing/2014/main" id="{DF200B2E-417B-414F-9732-19511F8D4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392" y="5204922"/>
                <a:ext cx="77133" cy="65392"/>
              </a:xfrm>
              <a:custGeom>
                <a:avLst/>
                <a:gdLst>
                  <a:gd name="T0" fmla="*/ 129 w 178"/>
                  <a:gd name="T1" fmla="*/ 61 h 150"/>
                  <a:gd name="T2" fmla="*/ 129 w 178"/>
                  <a:gd name="T3" fmla="*/ 61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2 w 178"/>
                  <a:gd name="T13" fmla="*/ 76 h 150"/>
                  <a:gd name="T14" fmla="*/ 22 w 178"/>
                  <a:gd name="T15" fmla="*/ 76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1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2 w 178"/>
                  <a:gd name="T39" fmla="*/ 22 h 150"/>
                  <a:gd name="T40" fmla="*/ 32 w 178"/>
                  <a:gd name="T41" fmla="*/ 22 h 150"/>
                  <a:gd name="T42" fmla="*/ 42 w 178"/>
                  <a:gd name="T43" fmla="*/ 1 h 150"/>
                  <a:gd name="T44" fmla="*/ 42 w 178"/>
                  <a:gd name="T45" fmla="*/ 1 h 150"/>
                  <a:gd name="T46" fmla="*/ 160 w 178"/>
                  <a:gd name="T47" fmla="*/ 62 h 150"/>
                  <a:gd name="T48" fmla="*/ 160 w 178"/>
                  <a:gd name="T49" fmla="*/ 62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1"/>
                    </a:moveTo>
                    <a:lnTo>
                      <a:pt x="129" y="61"/>
                    </a:lnTo>
                    <a:cubicBezTo>
                      <a:pt x="120" y="43"/>
                      <a:pt x="105" y="36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1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5" y="141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6" name="Freeform 235">
                <a:extLst>
                  <a:ext uri="{FF2B5EF4-FFF2-40B4-BE49-F238E27FC236}">
                    <a16:creationId xmlns:a16="http://schemas.microsoft.com/office/drawing/2014/main" id="{4D57C832-C749-7F4D-8579-C7CBC30CF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4997" y="518987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4242 w 173"/>
                  <a:gd name="T5" fmla="*/ 31502 h 237"/>
                  <a:gd name="T6" fmla="*/ 24242 w 173"/>
                  <a:gd name="T7" fmla="*/ 31502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4675 w 173"/>
                  <a:gd name="T13" fmla="*/ 72630 h 237"/>
                  <a:gd name="T14" fmla="*/ 24675 w 173"/>
                  <a:gd name="T15" fmla="*/ 72630 h 237"/>
                  <a:gd name="T16" fmla="*/ 45886 w 173"/>
                  <a:gd name="T17" fmla="*/ 73505 h 237"/>
                  <a:gd name="T18" fmla="*/ 45886 w 173"/>
                  <a:gd name="T19" fmla="*/ 73505 h 237"/>
                  <a:gd name="T20" fmla="*/ 49782 w 173"/>
                  <a:gd name="T21" fmla="*/ 66504 h 237"/>
                  <a:gd name="T22" fmla="*/ 49782 w 173"/>
                  <a:gd name="T23" fmla="*/ 66504 h 237"/>
                  <a:gd name="T24" fmla="*/ 43722 w 173"/>
                  <a:gd name="T25" fmla="*/ 21001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6630 h 237"/>
                  <a:gd name="T32" fmla="*/ 24242 w 173"/>
                  <a:gd name="T33" fmla="*/ 86630 h 237"/>
                  <a:gd name="T34" fmla="*/ 6493 w 173"/>
                  <a:gd name="T35" fmla="*/ 62566 h 237"/>
                  <a:gd name="T36" fmla="*/ 6493 w 173"/>
                  <a:gd name="T37" fmla="*/ 62566 h 237"/>
                  <a:gd name="T38" fmla="*/ 7359 w 173"/>
                  <a:gd name="T39" fmla="*/ 54253 h 237"/>
                  <a:gd name="T40" fmla="*/ 7359 w 173"/>
                  <a:gd name="T41" fmla="*/ 54253 h 237"/>
                  <a:gd name="T42" fmla="*/ 1299 w 173"/>
                  <a:gd name="T43" fmla="*/ 44190 h 237"/>
                  <a:gd name="T44" fmla="*/ 1299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7" y="57"/>
                      <a:pt x="56" y="72"/>
                    </a:cubicBezTo>
                    <a:cubicBezTo>
                      <a:pt x="57" y="85"/>
                      <a:pt x="52" y="93"/>
                      <a:pt x="47" y="109"/>
                    </a:cubicBezTo>
                    <a:cubicBezTo>
                      <a:pt x="39" y="130"/>
                      <a:pt x="38" y="152"/>
                      <a:pt x="57" y="166"/>
                    </a:cubicBezTo>
                    <a:cubicBezTo>
                      <a:pt x="68" y="173"/>
                      <a:pt x="95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5" y="52"/>
                      <a:pt x="101" y="48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3"/>
                      <a:pt x="106" y="236"/>
                      <a:pt x="56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7" y="124"/>
                    </a:cubicBezTo>
                    <a:cubicBezTo>
                      <a:pt x="7" y="123"/>
                      <a:pt x="0" y="111"/>
                      <a:pt x="3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7" name="Freeform 236">
                <a:extLst>
                  <a:ext uri="{FF2B5EF4-FFF2-40B4-BE49-F238E27FC236}">
                    <a16:creationId xmlns:a16="http://schemas.microsoft.com/office/drawing/2014/main" id="{5FC9F347-3DE2-EB46-9577-37B5DB93F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4552" y="5196203"/>
                <a:ext cx="88776" cy="85736"/>
              </a:xfrm>
              <a:custGeom>
                <a:avLst/>
                <a:gdLst>
                  <a:gd name="T0" fmla="*/ 61 w 203"/>
                  <a:gd name="T1" fmla="*/ 133 h 197"/>
                  <a:gd name="T2" fmla="*/ 61 w 203"/>
                  <a:gd name="T3" fmla="*/ 133 h 197"/>
                  <a:gd name="T4" fmla="*/ 109 w 203"/>
                  <a:gd name="T5" fmla="*/ 149 h 197"/>
                  <a:gd name="T6" fmla="*/ 109 w 203"/>
                  <a:gd name="T7" fmla="*/ 149 h 197"/>
                  <a:gd name="T8" fmla="*/ 142 w 203"/>
                  <a:gd name="T9" fmla="*/ 130 h 197"/>
                  <a:gd name="T10" fmla="*/ 142 w 203"/>
                  <a:gd name="T11" fmla="*/ 130 h 197"/>
                  <a:gd name="T12" fmla="*/ 176 w 203"/>
                  <a:gd name="T13" fmla="*/ 82 h 197"/>
                  <a:gd name="T14" fmla="*/ 176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1 w 203"/>
                  <a:gd name="T25" fmla="*/ 133 h 197"/>
                  <a:gd name="T26" fmla="*/ 84 w 203"/>
                  <a:gd name="T27" fmla="*/ 34 h 197"/>
                  <a:gd name="T28" fmla="*/ 84 w 203"/>
                  <a:gd name="T29" fmla="*/ 34 h 197"/>
                  <a:gd name="T30" fmla="*/ 200 w 203"/>
                  <a:gd name="T31" fmla="*/ 60 h 197"/>
                  <a:gd name="T32" fmla="*/ 200 w 203"/>
                  <a:gd name="T33" fmla="*/ 60 h 197"/>
                  <a:gd name="T34" fmla="*/ 189 w 203"/>
                  <a:gd name="T35" fmla="*/ 129 h 197"/>
                  <a:gd name="T36" fmla="*/ 189 w 203"/>
                  <a:gd name="T37" fmla="*/ 129 h 197"/>
                  <a:gd name="T38" fmla="*/ 174 w 203"/>
                  <a:gd name="T39" fmla="*/ 141 h 197"/>
                  <a:gd name="T40" fmla="*/ 174 w 203"/>
                  <a:gd name="T41" fmla="*/ 141 h 197"/>
                  <a:gd name="T42" fmla="*/ 166 w 203"/>
                  <a:gd name="T43" fmla="*/ 166 h 197"/>
                  <a:gd name="T44" fmla="*/ 166 w 203"/>
                  <a:gd name="T45" fmla="*/ 166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9"/>
                      <a:pt x="89" y="151"/>
                      <a:pt x="109" y="149"/>
                    </a:cubicBezTo>
                    <a:lnTo>
                      <a:pt x="109" y="149"/>
                    </a:lnTo>
                    <a:cubicBezTo>
                      <a:pt x="116" y="139"/>
                      <a:pt x="126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79" y="106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1"/>
                      <a:pt x="61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4" y="20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79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3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8" name="Freeform 237">
                <a:extLst>
                  <a:ext uri="{FF2B5EF4-FFF2-40B4-BE49-F238E27FC236}">
                    <a16:creationId xmlns:a16="http://schemas.microsoft.com/office/drawing/2014/main" id="{51BFA01D-AEA0-5747-83DF-C9560A509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1617" y="5189870"/>
                <a:ext cx="76810" cy="103694"/>
              </a:xfrm>
              <a:custGeom>
                <a:avLst/>
                <a:gdLst>
                  <a:gd name="T0" fmla="*/ 44769 w 175"/>
                  <a:gd name="T1" fmla="*/ 21876 h 237"/>
                  <a:gd name="T2" fmla="*/ 44769 w 175"/>
                  <a:gd name="T3" fmla="*/ 21876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505 h 237"/>
                  <a:gd name="T14" fmla="*/ 26335 w 175"/>
                  <a:gd name="T15" fmla="*/ 73505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475 w 175"/>
                  <a:gd name="T21" fmla="*/ 67379 h 237"/>
                  <a:gd name="T22" fmla="*/ 50475 w 175"/>
                  <a:gd name="T23" fmla="*/ 67379 h 237"/>
                  <a:gd name="T24" fmla="*/ 44769 w 175"/>
                  <a:gd name="T25" fmla="*/ 21876 h 237"/>
                  <a:gd name="T26" fmla="*/ 68910 w 175"/>
                  <a:gd name="T27" fmla="*/ 59066 h 237"/>
                  <a:gd name="T28" fmla="*/ 68910 w 175"/>
                  <a:gd name="T29" fmla="*/ 59066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900 w 175"/>
                  <a:gd name="T39" fmla="*/ 54691 h 237"/>
                  <a:gd name="T40" fmla="*/ 7900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2231 w 175"/>
                  <a:gd name="T47" fmla="*/ 7438 h 237"/>
                  <a:gd name="T48" fmla="*/ 52231 w 175"/>
                  <a:gd name="T49" fmla="*/ 7438 h 237"/>
                  <a:gd name="T50" fmla="*/ 68910 w 175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50"/>
                    </a:moveTo>
                    <a:lnTo>
                      <a:pt x="102" y="50"/>
                    </a:lnTo>
                    <a:cubicBezTo>
                      <a:pt x="83" y="47"/>
                      <a:pt x="69" y="59"/>
                      <a:pt x="57" y="73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39" y="154"/>
                      <a:pt x="60" y="168"/>
                    </a:cubicBezTo>
                    <a:cubicBezTo>
                      <a:pt x="69" y="175"/>
                      <a:pt x="96" y="179"/>
                      <a:pt x="107" y="169"/>
                    </a:cubicBezTo>
                    <a:cubicBezTo>
                      <a:pt x="111" y="167"/>
                      <a:pt x="113" y="158"/>
                      <a:pt x="115" y="154"/>
                    </a:cubicBezTo>
                    <a:cubicBezTo>
                      <a:pt x="131" y="125"/>
                      <a:pt x="157" y="52"/>
                      <a:pt x="102" y="50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6" y="236"/>
                      <a:pt x="57" y="200"/>
                    </a:cubicBezTo>
                    <a:cubicBezTo>
                      <a:pt x="40" y="186"/>
                      <a:pt x="20" y="167"/>
                      <a:pt x="16" y="144"/>
                    </a:cubicBezTo>
                    <a:cubicBezTo>
                      <a:pt x="15" y="138"/>
                      <a:pt x="16" y="131"/>
                      <a:pt x="18" y="125"/>
                    </a:cubicBezTo>
                    <a:cubicBezTo>
                      <a:pt x="8" y="123"/>
                      <a:pt x="0" y="113"/>
                      <a:pt x="4" y="102"/>
                    </a:cubicBezTo>
                    <a:cubicBezTo>
                      <a:pt x="25" y="59"/>
                      <a:pt x="62" y="0"/>
                      <a:pt x="119" y="17"/>
                    </a:cubicBezTo>
                    <a:cubicBezTo>
                      <a:pt x="170" y="33"/>
                      <a:pt x="174" y="95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9" name="Freeform 238">
                <a:extLst>
                  <a:ext uri="{FF2B5EF4-FFF2-40B4-BE49-F238E27FC236}">
                    <a16:creationId xmlns:a16="http://schemas.microsoft.com/office/drawing/2014/main" id="{7A9DEABB-7A39-2C4F-B56E-92BA5D108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9016" y="5207828"/>
                <a:ext cx="77133" cy="63939"/>
              </a:xfrm>
              <a:custGeom>
                <a:avLst/>
                <a:gdLst>
                  <a:gd name="T0" fmla="*/ 129 w 178"/>
                  <a:gd name="T1" fmla="*/ 60 h 149"/>
                  <a:gd name="T2" fmla="*/ 129 w 178"/>
                  <a:gd name="T3" fmla="*/ 60 h 149"/>
                  <a:gd name="T4" fmla="*/ 89 w 178"/>
                  <a:gd name="T5" fmla="*/ 33 h 149"/>
                  <a:gd name="T6" fmla="*/ 89 w 178"/>
                  <a:gd name="T7" fmla="*/ 33 h 149"/>
                  <a:gd name="T8" fmla="*/ 59 w 178"/>
                  <a:gd name="T9" fmla="*/ 40 h 149"/>
                  <a:gd name="T10" fmla="*/ 59 w 178"/>
                  <a:gd name="T11" fmla="*/ 40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7 h 149"/>
                  <a:gd name="T18" fmla="*/ 47 w 178"/>
                  <a:gd name="T19" fmla="*/ 117 h 149"/>
                  <a:gd name="T20" fmla="*/ 63 w 178"/>
                  <a:gd name="T21" fmla="*/ 118 h 149"/>
                  <a:gd name="T22" fmla="*/ 63 w 178"/>
                  <a:gd name="T23" fmla="*/ 118 h 149"/>
                  <a:gd name="T24" fmla="*/ 129 w 178"/>
                  <a:gd name="T25" fmla="*/ 60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29 h 149"/>
                  <a:gd name="T36" fmla="*/ 17 w 178"/>
                  <a:gd name="T37" fmla="*/ 29 h 149"/>
                  <a:gd name="T38" fmla="*/ 33 w 178"/>
                  <a:gd name="T39" fmla="*/ 22 h 149"/>
                  <a:gd name="T40" fmla="*/ 33 w 178"/>
                  <a:gd name="T41" fmla="*/ 22 h 149"/>
                  <a:gd name="T42" fmla="*/ 42 w 178"/>
                  <a:gd name="T43" fmla="*/ 1 h 149"/>
                  <a:gd name="T44" fmla="*/ 42 w 178"/>
                  <a:gd name="T45" fmla="*/ 1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0" y="44"/>
                      <a:pt x="105" y="36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9" y="40"/>
                    </a:cubicBezTo>
                    <a:lnTo>
                      <a:pt x="59" y="40"/>
                    </a:lnTo>
                    <a:cubicBezTo>
                      <a:pt x="39" y="43"/>
                      <a:pt x="22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1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0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3"/>
                      <a:pt x="33" y="22"/>
                    </a:cubicBezTo>
                    <a:lnTo>
                      <a:pt x="33" y="22"/>
                    </a:lnTo>
                    <a:cubicBezTo>
                      <a:pt x="29" y="14"/>
                      <a:pt x="30" y="2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1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0" name="Freeform 239">
                <a:extLst>
                  <a:ext uri="{FF2B5EF4-FFF2-40B4-BE49-F238E27FC236}">
                    <a16:creationId xmlns:a16="http://schemas.microsoft.com/office/drawing/2014/main" id="{02595A31-5E0D-BC44-AEF3-9AB72600D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7453" y="5196203"/>
                <a:ext cx="82956" cy="81377"/>
              </a:xfrm>
              <a:custGeom>
                <a:avLst/>
                <a:gdLst>
                  <a:gd name="T0" fmla="*/ 65 w 188"/>
                  <a:gd name="T1" fmla="*/ 132 h 188"/>
                  <a:gd name="T2" fmla="*/ 65 w 188"/>
                  <a:gd name="T3" fmla="*/ 132 h 188"/>
                  <a:gd name="T4" fmla="*/ 113 w 188"/>
                  <a:gd name="T5" fmla="*/ 140 h 188"/>
                  <a:gd name="T6" fmla="*/ 113 w 188"/>
                  <a:gd name="T7" fmla="*/ 140 h 188"/>
                  <a:gd name="T8" fmla="*/ 138 w 188"/>
                  <a:gd name="T9" fmla="*/ 120 h 188"/>
                  <a:gd name="T10" fmla="*/ 138 w 188"/>
                  <a:gd name="T11" fmla="*/ 120 h 188"/>
                  <a:gd name="T12" fmla="*/ 156 w 188"/>
                  <a:gd name="T13" fmla="*/ 74 h 188"/>
                  <a:gd name="T14" fmla="*/ 156 w 188"/>
                  <a:gd name="T15" fmla="*/ 74 h 188"/>
                  <a:gd name="T16" fmla="*/ 117 w 188"/>
                  <a:gd name="T17" fmla="*/ 46 h 188"/>
                  <a:gd name="T18" fmla="*/ 117 w 188"/>
                  <a:gd name="T19" fmla="*/ 46 h 188"/>
                  <a:gd name="T20" fmla="*/ 102 w 188"/>
                  <a:gd name="T21" fmla="*/ 52 h 188"/>
                  <a:gd name="T22" fmla="*/ 102 w 188"/>
                  <a:gd name="T23" fmla="*/ 52 h 188"/>
                  <a:gd name="T24" fmla="*/ 65 w 188"/>
                  <a:gd name="T25" fmla="*/ 132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1 w 188"/>
                  <a:gd name="T35" fmla="*/ 115 h 188"/>
                  <a:gd name="T36" fmla="*/ 181 w 188"/>
                  <a:gd name="T37" fmla="*/ 115 h 188"/>
                  <a:gd name="T38" fmla="*/ 170 w 188"/>
                  <a:gd name="T39" fmla="*/ 127 h 188"/>
                  <a:gd name="T40" fmla="*/ 170 w 188"/>
                  <a:gd name="T41" fmla="*/ 127 h 188"/>
                  <a:gd name="T42" fmla="*/ 170 w 188"/>
                  <a:gd name="T43" fmla="*/ 149 h 188"/>
                  <a:gd name="T44" fmla="*/ 170 w 188"/>
                  <a:gd name="T45" fmla="*/ 149 h 188"/>
                  <a:gd name="T46" fmla="*/ 36 w 188"/>
                  <a:gd name="T47" fmla="*/ 144 h 188"/>
                  <a:gd name="T48" fmla="*/ 36 w 188"/>
                  <a:gd name="T49" fmla="*/ 144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81" y="144"/>
                      <a:pt x="98" y="144"/>
                      <a:pt x="113" y="140"/>
                    </a:cubicBezTo>
                    <a:lnTo>
                      <a:pt x="113" y="140"/>
                    </a:lnTo>
                    <a:cubicBezTo>
                      <a:pt x="117" y="130"/>
                      <a:pt x="127" y="128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5"/>
                      <a:pt x="156" y="74"/>
                    </a:cubicBezTo>
                    <a:lnTo>
                      <a:pt x="156" y="74"/>
                    </a:lnTo>
                    <a:cubicBezTo>
                      <a:pt x="150" y="63"/>
                      <a:pt x="129" y="46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6" y="50"/>
                      <a:pt x="102" y="52"/>
                    </a:cubicBezTo>
                    <a:lnTo>
                      <a:pt x="102" y="52"/>
                    </a:lnTo>
                    <a:cubicBezTo>
                      <a:pt x="77" y="63"/>
                      <a:pt x="22" y="99"/>
                      <a:pt x="65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1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81" y="71"/>
                      <a:pt x="187" y="96"/>
                      <a:pt x="181" y="115"/>
                    </a:cubicBezTo>
                    <a:lnTo>
                      <a:pt x="181" y="115"/>
                    </a:lnTo>
                    <a:cubicBezTo>
                      <a:pt x="178" y="119"/>
                      <a:pt x="175" y="123"/>
                      <a:pt x="170" y="127"/>
                    </a:cubicBezTo>
                    <a:lnTo>
                      <a:pt x="170" y="127"/>
                    </a:lnTo>
                    <a:cubicBezTo>
                      <a:pt x="177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9"/>
                      <a:pt x="77" y="187"/>
                      <a:pt x="36" y="144"/>
                    </a:cubicBezTo>
                    <a:lnTo>
                      <a:pt x="36" y="144"/>
                    </a:lnTo>
                    <a:cubicBezTo>
                      <a:pt x="0" y="105"/>
                      <a:pt x="27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1" name="Freeform 240">
                <a:extLst>
                  <a:ext uri="{FF2B5EF4-FFF2-40B4-BE49-F238E27FC236}">
                    <a16:creationId xmlns:a16="http://schemas.microsoft.com/office/drawing/2014/main" id="{D9AB94D1-5A03-EA4B-99F6-1F8C166FF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0453" y="5204922"/>
                <a:ext cx="7713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4 h 150"/>
                  <a:gd name="T6" fmla="*/ 89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4 w 178"/>
                  <a:gd name="T13" fmla="*/ 76 h 150"/>
                  <a:gd name="T14" fmla="*/ 24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30 w 178"/>
                  <a:gd name="T25" fmla="*/ 62 h 150"/>
                  <a:gd name="T26" fmla="*/ 99 w 178"/>
                  <a:gd name="T27" fmla="*/ 146 h 150"/>
                  <a:gd name="T28" fmla="*/ 99 w 178"/>
                  <a:gd name="T29" fmla="*/ 146 h 150"/>
                  <a:gd name="T30" fmla="*/ 0 w 178"/>
                  <a:gd name="T31" fmla="*/ 89 h 150"/>
                  <a:gd name="T32" fmla="*/ 0 w 178"/>
                  <a:gd name="T33" fmla="*/ 89 h 150"/>
                  <a:gd name="T34" fmla="*/ 17 w 178"/>
                  <a:gd name="T35" fmla="*/ 30 h 150"/>
                  <a:gd name="T36" fmla="*/ 17 w 178"/>
                  <a:gd name="T37" fmla="*/ 30 h 150"/>
                  <a:gd name="T38" fmla="*/ 32 w 178"/>
                  <a:gd name="T39" fmla="*/ 24 h 150"/>
                  <a:gd name="T40" fmla="*/ 32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2 w 178"/>
                  <a:gd name="T47" fmla="*/ 63 h 150"/>
                  <a:gd name="T48" fmla="*/ 162 w 178"/>
                  <a:gd name="T49" fmla="*/ 63 h 150"/>
                  <a:gd name="T50" fmla="*/ 99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89" y="34"/>
                    </a:cubicBezTo>
                    <a:lnTo>
                      <a:pt x="89" y="34"/>
                    </a:lnTo>
                    <a:cubicBezTo>
                      <a:pt x="82" y="42"/>
                      <a:pt x="72" y="39"/>
                      <a:pt x="59" y="42"/>
                    </a:cubicBezTo>
                    <a:lnTo>
                      <a:pt x="59" y="42"/>
                    </a:lnTo>
                    <a:cubicBezTo>
                      <a:pt x="39" y="43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5" y="88"/>
                      <a:pt x="36" y="112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2" y="118"/>
                      <a:pt x="155" y="110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5"/>
                      <a:pt x="32" y="24"/>
                    </a:cubicBezTo>
                    <a:lnTo>
                      <a:pt x="32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2" y="63"/>
                    </a:cubicBezTo>
                    <a:lnTo>
                      <a:pt x="162" y="63"/>
                    </a:lnTo>
                    <a:cubicBezTo>
                      <a:pt x="177" y="112"/>
                      <a:pt x="135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21" name="Group 220">
              <a:extLst>
                <a:ext uri="{FF2B5EF4-FFF2-40B4-BE49-F238E27FC236}">
                  <a16:creationId xmlns:a16="http://schemas.microsoft.com/office/drawing/2014/main" id="{5ED64FAF-2327-D546-BF05-8CF378699E3C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-3118238" y="3383763"/>
              <a:ext cx="6504728" cy="115873"/>
              <a:chOff x="394384" y="4077072"/>
              <a:chExt cx="6506576" cy="115213"/>
            </a:xfrm>
          </p:grpSpPr>
          <p:sp>
            <p:nvSpPr>
              <p:cNvPr id="71" name="Freeform 170">
                <a:extLst>
                  <a:ext uri="{FF2B5EF4-FFF2-40B4-BE49-F238E27FC236}">
                    <a16:creationId xmlns:a16="http://schemas.microsoft.com/office/drawing/2014/main" id="{85462F87-9899-6B46-A4AE-84DFB21A5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72" y="4084964"/>
                <a:ext cx="96852" cy="93116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2" name="Freeform 171">
                <a:extLst>
                  <a:ext uri="{FF2B5EF4-FFF2-40B4-BE49-F238E27FC236}">
                    <a16:creationId xmlns:a16="http://schemas.microsoft.com/office/drawing/2014/main" id="{B81356FE-33C8-D045-9884-4F79C50D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634" y="4079168"/>
                <a:ext cx="83794" cy="111021"/>
              </a:xfrm>
              <a:custGeom>
                <a:avLst/>
                <a:gdLst>
                  <a:gd name="T0" fmla="*/ 49319 w 175"/>
                  <a:gd name="T1" fmla="*/ 22204 h 235"/>
                  <a:gd name="T2" fmla="*/ 49319 w 175"/>
                  <a:gd name="T3" fmla="*/ 22204 h 235"/>
                  <a:gd name="T4" fmla="*/ 27293 w 175"/>
                  <a:gd name="T5" fmla="*/ 33543 h 235"/>
                  <a:gd name="T6" fmla="*/ 27293 w 175"/>
                  <a:gd name="T7" fmla="*/ 33543 h 235"/>
                  <a:gd name="T8" fmla="*/ 22983 w 175"/>
                  <a:gd name="T9" fmla="*/ 51022 h 235"/>
                  <a:gd name="T10" fmla="*/ 22983 w 175"/>
                  <a:gd name="T11" fmla="*/ 51022 h 235"/>
                  <a:gd name="T12" fmla="*/ 28729 w 175"/>
                  <a:gd name="T13" fmla="*/ 78423 h 235"/>
                  <a:gd name="T14" fmla="*/ 28729 w 175"/>
                  <a:gd name="T15" fmla="*/ 78423 h 235"/>
                  <a:gd name="T16" fmla="*/ 51234 w 175"/>
                  <a:gd name="T17" fmla="*/ 79368 h 235"/>
                  <a:gd name="T18" fmla="*/ 51234 w 175"/>
                  <a:gd name="T19" fmla="*/ 79368 h 235"/>
                  <a:gd name="T20" fmla="*/ 55543 w 175"/>
                  <a:gd name="T21" fmla="*/ 71809 h 235"/>
                  <a:gd name="T22" fmla="*/ 55543 w 175"/>
                  <a:gd name="T23" fmla="*/ 71809 h 235"/>
                  <a:gd name="T24" fmla="*/ 49319 w 175"/>
                  <a:gd name="T25" fmla="*/ 22204 h 235"/>
                  <a:gd name="T26" fmla="*/ 75175 w 175"/>
                  <a:gd name="T27" fmla="*/ 63306 h 235"/>
                  <a:gd name="T28" fmla="*/ 75175 w 175"/>
                  <a:gd name="T29" fmla="*/ 63306 h 235"/>
                  <a:gd name="T30" fmla="*/ 27772 w 175"/>
                  <a:gd name="T31" fmla="*/ 93541 h 235"/>
                  <a:gd name="T32" fmla="*/ 27772 w 175"/>
                  <a:gd name="T33" fmla="*/ 93541 h 235"/>
                  <a:gd name="T34" fmla="*/ 7661 w 175"/>
                  <a:gd name="T35" fmla="*/ 67557 h 235"/>
                  <a:gd name="T36" fmla="*/ 7661 w 175"/>
                  <a:gd name="T37" fmla="*/ 67557 h 235"/>
                  <a:gd name="T38" fmla="*/ 9098 w 175"/>
                  <a:gd name="T39" fmla="*/ 58109 h 235"/>
                  <a:gd name="T40" fmla="*/ 9098 w 175"/>
                  <a:gd name="T41" fmla="*/ 58109 h 235"/>
                  <a:gd name="T42" fmla="*/ 2873 w 175"/>
                  <a:gd name="T43" fmla="*/ 47243 h 235"/>
                  <a:gd name="T44" fmla="*/ 2873 w 175"/>
                  <a:gd name="T45" fmla="*/ 47243 h 235"/>
                  <a:gd name="T46" fmla="*/ 57459 w 175"/>
                  <a:gd name="T47" fmla="*/ 7559 h 235"/>
                  <a:gd name="T48" fmla="*/ 57459 w 175"/>
                  <a:gd name="T49" fmla="*/ 7559 h 235"/>
                  <a:gd name="T50" fmla="*/ 75175 w 175"/>
                  <a:gd name="T51" fmla="*/ 63306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3" name="Freeform 173">
                <a:extLst>
                  <a:ext uri="{FF2B5EF4-FFF2-40B4-BE49-F238E27FC236}">
                    <a16:creationId xmlns:a16="http://schemas.microsoft.com/office/drawing/2014/main" id="{7005BECD-DAC2-474B-A21A-A51D8E15F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338" y="4084965"/>
                <a:ext cx="88914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4" name="Freeform 174">
                <a:extLst>
                  <a:ext uri="{FF2B5EF4-FFF2-40B4-BE49-F238E27FC236}">
                    <a16:creationId xmlns:a16="http://schemas.microsoft.com/office/drawing/2014/main" id="{A2A0E88B-B2F9-AC47-AF68-1CD488DCF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577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5" name="Freeform 175">
                <a:extLst>
                  <a:ext uri="{FF2B5EF4-FFF2-40B4-BE49-F238E27FC236}">
                    <a16:creationId xmlns:a16="http://schemas.microsoft.com/office/drawing/2014/main" id="{BEE68CC4-4C95-5543-BCF2-E5707DDC8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397" y="4079168"/>
                <a:ext cx="81699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6446 w 173"/>
                  <a:gd name="T5" fmla="*/ 34696 h 238"/>
                  <a:gd name="T6" fmla="*/ 26446 w 173"/>
                  <a:gd name="T7" fmla="*/ 34696 h 238"/>
                  <a:gd name="T8" fmla="*/ 21723 w 173"/>
                  <a:gd name="T9" fmla="*/ 51806 h 238"/>
                  <a:gd name="T10" fmla="*/ 21723 w 173"/>
                  <a:gd name="T11" fmla="*/ 51806 h 238"/>
                  <a:gd name="T12" fmla="*/ 27390 w 173"/>
                  <a:gd name="T13" fmla="*/ 80323 h 238"/>
                  <a:gd name="T14" fmla="*/ 27390 w 173"/>
                  <a:gd name="T15" fmla="*/ 80323 h 238"/>
                  <a:gd name="T16" fmla="*/ 50058 w 173"/>
                  <a:gd name="T17" fmla="*/ 80798 h 238"/>
                  <a:gd name="T18" fmla="*/ 50058 w 173"/>
                  <a:gd name="T19" fmla="*/ 80798 h 238"/>
                  <a:gd name="T20" fmla="*/ 54781 w 173"/>
                  <a:gd name="T21" fmla="*/ 72718 h 238"/>
                  <a:gd name="T22" fmla="*/ 54781 w 173"/>
                  <a:gd name="T23" fmla="*/ 72718 h 238"/>
                  <a:gd name="T24" fmla="*/ 47697 w 173"/>
                  <a:gd name="T25" fmla="*/ 23289 h 238"/>
                  <a:gd name="T26" fmla="*/ 73671 w 173"/>
                  <a:gd name="T27" fmla="*/ 64638 h 238"/>
                  <a:gd name="T28" fmla="*/ 73671 w 173"/>
                  <a:gd name="T29" fmla="*/ 64638 h 238"/>
                  <a:gd name="T30" fmla="*/ 26446 w 173"/>
                  <a:gd name="T31" fmla="*/ 95056 h 238"/>
                  <a:gd name="T32" fmla="*/ 26446 w 173"/>
                  <a:gd name="T33" fmla="*/ 95056 h 238"/>
                  <a:gd name="T34" fmla="*/ 6611 w 173"/>
                  <a:gd name="T35" fmla="*/ 68441 h 238"/>
                  <a:gd name="T36" fmla="*/ 6611 w 173"/>
                  <a:gd name="T37" fmla="*/ 68441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2361 w 173"/>
                  <a:gd name="T43" fmla="*/ 48954 h 238"/>
                  <a:gd name="T44" fmla="*/ 2361 w 173"/>
                  <a:gd name="T45" fmla="*/ 48954 h 238"/>
                  <a:gd name="T46" fmla="*/ 56670 w 173"/>
                  <a:gd name="T47" fmla="*/ 8080 h 238"/>
                  <a:gd name="T48" fmla="*/ 56670 w 173"/>
                  <a:gd name="T49" fmla="*/ 8080 h 238"/>
                  <a:gd name="T50" fmla="*/ 73671 w 173"/>
                  <a:gd name="T51" fmla="*/ 6463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6" name="Freeform 176">
                <a:extLst>
                  <a:ext uri="{FF2B5EF4-FFF2-40B4-BE49-F238E27FC236}">
                    <a16:creationId xmlns:a16="http://schemas.microsoft.com/office/drawing/2014/main" id="{5CF3E579-8C68-4F4B-B130-0EAABD01C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365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7" name="Freeform 177">
                <a:extLst>
                  <a:ext uri="{FF2B5EF4-FFF2-40B4-BE49-F238E27FC236}">
                    <a16:creationId xmlns:a16="http://schemas.microsoft.com/office/drawing/2014/main" id="{1BEA90C6-815D-9545-8296-B59426FBF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538" y="4079168"/>
                <a:ext cx="81699" cy="113117"/>
              </a:xfrm>
              <a:custGeom>
                <a:avLst/>
                <a:gdLst>
                  <a:gd name="T0" fmla="*/ 47697 w 173"/>
                  <a:gd name="T1" fmla="*/ 23486 h 236"/>
                  <a:gd name="T2" fmla="*/ 47697 w 173"/>
                  <a:gd name="T3" fmla="*/ 23486 h 236"/>
                  <a:gd name="T4" fmla="*/ 26446 w 173"/>
                  <a:gd name="T5" fmla="*/ 34510 h 236"/>
                  <a:gd name="T6" fmla="*/ 26446 w 173"/>
                  <a:gd name="T7" fmla="*/ 34510 h 236"/>
                  <a:gd name="T8" fmla="*/ 22196 w 173"/>
                  <a:gd name="T9" fmla="*/ 52245 h 236"/>
                  <a:gd name="T10" fmla="*/ 22196 w 173"/>
                  <a:gd name="T11" fmla="*/ 52245 h 236"/>
                  <a:gd name="T12" fmla="*/ 27390 w 173"/>
                  <a:gd name="T13" fmla="*/ 80045 h 236"/>
                  <a:gd name="T14" fmla="*/ 27390 w 173"/>
                  <a:gd name="T15" fmla="*/ 80045 h 236"/>
                  <a:gd name="T16" fmla="*/ 50058 w 173"/>
                  <a:gd name="T17" fmla="*/ 81003 h 236"/>
                  <a:gd name="T18" fmla="*/ 50058 w 173"/>
                  <a:gd name="T19" fmla="*/ 81003 h 236"/>
                  <a:gd name="T20" fmla="*/ 54309 w 173"/>
                  <a:gd name="T21" fmla="*/ 72855 h 236"/>
                  <a:gd name="T22" fmla="*/ 54309 w 173"/>
                  <a:gd name="T23" fmla="*/ 72855 h 236"/>
                  <a:gd name="T24" fmla="*/ 47697 w 173"/>
                  <a:gd name="T25" fmla="*/ 23486 h 236"/>
                  <a:gd name="T26" fmla="*/ 73671 w 173"/>
                  <a:gd name="T27" fmla="*/ 64227 h 236"/>
                  <a:gd name="T28" fmla="*/ 73671 w 173"/>
                  <a:gd name="T29" fmla="*/ 64227 h 236"/>
                  <a:gd name="T30" fmla="*/ 26446 w 173"/>
                  <a:gd name="T31" fmla="*/ 95862 h 236"/>
                  <a:gd name="T32" fmla="*/ 26446 w 173"/>
                  <a:gd name="T33" fmla="*/ 95862 h 236"/>
                  <a:gd name="T34" fmla="*/ 7556 w 173"/>
                  <a:gd name="T35" fmla="*/ 68541 h 236"/>
                  <a:gd name="T36" fmla="*/ 7556 w 173"/>
                  <a:gd name="T37" fmla="*/ 68541 h 236"/>
                  <a:gd name="T38" fmla="*/ 8028 w 173"/>
                  <a:gd name="T39" fmla="*/ 58955 h 236"/>
                  <a:gd name="T40" fmla="*/ 8028 w 173"/>
                  <a:gd name="T41" fmla="*/ 58955 h 236"/>
                  <a:gd name="T42" fmla="*/ 1889 w 173"/>
                  <a:gd name="T43" fmla="*/ 48410 h 236"/>
                  <a:gd name="T44" fmla="*/ 1889 w 173"/>
                  <a:gd name="T45" fmla="*/ 48410 h 236"/>
                  <a:gd name="T46" fmla="*/ 55725 w 173"/>
                  <a:gd name="T47" fmla="*/ 8148 h 236"/>
                  <a:gd name="T48" fmla="*/ 55725 w 173"/>
                  <a:gd name="T49" fmla="*/ 8148 h 236"/>
                  <a:gd name="T50" fmla="*/ 73671 w 173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8" name="Freeform 178">
                <a:extLst>
                  <a:ext uri="{FF2B5EF4-FFF2-40B4-BE49-F238E27FC236}">
                    <a16:creationId xmlns:a16="http://schemas.microsoft.com/office/drawing/2014/main" id="{66370F4A-A6D3-3B46-B011-144C7F521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004" y="4097590"/>
                <a:ext cx="85738" cy="71021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9" name="Freeform 179">
                <a:extLst>
                  <a:ext uri="{FF2B5EF4-FFF2-40B4-BE49-F238E27FC236}">
                    <a16:creationId xmlns:a16="http://schemas.microsoft.com/office/drawing/2014/main" id="{A8F7BBAA-71A0-C84C-ACCB-2A56194DD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907" y="4084965"/>
                <a:ext cx="87325" cy="8996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0" name="Freeform 180">
                <a:extLst>
                  <a:ext uri="{FF2B5EF4-FFF2-40B4-BE49-F238E27FC236}">
                    <a16:creationId xmlns:a16="http://schemas.microsoft.com/office/drawing/2014/main" id="{A4C8651E-91BF-374D-B134-E342D0215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558" y="4096012"/>
                <a:ext cx="87325" cy="71022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1" name="Freeform 181">
                <a:extLst>
                  <a:ext uri="{FF2B5EF4-FFF2-40B4-BE49-F238E27FC236}">
                    <a16:creationId xmlns:a16="http://schemas.microsoft.com/office/drawing/2014/main" id="{6335DC76-08DC-D64F-9576-DC6BF7C3D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205" y="4077072"/>
                <a:ext cx="81698" cy="113117"/>
              </a:xfrm>
              <a:custGeom>
                <a:avLst/>
                <a:gdLst>
                  <a:gd name="T0" fmla="*/ 47892 w 174"/>
                  <a:gd name="T1" fmla="*/ 22528 h 236"/>
                  <a:gd name="T2" fmla="*/ 47892 w 174"/>
                  <a:gd name="T3" fmla="*/ 22528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4465 w 174"/>
                  <a:gd name="T21" fmla="*/ 72855 h 236"/>
                  <a:gd name="T22" fmla="*/ 54465 w 174"/>
                  <a:gd name="T23" fmla="*/ 72855 h 236"/>
                  <a:gd name="T24" fmla="*/ 47892 w 174"/>
                  <a:gd name="T25" fmla="*/ 22528 h 236"/>
                  <a:gd name="T26" fmla="*/ 74186 w 174"/>
                  <a:gd name="T27" fmla="*/ 64227 h 236"/>
                  <a:gd name="T28" fmla="*/ 74186 w 174"/>
                  <a:gd name="T29" fmla="*/ 64227 h 236"/>
                  <a:gd name="T30" fmla="*/ 27233 w 174"/>
                  <a:gd name="T31" fmla="*/ 94903 h 236"/>
                  <a:gd name="T32" fmla="*/ 27233 w 174"/>
                  <a:gd name="T33" fmla="*/ 94903 h 236"/>
                  <a:gd name="T34" fmla="*/ 7512 w 174"/>
                  <a:gd name="T35" fmla="*/ 68541 h 236"/>
                  <a:gd name="T36" fmla="*/ 7512 w 174"/>
                  <a:gd name="T37" fmla="*/ 68541 h 236"/>
                  <a:gd name="T38" fmla="*/ 8452 w 174"/>
                  <a:gd name="T39" fmla="*/ 59914 h 236"/>
                  <a:gd name="T40" fmla="*/ 8452 w 174"/>
                  <a:gd name="T41" fmla="*/ 5991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6343 w 174"/>
                  <a:gd name="T47" fmla="*/ 7190 h 236"/>
                  <a:gd name="T48" fmla="*/ 56343 w 174"/>
                  <a:gd name="T49" fmla="*/ 7190 h 236"/>
                  <a:gd name="T50" fmla="*/ 7418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2" name="Freeform 182">
                <a:extLst>
                  <a:ext uri="{FF2B5EF4-FFF2-40B4-BE49-F238E27FC236}">
                    <a16:creationId xmlns:a16="http://schemas.microsoft.com/office/drawing/2014/main" id="{BD5BE593-A95E-E84D-A863-C27ADE0F1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522" y="4081808"/>
                <a:ext cx="96853" cy="94695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3" name="Freeform 183">
                <a:extLst>
                  <a:ext uri="{FF2B5EF4-FFF2-40B4-BE49-F238E27FC236}">
                    <a16:creationId xmlns:a16="http://schemas.microsoft.com/office/drawing/2014/main" id="{445EF980-6061-6746-A25F-F28ADB8C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346" y="4077072"/>
                <a:ext cx="81698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5973 w 173"/>
                  <a:gd name="T5" fmla="*/ 34220 h 238"/>
                  <a:gd name="T6" fmla="*/ 25973 w 173"/>
                  <a:gd name="T7" fmla="*/ 34220 h 238"/>
                  <a:gd name="T8" fmla="*/ 21723 w 173"/>
                  <a:gd name="T9" fmla="*/ 52281 h 238"/>
                  <a:gd name="T10" fmla="*/ 21723 w 173"/>
                  <a:gd name="T11" fmla="*/ 52281 h 238"/>
                  <a:gd name="T12" fmla="*/ 27390 w 173"/>
                  <a:gd name="T13" fmla="*/ 79372 h 238"/>
                  <a:gd name="T14" fmla="*/ 27390 w 173"/>
                  <a:gd name="T15" fmla="*/ 79372 h 238"/>
                  <a:gd name="T16" fmla="*/ 50530 w 173"/>
                  <a:gd name="T17" fmla="*/ 80798 h 238"/>
                  <a:gd name="T18" fmla="*/ 50530 w 173"/>
                  <a:gd name="T19" fmla="*/ 80798 h 238"/>
                  <a:gd name="T20" fmla="*/ 53836 w 173"/>
                  <a:gd name="T21" fmla="*/ 72243 h 238"/>
                  <a:gd name="T22" fmla="*/ 53836 w 173"/>
                  <a:gd name="T23" fmla="*/ 72243 h 238"/>
                  <a:gd name="T24" fmla="*/ 47697 w 173"/>
                  <a:gd name="T25" fmla="*/ 23289 h 238"/>
                  <a:gd name="T26" fmla="*/ 73198 w 173"/>
                  <a:gd name="T27" fmla="*/ 63688 h 238"/>
                  <a:gd name="T28" fmla="*/ 73198 w 173"/>
                  <a:gd name="T29" fmla="*/ 63688 h 238"/>
                  <a:gd name="T30" fmla="*/ 26918 w 173"/>
                  <a:gd name="T31" fmla="*/ 95056 h 238"/>
                  <a:gd name="T32" fmla="*/ 26918 w 173"/>
                  <a:gd name="T33" fmla="*/ 95056 h 238"/>
                  <a:gd name="T34" fmla="*/ 7084 w 173"/>
                  <a:gd name="T35" fmla="*/ 68916 h 238"/>
                  <a:gd name="T36" fmla="*/ 7084 w 173"/>
                  <a:gd name="T37" fmla="*/ 68916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1889 w 173"/>
                  <a:gd name="T43" fmla="*/ 48954 h 238"/>
                  <a:gd name="T44" fmla="*/ 1889 w 173"/>
                  <a:gd name="T45" fmla="*/ 48954 h 238"/>
                  <a:gd name="T46" fmla="*/ 55725 w 173"/>
                  <a:gd name="T47" fmla="*/ 8080 h 238"/>
                  <a:gd name="T48" fmla="*/ 55725 w 173"/>
                  <a:gd name="T49" fmla="*/ 8080 h 238"/>
                  <a:gd name="T50" fmla="*/ 73198 w 173"/>
                  <a:gd name="T51" fmla="*/ 6368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4" name="Freeform 184">
                <a:extLst>
                  <a:ext uri="{FF2B5EF4-FFF2-40B4-BE49-F238E27FC236}">
                    <a16:creationId xmlns:a16="http://schemas.microsoft.com/office/drawing/2014/main" id="{C59751AF-B586-024D-BE67-080A93567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572" y="4096012"/>
                <a:ext cx="82563" cy="71022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5" name="Freeform 185">
                <a:extLst>
                  <a:ext uri="{FF2B5EF4-FFF2-40B4-BE49-F238E27FC236}">
                    <a16:creationId xmlns:a16="http://schemas.microsoft.com/office/drawing/2014/main" id="{F445C55B-6A1D-B74A-9A24-D4C4069F0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299" y="4084964"/>
                <a:ext cx="87326" cy="8996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6" name="Freeform 186">
                <a:extLst>
                  <a:ext uri="{FF2B5EF4-FFF2-40B4-BE49-F238E27FC236}">
                    <a16:creationId xmlns:a16="http://schemas.microsoft.com/office/drawing/2014/main" id="{02F2ACFF-8D85-B843-BF56-1E6406327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539" y="4094434"/>
                <a:ext cx="84150" cy="71021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7" name="Freeform 187">
                <a:extLst>
                  <a:ext uri="{FF2B5EF4-FFF2-40B4-BE49-F238E27FC236}">
                    <a16:creationId xmlns:a16="http://schemas.microsoft.com/office/drawing/2014/main" id="{0B711882-7B27-804C-8552-8B6034BBE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014" y="4077072"/>
                <a:ext cx="81699" cy="113117"/>
              </a:xfrm>
              <a:custGeom>
                <a:avLst/>
                <a:gdLst>
                  <a:gd name="T0" fmla="*/ 48169 w 173"/>
                  <a:gd name="T1" fmla="*/ 22910 h 237"/>
                  <a:gd name="T2" fmla="*/ 48169 w 173"/>
                  <a:gd name="T3" fmla="*/ 22910 h 237"/>
                  <a:gd name="T4" fmla="*/ 26918 w 173"/>
                  <a:gd name="T5" fmla="*/ 34365 h 237"/>
                  <a:gd name="T6" fmla="*/ 26918 w 173"/>
                  <a:gd name="T7" fmla="*/ 34365 h 237"/>
                  <a:gd name="T8" fmla="*/ 22668 w 173"/>
                  <a:gd name="T9" fmla="*/ 52024 h 237"/>
                  <a:gd name="T10" fmla="*/ 22668 w 173"/>
                  <a:gd name="T11" fmla="*/ 52024 h 237"/>
                  <a:gd name="T12" fmla="*/ 27390 w 173"/>
                  <a:gd name="T13" fmla="*/ 80184 h 237"/>
                  <a:gd name="T14" fmla="*/ 27390 w 173"/>
                  <a:gd name="T15" fmla="*/ 80184 h 237"/>
                  <a:gd name="T16" fmla="*/ 50531 w 173"/>
                  <a:gd name="T17" fmla="*/ 80661 h 237"/>
                  <a:gd name="T18" fmla="*/ 50531 w 173"/>
                  <a:gd name="T19" fmla="*/ 80661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8169 w 173"/>
                  <a:gd name="T25" fmla="*/ 22910 h 237"/>
                  <a:gd name="T26" fmla="*/ 74143 w 173"/>
                  <a:gd name="T27" fmla="*/ 64434 h 237"/>
                  <a:gd name="T28" fmla="*/ 74143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7084 w 173"/>
                  <a:gd name="T35" fmla="*/ 68729 h 237"/>
                  <a:gd name="T36" fmla="*/ 7084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6198 w 173"/>
                  <a:gd name="T47" fmla="*/ 8591 h 237"/>
                  <a:gd name="T48" fmla="*/ 56198 w 173"/>
                  <a:gd name="T49" fmla="*/ 8591 h 237"/>
                  <a:gd name="T50" fmla="*/ 74143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8" name="Freeform 188">
                <a:extLst>
                  <a:ext uri="{FF2B5EF4-FFF2-40B4-BE49-F238E27FC236}">
                    <a16:creationId xmlns:a16="http://schemas.microsoft.com/office/drawing/2014/main" id="{97001904-2386-E841-8D5B-A34713A09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327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9" name="Freeform 189">
                <a:extLst>
                  <a:ext uri="{FF2B5EF4-FFF2-40B4-BE49-F238E27FC236}">
                    <a16:creationId xmlns:a16="http://schemas.microsoft.com/office/drawing/2014/main" id="{6398A4A2-AB0B-4143-BC06-DD9F3B4B8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154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505 w 175"/>
                  <a:gd name="T9" fmla="*/ 52024 h 237"/>
                  <a:gd name="T10" fmla="*/ 22505 w 175"/>
                  <a:gd name="T11" fmla="*/ 52024 h 237"/>
                  <a:gd name="T12" fmla="*/ 27772 w 175"/>
                  <a:gd name="T13" fmla="*/ 80661 h 237"/>
                  <a:gd name="T14" fmla="*/ 27772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5543 w 175"/>
                  <a:gd name="T21" fmla="*/ 73025 h 237"/>
                  <a:gd name="T22" fmla="*/ 55543 w 175"/>
                  <a:gd name="T23" fmla="*/ 73025 h 237"/>
                  <a:gd name="T24" fmla="*/ 49319 w 175"/>
                  <a:gd name="T25" fmla="*/ 23387 h 237"/>
                  <a:gd name="T26" fmla="*/ 75175 w 175"/>
                  <a:gd name="T27" fmla="*/ 64911 h 237"/>
                  <a:gd name="T28" fmla="*/ 75175 w 175"/>
                  <a:gd name="T29" fmla="*/ 64911 h 237"/>
                  <a:gd name="T30" fmla="*/ 27293 w 175"/>
                  <a:gd name="T31" fmla="*/ 95457 h 237"/>
                  <a:gd name="T32" fmla="*/ 27293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8140 w 175"/>
                  <a:gd name="T39" fmla="*/ 59661 h 237"/>
                  <a:gd name="T40" fmla="*/ 8140 w 175"/>
                  <a:gd name="T41" fmla="*/ 59661 h 237"/>
                  <a:gd name="T42" fmla="*/ 1915 w 175"/>
                  <a:gd name="T43" fmla="*/ 48683 h 237"/>
                  <a:gd name="T44" fmla="*/ 1915 w 175"/>
                  <a:gd name="T45" fmla="*/ 48683 h 237"/>
                  <a:gd name="T46" fmla="*/ 56501 w 175"/>
                  <a:gd name="T47" fmla="*/ 8114 h 237"/>
                  <a:gd name="T48" fmla="*/ 56501 w 175"/>
                  <a:gd name="T49" fmla="*/ 8114 h 237"/>
                  <a:gd name="T50" fmla="*/ 75175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0" name="Freeform 190">
                <a:extLst>
                  <a:ext uri="{FF2B5EF4-FFF2-40B4-BE49-F238E27FC236}">
                    <a16:creationId xmlns:a16="http://schemas.microsoft.com/office/drawing/2014/main" id="{57953024-6E81-7541-B0AD-8A5E247A9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553" y="4096012"/>
                <a:ext cx="84151" cy="71022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1" name="Freeform 191">
                <a:extLst>
                  <a:ext uri="{FF2B5EF4-FFF2-40B4-BE49-F238E27FC236}">
                    <a16:creationId xmlns:a16="http://schemas.microsoft.com/office/drawing/2014/main" id="{523F8C39-54D2-B94E-8854-A074C0FD1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692" y="4084964"/>
                <a:ext cx="90501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" name="Freeform 192">
                <a:extLst>
                  <a:ext uri="{FF2B5EF4-FFF2-40B4-BE49-F238E27FC236}">
                    <a16:creationId xmlns:a16="http://schemas.microsoft.com/office/drawing/2014/main" id="{53A3F674-A6ED-3D4B-A067-4A66CDC1E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932" y="4094434"/>
                <a:ext cx="84151" cy="71021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" name="Freeform 193">
                <a:extLst>
                  <a:ext uri="{FF2B5EF4-FFF2-40B4-BE49-F238E27FC236}">
                    <a16:creationId xmlns:a16="http://schemas.microsoft.com/office/drawing/2014/main" id="{D545BC00-EF93-0445-AA9F-B9754148B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21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983 w 175"/>
                  <a:gd name="T9" fmla="*/ 52024 h 237"/>
                  <a:gd name="T10" fmla="*/ 22983 w 175"/>
                  <a:gd name="T11" fmla="*/ 52024 h 237"/>
                  <a:gd name="T12" fmla="*/ 28251 w 175"/>
                  <a:gd name="T13" fmla="*/ 80661 h 237"/>
                  <a:gd name="T14" fmla="*/ 28251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6022 w 175"/>
                  <a:gd name="T21" fmla="*/ 73025 h 237"/>
                  <a:gd name="T22" fmla="*/ 56022 w 175"/>
                  <a:gd name="T23" fmla="*/ 73025 h 237"/>
                  <a:gd name="T24" fmla="*/ 49319 w 175"/>
                  <a:gd name="T25" fmla="*/ 23387 h 237"/>
                  <a:gd name="T26" fmla="*/ 75654 w 175"/>
                  <a:gd name="T27" fmla="*/ 64911 h 237"/>
                  <a:gd name="T28" fmla="*/ 75654 w 175"/>
                  <a:gd name="T29" fmla="*/ 64911 h 237"/>
                  <a:gd name="T30" fmla="*/ 27772 w 175"/>
                  <a:gd name="T31" fmla="*/ 95457 h 237"/>
                  <a:gd name="T32" fmla="*/ 27772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9098 w 175"/>
                  <a:gd name="T39" fmla="*/ 59661 h 237"/>
                  <a:gd name="T40" fmla="*/ 9098 w 175"/>
                  <a:gd name="T41" fmla="*/ 59661 h 237"/>
                  <a:gd name="T42" fmla="*/ 2873 w 175"/>
                  <a:gd name="T43" fmla="*/ 48683 h 237"/>
                  <a:gd name="T44" fmla="*/ 2873 w 175"/>
                  <a:gd name="T45" fmla="*/ 48683 h 237"/>
                  <a:gd name="T46" fmla="*/ 57459 w 175"/>
                  <a:gd name="T47" fmla="*/ 8114 h 237"/>
                  <a:gd name="T48" fmla="*/ 57459 w 175"/>
                  <a:gd name="T49" fmla="*/ 8114 h 237"/>
                  <a:gd name="T50" fmla="*/ 75654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4" name="Freeform 194">
                <a:extLst>
                  <a:ext uri="{FF2B5EF4-FFF2-40B4-BE49-F238E27FC236}">
                    <a16:creationId xmlns:a16="http://schemas.microsoft.com/office/drawing/2014/main" id="{3BDAD360-DE36-3B49-986C-2B9678910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4720" y="4084964"/>
                <a:ext cx="96852" cy="93116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5" name="Freeform 195">
                <a:extLst>
                  <a:ext uri="{FF2B5EF4-FFF2-40B4-BE49-F238E27FC236}">
                    <a16:creationId xmlns:a16="http://schemas.microsoft.com/office/drawing/2014/main" id="{E1A4D56A-058B-F841-A9BB-8EB61F045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62" y="4079168"/>
                <a:ext cx="83794" cy="113117"/>
              </a:xfrm>
              <a:custGeom>
                <a:avLst/>
                <a:gdLst>
                  <a:gd name="T0" fmla="*/ 49319 w 175"/>
                  <a:gd name="T1" fmla="*/ 22528 h 236"/>
                  <a:gd name="T2" fmla="*/ 49319 w 175"/>
                  <a:gd name="T3" fmla="*/ 22528 h 236"/>
                  <a:gd name="T4" fmla="*/ 27293 w 175"/>
                  <a:gd name="T5" fmla="*/ 34510 h 236"/>
                  <a:gd name="T6" fmla="*/ 27293 w 175"/>
                  <a:gd name="T7" fmla="*/ 34510 h 236"/>
                  <a:gd name="T8" fmla="*/ 22983 w 175"/>
                  <a:gd name="T9" fmla="*/ 52245 h 236"/>
                  <a:gd name="T10" fmla="*/ 22983 w 175"/>
                  <a:gd name="T11" fmla="*/ 52245 h 236"/>
                  <a:gd name="T12" fmla="*/ 28251 w 175"/>
                  <a:gd name="T13" fmla="*/ 80045 h 236"/>
                  <a:gd name="T14" fmla="*/ 28251 w 175"/>
                  <a:gd name="T15" fmla="*/ 80045 h 236"/>
                  <a:gd name="T16" fmla="*/ 51713 w 175"/>
                  <a:gd name="T17" fmla="*/ 81003 h 236"/>
                  <a:gd name="T18" fmla="*/ 51713 w 175"/>
                  <a:gd name="T19" fmla="*/ 81003 h 236"/>
                  <a:gd name="T20" fmla="*/ 56022 w 175"/>
                  <a:gd name="T21" fmla="*/ 72855 h 236"/>
                  <a:gd name="T22" fmla="*/ 56022 w 175"/>
                  <a:gd name="T23" fmla="*/ 72855 h 236"/>
                  <a:gd name="T24" fmla="*/ 49319 w 175"/>
                  <a:gd name="T25" fmla="*/ 22528 h 236"/>
                  <a:gd name="T26" fmla="*/ 75175 w 175"/>
                  <a:gd name="T27" fmla="*/ 64227 h 236"/>
                  <a:gd name="T28" fmla="*/ 75175 w 175"/>
                  <a:gd name="T29" fmla="*/ 64227 h 236"/>
                  <a:gd name="T30" fmla="*/ 27772 w 175"/>
                  <a:gd name="T31" fmla="*/ 95862 h 236"/>
                  <a:gd name="T32" fmla="*/ 27772 w 175"/>
                  <a:gd name="T33" fmla="*/ 95862 h 236"/>
                  <a:gd name="T34" fmla="*/ 7661 w 175"/>
                  <a:gd name="T35" fmla="*/ 68541 h 236"/>
                  <a:gd name="T36" fmla="*/ 7661 w 175"/>
                  <a:gd name="T37" fmla="*/ 68541 h 236"/>
                  <a:gd name="T38" fmla="*/ 9098 w 175"/>
                  <a:gd name="T39" fmla="*/ 58955 h 236"/>
                  <a:gd name="T40" fmla="*/ 9098 w 175"/>
                  <a:gd name="T41" fmla="*/ 58955 h 236"/>
                  <a:gd name="T42" fmla="*/ 2394 w 175"/>
                  <a:gd name="T43" fmla="*/ 48410 h 236"/>
                  <a:gd name="T44" fmla="*/ 2394 w 175"/>
                  <a:gd name="T45" fmla="*/ 48410 h 236"/>
                  <a:gd name="T46" fmla="*/ 57459 w 175"/>
                  <a:gd name="T47" fmla="*/ 7669 h 236"/>
                  <a:gd name="T48" fmla="*/ 57459 w 175"/>
                  <a:gd name="T49" fmla="*/ 7669 h 236"/>
                  <a:gd name="T50" fmla="*/ 75175 w 175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6" name="Freeform 196">
                <a:extLst>
                  <a:ext uri="{FF2B5EF4-FFF2-40B4-BE49-F238E27FC236}">
                    <a16:creationId xmlns:a16="http://schemas.microsoft.com/office/drawing/2014/main" id="{D2C0554C-9CCF-2643-89BB-95405A216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946" y="4096011"/>
                <a:ext cx="84150" cy="7102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7" name="Freeform 197">
                <a:extLst>
                  <a:ext uri="{FF2B5EF4-FFF2-40B4-BE49-F238E27FC236}">
                    <a16:creationId xmlns:a16="http://schemas.microsoft.com/office/drawing/2014/main" id="{02ABD7CE-27AD-D64B-9173-F1EE35774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260" y="4084964"/>
                <a:ext cx="87326" cy="88382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8" name="Freeform 198">
                <a:extLst>
                  <a:ext uri="{FF2B5EF4-FFF2-40B4-BE49-F238E27FC236}">
                    <a16:creationId xmlns:a16="http://schemas.microsoft.com/office/drawing/2014/main" id="{BE7D560B-1270-E24B-82A7-23805E558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912" y="4096011"/>
                <a:ext cx="85738" cy="71022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9" name="Freeform 199">
                <a:extLst>
                  <a:ext uri="{FF2B5EF4-FFF2-40B4-BE49-F238E27FC236}">
                    <a16:creationId xmlns:a16="http://schemas.microsoft.com/office/drawing/2014/main" id="{D7D18E48-D669-2646-BB85-98D16379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724" y="4079168"/>
                <a:ext cx="81698" cy="113117"/>
              </a:xfrm>
              <a:custGeom>
                <a:avLst/>
                <a:gdLst>
                  <a:gd name="T0" fmla="*/ 47422 w 174"/>
                  <a:gd name="T1" fmla="*/ 23007 h 236"/>
                  <a:gd name="T2" fmla="*/ 47422 w 174"/>
                  <a:gd name="T3" fmla="*/ 23007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2855 h 236"/>
                  <a:gd name="T22" fmla="*/ 53996 w 174"/>
                  <a:gd name="T23" fmla="*/ 72855 h 236"/>
                  <a:gd name="T24" fmla="*/ 47422 w 174"/>
                  <a:gd name="T25" fmla="*/ 23007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4903 h 236"/>
                  <a:gd name="T32" fmla="*/ 26763 w 174"/>
                  <a:gd name="T33" fmla="*/ 94903 h 236"/>
                  <a:gd name="T34" fmla="*/ 7043 w 174"/>
                  <a:gd name="T35" fmla="*/ 68541 h 236"/>
                  <a:gd name="T36" fmla="*/ 7043 w 174"/>
                  <a:gd name="T37" fmla="*/ 6854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8148 h 236"/>
                  <a:gd name="T48" fmla="*/ 55404 w 174"/>
                  <a:gd name="T49" fmla="*/ 8148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0" name="Freeform 200">
                <a:extLst>
                  <a:ext uri="{FF2B5EF4-FFF2-40B4-BE49-F238E27FC236}">
                    <a16:creationId xmlns:a16="http://schemas.microsoft.com/office/drawing/2014/main" id="{A37191D1-5F53-C64D-8D5F-7A49F1B33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113" y="4084964"/>
                <a:ext cx="95265" cy="94695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1" name="Freeform 201">
                <a:extLst>
                  <a:ext uri="{FF2B5EF4-FFF2-40B4-BE49-F238E27FC236}">
                    <a16:creationId xmlns:a16="http://schemas.microsoft.com/office/drawing/2014/main" id="{1D080974-ABAA-0E41-90A7-34831A10E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865" y="4079168"/>
                <a:ext cx="81698" cy="113117"/>
              </a:xfrm>
              <a:custGeom>
                <a:avLst/>
                <a:gdLst>
                  <a:gd name="T0" fmla="*/ 47892 w 174"/>
                  <a:gd name="T1" fmla="*/ 23486 h 236"/>
                  <a:gd name="T2" fmla="*/ 47892 w 174"/>
                  <a:gd name="T3" fmla="*/ 23486 h 236"/>
                  <a:gd name="T4" fmla="*/ 26294 w 174"/>
                  <a:gd name="T5" fmla="*/ 34990 h 236"/>
                  <a:gd name="T6" fmla="*/ 26294 w 174"/>
                  <a:gd name="T7" fmla="*/ 34990 h 236"/>
                  <a:gd name="T8" fmla="*/ 22068 w 174"/>
                  <a:gd name="T9" fmla="*/ 51765 h 236"/>
                  <a:gd name="T10" fmla="*/ 22068 w 174"/>
                  <a:gd name="T11" fmla="*/ 5176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3334 h 236"/>
                  <a:gd name="T22" fmla="*/ 53996 w 174"/>
                  <a:gd name="T23" fmla="*/ 73334 h 236"/>
                  <a:gd name="T24" fmla="*/ 47892 w 174"/>
                  <a:gd name="T25" fmla="*/ 23486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5383 h 236"/>
                  <a:gd name="T32" fmla="*/ 26763 w 174"/>
                  <a:gd name="T33" fmla="*/ 95383 h 236"/>
                  <a:gd name="T34" fmla="*/ 7043 w 174"/>
                  <a:gd name="T35" fmla="*/ 69021 h 236"/>
                  <a:gd name="T36" fmla="*/ 7043 w 174"/>
                  <a:gd name="T37" fmla="*/ 6902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7669 h 236"/>
                  <a:gd name="T48" fmla="*/ 55404 w 174"/>
                  <a:gd name="T49" fmla="*/ 7669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2" name="Freeform 202">
                <a:extLst>
                  <a:ext uri="{FF2B5EF4-FFF2-40B4-BE49-F238E27FC236}">
                    <a16:creationId xmlns:a16="http://schemas.microsoft.com/office/drawing/2014/main" id="{5DC40286-583B-5048-8976-600461597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7339" y="4097591"/>
                <a:ext cx="84151" cy="71021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3" name="Freeform 203">
                <a:extLst>
                  <a:ext uri="{FF2B5EF4-FFF2-40B4-BE49-F238E27FC236}">
                    <a16:creationId xmlns:a16="http://schemas.microsoft.com/office/drawing/2014/main" id="{9C05CFED-96CB-0346-85E8-C251495E1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0655" y="4084965"/>
                <a:ext cx="87325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4" name="Freeform 204">
                <a:extLst>
                  <a:ext uri="{FF2B5EF4-FFF2-40B4-BE49-F238E27FC236}">
                    <a16:creationId xmlns:a16="http://schemas.microsoft.com/office/drawing/2014/main" id="{F9293CE1-191F-F046-9DA0-C32D21DFE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5306" y="4096011"/>
                <a:ext cx="85738" cy="71022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5" name="Freeform 205">
                <a:extLst>
                  <a:ext uri="{FF2B5EF4-FFF2-40B4-BE49-F238E27FC236}">
                    <a16:creationId xmlns:a16="http://schemas.microsoft.com/office/drawing/2014/main" id="{86CF1AAD-1583-1944-9C02-F8B97D7AD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533" y="4077072"/>
                <a:ext cx="81699" cy="113117"/>
              </a:xfrm>
              <a:custGeom>
                <a:avLst/>
                <a:gdLst>
                  <a:gd name="T0" fmla="*/ 47697 w 173"/>
                  <a:gd name="T1" fmla="*/ 22910 h 237"/>
                  <a:gd name="T2" fmla="*/ 47697 w 173"/>
                  <a:gd name="T3" fmla="*/ 22910 h 237"/>
                  <a:gd name="T4" fmla="*/ 25974 w 173"/>
                  <a:gd name="T5" fmla="*/ 34365 h 237"/>
                  <a:gd name="T6" fmla="*/ 25974 w 173"/>
                  <a:gd name="T7" fmla="*/ 34365 h 237"/>
                  <a:gd name="T8" fmla="*/ 21723 w 173"/>
                  <a:gd name="T9" fmla="*/ 52024 h 237"/>
                  <a:gd name="T10" fmla="*/ 21723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0661 h 237"/>
                  <a:gd name="T18" fmla="*/ 50058 w 173"/>
                  <a:gd name="T19" fmla="*/ 80661 h 237"/>
                  <a:gd name="T20" fmla="*/ 54781 w 173"/>
                  <a:gd name="T21" fmla="*/ 72548 h 237"/>
                  <a:gd name="T22" fmla="*/ 54781 w 173"/>
                  <a:gd name="T23" fmla="*/ 72548 h 237"/>
                  <a:gd name="T24" fmla="*/ 47697 w 173"/>
                  <a:gd name="T25" fmla="*/ 22910 h 237"/>
                  <a:gd name="T26" fmla="*/ 73671 w 173"/>
                  <a:gd name="T27" fmla="*/ 64434 h 237"/>
                  <a:gd name="T28" fmla="*/ 73671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6611 w 173"/>
                  <a:gd name="T35" fmla="*/ 68729 h 237"/>
                  <a:gd name="T36" fmla="*/ 6611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671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6" name="Freeform 206">
                <a:extLst>
                  <a:ext uri="{FF2B5EF4-FFF2-40B4-BE49-F238E27FC236}">
                    <a16:creationId xmlns:a16="http://schemas.microsoft.com/office/drawing/2014/main" id="{880360F2-4D67-BB40-A409-8A59C1FD3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94" y="4083386"/>
                <a:ext cx="96853" cy="94695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7" name="Freeform 207">
                <a:extLst>
                  <a:ext uri="{FF2B5EF4-FFF2-40B4-BE49-F238E27FC236}">
                    <a16:creationId xmlns:a16="http://schemas.microsoft.com/office/drawing/2014/main" id="{89CA85E2-96B4-C247-BE69-CA627B440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674" y="4079168"/>
                <a:ext cx="81699" cy="113117"/>
              </a:xfrm>
              <a:custGeom>
                <a:avLst/>
                <a:gdLst>
                  <a:gd name="T0" fmla="*/ 47697 w 173"/>
                  <a:gd name="T1" fmla="*/ 23387 h 237"/>
                  <a:gd name="T2" fmla="*/ 47697 w 173"/>
                  <a:gd name="T3" fmla="*/ 23387 h 237"/>
                  <a:gd name="T4" fmla="*/ 26446 w 173"/>
                  <a:gd name="T5" fmla="*/ 34842 h 237"/>
                  <a:gd name="T6" fmla="*/ 26446 w 173"/>
                  <a:gd name="T7" fmla="*/ 34842 h 237"/>
                  <a:gd name="T8" fmla="*/ 22196 w 173"/>
                  <a:gd name="T9" fmla="*/ 52024 h 237"/>
                  <a:gd name="T10" fmla="*/ 22196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1139 h 237"/>
                  <a:gd name="T18" fmla="*/ 50058 w 173"/>
                  <a:gd name="T19" fmla="*/ 81139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7697 w 173"/>
                  <a:gd name="T25" fmla="*/ 23387 h 237"/>
                  <a:gd name="T26" fmla="*/ 73199 w 173"/>
                  <a:gd name="T27" fmla="*/ 63956 h 237"/>
                  <a:gd name="T28" fmla="*/ 73199 w 173"/>
                  <a:gd name="T29" fmla="*/ 63956 h 237"/>
                  <a:gd name="T30" fmla="*/ 26446 w 173"/>
                  <a:gd name="T31" fmla="*/ 95457 h 237"/>
                  <a:gd name="T32" fmla="*/ 26446 w 173"/>
                  <a:gd name="T33" fmla="*/ 95457 h 237"/>
                  <a:gd name="T34" fmla="*/ 7556 w 173"/>
                  <a:gd name="T35" fmla="*/ 68729 h 237"/>
                  <a:gd name="T36" fmla="*/ 7556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683 h 237"/>
                  <a:gd name="T44" fmla="*/ 1889 w 173"/>
                  <a:gd name="T45" fmla="*/ 48683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199 w 173"/>
                  <a:gd name="T51" fmla="*/ 6395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8" name="Freeform 208">
                <a:extLst>
                  <a:ext uri="{FF2B5EF4-FFF2-40B4-BE49-F238E27FC236}">
                    <a16:creationId xmlns:a16="http://schemas.microsoft.com/office/drawing/2014/main" id="{49543FB2-AD69-F34A-8100-CE4E048AA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8732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9" name="Freeform 209">
                <a:extLst>
                  <a:ext uri="{FF2B5EF4-FFF2-40B4-BE49-F238E27FC236}">
                    <a16:creationId xmlns:a16="http://schemas.microsoft.com/office/drawing/2014/main" id="{8B5D02BF-0E78-3C4A-8E31-8DA634BF9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2047" y="4084964"/>
                <a:ext cx="90502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22" name="Group 221">
              <a:extLst>
                <a:ext uri="{FF2B5EF4-FFF2-40B4-BE49-F238E27FC236}">
                  <a16:creationId xmlns:a16="http://schemas.microsoft.com/office/drawing/2014/main" id="{1FEB97A0-93A0-D34F-9C01-B60EA991CF61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834081" y="3383763"/>
              <a:ext cx="6504728" cy="115873"/>
              <a:chOff x="394384" y="4077072"/>
              <a:chExt cx="6506576" cy="115213"/>
            </a:xfrm>
          </p:grpSpPr>
          <p:sp>
            <p:nvSpPr>
              <p:cNvPr id="23" name="Freeform 170">
                <a:extLst>
                  <a:ext uri="{FF2B5EF4-FFF2-40B4-BE49-F238E27FC236}">
                    <a16:creationId xmlns:a16="http://schemas.microsoft.com/office/drawing/2014/main" id="{5ADAE3C9-C2A1-7A47-855B-3935D4F02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72" y="4084964"/>
                <a:ext cx="96852" cy="93116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E16C5252-A46D-454B-AE3D-1370EB966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634" y="4079168"/>
                <a:ext cx="83794" cy="111021"/>
              </a:xfrm>
              <a:custGeom>
                <a:avLst/>
                <a:gdLst>
                  <a:gd name="T0" fmla="*/ 49319 w 175"/>
                  <a:gd name="T1" fmla="*/ 22204 h 235"/>
                  <a:gd name="T2" fmla="*/ 49319 w 175"/>
                  <a:gd name="T3" fmla="*/ 22204 h 235"/>
                  <a:gd name="T4" fmla="*/ 27293 w 175"/>
                  <a:gd name="T5" fmla="*/ 33543 h 235"/>
                  <a:gd name="T6" fmla="*/ 27293 w 175"/>
                  <a:gd name="T7" fmla="*/ 33543 h 235"/>
                  <a:gd name="T8" fmla="*/ 22983 w 175"/>
                  <a:gd name="T9" fmla="*/ 51022 h 235"/>
                  <a:gd name="T10" fmla="*/ 22983 w 175"/>
                  <a:gd name="T11" fmla="*/ 51022 h 235"/>
                  <a:gd name="T12" fmla="*/ 28729 w 175"/>
                  <a:gd name="T13" fmla="*/ 78423 h 235"/>
                  <a:gd name="T14" fmla="*/ 28729 w 175"/>
                  <a:gd name="T15" fmla="*/ 78423 h 235"/>
                  <a:gd name="T16" fmla="*/ 51234 w 175"/>
                  <a:gd name="T17" fmla="*/ 79368 h 235"/>
                  <a:gd name="T18" fmla="*/ 51234 w 175"/>
                  <a:gd name="T19" fmla="*/ 79368 h 235"/>
                  <a:gd name="T20" fmla="*/ 55543 w 175"/>
                  <a:gd name="T21" fmla="*/ 71809 h 235"/>
                  <a:gd name="T22" fmla="*/ 55543 w 175"/>
                  <a:gd name="T23" fmla="*/ 71809 h 235"/>
                  <a:gd name="T24" fmla="*/ 49319 w 175"/>
                  <a:gd name="T25" fmla="*/ 22204 h 235"/>
                  <a:gd name="T26" fmla="*/ 75175 w 175"/>
                  <a:gd name="T27" fmla="*/ 63306 h 235"/>
                  <a:gd name="T28" fmla="*/ 75175 w 175"/>
                  <a:gd name="T29" fmla="*/ 63306 h 235"/>
                  <a:gd name="T30" fmla="*/ 27772 w 175"/>
                  <a:gd name="T31" fmla="*/ 93541 h 235"/>
                  <a:gd name="T32" fmla="*/ 27772 w 175"/>
                  <a:gd name="T33" fmla="*/ 93541 h 235"/>
                  <a:gd name="T34" fmla="*/ 7661 w 175"/>
                  <a:gd name="T35" fmla="*/ 67557 h 235"/>
                  <a:gd name="T36" fmla="*/ 7661 w 175"/>
                  <a:gd name="T37" fmla="*/ 67557 h 235"/>
                  <a:gd name="T38" fmla="*/ 9098 w 175"/>
                  <a:gd name="T39" fmla="*/ 58109 h 235"/>
                  <a:gd name="T40" fmla="*/ 9098 w 175"/>
                  <a:gd name="T41" fmla="*/ 58109 h 235"/>
                  <a:gd name="T42" fmla="*/ 2873 w 175"/>
                  <a:gd name="T43" fmla="*/ 47243 h 235"/>
                  <a:gd name="T44" fmla="*/ 2873 w 175"/>
                  <a:gd name="T45" fmla="*/ 47243 h 235"/>
                  <a:gd name="T46" fmla="*/ 57459 w 175"/>
                  <a:gd name="T47" fmla="*/ 7559 h 235"/>
                  <a:gd name="T48" fmla="*/ 57459 w 175"/>
                  <a:gd name="T49" fmla="*/ 7559 h 235"/>
                  <a:gd name="T50" fmla="*/ 75175 w 175"/>
                  <a:gd name="T51" fmla="*/ 63306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5" name="Freeform 173">
                <a:extLst>
                  <a:ext uri="{FF2B5EF4-FFF2-40B4-BE49-F238E27FC236}">
                    <a16:creationId xmlns:a16="http://schemas.microsoft.com/office/drawing/2014/main" id="{064E5DED-4BED-6349-A8F7-427C29356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338" y="4084965"/>
                <a:ext cx="88914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" name="Freeform 174">
                <a:extLst>
                  <a:ext uri="{FF2B5EF4-FFF2-40B4-BE49-F238E27FC236}">
                    <a16:creationId xmlns:a16="http://schemas.microsoft.com/office/drawing/2014/main" id="{7A409688-5152-BF45-A870-571570973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577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7" name="Freeform 175">
                <a:extLst>
                  <a:ext uri="{FF2B5EF4-FFF2-40B4-BE49-F238E27FC236}">
                    <a16:creationId xmlns:a16="http://schemas.microsoft.com/office/drawing/2014/main" id="{2D62A1B1-5320-C94F-B037-DD33ACCBF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397" y="4079168"/>
                <a:ext cx="81699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6446 w 173"/>
                  <a:gd name="T5" fmla="*/ 34696 h 238"/>
                  <a:gd name="T6" fmla="*/ 26446 w 173"/>
                  <a:gd name="T7" fmla="*/ 34696 h 238"/>
                  <a:gd name="T8" fmla="*/ 21723 w 173"/>
                  <a:gd name="T9" fmla="*/ 51806 h 238"/>
                  <a:gd name="T10" fmla="*/ 21723 w 173"/>
                  <a:gd name="T11" fmla="*/ 51806 h 238"/>
                  <a:gd name="T12" fmla="*/ 27390 w 173"/>
                  <a:gd name="T13" fmla="*/ 80323 h 238"/>
                  <a:gd name="T14" fmla="*/ 27390 w 173"/>
                  <a:gd name="T15" fmla="*/ 80323 h 238"/>
                  <a:gd name="T16" fmla="*/ 50058 w 173"/>
                  <a:gd name="T17" fmla="*/ 80798 h 238"/>
                  <a:gd name="T18" fmla="*/ 50058 w 173"/>
                  <a:gd name="T19" fmla="*/ 80798 h 238"/>
                  <a:gd name="T20" fmla="*/ 54781 w 173"/>
                  <a:gd name="T21" fmla="*/ 72718 h 238"/>
                  <a:gd name="T22" fmla="*/ 54781 w 173"/>
                  <a:gd name="T23" fmla="*/ 72718 h 238"/>
                  <a:gd name="T24" fmla="*/ 47697 w 173"/>
                  <a:gd name="T25" fmla="*/ 23289 h 238"/>
                  <a:gd name="T26" fmla="*/ 73671 w 173"/>
                  <a:gd name="T27" fmla="*/ 64638 h 238"/>
                  <a:gd name="T28" fmla="*/ 73671 w 173"/>
                  <a:gd name="T29" fmla="*/ 64638 h 238"/>
                  <a:gd name="T30" fmla="*/ 26446 w 173"/>
                  <a:gd name="T31" fmla="*/ 95056 h 238"/>
                  <a:gd name="T32" fmla="*/ 26446 w 173"/>
                  <a:gd name="T33" fmla="*/ 95056 h 238"/>
                  <a:gd name="T34" fmla="*/ 6611 w 173"/>
                  <a:gd name="T35" fmla="*/ 68441 h 238"/>
                  <a:gd name="T36" fmla="*/ 6611 w 173"/>
                  <a:gd name="T37" fmla="*/ 68441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2361 w 173"/>
                  <a:gd name="T43" fmla="*/ 48954 h 238"/>
                  <a:gd name="T44" fmla="*/ 2361 w 173"/>
                  <a:gd name="T45" fmla="*/ 48954 h 238"/>
                  <a:gd name="T46" fmla="*/ 56670 w 173"/>
                  <a:gd name="T47" fmla="*/ 8080 h 238"/>
                  <a:gd name="T48" fmla="*/ 56670 w 173"/>
                  <a:gd name="T49" fmla="*/ 8080 h 238"/>
                  <a:gd name="T50" fmla="*/ 73671 w 173"/>
                  <a:gd name="T51" fmla="*/ 6463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8" name="Freeform 176">
                <a:extLst>
                  <a:ext uri="{FF2B5EF4-FFF2-40B4-BE49-F238E27FC236}">
                    <a16:creationId xmlns:a16="http://schemas.microsoft.com/office/drawing/2014/main" id="{722D60E9-5255-2847-AC11-C82FCD2AA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365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9" name="Freeform 177">
                <a:extLst>
                  <a:ext uri="{FF2B5EF4-FFF2-40B4-BE49-F238E27FC236}">
                    <a16:creationId xmlns:a16="http://schemas.microsoft.com/office/drawing/2014/main" id="{F7A9DF54-1839-F645-930B-FE7479C5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538" y="4079168"/>
                <a:ext cx="81699" cy="113117"/>
              </a:xfrm>
              <a:custGeom>
                <a:avLst/>
                <a:gdLst>
                  <a:gd name="T0" fmla="*/ 47697 w 173"/>
                  <a:gd name="T1" fmla="*/ 23486 h 236"/>
                  <a:gd name="T2" fmla="*/ 47697 w 173"/>
                  <a:gd name="T3" fmla="*/ 23486 h 236"/>
                  <a:gd name="T4" fmla="*/ 26446 w 173"/>
                  <a:gd name="T5" fmla="*/ 34510 h 236"/>
                  <a:gd name="T6" fmla="*/ 26446 w 173"/>
                  <a:gd name="T7" fmla="*/ 34510 h 236"/>
                  <a:gd name="T8" fmla="*/ 22196 w 173"/>
                  <a:gd name="T9" fmla="*/ 52245 h 236"/>
                  <a:gd name="T10" fmla="*/ 22196 w 173"/>
                  <a:gd name="T11" fmla="*/ 52245 h 236"/>
                  <a:gd name="T12" fmla="*/ 27390 w 173"/>
                  <a:gd name="T13" fmla="*/ 80045 h 236"/>
                  <a:gd name="T14" fmla="*/ 27390 w 173"/>
                  <a:gd name="T15" fmla="*/ 80045 h 236"/>
                  <a:gd name="T16" fmla="*/ 50058 w 173"/>
                  <a:gd name="T17" fmla="*/ 81003 h 236"/>
                  <a:gd name="T18" fmla="*/ 50058 w 173"/>
                  <a:gd name="T19" fmla="*/ 81003 h 236"/>
                  <a:gd name="T20" fmla="*/ 54309 w 173"/>
                  <a:gd name="T21" fmla="*/ 72855 h 236"/>
                  <a:gd name="T22" fmla="*/ 54309 w 173"/>
                  <a:gd name="T23" fmla="*/ 72855 h 236"/>
                  <a:gd name="T24" fmla="*/ 47697 w 173"/>
                  <a:gd name="T25" fmla="*/ 23486 h 236"/>
                  <a:gd name="T26" fmla="*/ 73671 w 173"/>
                  <a:gd name="T27" fmla="*/ 64227 h 236"/>
                  <a:gd name="T28" fmla="*/ 73671 w 173"/>
                  <a:gd name="T29" fmla="*/ 64227 h 236"/>
                  <a:gd name="T30" fmla="*/ 26446 w 173"/>
                  <a:gd name="T31" fmla="*/ 95862 h 236"/>
                  <a:gd name="T32" fmla="*/ 26446 w 173"/>
                  <a:gd name="T33" fmla="*/ 95862 h 236"/>
                  <a:gd name="T34" fmla="*/ 7556 w 173"/>
                  <a:gd name="T35" fmla="*/ 68541 h 236"/>
                  <a:gd name="T36" fmla="*/ 7556 w 173"/>
                  <a:gd name="T37" fmla="*/ 68541 h 236"/>
                  <a:gd name="T38" fmla="*/ 8028 w 173"/>
                  <a:gd name="T39" fmla="*/ 58955 h 236"/>
                  <a:gd name="T40" fmla="*/ 8028 w 173"/>
                  <a:gd name="T41" fmla="*/ 58955 h 236"/>
                  <a:gd name="T42" fmla="*/ 1889 w 173"/>
                  <a:gd name="T43" fmla="*/ 48410 h 236"/>
                  <a:gd name="T44" fmla="*/ 1889 w 173"/>
                  <a:gd name="T45" fmla="*/ 48410 h 236"/>
                  <a:gd name="T46" fmla="*/ 55725 w 173"/>
                  <a:gd name="T47" fmla="*/ 8148 h 236"/>
                  <a:gd name="T48" fmla="*/ 55725 w 173"/>
                  <a:gd name="T49" fmla="*/ 8148 h 236"/>
                  <a:gd name="T50" fmla="*/ 73671 w 173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0" name="Freeform 178">
                <a:extLst>
                  <a:ext uri="{FF2B5EF4-FFF2-40B4-BE49-F238E27FC236}">
                    <a16:creationId xmlns:a16="http://schemas.microsoft.com/office/drawing/2014/main" id="{9ECB91DC-DC12-774F-972B-3888C8DA6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004" y="4097590"/>
                <a:ext cx="85738" cy="71021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1" name="Freeform 179">
                <a:extLst>
                  <a:ext uri="{FF2B5EF4-FFF2-40B4-BE49-F238E27FC236}">
                    <a16:creationId xmlns:a16="http://schemas.microsoft.com/office/drawing/2014/main" id="{CA570854-F48E-B34A-8E0C-E56BA6D9A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907" y="4084965"/>
                <a:ext cx="87325" cy="8996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2" name="Freeform 180">
                <a:extLst>
                  <a:ext uri="{FF2B5EF4-FFF2-40B4-BE49-F238E27FC236}">
                    <a16:creationId xmlns:a16="http://schemas.microsoft.com/office/drawing/2014/main" id="{3773B700-A3BA-CA40-B3A3-DCDC4758E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558" y="4096012"/>
                <a:ext cx="87325" cy="71022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3" name="Freeform 181">
                <a:extLst>
                  <a:ext uri="{FF2B5EF4-FFF2-40B4-BE49-F238E27FC236}">
                    <a16:creationId xmlns:a16="http://schemas.microsoft.com/office/drawing/2014/main" id="{E041A81F-517A-5D4A-B553-FA0C29F0A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205" y="4077072"/>
                <a:ext cx="81698" cy="113117"/>
              </a:xfrm>
              <a:custGeom>
                <a:avLst/>
                <a:gdLst>
                  <a:gd name="T0" fmla="*/ 47892 w 174"/>
                  <a:gd name="T1" fmla="*/ 22528 h 236"/>
                  <a:gd name="T2" fmla="*/ 47892 w 174"/>
                  <a:gd name="T3" fmla="*/ 22528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4465 w 174"/>
                  <a:gd name="T21" fmla="*/ 72855 h 236"/>
                  <a:gd name="T22" fmla="*/ 54465 w 174"/>
                  <a:gd name="T23" fmla="*/ 72855 h 236"/>
                  <a:gd name="T24" fmla="*/ 47892 w 174"/>
                  <a:gd name="T25" fmla="*/ 22528 h 236"/>
                  <a:gd name="T26" fmla="*/ 74186 w 174"/>
                  <a:gd name="T27" fmla="*/ 64227 h 236"/>
                  <a:gd name="T28" fmla="*/ 74186 w 174"/>
                  <a:gd name="T29" fmla="*/ 64227 h 236"/>
                  <a:gd name="T30" fmla="*/ 27233 w 174"/>
                  <a:gd name="T31" fmla="*/ 94903 h 236"/>
                  <a:gd name="T32" fmla="*/ 27233 w 174"/>
                  <a:gd name="T33" fmla="*/ 94903 h 236"/>
                  <a:gd name="T34" fmla="*/ 7512 w 174"/>
                  <a:gd name="T35" fmla="*/ 68541 h 236"/>
                  <a:gd name="T36" fmla="*/ 7512 w 174"/>
                  <a:gd name="T37" fmla="*/ 68541 h 236"/>
                  <a:gd name="T38" fmla="*/ 8452 w 174"/>
                  <a:gd name="T39" fmla="*/ 59914 h 236"/>
                  <a:gd name="T40" fmla="*/ 8452 w 174"/>
                  <a:gd name="T41" fmla="*/ 5991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6343 w 174"/>
                  <a:gd name="T47" fmla="*/ 7190 h 236"/>
                  <a:gd name="T48" fmla="*/ 56343 w 174"/>
                  <a:gd name="T49" fmla="*/ 7190 h 236"/>
                  <a:gd name="T50" fmla="*/ 7418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4" name="Freeform 182">
                <a:extLst>
                  <a:ext uri="{FF2B5EF4-FFF2-40B4-BE49-F238E27FC236}">
                    <a16:creationId xmlns:a16="http://schemas.microsoft.com/office/drawing/2014/main" id="{EE6A51EB-EF3D-804E-87A0-372A36505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934" y="4083385"/>
                <a:ext cx="96852" cy="94695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5" name="Freeform 183">
                <a:extLst>
                  <a:ext uri="{FF2B5EF4-FFF2-40B4-BE49-F238E27FC236}">
                    <a16:creationId xmlns:a16="http://schemas.microsoft.com/office/drawing/2014/main" id="{4894787A-F38D-D143-9D2E-5E51A67C2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346" y="4077072"/>
                <a:ext cx="81698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5973 w 173"/>
                  <a:gd name="T5" fmla="*/ 34220 h 238"/>
                  <a:gd name="T6" fmla="*/ 25973 w 173"/>
                  <a:gd name="T7" fmla="*/ 34220 h 238"/>
                  <a:gd name="T8" fmla="*/ 21723 w 173"/>
                  <a:gd name="T9" fmla="*/ 52281 h 238"/>
                  <a:gd name="T10" fmla="*/ 21723 w 173"/>
                  <a:gd name="T11" fmla="*/ 52281 h 238"/>
                  <a:gd name="T12" fmla="*/ 27390 w 173"/>
                  <a:gd name="T13" fmla="*/ 79372 h 238"/>
                  <a:gd name="T14" fmla="*/ 27390 w 173"/>
                  <a:gd name="T15" fmla="*/ 79372 h 238"/>
                  <a:gd name="T16" fmla="*/ 50530 w 173"/>
                  <a:gd name="T17" fmla="*/ 80798 h 238"/>
                  <a:gd name="T18" fmla="*/ 50530 w 173"/>
                  <a:gd name="T19" fmla="*/ 80798 h 238"/>
                  <a:gd name="T20" fmla="*/ 53836 w 173"/>
                  <a:gd name="T21" fmla="*/ 72243 h 238"/>
                  <a:gd name="T22" fmla="*/ 53836 w 173"/>
                  <a:gd name="T23" fmla="*/ 72243 h 238"/>
                  <a:gd name="T24" fmla="*/ 47697 w 173"/>
                  <a:gd name="T25" fmla="*/ 23289 h 238"/>
                  <a:gd name="T26" fmla="*/ 73198 w 173"/>
                  <a:gd name="T27" fmla="*/ 63688 h 238"/>
                  <a:gd name="T28" fmla="*/ 73198 w 173"/>
                  <a:gd name="T29" fmla="*/ 63688 h 238"/>
                  <a:gd name="T30" fmla="*/ 26918 w 173"/>
                  <a:gd name="T31" fmla="*/ 95056 h 238"/>
                  <a:gd name="T32" fmla="*/ 26918 w 173"/>
                  <a:gd name="T33" fmla="*/ 95056 h 238"/>
                  <a:gd name="T34" fmla="*/ 7084 w 173"/>
                  <a:gd name="T35" fmla="*/ 68916 h 238"/>
                  <a:gd name="T36" fmla="*/ 7084 w 173"/>
                  <a:gd name="T37" fmla="*/ 68916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1889 w 173"/>
                  <a:gd name="T43" fmla="*/ 48954 h 238"/>
                  <a:gd name="T44" fmla="*/ 1889 w 173"/>
                  <a:gd name="T45" fmla="*/ 48954 h 238"/>
                  <a:gd name="T46" fmla="*/ 55725 w 173"/>
                  <a:gd name="T47" fmla="*/ 8080 h 238"/>
                  <a:gd name="T48" fmla="*/ 55725 w 173"/>
                  <a:gd name="T49" fmla="*/ 8080 h 238"/>
                  <a:gd name="T50" fmla="*/ 73198 w 173"/>
                  <a:gd name="T51" fmla="*/ 6368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6" name="Freeform 184">
                <a:extLst>
                  <a:ext uri="{FF2B5EF4-FFF2-40B4-BE49-F238E27FC236}">
                    <a16:creationId xmlns:a16="http://schemas.microsoft.com/office/drawing/2014/main" id="{126DE847-EAF1-C54B-ACA2-EF9536EEF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572" y="4096012"/>
                <a:ext cx="82563" cy="71022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7" name="Freeform 185">
                <a:extLst>
                  <a:ext uri="{FF2B5EF4-FFF2-40B4-BE49-F238E27FC236}">
                    <a16:creationId xmlns:a16="http://schemas.microsoft.com/office/drawing/2014/main" id="{8E87854A-3053-9F48-853F-FE98E5D29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299" y="4084964"/>
                <a:ext cx="87326" cy="8996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8" name="Freeform 186">
                <a:extLst>
                  <a:ext uri="{FF2B5EF4-FFF2-40B4-BE49-F238E27FC236}">
                    <a16:creationId xmlns:a16="http://schemas.microsoft.com/office/drawing/2014/main" id="{1F45F1DE-A211-F44A-88F4-DACA6209E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539" y="4094434"/>
                <a:ext cx="84150" cy="71021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0" name="Freeform 187">
                <a:extLst>
                  <a:ext uri="{FF2B5EF4-FFF2-40B4-BE49-F238E27FC236}">
                    <a16:creationId xmlns:a16="http://schemas.microsoft.com/office/drawing/2014/main" id="{484E6A23-C606-CB4E-BD1D-047A6FAD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014" y="4077072"/>
                <a:ext cx="81699" cy="113117"/>
              </a:xfrm>
              <a:custGeom>
                <a:avLst/>
                <a:gdLst>
                  <a:gd name="T0" fmla="*/ 48169 w 173"/>
                  <a:gd name="T1" fmla="*/ 22910 h 237"/>
                  <a:gd name="T2" fmla="*/ 48169 w 173"/>
                  <a:gd name="T3" fmla="*/ 22910 h 237"/>
                  <a:gd name="T4" fmla="*/ 26918 w 173"/>
                  <a:gd name="T5" fmla="*/ 34365 h 237"/>
                  <a:gd name="T6" fmla="*/ 26918 w 173"/>
                  <a:gd name="T7" fmla="*/ 34365 h 237"/>
                  <a:gd name="T8" fmla="*/ 22668 w 173"/>
                  <a:gd name="T9" fmla="*/ 52024 h 237"/>
                  <a:gd name="T10" fmla="*/ 22668 w 173"/>
                  <a:gd name="T11" fmla="*/ 52024 h 237"/>
                  <a:gd name="T12" fmla="*/ 27390 w 173"/>
                  <a:gd name="T13" fmla="*/ 80184 h 237"/>
                  <a:gd name="T14" fmla="*/ 27390 w 173"/>
                  <a:gd name="T15" fmla="*/ 80184 h 237"/>
                  <a:gd name="T16" fmla="*/ 50531 w 173"/>
                  <a:gd name="T17" fmla="*/ 80661 h 237"/>
                  <a:gd name="T18" fmla="*/ 50531 w 173"/>
                  <a:gd name="T19" fmla="*/ 80661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8169 w 173"/>
                  <a:gd name="T25" fmla="*/ 22910 h 237"/>
                  <a:gd name="T26" fmla="*/ 74143 w 173"/>
                  <a:gd name="T27" fmla="*/ 64434 h 237"/>
                  <a:gd name="T28" fmla="*/ 74143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7084 w 173"/>
                  <a:gd name="T35" fmla="*/ 68729 h 237"/>
                  <a:gd name="T36" fmla="*/ 7084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6198 w 173"/>
                  <a:gd name="T47" fmla="*/ 8591 h 237"/>
                  <a:gd name="T48" fmla="*/ 56198 w 173"/>
                  <a:gd name="T49" fmla="*/ 8591 h 237"/>
                  <a:gd name="T50" fmla="*/ 74143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9" name="Freeform 188">
                <a:extLst>
                  <a:ext uri="{FF2B5EF4-FFF2-40B4-BE49-F238E27FC236}">
                    <a16:creationId xmlns:a16="http://schemas.microsoft.com/office/drawing/2014/main" id="{63387CA4-C823-2348-BBFB-388DF3827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327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0" name="Freeform 189">
                <a:extLst>
                  <a:ext uri="{FF2B5EF4-FFF2-40B4-BE49-F238E27FC236}">
                    <a16:creationId xmlns:a16="http://schemas.microsoft.com/office/drawing/2014/main" id="{19D8544F-808F-2B4A-9904-50BFF1026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154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505 w 175"/>
                  <a:gd name="T9" fmla="*/ 52024 h 237"/>
                  <a:gd name="T10" fmla="*/ 22505 w 175"/>
                  <a:gd name="T11" fmla="*/ 52024 h 237"/>
                  <a:gd name="T12" fmla="*/ 27772 w 175"/>
                  <a:gd name="T13" fmla="*/ 80661 h 237"/>
                  <a:gd name="T14" fmla="*/ 27772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5543 w 175"/>
                  <a:gd name="T21" fmla="*/ 73025 h 237"/>
                  <a:gd name="T22" fmla="*/ 55543 w 175"/>
                  <a:gd name="T23" fmla="*/ 73025 h 237"/>
                  <a:gd name="T24" fmla="*/ 49319 w 175"/>
                  <a:gd name="T25" fmla="*/ 23387 h 237"/>
                  <a:gd name="T26" fmla="*/ 75175 w 175"/>
                  <a:gd name="T27" fmla="*/ 64911 h 237"/>
                  <a:gd name="T28" fmla="*/ 75175 w 175"/>
                  <a:gd name="T29" fmla="*/ 64911 h 237"/>
                  <a:gd name="T30" fmla="*/ 27293 w 175"/>
                  <a:gd name="T31" fmla="*/ 95457 h 237"/>
                  <a:gd name="T32" fmla="*/ 27293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8140 w 175"/>
                  <a:gd name="T39" fmla="*/ 59661 h 237"/>
                  <a:gd name="T40" fmla="*/ 8140 w 175"/>
                  <a:gd name="T41" fmla="*/ 59661 h 237"/>
                  <a:gd name="T42" fmla="*/ 1915 w 175"/>
                  <a:gd name="T43" fmla="*/ 48683 h 237"/>
                  <a:gd name="T44" fmla="*/ 1915 w 175"/>
                  <a:gd name="T45" fmla="*/ 48683 h 237"/>
                  <a:gd name="T46" fmla="*/ 56501 w 175"/>
                  <a:gd name="T47" fmla="*/ 8114 h 237"/>
                  <a:gd name="T48" fmla="*/ 56501 w 175"/>
                  <a:gd name="T49" fmla="*/ 8114 h 237"/>
                  <a:gd name="T50" fmla="*/ 75175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1" name="Freeform 190">
                <a:extLst>
                  <a:ext uri="{FF2B5EF4-FFF2-40B4-BE49-F238E27FC236}">
                    <a16:creationId xmlns:a16="http://schemas.microsoft.com/office/drawing/2014/main" id="{66FA2993-3F44-7C40-945D-76D9F3B62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553" y="4096012"/>
                <a:ext cx="84151" cy="71022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2" name="Freeform 191">
                <a:extLst>
                  <a:ext uri="{FF2B5EF4-FFF2-40B4-BE49-F238E27FC236}">
                    <a16:creationId xmlns:a16="http://schemas.microsoft.com/office/drawing/2014/main" id="{4E2A3591-9AB5-624A-8383-0DEFC59AA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692" y="4084964"/>
                <a:ext cx="90501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3" name="Freeform 192">
                <a:extLst>
                  <a:ext uri="{FF2B5EF4-FFF2-40B4-BE49-F238E27FC236}">
                    <a16:creationId xmlns:a16="http://schemas.microsoft.com/office/drawing/2014/main" id="{571BF17F-B413-7449-8D9B-730FA9CE4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932" y="4094434"/>
                <a:ext cx="84151" cy="71021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4" name="Freeform 193">
                <a:extLst>
                  <a:ext uri="{FF2B5EF4-FFF2-40B4-BE49-F238E27FC236}">
                    <a16:creationId xmlns:a16="http://schemas.microsoft.com/office/drawing/2014/main" id="{B59E0BE2-9B2F-A740-868E-2A9821235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21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983 w 175"/>
                  <a:gd name="T9" fmla="*/ 52024 h 237"/>
                  <a:gd name="T10" fmla="*/ 22983 w 175"/>
                  <a:gd name="T11" fmla="*/ 52024 h 237"/>
                  <a:gd name="T12" fmla="*/ 28251 w 175"/>
                  <a:gd name="T13" fmla="*/ 80661 h 237"/>
                  <a:gd name="T14" fmla="*/ 28251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6022 w 175"/>
                  <a:gd name="T21" fmla="*/ 73025 h 237"/>
                  <a:gd name="T22" fmla="*/ 56022 w 175"/>
                  <a:gd name="T23" fmla="*/ 73025 h 237"/>
                  <a:gd name="T24" fmla="*/ 49319 w 175"/>
                  <a:gd name="T25" fmla="*/ 23387 h 237"/>
                  <a:gd name="T26" fmla="*/ 75654 w 175"/>
                  <a:gd name="T27" fmla="*/ 64911 h 237"/>
                  <a:gd name="T28" fmla="*/ 75654 w 175"/>
                  <a:gd name="T29" fmla="*/ 64911 h 237"/>
                  <a:gd name="T30" fmla="*/ 27772 w 175"/>
                  <a:gd name="T31" fmla="*/ 95457 h 237"/>
                  <a:gd name="T32" fmla="*/ 27772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9098 w 175"/>
                  <a:gd name="T39" fmla="*/ 59661 h 237"/>
                  <a:gd name="T40" fmla="*/ 9098 w 175"/>
                  <a:gd name="T41" fmla="*/ 59661 h 237"/>
                  <a:gd name="T42" fmla="*/ 2873 w 175"/>
                  <a:gd name="T43" fmla="*/ 48683 h 237"/>
                  <a:gd name="T44" fmla="*/ 2873 w 175"/>
                  <a:gd name="T45" fmla="*/ 48683 h 237"/>
                  <a:gd name="T46" fmla="*/ 57459 w 175"/>
                  <a:gd name="T47" fmla="*/ 8114 h 237"/>
                  <a:gd name="T48" fmla="*/ 57459 w 175"/>
                  <a:gd name="T49" fmla="*/ 8114 h 237"/>
                  <a:gd name="T50" fmla="*/ 75654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5" name="Freeform 194">
                <a:extLst>
                  <a:ext uri="{FF2B5EF4-FFF2-40B4-BE49-F238E27FC236}">
                    <a16:creationId xmlns:a16="http://schemas.microsoft.com/office/drawing/2014/main" id="{30477F1C-BEB0-854D-8E3D-EE37BCE4B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4720" y="4084964"/>
                <a:ext cx="96852" cy="93116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6" name="Freeform 195">
                <a:extLst>
                  <a:ext uri="{FF2B5EF4-FFF2-40B4-BE49-F238E27FC236}">
                    <a16:creationId xmlns:a16="http://schemas.microsoft.com/office/drawing/2014/main" id="{33FC2528-9FB7-1F4E-BC6E-5EF75CE6E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62" y="4079168"/>
                <a:ext cx="83794" cy="113117"/>
              </a:xfrm>
              <a:custGeom>
                <a:avLst/>
                <a:gdLst>
                  <a:gd name="T0" fmla="*/ 49319 w 175"/>
                  <a:gd name="T1" fmla="*/ 22528 h 236"/>
                  <a:gd name="T2" fmla="*/ 49319 w 175"/>
                  <a:gd name="T3" fmla="*/ 22528 h 236"/>
                  <a:gd name="T4" fmla="*/ 27293 w 175"/>
                  <a:gd name="T5" fmla="*/ 34510 h 236"/>
                  <a:gd name="T6" fmla="*/ 27293 w 175"/>
                  <a:gd name="T7" fmla="*/ 34510 h 236"/>
                  <a:gd name="T8" fmla="*/ 22983 w 175"/>
                  <a:gd name="T9" fmla="*/ 52245 h 236"/>
                  <a:gd name="T10" fmla="*/ 22983 w 175"/>
                  <a:gd name="T11" fmla="*/ 52245 h 236"/>
                  <a:gd name="T12" fmla="*/ 28251 w 175"/>
                  <a:gd name="T13" fmla="*/ 80045 h 236"/>
                  <a:gd name="T14" fmla="*/ 28251 w 175"/>
                  <a:gd name="T15" fmla="*/ 80045 h 236"/>
                  <a:gd name="T16" fmla="*/ 51713 w 175"/>
                  <a:gd name="T17" fmla="*/ 81003 h 236"/>
                  <a:gd name="T18" fmla="*/ 51713 w 175"/>
                  <a:gd name="T19" fmla="*/ 81003 h 236"/>
                  <a:gd name="T20" fmla="*/ 56022 w 175"/>
                  <a:gd name="T21" fmla="*/ 72855 h 236"/>
                  <a:gd name="T22" fmla="*/ 56022 w 175"/>
                  <a:gd name="T23" fmla="*/ 72855 h 236"/>
                  <a:gd name="T24" fmla="*/ 49319 w 175"/>
                  <a:gd name="T25" fmla="*/ 22528 h 236"/>
                  <a:gd name="T26" fmla="*/ 75175 w 175"/>
                  <a:gd name="T27" fmla="*/ 64227 h 236"/>
                  <a:gd name="T28" fmla="*/ 75175 w 175"/>
                  <a:gd name="T29" fmla="*/ 64227 h 236"/>
                  <a:gd name="T30" fmla="*/ 27772 w 175"/>
                  <a:gd name="T31" fmla="*/ 95862 h 236"/>
                  <a:gd name="T32" fmla="*/ 27772 w 175"/>
                  <a:gd name="T33" fmla="*/ 95862 h 236"/>
                  <a:gd name="T34" fmla="*/ 7661 w 175"/>
                  <a:gd name="T35" fmla="*/ 68541 h 236"/>
                  <a:gd name="T36" fmla="*/ 7661 w 175"/>
                  <a:gd name="T37" fmla="*/ 68541 h 236"/>
                  <a:gd name="T38" fmla="*/ 9098 w 175"/>
                  <a:gd name="T39" fmla="*/ 58955 h 236"/>
                  <a:gd name="T40" fmla="*/ 9098 w 175"/>
                  <a:gd name="T41" fmla="*/ 58955 h 236"/>
                  <a:gd name="T42" fmla="*/ 2394 w 175"/>
                  <a:gd name="T43" fmla="*/ 48410 h 236"/>
                  <a:gd name="T44" fmla="*/ 2394 w 175"/>
                  <a:gd name="T45" fmla="*/ 48410 h 236"/>
                  <a:gd name="T46" fmla="*/ 57459 w 175"/>
                  <a:gd name="T47" fmla="*/ 7669 h 236"/>
                  <a:gd name="T48" fmla="*/ 57459 w 175"/>
                  <a:gd name="T49" fmla="*/ 7669 h 236"/>
                  <a:gd name="T50" fmla="*/ 75175 w 175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7" name="Freeform 196">
                <a:extLst>
                  <a:ext uri="{FF2B5EF4-FFF2-40B4-BE49-F238E27FC236}">
                    <a16:creationId xmlns:a16="http://schemas.microsoft.com/office/drawing/2014/main" id="{FF5A30B9-EECD-0C4B-9A55-90E6D3D62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946" y="4096011"/>
                <a:ext cx="84150" cy="7102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8" name="Freeform 197">
                <a:extLst>
                  <a:ext uri="{FF2B5EF4-FFF2-40B4-BE49-F238E27FC236}">
                    <a16:creationId xmlns:a16="http://schemas.microsoft.com/office/drawing/2014/main" id="{DA2AF369-89AB-3B4E-8CF0-4B75AD8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260" y="4084964"/>
                <a:ext cx="87326" cy="88382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9" name="Freeform 198">
                <a:extLst>
                  <a:ext uri="{FF2B5EF4-FFF2-40B4-BE49-F238E27FC236}">
                    <a16:creationId xmlns:a16="http://schemas.microsoft.com/office/drawing/2014/main" id="{5F02ED2B-8108-2B46-8AE7-C324F05B2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912" y="4096011"/>
                <a:ext cx="85738" cy="71022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0" name="Freeform 199">
                <a:extLst>
                  <a:ext uri="{FF2B5EF4-FFF2-40B4-BE49-F238E27FC236}">
                    <a16:creationId xmlns:a16="http://schemas.microsoft.com/office/drawing/2014/main" id="{A2232E96-2DBD-8B48-85C4-6B4AE6C57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724" y="4079168"/>
                <a:ext cx="81698" cy="113117"/>
              </a:xfrm>
              <a:custGeom>
                <a:avLst/>
                <a:gdLst>
                  <a:gd name="T0" fmla="*/ 47422 w 174"/>
                  <a:gd name="T1" fmla="*/ 23007 h 236"/>
                  <a:gd name="T2" fmla="*/ 47422 w 174"/>
                  <a:gd name="T3" fmla="*/ 23007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2855 h 236"/>
                  <a:gd name="T22" fmla="*/ 53996 w 174"/>
                  <a:gd name="T23" fmla="*/ 72855 h 236"/>
                  <a:gd name="T24" fmla="*/ 47422 w 174"/>
                  <a:gd name="T25" fmla="*/ 23007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4903 h 236"/>
                  <a:gd name="T32" fmla="*/ 26763 w 174"/>
                  <a:gd name="T33" fmla="*/ 94903 h 236"/>
                  <a:gd name="T34" fmla="*/ 7043 w 174"/>
                  <a:gd name="T35" fmla="*/ 68541 h 236"/>
                  <a:gd name="T36" fmla="*/ 7043 w 174"/>
                  <a:gd name="T37" fmla="*/ 6854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8148 h 236"/>
                  <a:gd name="T48" fmla="*/ 55404 w 174"/>
                  <a:gd name="T49" fmla="*/ 8148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1" name="Freeform 200">
                <a:extLst>
                  <a:ext uri="{FF2B5EF4-FFF2-40B4-BE49-F238E27FC236}">
                    <a16:creationId xmlns:a16="http://schemas.microsoft.com/office/drawing/2014/main" id="{7D2993AC-8B6C-6A47-8B15-CC3265409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113" y="4084964"/>
                <a:ext cx="95265" cy="94695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2" name="Freeform 201">
                <a:extLst>
                  <a:ext uri="{FF2B5EF4-FFF2-40B4-BE49-F238E27FC236}">
                    <a16:creationId xmlns:a16="http://schemas.microsoft.com/office/drawing/2014/main" id="{72C8C18F-7AB4-894C-B75F-7C125A390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865" y="4079168"/>
                <a:ext cx="81698" cy="113117"/>
              </a:xfrm>
              <a:custGeom>
                <a:avLst/>
                <a:gdLst>
                  <a:gd name="T0" fmla="*/ 47892 w 174"/>
                  <a:gd name="T1" fmla="*/ 23486 h 236"/>
                  <a:gd name="T2" fmla="*/ 47892 w 174"/>
                  <a:gd name="T3" fmla="*/ 23486 h 236"/>
                  <a:gd name="T4" fmla="*/ 26294 w 174"/>
                  <a:gd name="T5" fmla="*/ 34990 h 236"/>
                  <a:gd name="T6" fmla="*/ 26294 w 174"/>
                  <a:gd name="T7" fmla="*/ 34990 h 236"/>
                  <a:gd name="T8" fmla="*/ 22068 w 174"/>
                  <a:gd name="T9" fmla="*/ 51765 h 236"/>
                  <a:gd name="T10" fmla="*/ 22068 w 174"/>
                  <a:gd name="T11" fmla="*/ 5176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3334 h 236"/>
                  <a:gd name="T22" fmla="*/ 53996 w 174"/>
                  <a:gd name="T23" fmla="*/ 73334 h 236"/>
                  <a:gd name="T24" fmla="*/ 47892 w 174"/>
                  <a:gd name="T25" fmla="*/ 23486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5383 h 236"/>
                  <a:gd name="T32" fmla="*/ 26763 w 174"/>
                  <a:gd name="T33" fmla="*/ 95383 h 236"/>
                  <a:gd name="T34" fmla="*/ 7043 w 174"/>
                  <a:gd name="T35" fmla="*/ 69021 h 236"/>
                  <a:gd name="T36" fmla="*/ 7043 w 174"/>
                  <a:gd name="T37" fmla="*/ 6902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7669 h 236"/>
                  <a:gd name="T48" fmla="*/ 55404 w 174"/>
                  <a:gd name="T49" fmla="*/ 7669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3" name="Freeform 202">
                <a:extLst>
                  <a:ext uri="{FF2B5EF4-FFF2-40B4-BE49-F238E27FC236}">
                    <a16:creationId xmlns:a16="http://schemas.microsoft.com/office/drawing/2014/main" id="{2FCC3398-5B1E-8B4E-BD99-C2BD25EBB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7339" y="4097591"/>
                <a:ext cx="84151" cy="71021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4" name="Freeform 203">
                <a:extLst>
                  <a:ext uri="{FF2B5EF4-FFF2-40B4-BE49-F238E27FC236}">
                    <a16:creationId xmlns:a16="http://schemas.microsoft.com/office/drawing/2014/main" id="{C661735D-78E6-A643-B317-2388B152B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0655" y="4084965"/>
                <a:ext cx="87325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5" name="Freeform 204">
                <a:extLst>
                  <a:ext uri="{FF2B5EF4-FFF2-40B4-BE49-F238E27FC236}">
                    <a16:creationId xmlns:a16="http://schemas.microsoft.com/office/drawing/2014/main" id="{F5DA1E5A-935D-3E45-B9BD-289F9E69D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5306" y="4096011"/>
                <a:ext cx="85738" cy="71022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6" name="Freeform 205">
                <a:extLst>
                  <a:ext uri="{FF2B5EF4-FFF2-40B4-BE49-F238E27FC236}">
                    <a16:creationId xmlns:a16="http://schemas.microsoft.com/office/drawing/2014/main" id="{AEFF5E91-C23F-AE4D-B751-5EE55F949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533" y="4077072"/>
                <a:ext cx="81699" cy="113117"/>
              </a:xfrm>
              <a:custGeom>
                <a:avLst/>
                <a:gdLst>
                  <a:gd name="T0" fmla="*/ 47697 w 173"/>
                  <a:gd name="T1" fmla="*/ 22910 h 237"/>
                  <a:gd name="T2" fmla="*/ 47697 w 173"/>
                  <a:gd name="T3" fmla="*/ 22910 h 237"/>
                  <a:gd name="T4" fmla="*/ 25974 w 173"/>
                  <a:gd name="T5" fmla="*/ 34365 h 237"/>
                  <a:gd name="T6" fmla="*/ 25974 w 173"/>
                  <a:gd name="T7" fmla="*/ 34365 h 237"/>
                  <a:gd name="T8" fmla="*/ 21723 w 173"/>
                  <a:gd name="T9" fmla="*/ 52024 h 237"/>
                  <a:gd name="T10" fmla="*/ 21723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0661 h 237"/>
                  <a:gd name="T18" fmla="*/ 50058 w 173"/>
                  <a:gd name="T19" fmla="*/ 80661 h 237"/>
                  <a:gd name="T20" fmla="*/ 54781 w 173"/>
                  <a:gd name="T21" fmla="*/ 72548 h 237"/>
                  <a:gd name="T22" fmla="*/ 54781 w 173"/>
                  <a:gd name="T23" fmla="*/ 72548 h 237"/>
                  <a:gd name="T24" fmla="*/ 47697 w 173"/>
                  <a:gd name="T25" fmla="*/ 22910 h 237"/>
                  <a:gd name="T26" fmla="*/ 73671 w 173"/>
                  <a:gd name="T27" fmla="*/ 64434 h 237"/>
                  <a:gd name="T28" fmla="*/ 73671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6611 w 173"/>
                  <a:gd name="T35" fmla="*/ 68729 h 237"/>
                  <a:gd name="T36" fmla="*/ 6611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671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7" name="Freeform 206">
                <a:extLst>
                  <a:ext uri="{FF2B5EF4-FFF2-40B4-BE49-F238E27FC236}">
                    <a16:creationId xmlns:a16="http://schemas.microsoft.com/office/drawing/2014/main" id="{FA994AEB-0C9B-344F-93DF-8E638FD95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94" y="4083386"/>
                <a:ext cx="96853" cy="94695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8" name="Freeform 207">
                <a:extLst>
                  <a:ext uri="{FF2B5EF4-FFF2-40B4-BE49-F238E27FC236}">
                    <a16:creationId xmlns:a16="http://schemas.microsoft.com/office/drawing/2014/main" id="{54DFD00C-4183-774C-B984-2581029EA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674" y="4079168"/>
                <a:ext cx="81699" cy="113117"/>
              </a:xfrm>
              <a:custGeom>
                <a:avLst/>
                <a:gdLst>
                  <a:gd name="T0" fmla="*/ 47697 w 173"/>
                  <a:gd name="T1" fmla="*/ 23387 h 237"/>
                  <a:gd name="T2" fmla="*/ 47697 w 173"/>
                  <a:gd name="T3" fmla="*/ 23387 h 237"/>
                  <a:gd name="T4" fmla="*/ 26446 w 173"/>
                  <a:gd name="T5" fmla="*/ 34842 h 237"/>
                  <a:gd name="T6" fmla="*/ 26446 w 173"/>
                  <a:gd name="T7" fmla="*/ 34842 h 237"/>
                  <a:gd name="T8" fmla="*/ 22196 w 173"/>
                  <a:gd name="T9" fmla="*/ 52024 h 237"/>
                  <a:gd name="T10" fmla="*/ 22196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1139 h 237"/>
                  <a:gd name="T18" fmla="*/ 50058 w 173"/>
                  <a:gd name="T19" fmla="*/ 81139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7697 w 173"/>
                  <a:gd name="T25" fmla="*/ 23387 h 237"/>
                  <a:gd name="T26" fmla="*/ 73199 w 173"/>
                  <a:gd name="T27" fmla="*/ 63956 h 237"/>
                  <a:gd name="T28" fmla="*/ 73199 w 173"/>
                  <a:gd name="T29" fmla="*/ 63956 h 237"/>
                  <a:gd name="T30" fmla="*/ 26446 w 173"/>
                  <a:gd name="T31" fmla="*/ 95457 h 237"/>
                  <a:gd name="T32" fmla="*/ 26446 w 173"/>
                  <a:gd name="T33" fmla="*/ 95457 h 237"/>
                  <a:gd name="T34" fmla="*/ 7556 w 173"/>
                  <a:gd name="T35" fmla="*/ 68729 h 237"/>
                  <a:gd name="T36" fmla="*/ 7556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683 h 237"/>
                  <a:gd name="T44" fmla="*/ 1889 w 173"/>
                  <a:gd name="T45" fmla="*/ 48683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199 w 173"/>
                  <a:gd name="T51" fmla="*/ 6395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" name="Freeform 208">
                <a:extLst>
                  <a:ext uri="{FF2B5EF4-FFF2-40B4-BE49-F238E27FC236}">
                    <a16:creationId xmlns:a16="http://schemas.microsoft.com/office/drawing/2014/main" id="{C4EB6816-7153-D74F-A874-2EB47AC28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8732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0" name="Freeform 209">
                <a:extLst>
                  <a:ext uri="{FF2B5EF4-FFF2-40B4-BE49-F238E27FC236}">
                    <a16:creationId xmlns:a16="http://schemas.microsoft.com/office/drawing/2014/main" id="{2DEF51F7-6C37-3940-A679-5F933A261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2047" y="4084964"/>
                <a:ext cx="90502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46989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3E06CE-6095-234E-97CE-2A18D80A2332}"/>
              </a:ext>
            </a:extLst>
          </p:cNvPr>
          <p:cNvSpPr>
            <a:spLocks noChangeAspect="1"/>
          </p:cNvSpPr>
          <p:nvPr/>
        </p:nvSpPr>
        <p:spPr>
          <a:xfrm>
            <a:off x="2582582" y="2839745"/>
            <a:ext cx="1478681" cy="1481533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sp>
        <p:nvSpPr>
          <p:cNvPr id="122" name="Rounded Rectangle 121">
            <a:extLst>
              <a:ext uri="{FF2B5EF4-FFF2-40B4-BE49-F238E27FC236}">
                <a16:creationId xmlns:a16="http://schemas.microsoft.com/office/drawing/2014/main" id="{A92DB0E9-4175-8E47-8625-636490DD5E19}"/>
              </a:ext>
            </a:extLst>
          </p:cNvPr>
          <p:cNvSpPr>
            <a:spLocks noChangeAspect="1"/>
          </p:cNvSpPr>
          <p:nvPr/>
        </p:nvSpPr>
        <p:spPr>
          <a:xfrm>
            <a:off x="5356659" y="2859409"/>
            <a:ext cx="1478681" cy="148153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sp>
        <p:nvSpPr>
          <p:cNvPr id="123" name="Rounded Rectangle 122">
            <a:extLst>
              <a:ext uri="{FF2B5EF4-FFF2-40B4-BE49-F238E27FC236}">
                <a16:creationId xmlns:a16="http://schemas.microsoft.com/office/drawing/2014/main" id="{AA641560-9B38-064D-91D0-187C45FB0E7C}"/>
              </a:ext>
            </a:extLst>
          </p:cNvPr>
          <p:cNvSpPr>
            <a:spLocks noChangeAspect="1"/>
          </p:cNvSpPr>
          <p:nvPr/>
        </p:nvSpPr>
        <p:spPr>
          <a:xfrm>
            <a:off x="8130737" y="2850434"/>
            <a:ext cx="1478681" cy="1481533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sp>
        <p:nvSpPr>
          <p:cNvPr id="10" name="Shape 2641"/>
          <p:cNvSpPr/>
          <p:nvPr/>
        </p:nvSpPr>
        <p:spPr>
          <a:xfrm>
            <a:off x="3015781" y="3349554"/>
            <a:ext cx="650065" cy="413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06"/>
                </a:moveTo>
                <a:lnTo>
                  <a:pt x="16691" y="14138"/>
                </a:lnTo>
                <a:lnTo>
                  <a:pt x="16691" y="7462"/>
                </a:lnTo>
                <a:lnTo>
                  <a:pt x="20618" y="4994"/>
                </a:lnTo>
                <a:cubicBezTo>
                  <a:pt x="20618" y="4994"/>
                  <a:pt x="20618" y="16606"/>
                  <a:pt x="20618" y="16606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4"/>
                </a:cubicBezTo>
                <a:lnTo>
                  <a:pt x="20890" y="3167"/>
                </a:lnTo>
                <a:lnTo>
                  <a:pt x="16018" y="6229"/>
                </a:lnTo>
                <a:cubicBezTo>
                  <a:pt x="16013" y="6233"/>
                  <a:pt x="16008" y="6235"/>
                  <a:pt x="16003" y="6239"/>
                </a:cubicBezTo>
                <a:lnTo>
                  <a:pt x="15980" y="6252"/>
                </a:lnTo>
                <a:lnTo>
                  <a:pt x="15983" y="6260"/>
                </a:lnTo>
                <a:cubicBezTo>
                  <a:pt x="15822" y="6387"/>
                  <a:pt x="15709" y="6641"/>
                  <a:pt x="15709" y="6943"/>
                </a:cubicBezTo>
                <a:lnTo>
                  <a:pt x="15709" y="14657"/>
                </a:lnTo>
                <a:cubicBezTo>
                  <a:pt x="15709" y="14959"/>
                  <a:pt x="15822" y="15213"/>
                  <a:pt x="15983" y="15340"/>
                </a:cubicBezTo>
                <a:lnTo>
                  <a:pt x="15980" y="15347"/>
                </a:lnTo>
                <a:lnTo>
                  <a:pt x="16002" y="15360"/>
                </a:lnTo>
                <a:cubicBezTo>
                  <a:pt x="16008" y="15365"/>
                  <a:pt x="16013" y="15368"/>
                  <a:pt x="16018" y="15371"/>
                </a:cubicBez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1"/>
                  <a:pt x="21380" y="3086"/>
                  <a:pt x="21109" y="3086"/>
                </a:cubicBezTo>
                <a:moveTo>
                  <a:pt x="13745" y="18514"/>
                </a:moveTo>
                <a:cubicBezTo>
                  <a:pt x="13745" y="19367"/>
                  <a:pt x="13306" y="20057"/>
                  <a:pt x="12764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3086"/>
                </a:lnTo>
                <a:cubicBezTo>
                  <a:pt x="982" y="2233"/>
                  <a:pt x="1422" y="1543"/>
                  <a:pt x="1964" y="1543"/>
                </a:cubicBezTo>
                <a:lnTo>
                  <a:pt x="12764" y="1543"/>
                </a:lnTo>
                <a:cubicBezTo>
                  <a:pt x="13306" y="1543"/>
                  <a:pt x="13745" y="2233"/>
                  <a:pt x="13745" y="3086"/>
                </a:cubicBezTo>
                <a:cubicBezTo>
                  <a:pt x="13745" y="3086"/>
                  <a:pt x="13745" y="18514"/>
                  <a:pt x="13745" y="18514"/>
                </a:cubicBezTo>
                <a:close/>
                <a:moveTo>
                  <a:pt x="12764" y="0"/>
                </a:move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2764" y="21600"/>
                </a:lnTo>
                <a:cubicBezTo>
                  <a:pt x="13848" y="21600"/>
                  <a:pt x="14727" y="20219"/>
                  <a:pt x="14727" y="18514"/>
                </a:cubicBezTo>
                <a:lnTo>
                  <a:pt x="14727" y="3086"/>
                </a:lnTo>
                <a:cubicBezTo>
                  <a:pt x="14727" y="1382"/>
                  <a:pt x="13848" y="0"/>
                  <a:pt x="12764" y="0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Roboto Regular" charset="0"/>
              <a:ea typeface="Roboto Regular" charset="0"/>
              <a:cs typeface="Roboto Regular" charset="0"/>
            </a:endParaRPr>
          </a:p>
        </p:txBody>
      </p:sp>
      <p:sp>
        <p:nvSpPr>
          <p:cNvPr id="11" name="Shape 2688"/>
          <p:cNvSpPr/>
          <p:nvPr/>
        </p:nvSpPr>
        <p:spPr>
          <a:xfrm>
            <a:off x="5778417" y="3234403"/>
            <a:ext cx="650064" cy="650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309"/>
                </a:moveTo>
                <a:cubicBezTo>
                  <a:pt x="20618" y="10851"/>
                  <a:pt x="20178" y="11291"/>
                  <a:pt x="19636" y="11291"/>
                </a:cubicBezTo>
                <a:lnTo>
                  <a:pt x="19636" y="7364"/>
                </a:lnTo>
                <a:cubicBezTo>
                  <a:pt x="20178" y="7364"/>
                  <a:pt x="20618" y="7804"/>
                  <a:pt x="20618" y="8345"/>
                </a:cubicBezTo>
                <a:cubicBezTo>
                  <a:pt x="20618" y="8345"/>
                  <a:pt x="20618" y="10309"/>
                  <a:pt x="20618" y="10309"/>
                </a:cubicBezTo>
                <a:close/>
                <a:moveTo>
                  <a:pt x="18655" y="17182"/>
                </a:moveTo>
                <a:cubicBezTo>
                  <a:pt x="18655" y="17453"/>
                  <a:pt x="18434" y="17673"/>
                  <a:pt x="18164" y="17673"/>
                </a:cubicBezTo>
                <a:cubicBezTo>
                  <a:pt x="17893" y="17673"/>
                  <a:pt x="17673" y="17453"/>
                  <a:pt x="17673" y="17182"/>
                </a:cubicBezTo>
                <a:lnTo>
                  <a:pt x="17673" y="1473"/>
                </a:lnTo>
                <a:cubicBezTo>
                  <a:pt x="17673" y="1202"/>
                  <a:pt x="17893" y="982"/>
                  <a:pt x="18164" y="982"/>
                </a:cubicBezTo>
                <a:cubicBezTo>
                  <a:pt x="18434" y="982"/>
                  <a:pt x="18655" y="1202"/>
                  <a:pt x="18655" y="1473"/>
                </a:cubicBezTo>
                <a:cubicBezTo>
                  <a:pt x="18655" y="1473"/>
                  <a:pt x="18655" y="17182"/>
                  <a:pt x="18655" y="17182"/>
                </a:cubicBezTo>
                <a:close/>
                <a:moveTo>
                  <a:pt x="16691" y="15788"/>
                </a:moveTo>
                <a:lnTo>
                  <a:pt x="2945" y="11745"/>
                </a:lnTo>
                <a:lnTo>
                  <a:pt x="2945" y="6910"/>
                </a:lnTo>
                <a:lnTo>
                  <a:pt x="16691" y="2867"/>
                </a:lnTo>
                <a:cubicBezTo>
                  <a:pt x="16691" y="2867"/>
                  <a:pt x="16691" y="15788"/>
                  <a:pt x="16691" y="15788"/>
                </a:cubicBezTo>
                <a:close/>
                <a:moveTo>
                  <a:pt x="8251" y="18655"/>
                </a:moveTo>
                <a:lnTo>
                  <a:pt x="5357" y="18655"/>
                </a:lnTo>
                <a:lnTo>
                  <a:pt x="4126" y="13116"/>
                </a:lnTo>
                <a:lnTo>
                  <a:pt x="7167" y="14010"/>
                </a:lnTo>
                <a:cubicBezTo>
                  <a:pt x="7167" y="14010"/>
                  <a:pt x="8251" y="18655"/>
                  <a:pt x="8251" y="18655"/>
                </a:cubicBezTo>
                <a:close/>
                <a:moveTo>
                  <a:pt x="8709" y="20618"/>
                </a:moveTo>
                <a:lnTo>
                  <a:pt x="5794" y="20618"/>
                </a:lnTo>
                <a:lnTo>
                  <a:pt x="5576" y="19636"/>
                </a:lnTo>
                <a:lnTo>
                  <a:pt x="8479" y="19636"/>
                </a:lnTo>
                <a:cubicBezTo>
                  <a:pt x="8479" y="19636"/>
                  <a:pt x="8709" y="20618"/>
                  <a:pt x="8709" y="20618"/>
                </a:cubicBezTo>
                <a:close/>
                <a:moveTo>
                  <a:pt x="1964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1964" y="6873"/>
                </a:lnTo>
                <a:cubicBezTo>
                  <a:pt x="1964" y="6873"/>
                  <a:pt x="1964" y="11782"/>
                  <a:pt x="1964" y="11782"/>
                </a:cubicBezTo>
                <a:close/>
                <a:moveTo>
                  <a:pt x="19636" y="6382"/>
                </a:moveTo>
                <a:lnTo>
                  <a:pt x="19636" y="1473"/>
                </a:lnTo>
                <a:cubicBezTo>
                  <a:pt x="19636" y="659"/>
                  <a:pt x="18977" y="0"/>
                  <a:pt x="18164" y="0"/>
                </a:cubicBezTo>
                <a:cubicBezTo>
                  <a:pt x="17350" y="0"/>
                  <a:pt x="16691" y="659"/>
                  <a:pt x="16691" y="1473"/>
                </a:cubicBezTo>
                <a:lnTo>
                  <a:pt x="16691" y="1844"/>
                </a:lnTo>
                <a:lnTo>
                  <a:pt x="2459" y="6029"/>
                </a:lnTo>
                <a:cubicBezTo>
                  <a:pt x="2313" y="5944"/>
                  <a:pt x="2145" y="5891"/>
                  <a:pt x="1964" y="5891"/>
                </a:cubicBez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11782"/>
                </a:lnTo>
                <a:cubicBezTo>
                  <a:pt x="0" y="12324"/>
                  <a:pt x="440" y="12764"/>
                  <a:pt x="982" y="12764"/>
                </a:cubicBezTo>
                <a:lnTo>
                  <a:pt x="1964" y="12764"/>
                </a:lnTo>
                <a:cubicBezTo>
                  <a:pt x="2145" y="12764"/>
                  <a:pt x="2313" y="12711"/>
                  <a:pt x="2458" y="12626"/>
                </a:cubicBezTo>
                <a:lnTo>
                  <a:pt x="3050" y="12799"/>
                </a:lnTo>
                <a:lnTo>
                  <a:pt x="4921" y="21216"/>
                </a:lnTo>
                <a:lnTo>
                  <a:pt x="4930" y="21214"/>
                </a:lnTo>
                <a:cubicBezTo>
                  <a:pt x="4979" y="21433"/>
                  <a:pt x="5166" y="21600"/>
                  <a:pt x="5400" y="21600"/>
                </a:cubicBezTo>
                <a:lnTo>
                  <a:pt x="9327" y="21600"/>
                </a:lnTo>
                <a:cubicBezTo>
                  <a:pt x="9598" y="21600"/>
                  <a:pt x="9818" y="21381"/>
                  <a:pt x="9818" y="21109"/>
                </a:cubicBezTo>
                <a:cubicBezTo>
                  <a:pt x="9818" y="21072"/>
                  <a:pt x="9805" y="21039"/>
                  <a:pt x="9797" y="21005"/>
                </a:cubicBezTo>
                <a:lnTo>
                  <a:pt x="9806" y="21003"/>
                </a:lnTo>
                <a:lnTo>
                  <a:pt x="8249" y="14329"/>
                </a:lnTo>
                <a:lnTo>
                  <a:pt x="16691" y="16811"/>
                </a:lnTo>
                <a:lnTo>
                  <a:pt x="16691" y="17182"/>
                </a:lnTo>
                <a:cubicBezTo>
                  <a:pt x="16691" y="17995"/>
                  <a:pt x="17350" y="18655"/>
                  <a:pt x="18164" y="18655"/>
                </a:cubicBezTo>
                <a:cubicBezTo>
                  <a:pt x="18977" y="18655"/>
                  <a:pt x="19636" y="17995"/>
                  <a:pt x="19636" y="17182"/>
                </a:cubicBezTo>
                <a:lnTo>
                  <a:pt x="19636" y="12273"/>
                </a:lnTo>
                <a:cubicBezTo>
                  <a:pt x="20721" y="12273"/>
                  <a:pt x="21600" y="11394"/>
                  <a:pt x="21600" y="10309"/>
                </a:cubicBezTo>
                <a:lnTo>
                  <a:pt x="21600" y="8345"/>
                </a:lnTo>
                <a:cubicBezTo>
                  <a:pt x="21600" y="7261"/>
                  <a:pt x="20721" y="6382"/>
                  <a:pt x="19636" y="6382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Roboto Regular" charset="0"/>
              <a:ea typeface="Roboto Regular" charset="0"/>
              <a:cs typeface="Roboto Regular" charset="0"/>
            </a:endParaRPr>
          </a:p>
        </p:txBody>
      </p:sp>
      <p:sp>
        <p:nvSpPr>
          <p:cNvPr id="12" name="Shape 2783"/>
          <p:cNvSpPr/>
          <p:nvPr/>
        </p:nvSpPr>
        <p:spPr>
          <a:xfrm>
            <a:off x="8585867" y="3277099"/>
            <a:ext cx="650064" cy="561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Roboto Regular" charset="0"/>
              <a:ea typeface="Roboto Regular" charset="0"/>
              <a:cs typeface="Roboto Regular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240770" y="4592765"/>
            <a:ext cx="13692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latin typeface="Arima Madurai Light" pitchFamily="2" charset="77"/>
                <a:ea typeface="Nunito Bold" charset="0"/>
                <a:cs typeface="Arima Madurai Light" pitchFamily="2" charset="77"/>
              </a:rPr>
              <a:t>Service 03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654196" y="4578249"/>
            <a:ext cx="133402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latin typeface="Arima Madurai Light" pitchFamily="2" charset="77"/>
                <a:ea typeface="Nunito Bold" charset="0"/>
                <a:cs typeface="Arima Madurai Light" pitchFamily="2" charset="77"/>
              </a:rPr>
              <a:t>Service 01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419412" y="4578250"/>
            <a:ext cx="13676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latin typeface="Arima Madurai Light" pitchFamily="2" charset="77"/>
                <a:ea typeface="Nunito Bold" charset="0"/>
                <a:cs typeface="Arima Madurai Light" pitchFamily="2" charset="77"/>
              </a:rPr>
              <a:t>Service 02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13223EF-3C28-CD44-8631-B0D3A78B67DB}"/>
              </a:ext>
            </a:extLst>
          </p:cNvPr>
          <p:cNvSpPr txBox="1"/>
          <p:nvPr/>
        </p:nvSpPr>
        <p:spPr>
          <a:xfrm>
            <a:off x="3074812" y="475535"/>
            <a:ext cx="6054436" cy="8463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6400"/>
              </a:lnSpc>
            </a:pPr>
            <a:r>
              <a:rPr lang="en-US" sz="3600" b="1" dirty="0">
                <a:solidFill>
                  <a:schemeClr val="accent1">
                    <a:lumMod val="75000"/>
                  </a:schemeClr>
                </a:solidFill>
                <a:latin typeface="Arima Madurai" pitchFamily="2" charset="77"/>
                <a:ea typeface="Nunito Bold" charset="0"/>
                <a:cs typeface="Arima Madurai" pitchFamily="2" charset="77"/>
              </a:rPr>
              <a:t>FEATURES WITH ICONS</a:t>
            </a:r>
          </a:p>
        </p:txBody>
      </p:sp>
      <p:grpSp>
        <p:nvGrpSpPr>
          <p:cNvPr id="16" name="Group 119">
            <a:extLst>
              <a:ext uri="{FF2B5EF4-FFF2-40B4-BE49-F238E27FC236}">
                <a16:creationId xmlns:a16="http://schemas.microsoft.com/office/drawing/2014/main" id="{E110ADE1-D0FF-8445-8B9E-786C806554C7}"/>
              </a:ext>
            </a:extLst>
          </p:cNvPr>
          <p:cNvGrpSpPr>
            <a:grpSpLocks/>
          </p:cNvGrpSpPr>
          <p:nvPr/>
        </p:nvGrpSpPr>
        <p:grpSpPr bwMode="auto">
          <a:xfrm>
            <a:off x="31750" y="44450"/>
            <a:ext cx="12133263" cy="6773863"/>
            <a:chOff x="31588" y="44624"/>
            <a:chExt cx="12134080" cy="6773350"/>
          </a:xfrm>
        </p:grpSpPr>
        <p:grpSp>
          <p:nvGrpSpPr>
            <p:cNvPr id="17" name="Group 1">
              <a:extLst>
                <a:ext uri="{FF2B5EF4-FFF2-40B4-BE49-F238E27FC236}">
                  <a16:creationId xmlns:a16="http://schemas.microsoft.com/office/drawing/2014/main" id="{053809FE-0AF6-8644-8075-27C8656DB8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668" y="44624"/>
              <a:ext cx="12132000" cy="148614"/>
              <a:chOff x="495425" y="1620126"/>
              <a:chExt cx="11129769" cy="136337"/>
            </a:xfrm>
          </p:grpSpPr>
          <p:sp>
            <p:nvSpPr>
              <p:cNvPr id="90" name="Freeform 1">
                <a:extLst>
                  <a:ext uri="{FF2B5EF4-FFF2-40B4-BE49-F238E27FC236}">
                    <a16:creationId xmlns:a16="http://schemas.microsoft.com/office/drawing/2014/main" id="{FAF20762-536C-AB4C-812D-60AFCB38E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2216" y="1620126"/>
                <a:ext cx="452958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1" name="Freeform 2">
                <a:extLst>
                  <a:ext uri="{FF2B5EF4-FFF2-40B4-BE49-F238E27FC236}">
                    <a16:creationId xmlns:a16="http://schemas.microsoft.com/office/drawing/2014/main" id="{E0D40D12-5D18-D444-8576-55086BB68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1374" y="1620126"/>
                <a:ext cx="454414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2" name="Freeform 3">
                <a:extLst>
                  <a:ext uri="{FF2B5EF4-FFF2-40B4-BE49-F238E27FC236}">
                    <a16:creationId xmlns:a16="http://schemas.microsoft.com/office/drawing/2014/main" id="{0B248BE5-2970-564F-BE88-81EB22BEA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557" y="1620126"/>
                <a:ext cx="453179" cy="136337"/>
              </a:xfrm>
              <a:custGeom>
                <a:avLst/>
                <a:gdLst>
                  <a:gd name="T0" fmla="*/ 439684 w 1041"/>
                  <a:gd name="T1" fmla="*/ 2192 h 311"/>
                  <a:gd name="T2" fmla="*/ 439684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8984 w 1041"/>
                  <a:gd name="T17" fmla="*/ 84608 h 311"/>
                  <a:gd name="T18" fmla="*/ 228984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684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1" y="280"/>
                      <a:pt x="366" y="238"/>
                      <a:pt x="526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3" name="Freeform 4">
                <a:extLst>
                  <a:ext uri="{FF2B5EF4-FFF2-40B4-BE49-F238E27FC236}">
                    <a16:creationId xmlns:a16="http://schemas.microsoft.com/office/drawing/2014/main" id="{941D1460-C315-134F-8BBE-A5793D6D3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9211" y="162012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4" name="Freeform 5">
                <a:extLst>
                  <a:ext uri="{FF2B5EF4-FFF2-40B4-BE49-F238E27FC236}">
                    <a16:creationId xmlns:a16="http://schemas.microsoft.com/office/drawing/2014/main" id="{F39732DA-86C4-5947-B421-79BA61EB1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9436" y="162012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5" name="Freeform 6">
                <a:extLst>
                  <a:ext uri="{FF2B5EF4-FFF2-40B4-BE49-F238E27FC236}">
                    <a16:creationId xmlns:a16="http://schemas.microsoft.com/office/drawing/2014/main" id="{2EB76882-6469-B54D-B408-C02B00A61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20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5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4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6" name="Freeform 7">
                <a:extLst>
                  <a:ext uri="{FF2B5EF4-FFF2-40B4-BE49-F238E27FC236}">
                    <a16:creationId xmlns:a16="http://schemas.microsoft.com/office/drawing/2014/main" id="{8905B627-F5BC-9141-BF62-F9B8E0ED6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8728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5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7" name="Freeform 8">
                <a:extLst>
                  <a:ext uri="{FF2B5EF4-FFF2-40B4-BE49-F238E27FC236}">
                    <a16:creationId xmlns:a16="http://schemas.microsoft.com/office/drawing/2014/main" id="{70A44212-E62E-464B-B597-5E33C82E8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9344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1 w 1040"/>
                  <a:gd name="T5" fmla="*/ 144 h 311"/>
                  <a:gd name="T6" fmla="*/ 521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5 w 1040"/>
                  <a:gd name="T17" fmla="*/ 193 h 311"/>
                  <a:gd name="T18" fmla="*/ 525 w 1040"/>
                  <a:gd name="T19" fmla="*/ 193 h 311"/>
                  <a:gd name="T20" fmla="*/ 1019 w 1040"/>
                  <a:gd name="T21" fmla="*/ 34 h 311"/>
                  <a:gd name="T22" fmla="*/ 1019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4" y="102"/>
                      <a:pt x="521" y="144"/>
                    </a:cubicBezTo>
                    <a:lnTo>
                      <a:pt x="521" y="144"/>
                    </a:lnTo>
                    <a:cubicBezTo>
                      <a:pt x="358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2" y="310"/>
                      <a:pt x="34" y="305"/>
                    </a:cubicBezTo>
                    <a:lnTo>
                      <a:pt x="34" y="305"/>
                    </a:lnTo>
                    <a:cubicBezTo>
                      <a:pt x="199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1" y="147"/>
                      <a:pt x="862" y="101"/>
                      <a:pt x="1019" y="34"/>
                    </a:cubicBezTo>
                    <a:lnTo>
                      <a:pt x="1019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8" name="Freeform 9">
                <a:extLst>
                  <a:ext uri="{FF2B5EF4-FFF2-40B4-BE49-F238E27FC236}">
                    <a16:creationId xmlns:a16="http://schemas.microsoft.com/office/drawing/2014/main" id="{6E1A70E6-F85C-004A-A834-138E93052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5145" y="1620126"/>
                <a:ext cx="453179" cy="136337"/>
              </a:xfrm>
              <a:custGeom>
                <a:avLst/>
                <a:gdLst>
                  <a:gd name="T0" fmla="*/ 440107 w 1040"/>
                  <a:gd name="T1" fmla="*/ 2192 h 311"/>
                  <a:gd name="T2" fmla="*/ 440107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40107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8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5" y="238"/>
                      <a:pt x="527" y="193"/>
                    </a:cubicBezTo>
                    <a:cubicBezTo>
                      <a:pt x="692" y="147"/>
                      <a:pt x="863" y="101"/>
                      <a:pt x="1021" y="34"/>
                    </a:cubicBez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9" name="Freeform 10">
                <a:extLst>
                  <a:ext uri="{FF2B5EF4-FFF2-40B4-BE49-F238E27FC236}">
                    <a16:creationId xmlns:a16="http://schemas.microsoft.com/office/drawing/2014/main" id="{C8003DA0-6498-F044-B4B2-3A82C9BAB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5724" y="1620126"/>
                <a:ext cx="452958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5 w 1039"/>
                  <a:gd name="T17" fmla="*/ 193 h 311"/>
                  <a:gd name="T18" fmla="*/ 525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0" name="Freeform 11">
                <a:extLst>
                  <a:ext uri="{FF2B5EF4-FFF2-40B4-BE49-F238E27FC236}">
                    <a16:creationId xmlns:a16="http://schemas.microsoft.com/office/drawing/2014/main" id="{6E5E6DB8-15EC-754E-95D9-294434AAE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1489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30 w 1040"/>
                  <a:gd name="T9" fmla="*/ 257 h 311"/>
                  <a:gd name="T10" fmla="*/ 30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1" name="Freeform 12">
                <a:extLst>
                  <a:ext uri="{FF2B5EF4-FFF2-40B4-BE49-F238E27FC236}">
                    <a16:creationId xmlns:a16="http://schemas.microsoft.com/office/drawing/2014/main" id="{88E37158-45B8-454B-8B69-23EF966DE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080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7" y="193"/>
                    </a:cubicBezTo>
                    <a:cubicBezTo>
                      <a:pt x="692" y="147"/>
                      <a:pt x="862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2" name="Freeform 13">
                <a:extLst>
                  <a:ext uri="{FF2B5EF4-FFF2-40B4-BE49-F238E27FC236}">
                    <a16:creationId xmlns:a16="http://schemas.microsoft.com/office/drawing/2014/main" id="{8D15C53D-B2FD-1D4C-988E-618591D66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5241" y="1620126"/>
                <a:ext cx="452958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0 w 1041"/>
                  <a:gd name="T21" fmla="*/ 34 h 311"/>
                  <a:gd name="T22" fmla="*/ 1020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3" name="Freeform 14">
                <a:extLst>
                  <a:ext uri="{FF2B5EF4-FFF2-40B4-BE49-F238E27FC236}">
                    <a16:creationId xmlns:a16="http://schemas.microsoft.com/office/drawing/2014/main" id="{681DEDE7-A881-4A4B-8FA7-D9D285BDE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2944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4" name="Freeform 15">
                <a:extLst>
                  <a:ext uri="{FF2B5EF4-FFF2-40B4-BE49-F238E27FC236}">
                    <a16:creationId xmlns:a16="http://schemas.microsoft.com/office/drawing/2014/main" id="{D98A80B9-3DFA-7944-8F79-0FC2B97D6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1732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4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5" name="Freeform 16">
                <a:extLst>
                  <a:ext uri="{FF2B5EF4-FFF2-40B4-BE49-F238E27FC236}">
                    <a16:creationId xmlns:a16="http://schemas.microsoft.com/office/drawing/2014/main" id="{23D01828-7FFF-FD46-9F14-7C9D7344E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236" y="162012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6" name="Freeform 17">
                <a:extLst>
                  <a:ext uri="{FF2B5EF4-FFF2-40B4-BE49-F238E27FC236}">
                    <a16:creationId xmlns:a16="http://schemas.microsoft.com/office/drawing/2014/main" id="{6688958D-BB9F-3C4C-A411-ED898F6BB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25" y="1620126"/>
                <a:ext cx="453179" cy="136337"/>
              </a:xfrm>
              <a:custGeom>
                <a:avLst/>
                <a:gdLst>
                  <a:gd name="T0" fmla="*/ 440094 w 1039"/>
                  <a:gd name="T1" fmla="*/ 2192 h 311"/>
                  <a:gd name="T2" fmla="*/ 440094 w 1039"/>
                  <a:gd name="T3" fmla="*/ 2192 h 311"/>
                  <a:gd name="T4" fmla="*/ 227680 w 1039"/>
                  <a:gd name="T5" fmla="*/ 63127 h 311"/>
                  <a:gd name="T6" fmla="*/ 227680 w 1039"/>
                  <a:gd name="T7" fmla="*/ 63127 h 311"/>
                  <a:gd name="T8" fmla="*/ 12213 w 1039"/>
                  <a:gd name="T9" fmla="*/ 112664 h 311"/>
                  <a:gd name="T10" fmla="*/ 12213 w 1039"/>
                  <a:gd name="T11" fmla="*/ 112664 h 311"/>
                  <a:gd name="T12" fmla="*/ 14830 w 1039"/>
                  <a:gd name="T13" fmla="*/ 133707 h 311"/>
                  <a:gd name="T14" fmla="*/ 14830 w 1039"/>
                  <a:gd name="T15" fmla="*/ 133707 h 311"/>
                  <a:gd name="T16" fmla="*/ 229425 w 1039"/>
                  <a:gd name="T17" fmla="*/ 84608 h 311"/>
                  <a:gd name="T18" fmla="*/ 229425 w 1039"/>
                  <a:gd name="T19" fmla="*/ 84608 h 311"/>
                  <a:gd name="T20" fmla="*/ 444892 w 1039"/>
                  <a:gd name="T21" fmla="*/ 14905 h 311"/>
                  <a:gd name="T22" fmla="*/ 444892 w 1039"/>
                  <a:gd name="T23" fmla="*/ 14905 h 311"/>
                  <a:gd name="T24" fmla="*/ 440094 w 1039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7" name="Freeform 18">
                <a:extLst>
                  <a:ext uri="{FF2B5EF4-FFF2-40B4-BE49-F238E27FC236}">
                    <a16:creationId xmlns:a16="http://schemas.microsoft.com/office/drawing/2014/main" id="{66087DC7-C9F8-714B-95B6-E3E386D90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588" y="162012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8" name="Freeform 19">
                <a:extLst>
                  <a:ext uri="{FF2B5EF4-FFF2-40B4-BE49-F238E27FC236}">
                    <a16:creationId xmlns:a16="http://schemas.microsoft.com/office/drawing/2014/main" id="{A19F2DF4-D285-6F47-98CB-68223A45F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353" y="1620126"/>
                <a:ext cx="452958" cy="136887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9" name="Freeform 20">
                <a:extLst>
                  <a:ext uri="{FF2B5EF4-FFF2-40B4-BE49-F238E27FC236}">
                    <a16:creationId xmlns:a16="http://schemas.microsoft.com/office/drawing/2014/main" id="{91BD1D10-28ED-D74E-9786-BA115548C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360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0" name="Freeform 21">
                <a:extLst>
                  <a:ext uri="{FF2B5EF4-FFF2-40B4-BE49-F238E27FC236}">
                    <a16:creationId xmlns:a16="http://schemas.microsoft.com/office/drawing/2014/main" id="{F3A24915-A4A6-9843-AE5D-52C920779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650" y="1620126"/>
                <a:ext cx="452957" cy="136887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1" name="Freeform 22">
                <a:extLst>
                  <a:ext uri="{FF2B5EF4-FFF2-40B4-BE49-F238E27FC236}">
                    <a16:creationId xmlns:a16="http://schemas.microsoft.com/office/drawing/2014/main" id="{282232B0-5003-EA4B-805C-8A26FEEE5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808" y="1620126"/>
                <a:ext cx="454414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2" name="Freeform 23">
                <a:extLst>
                  <a:ext uri="{FF2B5EF4-FFF2-40B4-BE49-F238E27FC236}">
                    <a16:creationId xmlns:a16="http://schemas.microsoft.com/office/drawing/2014/main" id="{68BE4BBD-B43B-B747-AF00-CCD5251C7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09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3" name="Freeform 24">
                <a:extLst>
                  <a:ext uri="{FF2B5EF4-FFF2-40B4-BE49-F238E27FC236}">
                    <a16:creationId xmlns:a16="http://schemas.microsoft.com/office/drawing/2014/main" id="{5568E393-90BF-214E-8E8C-6D9404BAE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645" y="162012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4" name="Freeform 25">
                <a:extLst>
                  <a:ext uri="{FF2B5EF4-FFF2-40B4-BE49-F238E27FC236}">
                    <a16:creationId xmlns:a16="http://schemas.microsoft.com/office/drawing/2014/main" id="{E3722E96-FBA4-CE4E-9909-968A04D97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866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5" name="Freeform 26">
                <a:extLst>
                  <a:ext uri="{FF2B5EF4-FFF2-40B4-BE49-F238E27FC236}">
                    <a16:creationId xmlns:a16="http://schemas.microsoft.com/office/drawing/2014/main" id="{96905D1A-FD7F-E040-B54F-33ABF8717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028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6" name="Freeform 27">
                <a:extLst>
                  <a:ext uri="{FF2B5EF4-FFF2-40B4-BE49-F238E27FC236}">
                    <a16:creationId xmlns:a16="http://schemas.microsoft.com/office/drawing/2014/main" id="{0F19B3DC-F0F3-9A4F-83A8-5716C3A4C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5703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7" name="Freeform 28">
                <a:extLst>
                  <a:ext uri="{FF2B5EF4-FFF2-40B4-BE49-F238E27FC236}">
                    <a16:creationId xmlns:a16="http://schemas.microsoft.com/office/drawing/2014/main" id="{26860557-09BF-AE4E-84E7-9E2A2712B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861" y="162012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8" name="Freeform 29">
                <a:extLst>
                  <a:ext uri="{FF2B5EF4-FFF2-40B4-BE49-F238E27FC236}">
                    <a16:creationId xmlns:a16="http://schemas.microsoft.com/office/drawing/2014/main" id="{ED3BA7BF-8513-5348-A2EC-E8147103B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681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201 w 1040"/>
                  <a:gd name="T9" fmla="*/ 112664 h 311"/>
                  <a:gd name="T10" fmla="*/ 12201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464 w 1040"/>
                  <a:gd name="T21" fmla="*/ 14905 h 311"/>
                  <a:gd name="T22" fmla="*/ 444464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9" name="Freeform 30">
                <a:extLst>
                  <a:ext uri="{FF2B5EF4-FFF2-40B4-BE49-F238E27FC236}">
                    <a16:creationId xmlns:a16="http://schemas.microsoft.com/office/drawing/2014/main" id="{5AA4DA60-3AD8-7348-BCB3-5918C39E9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158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0" name="Freeform 31">
                <a:extLst>
                  <a:ext uri="{FF2B5EF4-FFF2-40B4-BE49-F238E27FC236}">
                    <a16:creationId xmlns:a16="http://schemas.microsoft.com/office/drawing/2014/main" id="{75241924-C106-1444-95DA-584CA888B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379" y="1620126"/>
                <a:ext cx="454414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1" name="Freeform 32">
                <a:extLst>
                  <a:ext uri="{FF2B5EF4-FFF2-40B4-BE49-F238E27FC236}">
                    <a16:creationId xmlns:a16="http://schemas.microsoft.com/office/drawing/2014/main" id="{5D0BD3A4-9FCE-3C4B-A0D3-79C43BC5F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616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21" name="Group 34">
              <a:extLst>
                <a:ext uri="{FF2B5EF4-FFF2-40B4-BE49-F238E27FC236}">
                  <a16:creationId xmlns:a16="http://schemas.microsoft.com/office/drawing/2014/main" id="{1F14ADE1-751C-494D-8338-CDE1A038E74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588" y="6669360"/>
              <a:ext cx="12132000" cy="148614"/>
              <a:chOff x="495425" y="1620126"/>
              <a:chExt cx="11129769" cy="136337"/>
            </a:xfrm>
          </p:grpSpPr>
          <p:sp>
            <p:nvSpPr>
              <p:cNvPr id="58" name="Freeform 1">
                <a:extLst>
                  <a:ext uri="{FF2B5EF4-FFF2-40B4-BE49-F238E27FC236}">
                    <a16:creationId xmlns:a16="http://schemas.microsoft.com/office/drawing/2014/main" id="{C70417D9-D824-BE45-8513-2E96035D1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2668" y="1619576"/>
                <a:ext cx="452957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9" name="Freeform 2">
                <a:extLst>
                  <a:ext uri="{FF2B5EF4-FFF2-40B4-BE49-F238E27FC236}">
                    <a16:creationId xmlns:a16="http://schemas.microsoft.com/office/drawing/2014/main" id="{0DCECEB5-C01E-4448-9D91-40DF69CEA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1826" y="1619576"/>
                <a:ext cx="454414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0" name="Freeform 3">
                <a:extLst>
                  <a:ext uri="{FF2B5EF4-FFF2-40B4-BE49-F238E27FC236}">
                    <a16:creationId xmlns:a16="http://schemas.microsoft.com/office/drawing/2014/main" id="{BB0B9E9F-283C-C84E-BD49-39FEB8002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557" y="1620126"/>
                <a:ext cx="453179" cy="136337"/>
              </a:xfrm>
              <a:custGeom>
                <a:avLst/>
                <a:gdLst>
                  <a:gd name="T0" fmla="*/ 439684 w 1041"/>
                  <a:gd name="T1" fmla="*/ 2192 h 311"/>
                  <a:gd name="T2" fmla="*/ 439684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8984 w 1041"/>
                  <a:gd name="T17" fmla="*/ 84608 h 311"/>
                  <a:gd name="T18" fmla="*/ 228984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684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1" y="280"/>
                      <a:pt x="366" y="238"/>
                      <a:pt x="526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1" name="Freeform 4">
                <a:extLst>
                  <a:ext uri="{FF2B5EF4-FFF2-40B4-BE49-F238E27FC236}">
                    <a16:creationId xmlns:a16="http://schemas.microsoft.com/office/drawing/2014/main" id="{78ED692E-29F9-4441-AB98-026D6D252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9663" y="161957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2" name="Freeform 5">
                <a:extLst>
                  <a:ext uri="{FF2B5EF4-FFF2-40B4-BE49-F238E27FC236}">
                    <a16:creationId xmlns:a16="http://schemas.microsoft.com/office/drawing/2014/main" id="{FA6E6C63-047E-F943-98CB-FCF442DD8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9887" y="161957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3" name="Freeform 6">
                <a:extLst>
                  <a:ext uri="{FF2B5EF4-FFF2-40B4-BE49-F238E27FC236}">
                    <a16:creationId xmlns:a16="http://schemas.microsoft.com/office/drawing/2014/main" id="{3F1E6968-02A5-9E4A-A1F7-5EE2C672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20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5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4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4" name="Freeform 7">
                <a:extLst>
                  <a:ext uri="{FF2B5EF4-FFF2-40B4-BE49-F238E27FC236}">
                    <a16:creationId xmlns:a16="http://schemas.microsoft.com/office/drawing/2014/main" id="{365BCD50-72BF-834F-8A71-F4AA282C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9181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5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5" name="Freeform 8">
                <a:extLst>
                  <a:ext uri="{FF2B5EF4-FFF2-40B4-BE49-F238E27FC236}">
                    <a16:creationId xmlns:a16="http://schemas.microsoft.com/office/drawing/2014/main" id="{21DE7DF8-8BC9-D240-ACBD-24BFFF01D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9795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1 w 1040"/>
                  <a:gd name="T5" fmla="*/ 144 h 311"/>
                  <a:gd name="T6" fmla="*/ 521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5 w 1040"/>
                  <a:gd name="T17" fmla="*/ 193 h 311"/>
                  <a:gd name="T18" fmla="*/ 525 w 1040"/>
                  <a:gd name="T19" fmla="*/ 193 h 311"/>
                  <a:gd name="T20" fmla="*/ 1019 w 1040"/>
                  <a:gd name="T21" fmla="*/ 34 h 311"/>
                  <a:gd name="T22" fmla="*/ 1019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4" y="102"/>
                      <a:pt x="521" y="144"/>
                    </a:cubicBezTo>
                    <a:lnTo>
                      <a:pt x="521" y="144"/>
                    </a:lnTo>
                    <a:cubicBezTo>
                      <a:pt x="358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2" y="310"/>
                      <a:pt x="34" y="305"/>
                    </a:cubicBezTo>
                    <a:lnTo>
                      <a:pt x="34" y="305"/>
                    </a:lnTo>
                    <a:cubicBezTo>
                      <a:pt x="199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1" y="147"/>
                      <a:pt x="862" y="101"/>
                      <a:pt x="1019" y="34"/>
                    </a:cubicBezTo>
                    <a:lnTo>
                      <a:pt x="1019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6" name="Freeform 9">
                <a:extLst>
                  <a:ext uri="{FF2B5EF4-FFF2-40B4-BE49-F238E27FC236}">
                    <a16:creationId xmlns:a16="http://schemas.microsoft.com/office/drawing/2014/main" id="{A4FF9DAF-FBD0-5D46-852F-19FB6D552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5145" y="1620126"/>
                <a:ext cx="453179" cy="136337"/>
              </a:xfrm>
              <a:custGeom>
                <a:avLst/>
                <a:gdLst>
                  <a:gd name="T0" fmla="*/ 440107 w 1040"/>
                  <a:gd name="T1" fmla="*/ 2192 h 311"/>
                  <a:gd name="T2" fmla="*/ 440107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40107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8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5" y="238"/>
                      <a:pt x="527" y="193"/>
                    </a:cubicBezTo>
                    <a:cubicBezTo>
                      <a:pt x="692" y="147"/>
                      <a:pt x="863" y="101"/>
                      <a:pt x="1021" y="34"/>
                    </a:cubicBez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7" name="Freeform 10">
                <a:extLst>
                  <a:ext uri="{FF2B5EF4-FFF2-40B4-BE49-F238E27FC236}">
                    <a16:creationId xmlns:a16="http://schemas.microsoft.com/office/drawing/2014/main" id="{1F6C59E3-4B04-C945-9719-2CFF2BACB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6176" y="1619576"/>
                <a:ext cx="452957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5 w 1039"/>
                  <a:gd name="T17" fmla="*/ 193 h 311"/>
                  <a:gd name="T18" fmla="*/ 525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8" name="Freeform 11">
                <a:extLst>
                  <a:ext uri="{FF2B5EF4-FFF2-40B4-BE49-F238E27FC236}">
                    <a16:creationId xmlns:a16="http://schemas.microsoft.com/office/drawing/2014/main" id="{EB643EC1-800F-7944-94DB-0DD491651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1941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30 w 1040"/>
                  <a:gd name="T9" fmla="*/ 257 h 311"/>
                  <a:gd name="T10" fmla="*/ 30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9" name="Freeform 12">
                <a:extLst>
                  <a:ext uri="{FF2B5EF4-FFF2-40B4-BE49-F238E27FC236}">
                    <a16:creationId xmlns:a16="http://schemas.microsoft.com/office/drawing/2014/main" id="{F63EBB42-555A-3742-876D-0168DCE31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080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7" y="193"/>
                    </a:cubicBezTo>
                    <a:cubicBezTo>
                      <a:pt x="692" y="147"/>
                      <a:pt x="862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0" name="Freeform 13">
                <a:extLst>
                  <a:ext uri="{FF2B5EF4-FFF2-40B4-BE49-F238E27FC236}">
                    <a16:creationId xmlns:a16="http://schemas.microsoft.com/office/drawing/2014/main" id="{E546B44B-2E55-854B-96F8-81E170F64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5694" y="1619576"/>
                <a:ext cx="452957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0 w 1041"/>
                  <a:gd name="T21" fmla="*/ 34 h 311"/>
                  <a:gd name="T22" fmla="*/ 1020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1" name="Freeform 14">
                <a:extLst>
                  <a:ext uri="{FF2B5EF4-FFF2-40B4-BE49-F238E27FC236}">
                    <a16:creationId xmlns:a16="http://schemas.microsoft.com/office/drawing/2014/main" id="{97799A6D-FBAB-D642-8A23-357F06C05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3395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2" name="Freeform 15">
                <a:extLst>
                  <a:ext uri="{FF2B5EF4-FFF2-40B4-BE49-F238E27FC236}">
                    <a16:creationId xmlns:a16="http://schemas.microsoft.com/office/drawing/2014/main" id="{763DDFB1-4B94-4949-AF7E-F6AEB17D3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1732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4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3" name="Freeform 16">
                <a:extLst>
                  <a:ext uri="{FF2B5EF4-FFF2-40B4-BE49-F238E27FC236}">
                    <a16:creationId xmlns:a16="http://schemas.microsoft.com/office/drawing/2014/main" id="{66598C13-D60F-3649-B5E8-401CC0A75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689" y="161957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4" name="Freeform 17">
                <a:extLst>
                  <a:ext uri="{FF2B5EF4-FFF2-40B4-BE49-F238E27FC236}">
                    <a16:creationId xmlns:a16="http://schemas.microsoft.com/office/drawing/2014/main" id="{51F3B634-5226-AA4A-8EDB-B07D89F1F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25" y="1620126"/>
                <a:ext cx="453179" cy="136337"/>
              </a:xfrm>
              <a:custGeom>
                <a:avLst/>
                <a:gdLst>
                  <a:gd name="T0" fmla="*/ 440094 w 1039"/>
                  <a:gd name="T1" fmla="*/ 2192 h 311"/>
                  <a:gd name="T2" fmla="*/ 440094 w 1039"/>
                  <a:gd name="T3" fmla="*/ 2192 h 311"/>
                  <a:gd name="T4" fmla="*/ 227680 w 1039"/>
                  <a:gd name="T5" fmla="*/ 63127 h 311"/>
                  <a:gd name="T6" fmla="*/ 227680 w 1039"/>
                  <a:gd name="T7" fmla="*/ 63127 h 311"/>
                  <a:gd name="T8" fmla="*/ 12213 w 1039"/>
                  <a:gd name="T9" fmla="*/ 112664 h 311"/>
                  <a:gd name="T10" fmla="*/ 12213 w 1039"/>
                  <a:gd name="T11" fmla="*/ 112664 h 311"/>
                  <a:gd name="T12" fmla="*/ 14830 w 1039"/>
                  <a:gd name="T13" fmla="*/ 133707 h 311"/>
                  <a:gd name="T14" fmla="*/ 14830 w 1039"/>
                  <a:gd name="T15" fmla="*/ 133707 h 311"/>
                  <a:gd name="T16" fmla="*/ 229425 w 1039"/>
                  <a:gd name="T17" fmla="*/ 84608 h 311"/>
                  <a:gd name="T18" fmla="*/ 229425 w 1039"/>
                  <a:gd name="T19" fmla="*/ 84608 h 311"/>
                  <a:gd name="T20" fmla="*/ 444892 w 1039"/>
                  <a:gd name="T21" fmla="*/ 14905 h 311"/>
                  <a:gd name="T22" fmla="*/ 444892 w 1039"/>
                  <a:gd name="T23" fmla="*/ 14905 h 311"/>
                  <a:gd name="T24" fmla="*/ 440094 w 1039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5" name="Freeform 18">
                <a:extLst>
                  <a:ext uri="{FF2B5EF4-FFF2-40B4-BE49-F238E27FC236}">
                    <a16:creationId xmlns:a16="http://schemas.microsoft.com/office/drawing/2014/main" id="{1458DF6A-680E-5442-9361-E53D04E30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040" y="161957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6" name="Freeform 19">
                <a:extLst>
                  <a:ext uri="{FF2B5EF4-FFF2-40B4-BE49-F238E27FC236}">
                    <a16:creationId xmlns:a16="http://schemas.microsoft.com/office/drawing/2014/main" id="{B4D689EF-EDD2-6C4F-9122-A4E74FFE1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806" y="1619576"/>
                <a:ext cx="452957" cy="136887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7" name="Freeform 20">
                <a:extLst>
                  <a:ext uri="{FF2B5EF4-FFF2-40B4-BE49-F238E27FC236}">
                    <a16:creationId xmlns:a16="http://schemas.microsoft.com/office/drawing/2014/main" id="{375B6DC6-9123-2041-B02E-B7972CB1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360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8" name="Freeform 21">
                <a:extLst>
                  <a:ext uri="{FF2B5EF4-FFF2-40B4-BE49-F238E27FC236}">
                    <a16:creationId xmlns:a16="http://schemas.microsoft.com/office/drawing/2014/main" id="{C154716E-0DBC-B141-9956-297001109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101" y="1619576"/>
                <a:ext cx="452958" cy="136887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9" name="Freeform 22">
                <a:extLst>
                  <a:ext uri="{FF2B5EF4-FFF2-40B4-BE49-F238E27FC236}">
                    <a16:creationId xmlns:a16="http://schemas.microsoft.com/office/drawing/2014/main" id="{C238AEAC-CA9D-A544-A056-0ECAF2205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60" y="1619576"/>
                <a:ext cx="454414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0" name="Freeform 23">
                <a:extLst>
                  <a:ext uri="{FF2B5EF4-FFF2-40B4-BE49-F238E27FC236}">
                    <a16:creationId xmlns:a16="http://schemas.microsoft.com/office/drawing/2014/main" id="{85FFF6EC-8D8D-0A41-BB9D-302A0DA2B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09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1" name="Freeform 24">
                <a:extLst>
                  <a:ext uri="{FF2B5EF4-FFF2-40B4-BE49-F238E27FC236}">
                    <a16:creationId xmlns:a16="http://schemas.microsoft.com/office/drawing/2014/main" id="{93EBBA15-C7F0-3946-A3B5-C0D722BE0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096" y="161957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2" name="Freeform 25">
                <a:extLst>
                  <a:ext uri="{FF2B5EF4-FFF2-40B4-BE49-F238E27FC236}">
                    <a16:creationId xmlns:a16="http://schemas.microsoft.com/office/drawing/2014/main" id="{98428A84-8223-DE4D-9263-86997100E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8318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3" name="Freeform 26">
                <a:extLst>
                  <a:ext uri="{FF2B5EF4-FFF2-40B4-BE49-F238E27FC236}">
                    <a16:creationId xmlns:a16="http://schemas.microsoft.com/office/drawing/2014/main" id="{97DCA905-A6A5-E64B-9D6A-1A868E878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028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4" name="Freeform 27">
                <a:extLst>
                  <a:ext uri="{FF2B5EF4-FFF2-40B4-BE49-F238E27FC236}">
                    <a16:creationId xmlns:a16="http://schemas.microsoft.com/office/drawing/2014/main" id="{D2B739D0-83D6-2044-A4CB-C69C7B94E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155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5" name="Freeform 28">
                <a:extLst>
                  <a:ext uri="{FF2B5EF4-FFF2-40B4-BE49-F238E27FC236}">
                    <a16:creationId xmlns:a16="http://schemas.microsoft.com/office/drawing/2014/main" id="{F93D0E0A-312C-FF4F-91FA-9847E51C7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314" y="161957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6" name="Freeform 29">
                <a:extLst>
                  <a:ext uri="{FF2B5EF4-FFF2-40B4-BE49-F238E27FC236}">
                    <a16:creationId xmlns:a16="http://schemas.microsoft.com/office/drawing/2014/main" id="{65A4B4CB-443E-BD4D-99BE-C8B00C1A9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681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201 w 1040"/>
                  <a:gd name="T9" fmla="*/ 112664 h 311"/>
                  <a:gd name="T10" fmla="*/ 12201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464 w 1040"/>
                  <a:gd name="T21" fmla="*/ 14905 h 311"/>
                  <a:gd name="T22" fmla="*/ 444464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7" name="Freeform 30">
                <a:extLst>
                  <a:ext uri="{FF2B5EF4-FFF2-40B4-BE49-F238E27FC236}">
                    <a16:creationId xmlns:a16="http://schemas.microsoft.com/office/drawing/2014/main" id="{8562DEF4-8DF7-284D-A02B-F4D981603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609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8" name="Freeform 31">
                <a:extLst>
                  <a:ext uri="{FF2B5EF4-FFF2-40B4-BE49-F238E27FC236}">
                    <a16:creationId xmlns:a16="http://schemas.microsoft.com/office/drawing/2014/main" id="{2FDE6452-736B-F841-94BC-9E8F893A9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831" y="1619576"/>
                <a:ext cx="454414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9" name="Freeform 32">
                <a:extLst>
                  <a:ext uri="{FF2B5EF4-FFF2-40B4-BE49-F238E27FC236}">
                    <a16:creationId xmlns:a16="http://schemas.microsoft.com/office/drawing/2014/main" id="{C7731496-4C51-B147-BD34-326E49B38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616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22" name="Group 100">
              <a:extLst>
                <a:ext uri="{FF2B5EF4-FFF2-40B4-BE49-F238E27FC236}">
                  <a16:creationId xmlns:a16="http://schemas.microsoft.com/office/drawing/2014/main" id="{1D69EBF9-ECB6-F14D-B57F-5BF591C44C28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-3141232" y="3373395"/>
              <a:ext cx="6518125" cy="148614"/>
              <a:chOff x="61588" y="3717032"/>
              <a:chExt cx="6518125" cy="148614"/>
            </a:xfrm>
          </p:grpSpPr>
          <p:sp>
            <p:nvSpPr>
              <p:cNvPr id="41" name="Freeform 1">
                <a:extLst>
                  <a:ext uri="{FF2B5EF4-FFF2-40B4-BE49-F238E27FC236}">
                    <a16:creationId xmlns:a16="http://schemas.microsoft.com/office/drawing/2014/main" id="{35F0F236-780F-9641-B29E-5653FE3D6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7188" y="3717797"/>
                <a:ext cx="493676" cy="147648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2" name="Freeform 17">
                <a:extLst>
                  <a:ext uri="{FF2B5EF4-FFF2-40B4-BE49-F238E27FC236}">
                    <a16:creationId xmlns:a16="http://schemas.microsoft.com/office/drawing/2014/main" id="{88A066D8-AAD3-6B43-8191-AE816AA26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8" y="3717032"/>
                <a:ext cx="493988" cy="148614"/>
              </a:xfrm>
              <a:custGeom>
                <a:avLst/>
                <a:gdLst>
                  <a:gd name="T0" fmla="*/ 479725 w 1039"/>
                  <a:gd name="T1" fmla="*/ 2389 h 311"/>
                  <a:gd name="T2" fmla="*/ 479725 w 1039"/>
                  <a:gd name="T3" fmla="*/ 2389 h 311"/>
                  <a:gd name="T4" fmla="*/ 248183 w 1039"/>
                  <a:gd name="T5" fmla="*/ 68812 h 311"/>
                  <a:gd name="T6" fmla="*/ 248183 w 1039"/>
                  <a:gd name="T7" fmla="*/ 68812 h 311"/>
                  <a:gd name="T8" fmla="*/ 13312 w 1039"/>
                  <a:gd name="T9" fmla="*/ 122810 h 311"/>
                  <a:gd name="T10" fmla="*/ 13312 w 1039"/>
                  <a:gd name="T11" fmla="*/ 122810 h 311"/>
                  <a:gd name="T12" fmla="*/ 16165 w 1039"/>
                  <a:gd name="T13" fmla="*/ 145747 h 311"/>
                  <a:gd name="T14" fmla="*/ 16165 w 1039"/>
                  <a:gd name="T15" fmla="*/ 145747 h 311"/>
                  <a:gd name="T16" fmla="*/ 250084 w 1039"/>
                  <a:gd name="T17" fmla="*/ 92227 h 311"/>
                  <a:gd name="T18" fmla="*/ 250084 w 1039"/>
                  <a:gd name="T19" fmla="*/ 92227 h 311"/>
                  <a:gd name="T20" fmla="*/ 484955 w 1039"/>
                  <a:gd name="T21" fmla="*/ 16247 h 311"/>
                  <a:gd name="T22" fmla="*/ 484955 w 1039"/>
                  <a:gd name="T23" fmla="*/ 16247 h 311"/>
                  <a:gd name="T24" fmla="*/ 479725 w 1039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3" name="Freeform 18">
                <a:extLst>
                  <a:ext uri="{FF2B5EF4-FFF2-40B4-BE49-F238E27FC236}">
                    <a16:creationId xmlns:a16="http://schemas.microsoft.com/office/drawing/2014/main" id="{94221A89-8560-194B-9DD7-38C33EEAB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18" y="3717797"/>
                <a:ext cx="493676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4" name="Freeform 19">
                <a:extLst>
                  <a:ext uri="{FF2B5EF4-FFF2-40B4-BE49-F238E27FC236}">
                    <a16:creationId xmlns:a16="http://schemas.microsoft.com/office/drawing/2014/main" id="{25D94D35-0F71-6046-B22B-AEECF663E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962" y="3717797"/>
                <a:ext cx="493676" cy="147648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5" name="Freeform 20">
                <a:extLst>
                  <a:ext uri="{FF2B5EF4-FFF2-40B4-BE49-F238E27FC236}">
                    <a16:creationId xmlns:a16="http://schemas.microsoft.com/office/drawing/2014/main" id="{0A13ACC5-00A6-3A4C-A131-54A5D0756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899" y="3717032"/>
                <a:ext cx="493988" cy="148614"/>
              </a:xfrm>
              <a:custGeom>
                <a:avLst/>
                <a:gdLst>
                  <a:gd name="T0" fmla="*/ 478803 w 1041"/>
                  <a:gd name="T1" fmla="*/ 2389 h 311"/>
                  <a:gd name="T2" fmla="*/ 478803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134 w 1041"/>
                  <a:gd name="T13" fmla="*/ 145747 h 311"/>
                  <a:gd name="T14" fmla="*/ 16134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8803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6" name="Freeform 21">
                <a:extLst>
                  <a:ext uri="{FF2B5EF4-FFF2-40B4-BE49-F238E27FC236}">
                    <a16:creationId xmlns:a16="http://schemas.microsoft.com/office/drawing/2014/main" id="{FACA6CD3-6D86-7C42-840C-9BFDB75E0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997" y="3717798"/>
                <a:ext cx="493675" cy="147648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7" name="Freeform 22">
                <a:extLst>
                  <a:ext uri="{FF2B5EF4-FFF2-40B4-BE49-F238E27FC236}">
                    <a16:creationId xmlns:a16="http://schemas.microsoft.com/office/drawing/2014/main" id="{CC5D9B05-F1CC-E141-9E5F-369FDBFA1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157" y="3717798"/>
                <a:ext cx="495262" cy="147648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8" name="Freeform 23">
                <a:extLst>
                  <a:ext uri="{FF2B5EF4-FFF2-40B4-BE49-F238E27FC236}">
                    <a16:creationId xmlns:a16="http://schemas.microsoft.com/office/drawing/2014/main" id="{13D40BA3-1EC3-E245-B6D9-F130DD999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278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7706 w 1041"/>
                  <a:gd name="T5" fmla="*/ 68812 h 311"/>
                  <a:gd name="T6" fmla="*/ 247706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609 w 1041"/>
                  <a:gd name="T13" fmla="*/ 145747 h 311"/>
                  <a:gd name="T14" fmla="*/ 16609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9" name="Freeform 24">
                <a:extLst>
                  <a:ext uri="{FF2B5EF4-FFF2-40B4-BE49-F238E27FC236}">
                    <a16:creationId xmlns:a16="http://schemas.microsoft.com/office/drawing/2014/main" id="{740FFAD8-5E25-4D4E-939C-4A54C4793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211" y="3717798"/>
                <a:ext cx="493675" cy="147648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0" name="Freeform 25">
                <a:extLst>
                  <a:ext uri="{FF2B5EF4-FFF2-40B4-BE49-F238E27FC236}">
                    <a16:creationId xmlns:a16="http://schemas.microsoft.com/office/drawing/2014/main" id="{C6F2D817-A6B7-FB47-AC55-D81898805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755" y="3717798"/>
                <a:ext cx="495262" cy="147648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1" name="Freeform 26">
                <a:extLst>
                  <a:ext uri="{FF2B5EF4-FFF2-40B4-BE49-F238E27FC236}">
                    <a16:creationId xmlns:a16="http://schemas.microsoft.com/office/drawing/2014/main" id="{DDDBE634-4CE4-AD42-99B6-A55DCE32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589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4710 w 1041"/>
                  <a:gd name="T9" fmla="*/ 122810 h 311"/>
                  <a:gd name="T10" fmla="*/ 14710 w 1041"/>
                  <a:gd name="T11" fmla="*/ 122810 h 311"/>
                  <a:gd name="T12" fmla="*/ 17083 w 1041"/>
                  <a:gd name="T13" fmla="*/ 145747 h 311"/>
                  <a:gd name="T14" fmla="*/ 17083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2" name="Freeform 27">
                <a:extLst>
                  <a:ext uri="{FF2B5EF4-FFF2-40B4-BE49-F238E27FC236}">
                    <a16:creationId xmlns:a16="http://schemas.microsoft.com/office/drawing/2014/main" id="{4BD4FF78-40D4-094F-81DC-1DB0DC61B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808" y="3717797"/>
                <a:ext cx="493676" cy="147648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3" name="Freeform 28">
                <a:extLst>
                  <a:ext uri="{FF2B5EF4-FFF2-40B4-BE49-F238E27FC236}">
                    <a16:creationId xmlns:a16="http://schemas.microsoft.com/office/drawing/2014/main" id="{1B83F07B-CCB9-F14E-B49E-9DA00B153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970" y="3717798"/>
                <a:ext cx="495262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4" name="Freeform 29">
                <a:extLst>
                  <a:ext uri="{FF2B5EF4-FFF2-40B4-BE49-F238E27FC236}">
                    <a16:creationId xmlns:a16="http://schemas.microsoft.com/office/drawing/2014/main" id="{8E953991-87DA-0E4D-B995-288B6122E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06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7944 w 1040"/>
                  <a:gd name="T5" fmla="*/ 68812 h 311"/>
                  <a:gd name="T6" fmla="*/ 247944 w 1040"/>
                  <a:gd name="T7" fmla="*/ 68812 h 311"/>
                  <a:gd name="T8" fmla="*/ 13300 w 1040"/>
                  <a:gd name="T9" fmla="*/ 122810 h 311"/>
                  <a:gd name="T10" fmla="*/ 13300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488 w 1040"/>
                  <a:gd name="T21" fmla="*/ 16247 h 311"/>
                  <a:gd name="T22" fmla="*/ 484488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5" name="Freeform 30">
                <a:extLst>
                  <a:ext uri="{FF2B5EF4-FFF2-40B4-BE49-F238E27FC236}">
                    <a16:creationId xmlns:a16="http://schemas.microsoft.com/office/drawing/2014/main" id="{22253400-DF13-A549-9298-AE5DA978F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591" y="3717798"/>
                <a:ext cx="493675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6" name="Freeform 31">
                <a:extLst>
                  <a:ext uri="{FF2B5EF4-FFF2-40B4-BE49-F238E27FC236}">
                    <a16:creationId xmlns:a16="http://schemas.microsoft.com/office/drawing/2014/main" id="{09CBE023-6ED6-464E-ACEA-9B168D7C2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310" y="3717798"/>
                <a:ext cx="493675" cy="147648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7" name="Freeform 32">
                <a:extLst>
                  <a:ext uri="{FF2B5EF4-FFF2-40B4-BE49-F238E27FC236}">
                    <a16:creationId xmlns:a16="http://schemas.microsoft.com/office/drawing/2014/main" id="{410368F5-7683-2F49-BCE2-9A37A585E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37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8419 w 1040"/>
                  <a:gd name="T5" fmla="*/ 68812 h 311"/>
                  <a:gd name="T6" fmla="*/ 248419 w 1040"/>
                  <a:gd name="T7" fmla="*/ 68812 h 311"/>
                  <a:gd name="T8" fmla="*/ 13775 w 1040"/>
                  <a:gd name="T9" fmla="*/ 122810 h 311"/>
                  <a:gd name="T10" fmla="*/ 13775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963 w 1040"/>
                  <a:gd name="T21" fmla="*/ 16247 h 311"/>
                  <a:gd name="T22" fmla="*/ 484963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23" name="Group 101">
              <a:extLst>
                <a:ext uri="{FF2B5EF4-FFF2-40B4-BE49-F238E27FC236}">
                  <a16:creationId xmlns:a16="http://schemas.microsoft.com/office/drawing/2014/main" id="{AA9AD17E-6C18-524B-931E-395615E150F8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832265" y="3301388"/>
              <a:ext cx="6518125" cy="148614"/>
              <a:chOff x="61588" y="3717032"/>
              <a:chExt cx="6518125" cy="148614"/>
            </a:xfrm>
          </p:grpSpPr>
          <p:sp>
            <p:nvSpPr>
              <p:cNvPr id="24" name="Freeform 1">
                <a:extLst>
                  <a:ext uri="{FF2B5EF4-FFF2-40B4-BE49-F238E27FC236}">
                    <a16:creationId xmlns:a16="http://schemas.microsoft.com/office/drawing/2014/main" id="{33128533-CED6-474F-A8BC-38A13A668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6614" y="3716445"/>
                <a:ext cx="493675" cy="149235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5" name="Freeform 17">
                <a:extLst>
                  <a:ext uri="{FF2B5EF4-FFF2-40B4-BE49-F238E27FC236}">
                    <a16:creationId xmlns:a16="http://schemas.microsoft.com/office/drawing/2014/main" id="{681A5370-B002-1D4F-BBA1-1A2EA93ED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8" y="3717032"/>
                <a:ext cx="493988" cy="148614"/>
              </a:xfrm>
              <a:custGeom>
                <a:avLst/>
                <a:gdLst>
                  <a:gd name="T0" fmla="*/ 479725 w 1039"/>
                  <a:gd name="T1" fmla="*/ 2389 h 311"/>
                  <a:gd name="T2" fmla="*/ 479725 w 1039"/>
                  <a:gd name="T3" fmla="*/ 2389 h 311"/>
                  <a:gd name="T4" fmla="*/ 248183 w 1039"/>
                  <a:gd name="T5" fmla="*/ 68812 h 311"/>
                  <a:gd name="T6" fmla="*/ 248183 w 1039"/>
                  <a:gd name="T7" fmla="*/ 68812 h 311"/>
                  <a:gd name="T8" fmla="*/ 13312 w 1039"/>
                  <a:gd name="T9" fmla="*/ 122810 h 311"/>
                  <a:gd name="T10" fmla="*/ 13312 w 1039"/>
                  <a:gd name="T11" fmla="*/ 122810 h 311"/>
                  <a:gd name="T12" fmla="*/ 16165 w 1039"/>
                  <a:gd name="T13" fmla="*/ 145747 h 311"/>
                  <a:gd name="T14" fmla="*/ 16165 w 1039"/>
                  <a:gd name="T15" fmla="*/ 145747 h 311"/>
                  <a:gd name="T16" fmla="*/ 250084 w 1039"/>
                  <a:gd name="T17" fmla="*/ 92227 h 311"/>
                  <a:gd name="T18" fmla="*/ 250084 w 1039"/>
                  <a:gd name="T19" fmla="*/ 92227 h 311"/>
                  <a:gd name="T20" fmla="*/ 484955 w 1039"/>
                  <a:gd name="T21" fmla="*/ 16247 h 311"/>
                  <a:gd name="T22" fmla="*/ 484955 w 1039"/>
                  <a:gd name="T23" fmla="*/ 16247 h 311"/>
                  <a:gd name="T24" fmla="*/ 479725 w 1039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6" name="Freeform 18">
                <a:extLst>
                  <a:ext uri="{FF2B5EF4-FFF2-40B4-BE49-F238E27FC236}">
                    <a16:creationId xmlns:a16="http://schemas.microsoft.com/office/drawing/2014/main" id="{847C2FAD-35D1-E94C-A3F0-758EB97EA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55" y="3716444"/>
                <a:ext cx="493676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7" name="Freeform 19">
                <a:extLst>
                  <a:ext uri="{FF2B5EF4-FFF2-40B4-BE49-F238E27FC236}">
                    <a16:creationId xmlns:a16="http://schemas.microsoft.com/office/drawing/2014/main" id="{B2EA5CE3-291A-BA49-837D-59AD9D094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213" y="3716445"/>
                <a:ext cx="495262" cy="149235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8" name="Freeform 20">
                <a:extLst>
                  <a:ext uri="{FF2B5EF4-FFF2-40B4-BE49-F238E27FC236}">
                    <a16:creationId xmlns:a16="http://schemas.microsoft.com/office/drawing/2014/main" id="{1547BF40-DF70-C14A-B792-B513C8E3D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899" y="3717032"/>
                <a:ext cx="493988" cy="148614"/>
              </a:xfrm>
              <a:custGeom>
                <a:avLst/>
                <a:gdLst>
                  <a:gd name="T0" fmla="*/ 478803 w 1041"/>
                  <a:gd name="T1" fmla="*/ 2389 h 311"/>
                  <a:gd name="T2" fmla="*/ 478803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134 w 1041"/>
                  <a:gd name="T13" fmla="*/ 145747 h 311"/>
                  <a:gd name="T14" fmla="*/ 16134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8803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id="{4BEFDC41-D424-774C-A929-D246F186B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835" y="3716445"/>
                <a:ext cx="493675" cy="149235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id="{68E788A2-E878-7747-98AC-0591C3123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169" y="3716444"/>
                <a:ext cx="493676" cy="149235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id="{C9C599CE-F73F-574D-9FD2-6DCAA16A5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278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7706 w 1041"/>
                  <a:gd name="T5" fmla="*/ 68812 h 311"/>
                  <a:gd name="T6" fmla="*/ 247706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609 w 1041"/>
                  <a:gd name="T13" fmla="*/ 145747 h 311"/>
                  <a:gd name="T14" fmla="*/ 16609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2" name="Freeform 24">
                <a:extLst>
                  <a:ext uri="{FF2B5EF4-FFF2-40B4-BE49-F238E27FC236}">
                    <a16:creationId xmlns:a16="http://schemas.microsoft.com/office/drawing/2014/main" id="{61244DBA-AE1E-9C4C-8032-2459BB898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049" y="3716445"/>
                <a:ext cx="493675" cy="149235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3" name="Freeform 25">
                <a:extLst>
                  <a:ext uri="{FF2B5EF4-FFF2-40B4-BE49-F238E27FC236}">
                    <a16:creationId xmlns:a16="http://schemas.microsoft.com/office/drawing/2014/main" id="{008F027D-0A4D-0A40-8F49-07A16BEB9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3768" y="3716445"/>
                <a:ext cx="493675" cy="149235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4" name="Freeform 26">
                <a:extLst>
                  <a:ext uri="{FF2B5EF4-FFF2-40B4-BE49-F238E27FC236}">
                    <a16:creationId xmlns:a16="http://schemas.microsoft.com/office/drawing/2014/main" id="{6FAF5015-223B-7645-B4D8-E56CCD36D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589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4710 w 1041"/>
                  <a:gd name="T9" fmla="*/ 122810 h 311"/>
                  <a:gd name="T10" fmla="*/ 14710 w 1041"/>
                  <a:gd name="T11" fmla="*/ 122810 h 311"/>
                  <a:gd name="T12" fmla="*/ 17083 w 1041"/>
                  <a:gd name="T13" fmla="*/ 145747 h 311"/>
                  <a:gd name="T14" fmla="*/ 17083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5" name="Freeform 27">
                <a:extLst>
                  <a:ext uri="{FF2B5EF4-FFF2-40B4-BE49-F238E27FC236}">
                    <a16:creationId xmlns:a16="http://schemas.microsoft.com/office/drawing/2014/main" id="{87195CF0-7BAB-7F49-874A-F344DC353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3646" y="3716444"/>
                <a:ext cx="493676" cy="149235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6" name="Freeform 28">
                <a:extLst>
                  <a:ext uri="{FF2B5EF4-FFF2-40B4-BE49-F238E27FC236}">
                    <a16:creationId xmlns:a16="http://schemas.microsoft.com/office/drawing/2014/main" id="{250629E1-EA90-B946-B39D-1DB9D05A0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982" y="3716445"/>
                <a:ext cx="493675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7" name="Freeform 29">
                <a:extLst>
                  <a:ext uri="{FF2B5EF4-FFF2-40B4-BE49-F238E27FC236}">
                    <a16:creationId xmlns:a16="http://schemas.microsoft.com/office/drawing/2014/main" id="{71FCB582-AB17-A644-94FF-39E5D9F43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06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7944 w 1040"/>
                  <a:gd name="T5" fmla="*/ 68812 h 311"/>
                  <a:gd name="T6" fmla="*/ 247944 w 1040"/>
                  <a:gd name="T7" fmla="*/ 68812 h 311"/>
                  <a:gd name="T8" fmla="*/ 13300 w 1040"/>
                  <a:gd name="T9" fmla="*/ 122810 h 311"/>
                  <a:gd name="T10" fmla="*/ 13300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488 w 1040"/>
                  <a:gd name="T21" fmla="*/ 16247 h 311"/>
                  <a:gd name="T22" fmla="*/ 484488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8" name="Freeform 30">
                <a:extLst>
                  <a:ext uri="{FF2B5EF4-FFF2-40B4-BE49-F238E27FC236}">
                    <a16:creationId xmlns:a16="http://schemas.microsoft.com/office/drawing/2014/main" id="{01F65919-3D9A-AA4A-9ABA-72265DE77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015" y="3716444"/>
                <a:ext cx="493676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9" name="Freeform 31">
                <a:extLst>
                  <a:ext uri="{FF2B5EF4-FFF2-40B4-BE49-F238E27FC236}">
                    <a16:creationId xmlns:a16="http://schemas.microsoft.com/office/drawing/2014/main" id="{4B6C71DE-20F7-2743-88F6-FAE6DCC90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3560" y="3716445"/>
                <a:ext cx="495262" cy="149235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0" name="Freeform 32">
                <a:extLst>
                  <a:ext uri="{FF2B5EF4-FFF2-40B4-BE49-F238E27FC236}">
                    <a16:creationId xmlns:a16="http://schemas.microsoft.com/office/drawing/2014/main" id="{ABA032F7-B6FF-5549-A204-45CB3DB14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37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8419 w 1040"/>
                  <a:gd name="T5" fmla="*/ 68812 h 311"/>
                  <a:gd name="T6" fmla="*/ 248419 w 1040"/>
                  <a:gd name="T7" fmla="*/ 68812 h 311"/>
                  <a:gd name="T8" fmla="*/ 13775 w 1040"/>
                  <a:gd name="T9" fmla="*/ 122810 h 311"/>
                  <a:gd name="T10" fmla="*/ 13775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963 w 1040"/>
                  <a:gd name="T21" fmla="*/ 16247 h 311"/>
                  <a:gd name="T22" fmla="*/ 484963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002570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4240112"/>
              </p:ext>
            </p:extLst>
          </p:nvPr>
        </p:nvGraphicFramePr>
        <p:xfrm>
          <a:off x="1844591" y="1960682"/>
          <a:ext cx="8502818" cy="3851932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26250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21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65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690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62983">
                <a:tc>
                  <a:txBody>
                    <a:bodyPr/>
                    <a:lstStyle/>
                    <a:p>
                      <a:pPr algn="ctr"/>
                      <a:endParaRPr lang="en-US" sz="2000" b="1" i="0" dirty="0">
                        <a:solidFill>
                          <a:schemeClr val="tx2"/>
                        </a:solidFill>
                        <a:latin typeface="Arima Madurai" pitchFamily="2" charset="77"/>
                        <a:ea typeface="Roboto" charset="0"/>
                        <a:cs typeface="Arima Madurai" pitchFamily="2" charset="77"/>
                      </a:endParaRPr>
                    </a:p>
                  </a:txBody>
                  <a:tcPr marL="0" marR="0" marT="280416" marB="0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i="0" dirty="0">
                          <a:solidFill>
                            <a:schemeClr val="tx2"/>
                          </a:solidFill>
                          <a:latin typeface="Arima Madurai" pitchFamily="2" charset="77"/>
                          <a:cs typeface="Arima Madurai" pitchFamily="2" charset="77"/>
                        </a:rPr>
                        <a:t>A</a:t>
                      </a:r>
                      <a:endParaRPr lang="en-US" sz="2000" b="1" i="0" dirty="0">
                        <a:solidFill>
                          <a:schemeClr val="tx2"/>
                        </a:solidFill>
                        <a:latin typeface="Arima Madurai" pitchFamily="2" charset="77"/>
                        <a:ea typeface="Nunito Bold" charset="0"/>
                        <a:cs typeface="Arima Madurai" pitchFamily="2" charset="77"/>
                      </a:endParaRPr>
                    </a:p>
                  </a:txBody>
                  <a:tcPr marL="0" marR="43235" marT="280416" marB="0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i="0" dirty="0">
                          <a:solidFill>
                            <a:schemeClr val="tx2"/>
                          </a:solidFill>
                          <a:latin typeface="Arima Madurai" pitchFamily="2" charset="77"/>
                          <a:cs typeface="Arima Madurai" pitchFamily="2" charset="77"/>
                        </a:rPr>
                        <a:t>B</a:t>
                      </a:r>
                      <a:endParaRPr lang="en-US" sz="2000" b="1" i="0" dirty="0">
                        <a:solidFill>
                          <a:schemeClr val="tx2"/>
                        </a:solidFill>
                        <a:latin typeface="Arima Madurai" pitchFamily="2" charset="77"/>
                        <a:ea typeface="Nunito Bold" charset="0"/>
                        <a:cs typeface="Arima Madurai" pitchFamily="2" charset="77"/>
                      </a:endParaRPr>
                    </a:p>
                  </a:txBody>
                  <a:tcPr marL="0" marR="43235" marT="280416" marB="0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i="0" dirty="0">
                          <a:solidFill>
                            <a:schemeClr val="tx2"/>
                          </a:solidFill>
                          <a:latin typeface="Arima Madurai" pitchFamily="2" charset="77"/>
                          <a:cs typeface="Arima Madurai" pitchFamily="2" charset="77"/>
                        </a:rPr>
                        <a:t>C</a:t>
                      </a:r>
                      <a:endParaRPr lang="en-US" sz="2000" b="1" i="0" dirty="0">
                        <a:solidFill>
                          <a:schemeClr val="tx2"/>
                        </a:solidFill>
                        <a:latin typeface="Arima Madurai" pitchFamily="2" charset="77"/>
                        <a:ea typeface="Nunito Bold" charset="0"/>
                        <a:cs typeface="Arima Madurai" pitchFamily="2" charset="77"/>
                      </a:endParaRPr>
                    </a:p>
                  </a:txBody>
                  <a:tcPr marL="0" marR="43235" marT="280416" marB="0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2983"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dirty="0">
                          <a:latin typeface="Arima Madurai" pitchFamily="2" charset="77"/>
                          <a:cs typeface="Arima Madurai" pitchFamily="2" charset="77"/>
                        </a:rPr>
                        <a:t>CONTENT A</a:t>
                      </a:r>
                      <a:endParaRPr lang="en-US" sz="1800" b="1" i="0" dirty="0">
                        <a:solidFill>
                          <a:schemeClr val="bg1"/>
                        </a:solidFill>
                        <a:latin typeface="Arima Madurai" pitchFamily="2" charset="77"/>
                        <a:ea typeface="Nunito Bold" charset="0"/>
                        <a:cs typeface="Arima Madurai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Arima Madurai Medium" pitchFamily="2" charset="77"/>
                          <a:cs typeface="Arima Madurai Medium" pitchFamily="2" charset="77"/>
                        </a:rPr>
                        <a:t>100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Arima Madurai Medium" pitchFamily="2" charset="77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Arima Madurai Medium" pitchFamily="2" charset="77"/>
                          <a:cs typeface="Arima Madurai Medium" pitchFamily="2" charset="77"/>
                        </a:rPr>
                        <a:t>200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Arima Madurai Medium" pitchFamily="2" charset="77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Arima Madurai Medium" pitchFamily="2" charset="77"/>
                          <a:cs typeface="Arima Madurai Medium" pitchFamily="2" charset="77"/>
                        </a:rPr>
                        <a:t>400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Arima Madurai Medium" pitchFamily="2" charset="77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2983"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dirty="0">
                          <a:latin typeface="Arima Madurai" pitchFamily="2" charset="77"/>
                          <a:cs typeface="Arima Madurai" pitchFamily="2" charset="77"/>
                        </a:rPr>
                        <a:t>CONTENT B</a:t>
                      </a:r>
                      <a:endParaRPr lang="en-US" sz="1800" b="1" i="0" dirty="0">
                        <a:solidFill>
                          <a:schemeClr val="bg1"/>
                        </a:solidFill>
                        <a:latin typeface="Arima Madurai" pitchFamily="2" charset="77"/>
                        <a:ea typeface="Nunito Bold" charset="0"/>
                        <a:cs typeface="Arima Madurai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Arima Madurai Medium" pitchFamily="2" charset="77"/>
                          <a:cs typeface="Arima Madurai Medium" pitchFamily="2" charset="77"/>
                        </a:rPr>
                        <a:t>$67,000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Arima Madurai Medium" pitchFamily="2" charset="77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Arima Madurai Medium" pitchFamily="2" charset="77"/>
                          <a:cs typeface="Arima Madurai Medium" pitchFamily="2" charset="77"/>
                        </a:rPr>
                        <a:t>$56,000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Arima Madurai Medium" pitchFamily="2" charset="77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Arima Madurai Medium" pitchFamily="2" charset="77"/>
                          <a:cs typeface="Arima Madurai Medium" pitchFamily="2" charset="77"/>
                        </a:rPr>
                        <a:t>$78,000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Arima Madurai Medium" pitchFamily="2" charset="77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2983"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dirty="0">
                          <a:latin typeface="Arima Madurai" pitchFamily="2" charset="77"/>
                          <a:cs typeface="Arima Madurai" pitchFamily="2" charset="77"/>
                        </a:rPr>
                        <a:t>CONTENT C</a:t>
                      </a:r>
                      <a:endParaRPr lang="en-US" sz="1800" b="1" i="0" dirty="0">
                        <a:solidFill>
                          <a:schemeClr val="bg1"/>
                        </a:solidFill>
                        <a:latin typeface="Arima Madurai" pitchFamily="2" charset="77"/>
                        <a:ea typeface="Nunito Bold" charset="0"/>
                        <a:cs typeface="Arima Madurai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Arima Madurai Medium" pitchFamily="2" charset="77"/>
                          <a:cs typeface="Arima Madurai Medium" pitchFamily="2" charset="77"/>
                        </a:rPr>
                        <a:t>4500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Arima Madurai Medium" pitchFamily="2" charset="77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Arima Madurai Medium" pitchFamily="2" charset="77"/>
                          <a:cs typeface="Arima Madurai Medium" pitchFamily="2" charset="77"/>
                        </a:rPr>
                        <a:t>60000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Arima Madurai Medium" pitchFamily="2" charset="77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Arima Madurai Medium" pitchFamily="2" charset="77"/>
                          <a:cs typeface="Arima Madurai Medium" pitchFamily="2" charset="77"/>
                        </a:rPr>
                        <a:t>$8,000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Arima Madurai Medium" pitchFamily="2" charset="77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6">
                          <a:lumMod val="7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3088843" y="569068"/>
            <a:ext cx="60143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6">
                    <a:lumMod val="50000"/>
                  </a:schemeClr>
                </a:solidFill>
                <a:latin typeface="Arima Madurai Semi" pitchFamily="2" charset="77"/>
                <a:ea typeface="Nunito Bold" charset="0"/>
                <a:cs typeface="Arima Madurai Semi" pitchFamily="2" charset="77"/>
              </a:rPr>
              <a:t>TABLES TO COMPARE DATA</a:t>
            </a:r>
          </a:p>
        </p:txBody>
      </p:sp>
      <p:grpSp>
        <p:nvGrpSpPr>
          <p:cNvPr id="5" name="Group 260">
            <a:extLst>
              <a:ext uri="{FF2B5EF4-FFF2-40B4-BE49-F238E27FC236}">
                <a16:creationId xmlns:a16="http://schemas.microsoft.com/office/drawing/2014/main" id="{DFAC24FF-47CE-0F41-8141-FE50FCDEFF4E}"/>
              </a:ext>
            </a:extLst>
          </p:cNvPr>
          <p:cNvGrpSpPr>
            <a:grpSpLocks/>
          </p:cNvGrpSpPr>
          <p:nvPr/>
        </p:nvGrpSpPr>
        <p:grpSpPr bwMode="auto">
          <a:xfrm>
            <a:off x="98412" y="44891"/>
            <a:ext cx="12007874" cy="6768219"/>
            <a:chOff x="98284" y="44624"/>
            <a:chExt cx="12009845" cy="6768752"/>
          </a:xfrm>
        </p:grpSpPr>
        <p:grpSp>
          <p:nvGrpSpPr>
            <p:cNvPr id="6" name="Group 1">
              <a:extLst>
                <a:ext uri="{FF2B5EF4-FFF2-40B4-BE49-F238E27FC236}">
                  <a16:creationId xmlns:a16="http://schemas.microsoft.com/office/drawing/2014/main" id="{29CAF163-2D7E-B74F-80D3-7A264280AC9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0129" y="44624"/>
              <a:ext cx="11988000" cy="176227"/>
              <a:chOff x="468542" y="5934928"/>
              <a:chExt cx="11102885" cy="163221"/>
            </a:xfrm>
          </p:grpSpPr>
          <p:sp>
            <p:nvSpPr>
              <p:cNvPr id="159" name="Freeform 97">
                <a:extLst>
                  <a:ext uri="{FF2B5EF4-FFF2-40B4-BE49-F238E27FC236}">
                    <a16:creationId xmlns:a16="http://schemas.microsoft.com/office/drawing/2014/main" id="{398E243A-5A11-4F43-8E92-E41AAC133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810" y="5946690"/>
                <a:ext cx="8528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2 w 194"/>
                  <a:gd name="T13" fmla="*/ 287 h 348"/>
                  <a:gd name="T14" fmla="*/ 82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0" name="Freeform 98">
                <a:extLst>
                  <a:ext uri="{FF2B5EF4-FFF2-40B4-BE49-F238E27FC236}">
                    <a16:creationId xmlns:a16="http://schemas.microsoft.com/office/drawing/2014/main" id="{C0AE9ACB-BB09-554E-9CDF-A57D91E5D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895" y="5946690"/>
                <a:ext cx="8381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4 w 193"/>
                  <a:gd name="T27" fmla="*/ 330 h 348"/>
                  <a:gd name="T28" fmla="*/ 124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1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1" name="Freeform 99">
                <a:extLst>
                  <a:ext uri="{FF2B5EF4-FFF2-40B4-BE49-F238E27FC236}">
                    <a16:creationId xmlns:a16="http://schemas.microsoft.com/office/drawing/2014/main" id="{532352D0-6601-F542-B16D-0C1476CA1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522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2" name="Freeform 100">
                <a:extLst>
                  <a:ext uri="{FF2B5EF4-FFF2-40B4-BE49-F238E27FC236}">
                    <a16:creationId xmlns:a16="http://schemas.microsoft.com/office/drawing/2014/main" id="{4F334FAC-ED49-1C48-963C-03E7951D8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666" y="5946690"/>
                <a:ext cx="8528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3" name="Freeform 101">
                <a:extLst>
                  <a:ext uri="{FF2B5EF4-FFF2-40B4-BE49-F238E27FC236}">
                    <a16:creationId xmlns:a16="http://schemas.microsoft.com/office/drawing/2014/main" id="{F11B7C38-E38D-8645-A9DE-093A516D7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234" y="5946690"/>
                <a:ext cx="8381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4" name="Freeform 102">
                <a:extLst>
                  <a:ext uri="{FF2B5EF4-FFF2-40B4-BE49-F238E27FC236}">
                    <a16:creationId xmlns:a16="http://schemas.microsoft.com/office/drawing/2014/main" id="{E5A11FB6-B91C-224A-A555-22341968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378" y="5946690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5" name="Freeform 103">
                <a:extLst>
                  <a:ext uri="{FF2B5EF4-FFF2-40B4-BE49-F238E27FC236}">
                    <a16:creationId xmlns:a16="http://schemas.microsoft.com/office/drawing/2014/main" id="{2BE60E0B-610A-F848-A7DA-2309A0CF0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005" y="5946690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6" name="Freeform 104">
                <a:extLst>
                  <a:ext uri="{FF2B5EF4-FFF2-40B4-BE49-F238E27FC236}">
                    <a16:creationId xmlns:a16="http://schemas.microsoft.com/office/drawing/2014/main" id="{7641FCAD-2BB0-6F44-857E-DB665D327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149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7" name="Freeform 105">
                <a:extLst>
                  <a:ext uri="{FF2B5EF4-FFF2-40B4-BE49-F238E27FC236}">
                    <a16:creationId xmlns:a16="http://schemas.microsoft.com/office/drawing/2014/main" id="{692B1698-CDFC-604E-B1C4-4F7717B73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247" y="5946690"/>
                <a:ext cx="8528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8" name="Freeform 106">
                <a:extLst>
                  <a:ext uri="{FF2B5EF4-FFF2-40B4-BE49-F238E27FC236}">
                    <a16:creationId xmlns:a16="http://schemas.microsoft.com/office/drawing/2014/main" id="{25998BDB-C3E2-4D49-815C-4BF4DAEDE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861" y="5946690"/>
                <a:ext cx="8381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9" name="Freeform 107">
                <a:extLst>
                  <a:ext uri="{FF2B5EF4-FFF2-40B4-BE49-F238E27FC236}">
                    <a16:creationId xmlns:a16="http://schemas.microsoft.com/office/drawing/2014/main" id="{8586FA11-67BA-3A45-83C9-26994B7CA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488" y="5946690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0" name="Freeform 108">
                <a:extLst>
                  <a:ext uri="{FF2B5EF4-FFF2-40B4-BE49-F238E27FC236}">
                    <a16:creationId xmlns:a16="http://schemas.microsoft.com/office/drawing/2014/main" id="{18A75F4C-C32A-5E43-96E2-8A753C74C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632" y="5946690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1" name="Freeform 109">
                <a:extLst>
                  <a:ext uri="{FF2B5EF4-FFF2-40B4-BE49-F238E27FC236}">
                    <a16:creationId xmlns:a16="http://schemas.microsoft.com/office/drawing/2014/main" id="{17C38D61-BAE4-C042-85E5-08C089DEB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730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2" name="Freeform 110">
                <a:extLst>
                  <a:ext uri="{FF2B5EF4-FFF2-40B4-BE49-F238E27FC236}">
                    <a16:creationId xmlns:a16="http://schemas.microsoft.com/office/drawing/2014/main" id="{F3FC0648-95D5-C441-852E-E3FBE5574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874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3" name="Freeform 111">
                <a:extLst>
                  <a:ext uri="{FF2B5EF4-FFF2-40B4-BE49-F238E27FC236}">
                    <a16:creationId xmlns:a16="http://schemas.microsoft.com/office/drawing/2014/main" id="{2C66E9A0-366E-B640-908F-A809E39BA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972" y="5946690"/>
                <a:ext cx="8381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4" name="Freeform 112">
                <a:extLst>
                  <a:ext uri="{FF2B5EF4-FFF2-40B4-BE49-F238E27FC236}">
                    <a16:creationId xmlns:a16="http://schemas.microsoft.com/office/drawing/2014/main" id="{ACFA3104-CFD8-4140-832E-B295F6A31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586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5" name="Freeform 113">
                <a:extLst>
                  <a:ext uri="{FF2B5EF4-FFF2-40B4-BE49-F238E27FC236}">
                    <a16:creationId xmlns:a16="http://schemas.microsoft.com/office/drawing/2014/main" id="{5EFC1B0C-5F3F-9843-AE4A-284A31600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5214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6" name="Freeform 114">
                <a:extLst>
                  <a:ext uri="{FF2B5EF4-FFF2-40B4-BE49-F238E27FC236}">
                    <a16:creationId xmlns:a16="http://schemas.microsoft.com/office/drawing/2014/main" id="{3BDE77BA-3745-344B-9675-7B844CA1B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358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7" name="Freeform 115">
                <a:extLst>
                  <a:ext uri="{FF2B5EF4-FFF2-40B4-BE49-F238E27FC236}">
                    <a16:creationId xmlns:a16="http://schemas.microsoft.com/office/drawing/2014/main" id="{6CCBF65C-FA29-6143-9295-E46F7AFDB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6926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8" name="Freeform 116">
                <a:extLst>
                  <a:ext uri="{FF2B5EF4-FFF2-40B4-BE49-F238E27FC236}">
                    <a16:creationId xmlns:a16="http://schemas.microsoft.com/office/drawing/2014/main" id="{80846903-B44A-6441-A3BB-A26D0E39C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1070" y="5946690"/>
                <a:ext cx="83809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9" name="Freeform 117">
                <a:extLst>
                  <a:ext uri="{FF2B5EF4-FFF2-40B4-BE49-F238E27FC236}">
                    <a16:creationId xmlns:a16="http://schemas.microsoft.com/office/drawing/2014/main" id="{D6E1877C-1AAF-4749-80AA-F200D45BB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5697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0" name="Freeform 118">
                <a:extLst>
                  <a:ext uri="{FF2B5EF4-FFF2-40B4-BE49-F238E27FC236}">
                    <a16:creationId xmlns:a16="http://schemas.microsoft.com/office/drawing/2014/main" id="{57898804-F6EE-3544-BDF6-3651574BA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1311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1" name="Freeform 119">
                <a:extLst>
                  <a:ext uri="{FF2B5EF4-FFF2-40B4-BE49-F238E27FC236}">
                    <a16:creationId xmlns:a16="http://schemas.microsoft.com/office/drawing/2014/main" id="{6C36E2AF-D769-5543-A60C-3A2AF85F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938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2" name="Freeform 120">
                <a:extLst>
                  <a:ext uri="{FF2B5EF4-FFF2-40B4-BE49-F238E27FC236}">
                    <a16:creationId xmlns:a16="http://schemas.microsoft.com/office/drawing/2014/main" id="{8B425AA4-C32C-E842-ACDE-5D475BE13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553" y="5946690"/>
                <a:ext cx="83809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3" name="Freeform 121">
                <a:extLst>
                  <a:ext uri="{FF2B5EF4-FFF2-40B4-BE49-F238E27FC236}">
                    <a16:creationId xmlns:a16="http://schemas.microsoft.com/office/drawing/2014/main" id="{893B0AD6-41EB-974D-A44D-743BEC8CC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180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4" name="Freeform 122">
                <a:extLst>
                  <a:ext uri="{FF2B5EF4-FFF2-40B4-BE49-F238E27FC236}">
                    <a16:creationId xmlns:a16="http://schemas.microsoft.com/office/drawing/2014/main" id="{26900B03-6C69-2641-9E20-1385E38FD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794" y="5946690"/>
                <a:ext cx="8528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5" name="Freeform 123">
                <a:extLst>
                  <a:ext uri="{FF2B5EF4-FFF2-40B4-BE49-F238E27FC236}">
                    <a16:creationId xmlns:a16="http://schemas.microsoft.com/office/drawing/2014/main" id="{E946F915-55DB-C746-B930-AB36DA8D8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421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6" name="Freeform 124">
                <a:extLst>
                  <a:ext uri="{FF2B5EF4-FFF2-40B4-BE49-F238E27FC236}">
                    <a16:creationId xmlns:a16="http://schemas.microsoft.com/office/drawing/2014/main" id="{6646FCC3-366E-A541-BDF6-452F9D151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565" y="5946690"/>
                <a:ext cx="8528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7" name="Freeform 125">
                <a:extLst>
                  <a:ext uri="{FF2B5EF4-FFF2-40B4-BE49-F238E27FC236}">
                    <a16:creationId xmlns:a16="http://schemas.microsoft.com/office/drawing/2014/main" id="{D6321331-97EA-0445-A15E-6EEDBEFDF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8133" y="5946690"/>
                <a:ext cx="8381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8" name="Freeform 126">
                <a:extLst>
                  <a:ext uri="{FF2B5EF4-FFF2-40B4-BE49-F238E27FC236}">
                    <a16:creationId xmlns:a16="http://schemas.microsoft.com/office/drawing/2014/main" id="{9AFFA5EC-A15C-9741-B392-46D5FC3B4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277" y="5946690"/>
                <a:ext cx="8528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9" name="Freeform 127">
                <a:extLst>
                  <a:ext uri="{FF2B5EF4-FFF2-40B4-BE49-F238E27FC236}">
                    <a16:creationId xmlns:a16="http://schemas.microsoft.com/office/drawing/2014/main" id="{75D7E513-2D18-174C-894F-1E6C6A82B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6904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0" name="Freeform 128">
                <a:extLst>
                  <a:ext uri="{FF2B5EF4-FFF2-40B4-BE49-F238E27FC236}">
                    <a16:creationId xmlns:a16="http://schemas.microsoft.com/office/drawing/2014/main" id="{102D4D3D-5E2C-6A46-A3A0-6F0848A13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1048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1" name="Freeform 129">
                <a:extLst>
                  <a:ext uri="{FF2B5EF4-FFF2-40B4-BE49-F238E27FC236}">
                    <a16:creationId xmlns:a16="http://schemas.microsoft.com/office/drawing/2014/main" id="{06E534D9-AF44-1C41-8E15-E3050A6A0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8616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2" name="Freeform 130">
                <a:extLst>
                  <a:ext uri="{FF2B5EF4-FFF2-40B4-BE49-F238E27FC236}">
                    <a16:creationId xmlns:a16="http://schemas.microsoft.com/office/drawing/2014/main" id="{0367166E-0CCD-F842-9479-27FA2D2DE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2760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3" name="Freeform 131">
                <a:extLst>
                  <a:ext uri="{FF2B5EF4-FFF2-40B4-BE49-F238E27FC236}">
                    <a16:creationId xmlns:a16="http://schemas.microsoft.com/office/drawing/2014/main" id="{16711E67-3B45-EC48-9C9A-6B7CE88F3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7387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4" name="Freeform 132">
                <a:extLst>
                  <a:ext uri="{FF2B5EF4-FFF2-40B4-BE49-F238E27FC236}">
                    <a16:creationId xmlns:a16="http://schemas.microsoft.com/office/drawing/2014/main" id="{5E1E5B4C-4F0D-5349-B603-EE1B875D9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3002" y="5945220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5" name="Freeform 133">
                <a:extLst>
                  <a:ext uri="{FF2B5EF4-FFF2-40B4-BE49-F238E27FC236}">
                    <a16:creationId xmlns:a16="http://schemas.microsoft.com/office/drawing/2014/main" id="{2182AF1B-578C-1E4F-9A0D-559D7B876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7629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6" name="Freeform 134">
                <a:extLst>
                  <a:ext uri="{FF2B5EF4-FFF2-40B4-BE49-F238E27FC236}">
                    <a16:creationId xmlns:a16="http://schemas.microsoft.com/office/drawing/2014/main" id="{7572F2D1-8B13-6F42-9DE0-86050CA72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4714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7" name="Freeform 135">
                <a:extLst>
                  <a:ext uri="{FF2B5EF4-FFF2-40B4-BE49-F238E27FC236}">
                    <a16:creationId xmlns:a16="http://schemas.microsoft.com/office/drawing/2014/main" id="{31723617-084A-574F-911C-41A01BEB3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9341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8" name="Freeform 136">
                <a:extLst>
                  <a:ext uri="{FF2B5EF4-FFF2-40B4-BE49-F238E27FC236}">
                    <a16:creationId xmlns:a16="http://schemas.microsoft.com/office/drawing/2014/main" id="{61C51995-5CE7-F943-B3FF-BB9CD552C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3485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9" name="Freeform 137">
                <a:extLst>
                  <a:ext uri="{FF2B5EF4-FFF2-40B4-BE49-F238E27FC236}">
                    <a16:creationId xmlns:a16="http://schemas.microsoft.com/office/drawing/2014/main" id="{BB720FF0-C374-4048-A559-CC18933D7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8113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0" name="Freeform 138">
                <a:extLst>
                  <a:ext uri="{FF2B5EF4-FFF2-40B4-BE49-F238E27FC236}">
                    <a16:creationId xmlns:a16="http://schemas.microsoft.com/office/drawing/2014/main" id="{6919218B-CCB0-0049-940C-984D0EA88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5197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1" name="Freeform 139">
                <a:extLst>
                  <a:ext uri="{FF2B5EF4-FFF2-40B4-BE49-F238E27FC236}">
                    <a16:creationId xmlns:a16="http://schemas.microsoft.com/office/drawing/2014/main" id="{819D5F2B-1F8C-7D4E-9218-0CEC49433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9825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8 w 194"/>
                  <a:gd name="T5" fmla="*/ 109 h 348"/>
                  <a:gd name="T6" fmla="*/ 48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48" y="109"/>
                    </a:cubicBezTo>
                    <a:lnTo>
                      <a:pt x="48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2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2" name="Freeform 140">
                <a:extLst>
                  <a:ext uri="{FF2B5EF4-FFF2-40B4-BE49-F238E27FC236}">
                    <a16:creationId xmlns:a16="http://schemas.microsoft.com/office/drawing/2014/main" id="{50C16A95-99D6-6D4A-B4A3-C57DC38E3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3969" y="5945220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9 w 193"/>
                  <a:gd name="T47" fmla="*/ 42 h 348"/>
                  <a:gd name="T48" fmla="*/ 39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9" y="42"/>
                    </a:cubicBezTo>
                    <a:lnTo>
                      <a:pt x="39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3" name="Freeform 141">
                <a:extLst>
                  <a:ext uri="{FF2B5EF4-FFF2-40B4-BE49-F238E27FC236}">
                    <a16:creationId xmlns:a16="http://schemas.microsoft.com/office/drawing/2014/main" id="{CC10F597-196E-7A4F-9DEF-D2B34C214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066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4" name="Freeform 142">
                <a:extLst>
                  <a:ext uri="{FF2B5EF4-FFF2-40B4-BE49-F238E27FC236}">
                    <a16:creationId xmlns:a16="http://schemas.microsoft.com/office/drawing/2014/main" id="{8D48843A-A917-7B42-8B53-F8A9F183D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5680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5" name="Freeform 143">
                <a:extLst>
                  <a:ext uri="{FF2B5EF4-FFF2-40B4-BE49-F238E27FC236}">
                    <a16:creationId xmlns:a16="http://schemas.microsoft.com/office/drawing/2014/main" id="{33C77D7A-D90C-024D-8D47-43EBC170E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0308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6" name="Freeform 144">
                <a:extLst>
                  <a:ext uri="{FF2B5EF4-FFF2-40B4-BE49-F238E27FC236}">
                    <a16:creationId xmlns:a16="http://schemas.microsoft.com/office/drawing/2014/main" id="{DCF55F09-61A1-1C46-8886-65FA67799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452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7" name="Freeform 145">
                <a:extLst>
                  <a:ext uri="{FF2B5EF4-FFF2-40B4-BE49-F238E27FC236}">
                    <a16:creationId xmlns:a16="http://schemas.microsoft.com/office/drawing/2014/main" id="{7043E366-2CAF-064E-8256-78B093C2C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549" y="5945220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8" name="Freeform 146">
                <a:extLst>
                  <a:ext uri="{FF2B5EF4-FFF2-40B4-BE49-F238E27FC236}">
                    <a16:creationId xmlns:a16="http://schemas.microsoft.com/office/drawing/2014/main" id="{98E38748-C2C3-6544-A614-CD572F944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4693" y="5945220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7" y="208"/>
                      <a:pt x="21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9" name="Freeform 147">
                <a:extLst>
                  <a:ext uri="{FF2B5EF4-FFF2-40B4-BE49-F238E27FC236}">
                    <a16:creationId xmlns:a16="http://schemas.microsoft.com/office/drawing/2014/main" id="{9270A45E-80FE-6342-9F54-DBA2F482A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0791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0" name="Freeform 148">
                <a:extLst>
                  <a:ext uri="{FF2B5EF4-FFF2-40B4-BE49-F238E27FC236}">
                    <a16:creationId xmlns:a16="http://schemas.microsoft.com/office/drawing/2014/main" id="{32745D18-4222-AE49-B58E-0358A69D8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6405" y="5945220"/>
                <a:ext cx="83810" cy="151437"/>
              </a:xfrm>
              <a:custGeom>
                <a:avLst/>
                <a:gdLst>
                  <a:gd name="T0" fmla="*/ 114 w 192"/>
                  <a:gd name="T1" fmla="*/ 171 h 348"/>
                  <a:gd name="T2" fmla="*/ 114 w 192"/>
                  <a:gd name="T3" fmla="*/ 171 h 348"/>
                  <a:gd name="T4" fmla="*/ 50 w 192"/>
                  <a:gd name="T5" fmla="*/ 109 h 348"/>
                  <a:gd name="T6" fmla="*/ 50 w 192"/>
                  <a:gd name="T7" fmla="*/ 109 h 348"/>
                  <a:gd name="T8" fmla="*/ 52 w 192"/>
                  <a:gd name="T9" fmla="*/ 145 h 348"/>
                  <a:gd name="T10" fmla="*/ 52 w 192"/>
                  <a:gd name="T11" fmla="*/ 145 h 348"/>
                  <a:gd name="T12" fmla="*/ 80 w 192"/>
                  <a:gd name="T13" fmla="*/ 289 h 348"/>
                  <a:gd name="T14" fmla="*/ 80 w 192"/>
                  <a:gd name="T15" fmla="*/ 289 h 348"/>
                  <a:gd name="T16" fmla="*/ 148 w 192"/>
                  <a:gd name="T17" fmla="*/ 247 h 348"/>
                  <a:gd name="T18" fmla="*/ 148 w 192"/>
                  <a:gd name="T19" fmla="*/ 247 h 348"/>
                  <a:gd name="T20" fmla="*/ 114 w 192"/>
                  <a:gd name="T21" fmla="*/ 171 h 348"/>
                  <a:gd name="T22" fmla="*/ 180 w 192"/>
                  <a:gd name="T23" fmla="*/ 212 h 348"/>
                  <a:gd name="T24" fmla="*/ 180 w 192"/>
                  <a:gd name="T25" fmla="*/ 212 h 348"/>
                  <a:gd name="T26" fmla="*/ 124 w 192"/>
                  <a:gd name="T27" fmla="*/ 331 h 348"/>
                  <a:gd name="T28" fmla="*/ 124 w 192"/>
                  <a:gd name="T29" fmla="*/ 331 h 348"/>
                  <a:gd name="T30" fmla="*/ 22 w 192"/>
                  <a:gd name="T31" fmla="*/ 244 h 348"/>
                  <a:gd name="T32" fmla="*/ 22 w 192"/>
                  <a:gd name="T33" fmla="*/ 244 h 348"/>
                  <a:gd name="T34" fmla="*/ 18 w 192"/>
                  <a:gd name="T35" fmla="*/ 131 h 348"/>
                  <a:gd name="T36" fmla="*/ 18 w 192"/>
                  <a:gd name="T37" fmla="*/ 131 h 348"/>
                  <a:gd name="T38" fmla="*/ 5 w 192"/>
                  <a:gd name="T39" fmla="*/ 12 h 348"/>
                  <a:gd name="T40" fmla="*/ 5 w 192"/>
                  <a:gd name="T41" fmla="*/ 12 h 348"/>
                  <a:gd name="T42" fmla="*/ 22 w 192"/>
                  <a:gd name="T43" fmla="*/ 8 h 348"/>
                  <a:gd name="T44" fmla="*/ 22 w 192"/>
                  <a:gd name="T45" fmla="*/ 8 h 348"/>
                  <a:gd name="T46" fmla="*/ 36 w 192"/>
                  <a:gd name="T47" fmla="*/ 42 h 348"/>
                  <a:gd name="T48" fmla="*/ 36 w 192"/>
                  <a:gd name="T49" fmla="*/ 42 h 348"/>
                  <a:gd name="T50" fmla="*/ 124 w 192"/>
                  <a:gd name="T51" fmla="*/ 126 h 348"/>
                  <a:gd name="T52" fmla="*/ 124 w 192"/>
                  <a:gd name="T53" fmla="*/ 126 h 348"/>
                  <a:gd name="T54" fmla="*/ 180 w 192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1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1" name="Freeform 149">
                <a:extLst>
                  <a:ext uri="{FF2B5EF4-FFF2-40B4-BE49-F238E27FC236}">
                    <a16:creationId xmlns:a16="http://schemas.microsoft.com/office/drawing/2014/main" id="{B87C4EC4-734D-9144-A515-68F51CA02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1032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2" name="Freeform 150">
                <a:extLst>
                  <a:ext uri="{FF2B5EF4-FFF2-40B4-BE49-F238E27FC236}">
                    <a16:creationId xmlns:a16="http://schemas.microsoft.com/office/drawing/2014/main" id="{282DF87A-EB9C-BD43-BAA9-796BD9D85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5176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3" name="Freeform 151">
                <a:extLst>
                  <a:ext uri="{FF2B5EF4-FFF2-40B4-BE49-F238E27FC236}">
                    <a16:creationId xmlns:a16="http://schemas.microsoft.com/office/drawing/2014/main" id="{C2E209ED-1FC7-244D-BCD9-7BAB1BF2C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2744" y="5945220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1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4" name="Freeform 152">
                <a:extLst>
                  <a:ext uri="{FF2B5EF4-FFF2-40B4-BE49-F238E27FC236}">
                    <a16:creationId xmlns:a16="http://schemas.microsoft.com/office/drawing/2014/main" id="{42EB5781-83EC-8B4A-B715-01DA8141D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6888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5" name="Freeform 153">
                <a:extLst>
                  <a:ext uri="{FF2B5EF4-FFF2-40B4-BE49-F238E27FC236}">
                    <a16:creationId xmlns:a16="http://schemas.microsoft.com/office/drawing/2014/main" id="{545140A3-C878-434E-95B9-B2C69173E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1515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6" name="Freeform 154">
                <a:extLst>
                  <a:ext uri="{FF2B5EF4-FFF2-40B4-BE49-F238E27FC236}">
                    <a16:creationId xmlns:a16="http://schemas.microsoft.com/office/drawing/2014/main" id="{8DF32C4F-7606-D948-94B3-13E4B8D2A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5659" y="5945220"/>
                <a:ext cx="85280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1 w 193"/>
                  <a:gd name="T23" fmla="*/ 212 h 348"/>
                  <a:gd name="T24" fmla="*/ 181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1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2" y="258"/>
                      <a:pt x="174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7" name="Freeform 155">
                <a:extLst>
                  <a:ext uri="{FF2B5EF4-FFF2-40B4-BE49-F238E27FC236}">
                    <a16:creationId xmlns:a16="http://schemas.microsoft.com/office/drawing/2014/main" id="{A06F8203-5F9C-C640-89AC-5538A81A9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1757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8" name="Freeform 156">
                <a:extLst>
                  <a:ext uri="{FF2B5EF4-FFF2-40B4-BE49-F238E27FC236}">
                    <a16:creationId xmlns:a16="http://schemas.microsoft.com/office/drawing/2014/main" id="{D7C0D0CA-AF7C-614B-89E0-B8713263B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7371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9" name="Freeform 157">
                <a:extLst>
                  <a:ext uri="{FF2B5EF4-FFF2-40B4-BE49-F238E27FC236}">
                    <a16:creationId xmlns:a16="http://schemas.microsoft.com/office/drawing/2014/main" id="{893AA9B0-3C6C-1244-AC25-A03B5310A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1998" y="5945220"/>
                <a:ext cx="8381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0 w 193"/>
                  <a:gd name="T13" fmla="*/ 289 h 348"/>
                  <a:gd name="T14" fmla="*/ 80 w 193"/>
                  <a:gd name="T15" fmla="*/ 289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5" y="189"/>
                      <a:pt x="41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6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0" name="Freeform 158">
                <a:extLst>
                  <a:ext uri="{FF2B5EF4-FFF2-40B4-BE49-F238E27FC236}">
                    <a16:creationId xmlns:a16="http://schemas.microsoft.com/office/drawing/2014/main" id="{AE7085B7-D49E-B340-B25D-7AEEEF5E0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6142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1" name="Freeform 159">
                <a:extLst>
                  <a:ext uri="{FF2B5EF4-FFF2-40B4-BE49-F238E27FC236}">
                    <a16:creationId xmlns:a16="http://schemas.microsoft.com/office/drawing/2014/main" id="{FE012E4F-5F14-F549-ACF6-C3ECBF460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2240" y="5945220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2" name="Freeform 160">
                <a:extLst>
                  <a:ext uri="{FF2B5EF4-FFF2-40B4-BE49-F238E27FC236}">
                    <a16:creationId xmlns:a16="http://schemas.microsoft.com/office/drawing/2014/main" id="{CD9E1780-9965-1B45-8B1B-A7CC289F0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854" y="5945220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4 w 195"/>
                  <a:gd name="T27" fmla="*/ 331 h 348"/>
                  <a:gd name="T28" fmla="*/ 124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3" name="Freeform 161">
                <a:extLst>
                  <a:ext uri="{FF2B5EF4-FFF2-40B4-BE49-F238E27FC236}">
                    <a16:creationId xmlns:a16="http://schemas.microsoft.com/office/drawing/2014/main" id="{D925F9BD-E4A3-B440-96A6-060CAB96C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5422" y="5934928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1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5" y="315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4" name="Freeform 162">
                <a:extLst>
                  <a:ext uri="{FF2B5EF4-FFF2-40B4-BE49-F238E27FC236}">
                    <a16:creationId xmlns:a16="http://schemas.microsoft.com/office/drawing/2014/main" id="{6328CDFA-230C-7945-8922-9336D8750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9566" y="5934928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7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5" name="Freeform 163">
                <a:extLst>
                  <a:ext uri="{FF2B5EF4-FFF2-40B4-BE49-F238E27FC236}">
                    <a16:creationId xmlns:a16="http://schemas.microsoft.com/office/drawing/2014/main" id="{CA359BB1-19F3-5E4E-B247-D5BCA5B60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4193" y="5934928"/>
                <a:ext cx="8528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0 h 348"/>
                  <a:gd name="T36" fmla="*/ 19 w 193"/>
                  <a:gd name="T37" fmla="*/ 130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1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6" name="Freeform 164">
                <a:extLst>
                  <a:ext uri="{FF2B5EF4-FFF2-40B4-BE49-F238E27FC236}">
                    <a16:creationId xmlns:a16="http://schemas.microsoft.com/office/drawing/2014/main" id="{C681CBBE-10A4-3E4E-9946-13925BCD9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1278" y="5934928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0 h 348"/>
                  <a:gd name="T36" fmla="*/ 20 w 195"/>
                  <a:gd name="T37" fmla="*/ 130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1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5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7" name="Freeform 165">
                <a:extLst>
                  <a:ext uri="{FF2B5EF4-FFF2-40B4-BE49-F238E27FC236}">
                    <a16:creationId xmlns:a16="http://schemas.microsoft.com/office/drawing/2014/main" id="{09C78904-7CBA-F74C-973C-CE2FF6FA1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5905" y="5934928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9" y="130"/>
                    </a:cubicBezTo>
                    <a:lnTo>
                      <a:pt x="19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7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8" name="Freeform 166">
                <a:extLst>
                  <a:ext uri="{FF2B5EF4-FFF2-40B4-BE49-F238E27FC236}">
                    <a16:creationId xmlns:a16="http://schemas.microsoft.com/office/drawing/2014/main" id="{A662123F-6940-3141-B8C9-D7A61783C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0049" y="5934928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0 h 348"/>
                  <a:gd name="T36" fmla="*/ 18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1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8" y="130"/>
                    </a:cubicBezTo>
                    <a:lnTo>
                      <a:pt x="18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7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9" name="Freeform 167">
                <a:extLst>
                  <a:ext uri="{FF2B5EF4-FFF2-40B4-BE49-F238E27FC236}">
                    <a16:creationId xmlns:a16="http://schemas.microsoft.com/office/drawing/2014/main" id="{22ECB15E-CB00-9246-A942-5ABAD1ABF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7617" y="5934928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2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0" name="Freeform 168">
                <a:extLst>
                  <a:ext uri="{FF2B5EF4-FFF2-40B4-BE49-F238E27FC236}">
                    <a16:creationId xmlns:a16="http://schemas.microsoft.com/office/drawing/2014/main" id="{42D73AE3-07B6-8844-B4C5-F4D1DB1FD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1761" y="5934928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7" name="Group 74">
              <a:extLst>
                <a:ext uri="{FF2B5EF4-FFF2-40B4-BE49-F238E27FC236}">
                  <a16:creationId xmlns:a16="http://schemas.microsoft.com/office/drawing/2014/main" id="{A37FFF4E-A77D-7140-9C0A-2BD7480D24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588" y="6637149"/>
              <a:ext cx="11988000" cy="176227"/>
              <a:chOff x="468542" y="5934928"/>
              <a:chExt cx="11102885" cy="163221"/>
            </a:xfrm>
          </p:grpSpPr>
          <p:sp>
            <p:nvSpPr>
              <p:cNvPr id="87" name="Freeform 97">
                <a:extLst>
                  <a:ext uri="{FF2B5EF4-FFF2-40B4-BE49-F238E27FC236}">
                    <a16:creationId xmlns:a16="http://schemas.microsoft.com/office/drawing/2014/main" id="{09DE420A-E1CF-9945-A382-8AC74F890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956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2 w 194"/>
                  <a:gd name="T13" fmla="*/ 287 h 348"/>
                  <a:gd name="T14" fmla="*/ 82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8" name="Freeform 98">
                <a:extLst>
                  <a:ext uri="{FF2B5EF4-FFF2-40B4-BE49-F238E27FC236}">
                    <a16:creationId xmlns:a16="http://schemas.microsoft.com/office/drawing/2014/main" id="{9C4B587A-3602-D14A-932A-36CCAD8D2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041" y="5946712"/>
                <a:ext cx="83809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4 w 193"/>
                  <a:gd name="T27" fmla="*/ 330 h 348"/>
                  <a:gd name="T28" fmla="*/ 124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1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9" name="Freeform 99">
                <a:extLst>
                  <a:ext uri="{FF2B5EF4-FFF2-40B4-BE49-F238E27FC236}">
                    <a16:creationId xmlns:a16="http://schemas.microsoft.com/office/drawing/2014/main" id="{915EB4FB-FC49-474E-AB36-8407FAD3C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68" y="5946712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0" name="Freeform 100">
                <a:extLst>
                  <a:ext uri="{FF2B5EF4-FFF2-40B4-BE49-F238E27FC236}">
                    <a16:creationId xmlns:a16="http://schemas.microsoft.com/office/drawing/2014/main" id="{B75E9683-89A2-CC4C-9558-0809BDEDE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812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1" name="Freeform 101">
                <a:extLst>
                  <a:ext uri="{FF2B5EF4-FFF2-40B4-BE49-F238E27FC236}">
                    <a16:creationId xmlns:a16="http://schemas.microsoft.com/office/drawing/2014/main" id="{22A0A2B4-2912-6642-82A6-1D21DA282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380" y="5946712"/>
                <a:ext cx="83809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" name="Freeform 102">
                <a:extLst>
                  <a:ext uri="{FF2B5EF4-FFF2-40B4-BE49-F238E27FC236}">
                    <a16:creationId xmlns:a16="http://schemas.microsoft.com/office/drawing/2014/main" id="{0466B3B2-5CB0-ED49-8C76-FC9DA4757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524" y="5946712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" name="Freeform 103">
                <a:extLst>
                  <a:ext uri="{FF2B5EF4-FFF2-40B4-BE49-F238E27FC236}">
                    <a16:creationId xmlns:a16="http://schemas.microsoft.com/office/drawing/2014/main" id="{0338F18B-409A-A349-8402-B15C2F1F1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151" y="5946712"/>
                <a:ext cx="83809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" name="Freeform 104">
                <a:extLst>
                  <a:ext uri="{FF2B5EF4-FFF2-40B4-BE49-F238E27FC236}">
                    <a16:creationId xmlns:a16="http://schemas.microsoft.com/office/drawing/2014/main" id="{ED0473F1-4A68-CA4B-A01B-14691DD20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295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5" name="Freeform 105">
                <a:extLst>
                  <a:ext uri="{FF2B5EF4-FFF2-40B4-BE49-F238E27FC236}">
                    <a16:creationId xmlns:a16="http://schemas.microsoft.com/office/drawing/2014/main" id="{E88DDDED-95E2-254C-B179-3D2777484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863" y="5946712"/>
                <a:ext cx="83809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6" name="Freeform 106">
                <a:extLst>
                  <a:ext uri="{FF2B5EF4-FFF2-40B4-BE49-F238E27FC236}">
                    <a16:creationId xmlns:a16="http://schemas.microsoft.com/office/drawing/2014/main" id="{0726A11E-F804-4840-BEF2-558126603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007" y="5946712"/>
                <a:ext cx="83809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7" name="Freeform 107">
                <a:extLst>
                  <a:ext uri="{FF2B5EF4-FFF2-40B4-BE49-F238E27FC236}">
                    <a16:creationId xmlns:a16="http://schemas.microsoft.com/office/drawing/2014/main" id="{8624918D-45A2-E542-A3D0-790FFC4BD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634" y="5946712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8" name="Freeform 108">
                <a:extLst>
                  <a:ext uri="{FF2B5EF4-FFF2-40B4-BE49-F238E27FC236}">
                    <a16:creationId xmlns:a16="http://schemas.microsoft.com/office/drawing/2014/main" id="{12D1EE9B-C8B0-6C4F-9D81-30047B8A5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78" y="5946712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9" name="Freeform 109">
                <a:extLst>
                  <a:ext uri="{FF2B5EF4-FFF2-40B4-BE49-F238E27FC236}">
                    <a16:creationId xmlns:a16="http://schemas.microsoft.com/office/drawing/2014/main" id="{AE91E30D-B23D-8742-82AA-64D652B19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876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0" name="Freeform 110">
                <a:extLst>
                  <a:ext uri="{FF2B5EF4-FFF2-40B4-BE49-F238E27FC236}">
                    <a16:creationId xmlns:a16="http://schemas.microsoft.com/office/drawing/2014/main" id="{5E97678D-8665-9047-9108-94C23A8F8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9490" y="5946712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1" name="Freeform 111">
                <a:extLst>
                  <a:ext uri="{FF2B5EF4-FFF2-40B4-BE49-F238E27FC236}">
                    <a16:creationId xmlns:a16="http://schemas.microsoft.com/office/drawing/2014/main" id="{BB773247-AFB2-AF40-A698-20F8557DC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118" y="5946712"/>
                <a:ext cx="83809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2" name="Freeform 112">
                <a:extLst>
                  <a:ext uri="{FF2B5EF4-FFF2-40B4-BE49-F238E27FC236}">
                    <a16:creationId xmlns:a16="http://schemas.microsoft.com/office/drawing/2014/main" id="{E548D1F6-01ED-154C-BC91-720F2E7E7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732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3" name="Freeform 113">
                <a:extLst>
                  <a:ext uri="{FF2B5EF4-FFF2-40B4-BE49-F238E27FC236}">
                    <a16:creationId xmlns:a16="http://schemas.microsoft.com/office/drawing/2014/main" id="{CD135A42-3D21-5844-AAED-5AC8F0059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359" y="5946712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4" name="Freeform 114">
                <a:extLst>
                  <a:ext uri="{FF2B5EF4-FFF2-40B4-BE49-F238E27FC236}">
                    <a16:creationId xmlns:a16="http://schemas.microsoft.com/office/drawing/2014/main" id="{18320D4A-87D9-6E4E-80C5-262511833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974" y="5946712"/>
                <a:ext cx="83809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5" name="Freeform 115">
                <a:extLst>
                  <a:ext uri="{FF2B5EF4-FFF2-40B4-BE49-F238E27FC236}">
                    <a16:creationId xmlns:a16="http://schemas.microsoft.com/office/drawing/2014/main" id="{124621E7-FBAB-9948-B43A-FC8E48BB3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6071" y="5946712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6" name="Freeform 116">
                <a:extLst>
                  <a:ext uri="{FF2B5EF4-FFF2-40B4-BE49-F238E27FC236}">
                    <a16:creationId xmlns:a16="http://schemas.microsoft.com/office/drawing/2014/main" id="{0B2C4475-4881-0A48-B3B8-A716FD398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215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7" name="Freeform 117">
                <a:extLst>
                  <a:ext uri="{FF2B5EF4-FFF2-40B4-BE49-F238E27FC236}">
                    <a16:creationId xmlns:a16="http://schemas.microsoft.com/office/drawing/2014/main" id="{E779823D-DD3C-9649-B44A-717B9F80E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842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8" name="Freeform 118">
                <a:extLst>
                  <a:ext uri="{FF2B5EF4-FFF2-40B4-BE49-F238E27FC236}">
                    <a16:creationId xmlns:a16="http://schemas.microsoft.com/office/drawing/2014/main" id="{CDBCE5AF-1C68-DB4D-9D35-2B609D083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1927" y="5946712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9" name="Freeform 119">
                <a:extLst>
                  <a:ext uri="{FF2B5EF4-FFF2-40B4-BE49-F238E27FC236}">
                    <a16:creationId xmlns:a16="http://schemas.microsoft.com/office/drawing/2014/main" id="{9DE13520-7CD7-EB43-8187-1052CE339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554" y="5946712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0" name="Freeform 120">
                <a:extLst>
                  <a:ext uri="{FF2B5EF4-FFF2-40B4-BE49-F238E27FC236}">
                    <a16:creationId xmlns:a16="http://schemas.microsoft.com/office/drawing/2014/main" id="{C1724236-565E-6B46-99FF-2DBA8516C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0698" y="5946712"/>
                <a:ext cx="8381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1" name="Freeform 121">
                <a:extLst>
                  <a:ext uri="{FF2B5EF4-FFF2-40B4-BE49-F238E27FC236}">
                    <a16:creationId xmlns:a16="http://schemas.microsoft.com/office/drawing/2014/main" id="{3EA43FFE-5A06-A143-8A4C-F9A907953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325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2" name="Freeform 122">
                <a:extLst>
                  <a:ext uri="{FF2B5EF4-FFF2-40B4-BE49-F238E27FC236}">
                    <a16:creationId xmlns:a16="http://schemas.microsoft.com/office/drawing/2014/main" id="{68B3562A-085D-4942-AEC5-4458A8C14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410" y="5946712"/>
                <a:ext cx="8381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3" name="Freeform 123">
                <a:extLst>
                  <a:ext uri="{FF2B5EF4-FFF2-40B4-BE49-F238E27FC236}">
                    <a16:creationId xmlns:a16="http://schemas.microsoft.com/office/drawing/2014/main" id="{70ACE54F-FAF7-3C42-BED1-2FAB318D6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037" y="5946712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4" name="Freeform 124">
                <a:extLst>
                  <a:ext uri="{FF2B5EF4-FFF2-40B4-BE49-F238E27FC236}">
                    <a16:creationId xmlns:a16="http://schemas.microsoft.com/office/drawing/2014/main" id="{03E454D5-908F-C54A-820F-C561AD233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181" y="5946712"/>
                <a:ext cx="8381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5" name="Freeform 125">
                <a:extLst>
                  <a:ext uri="{FF2B5EF4-FFF2-40B4-BE49-F238E27FC236}">
                    <a16:creationId xmlns:a16="http://schemas.microsoft.com/office/drawing/2014/main" id="{94EE610C-37EF-234F-99B0-FE81F6667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279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6" name="Freeform 126">
                <a:extLst>
                  <a:ext uri="{FF2B5EF4-FFF2-40B4-BE49-F238E27FC236}">
                    <a16:creationId xmlns:a16="http://schemas.microsoft.com/office/drawing/2014/main" id="{56BDADDC-0D0E-7549-8460-477214856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423" y="5946712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7" name="Freeform 127">
                <a:extLst>
                  <a:ext uri="{FF2B5EF4-FFF2-40B4-BE49-F238E27FC236}">
                    <a16:creationId xmlns:a16="http://schemas.microsoft.com/office/drawing/2014/main" id="{B5C227E2-1666-AF4C-9C02-B0AB9347A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7520" y="5946712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8" name="Freeform 128">
                <a:extLst>
                  <a:ext uri="{FF2B5EF4-FFF2-40B4-BE49-F238E27FC236}">
                    <a16:creationId xmlns:a16="http://schemas.microsoft.com/office/drawing/2014/main" id="{DEF515C0-ABE6-0543-8C2B-F4EC03555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1664" y="5946712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9" name="Freeform 129">
                <a:extLst>
                  <a:ext uri="{FF2B5EF4-FFF2-40B4-BE49-F238E27FC236}">
                    <a16:creationId xmlns:a16="http://schemas.microsoft.com/office/drawing/2014/main" id="{0F5912FB-1FF6-1841-AE02-1A49B151C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7762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0" name="Freeform 130">
                <a:extLst>
                  <a:ext uri="{FF2B5EF4-FFF2-40B4-BE49-F238E27FC236}">
                    <a16:creationId xmlns:a16="http://schemas.microsoft.com/office/drawing/2014/main" id="{65340768-2626-F841-BC89-EC2924D94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1906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1" name="Freeform 131">
                <a:extLst>
                  <a:ext uri="{FF2B5EF4-FFF2-40B4-BE49-F238E27FC236}">
                    <a16:creationId xmlns:a16="http://schemas.microsoft.com/office/drawing/2014/main" id="{1DB75B4D-01D9-8644-AD4D-06A76DFB6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6533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2" name="Freeform 132">
                <a:extLst>
                  <a:ext uri="{FF2B5EF4-FFF2-40B4-BE49-F238E27FC236}">
                    <a16:creationId xmlns:a16="http://schemas.microsoft.com/office/drawing/2014/main" id="{7A87385D-253D-EF4D-A420-51D6729C8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3618" y="5945242"/>
                <a:ext cx="83809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3" name="Freeform 133">
                <a:extLst>
                  <a:ext uri="{FF2B5EF4-FFF2-40B4-BE49-F238E27FC236}">
                    <a16:creationId xmlns:a16="http://schemas.microsoft.com/office/drawing/2014/main" id="{21F03485-F5DF-9343-9E48-F553F66BA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8245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4" name="Freeform 134">
                <a:extLst>
                  <a:ext uri="{FF2B5EF4-FFF2-40B4-BE49-F238E27FC236}">
                    <a16:creationId xmlns:a16="http://schemas.microsoft.com/office/drawing/2014/main" id="{18CB1229-AC34-F24B-A491-8950D04D8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5330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5" name="Freeform 135">
                <a:extLst>
                  <a:ext uri="{FF2B5EF4-FFF2-40B4-BE49-F238E27FC236}">
                    <a16:creationId xmlns:a16="http://schemas.microsoft.com/office/drawing/2014/main" id="{0C8C63C2-01C9-4441-AB28-C28899E38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9957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6" name="Freeform 136">
                <a:extLst>
                  <a:ext uri="{FF2B5EF4-FFF2-40B4-BE49-F238E27FC236}">
                    <a16:creationId xmlns:a16="http://schemas.microsoft.com/office/drawing/2014/main" id="{D4C75DAF-8E68-B640-844E-B2E491D58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4101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7" name="Freeform 137">
                <a:extLst>
                  <a:ext uri="{FF2B5EF4-FFF2-40B4-BE49-F238E27FC236}">
                    <a16:creationId xmlns:a16="http://schemas.microsoft.com/office/drawing/2014/main" id="{4DC8D4BC-26E3-CD4D-B077-6B916C0A1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8729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8" name="Freeform 138">
                <a:extLst>
                  <a:ext uri="{FF2B5EF4-FFF2-40B4-BE49-F238E27FC236}">
                    <a16:creationId xmlns:a16="http://schemas.microsoft.com/office/drawing/2014/main" id="{4869A7BC-4020-7248-8F8F-A33A9377B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4342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9" name="Freeform 139">
                <a:extLst>
                  <a:ext uri="{FF2B5EF4-FFF2-40B4-BE49-F238E27FC236}">
                    <a16:creationId xmlns:a16="http://schemas.microsoft.com/office/drawing/2014/main" id="{602111BF-5EFD-8B46-B195-045111B5B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8970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8 w 194"/>
                  <a:gd name="T5" fmla="*/ 109 h 348"/>
                  <a:gd name="T6" fmla="*/ 48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48" y="109"/>
                    </a:cubicBezTo>
                    <a:lnTo>
                      <a:pt x="48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2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0" name="Freeform 140">
                <a:extLst>
                  <a:ext uri="{FF2B5EF4-FFF2-40B4-BE49-F238E27FC236}">
                    <a16:creationId xmlns:a16="http://schemas.microsoft.com/office/drawing/2014/main" id="{209461F7-D62E-F549-8AA1-E0730F565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4584" y="5945242"/>
                <a:ext cx="83809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9 w 193"/>
                  <a:gd name="T47" fmla="*/ 42 h 348"/>
                  <a:gd name="T48" fmla="*/ 39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9" y="42"/>
                    </a:cubicBezTo>
                    <a:lnTo>
                      <a:pt x="39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1" name="Freeform 141">
                <a:extLst>
                  <a:ext uri="{FF2B5EF4-FFF2-40B4-BE49-F238E27FC236}">
                    <a16:creationId xmlns:a16="http://schemas.microsoft.com/office/drawing/2014/main" id="{AEE63C7E-4676-EF4F-82AF-2E19A338A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682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2" name="Freeform 142">
                <a:extLst>
                  <a:ext uri="{FF2B5EF4-FFF2-40B4-BE49-F238E27FC236}">
                    <a16:creationId xmlns:a16="http://schemas.microsoft.com/office/drawing/2014/main" id="{BF5DC3F9-59BD-8948-8BA6-1B070EE20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4826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3" name="Freeform 143">
                <a:extLst>
                  <a:ext uri="{FF2B5EF4-FFF2-40B4-BE49-F238E27FC236}">
                    <a16:creationId xmlns:a16="http://schemas.microsoft.com/office/drawing/2014/main" id="{D460F644-8191-4345-9537-ECA646544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453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4" name="Freeform 144">
                <a:extLst>
                  <a:ext uri="{FF2B5EF4-FFF2-40B4-BE49-F238E27FC236}">
                    <a16:creationId xmlns:a16="http://schemas.microsoft.com/office/drawing/2014/main" id="{297924F8-CC18-D64B-A47E-B82D3AA47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5068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5" name="Freeform 145">
                <a:extLst>
                  <a:ext uri="{FF2B5EF4-FFF2-40B4-BE49-F238E27FC236}">
                    <a16:creationId xmlns:a16="http://schemas.microsoft.com/office/drawing/2014/main" id="{7199978A-597B-D249-A44F-57E02C106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1165" y="5945242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6" name="Freeform 146">
                <a:extLst>
                  <a:ext uri="{FF2B5EF4-FFF2-40B4-BE49-F238E27FC236}">
                    <a16:creationId xmlns:a16="http://schemas.microsoft.com/office/drawing/2014/main" id="{E54AB49A-BF65-D04D-BBD8-7130D0B07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5309" y="5945242"/>
                <a:ext cx="8528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7" y="208"/>
                      <a:pt x="21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7" name="Freeform 147">
                <a:extLst>
                  <a:ext uri="{FF2B5EF4-FFF2-40B4-BE49-F238E27FC236}">
                    <a16:creationId xmlns:a16="http://schemas.microsoft.com/office/drawing/2014/main" id="{4AB8EB4A-0889-9D4E-B3C2-AE2C910BA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9936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8" name="Freeform 148">
                <a:extLst>
                  <a:ext uri="{FF2B5EF4-FFF2-40B4-BE49-F238E27FC236}">
                    <a16:creationId xmlns:a16="http://schemas.microsoft.com/office/drawing/2014/main" id="{059746DC-E566-3C40-89BC-24088C910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7021" y="5945242"/>
                <a:ext cx="83810" cy="151438"/>
              </a:xfrm>
              <a:custGeom>
                <a:avLst/>
                <a:gdLst>
                  <a:gd name="T0" fmla="*/ 114 w 192"/>
                  <a:gd name="T1" fmla="*/ 171 h 348"/>
                  <a:gd name="T2" fmla="*/ 114 w 192"/>
                  <a:gd name="T3" fmla="*/ 171 h 348"/>
                  <a:gd name="T4" fmla="*/ 50 w 192"/>
                  <a:gd name="T5" fmla="*/ 109 h 348"/>
                  <a:gd name="T6" fmla="*/ 50 w 192"/>
                  <a:gd name="T7" fmla="*/ 109 h 348"/>
                  <a:gd name="T8" fmla="*/ 52 w 192"/>
                  <a:gd name="T9" fmla="*/ 145 h 348"/>
                  <a:gd name="T10" fmla="*/ 52 w 192"/>
                  <a:gd name="T11" fmla="*/ 145 h 348"/>
                  <a:gd name="T12" fmla="*/ 80 w 192"/>
                  <a:gd name="T13" fmla="*/ 289 h 348"/>
                  <a:gd name="T14" fmla="*/ 80 w 192"/>
                  <a:gd name="T15" fmla="*/ 289 h 348"/>
                  <a:gd name="T16" fmla="*/ 148 w 192"/>
                  <a:gd name="T17" fmla="*/ 247 h 348"/>
                  <a:gd name="T18" fmla="*/ 148 w 192"/>
                  <a:gd name="T19" fmla="*/ 247 h 348"/>
                  <a:gd name="T20" fmla="*/ 114 w 192"/>
                  <a:gd name="T21" fmla="*/ 171 h 348"/>
                  <a:gd name="T22" fmla="*/ 180 w 192"/>
                  <a:gd name="T23" fmla="*/ 212 h 348"/>
                  <a:gd name="T24" fmla="*/ 180 w 192"/>
                  <a:gd name="T25" fmla="*/ 212 h 348"/>
                  <a:gd name="T26" fmla="*/ 124 w 192"/>
                  <a:gd name="T27" fmla="*/ 331 h 348"/>
                  <a:gd name="T28" fmla="*/ 124 w 192"/>
                  <a:gd name="T29" fmla="*/ 331 h 348"/>
                  <a:gd name="T30" fmla="*/ 22 w 192"/>
                  <a:gd name="T31" fmla="*/ 244 h 348"/>
                  <a:gd name="T32" fmla="*/ 22 w 192"/>
                  <a:gd name="T33" fmla="*/ 244 h 348"/>
                  <a:gd name="T34" fmla="*/ 18 w 192"/>
                  <a:gd name="T35" fmla="*/ 131 h 348"/>
                  <a:gd name="T36" fmla="*/ 18 w 192"/>
                  <a:gd name="T37" fmla="*/ 131 h 348"/>
                  <a:gd name="T38" fmla="*/ 5 w 192"/>
                  <a:gd name="T39" fmla="*/ 12 h 348"/>
                  <a:gd name="T40" fmla="*/ 5 w 192"/>
                  <a:gd name="T41" fmla="*/ 12 h 348"/>
                  <a:gd name="T42" fmla="*/ 22 w 192"/>
                  <a:gd name="T43" fmla="*/ 8 h 348"/>
                  <a:gd name="T44" fmla="*/ 22 w 192"/>
                  <a:gd name="T45" fmla="*/ 8 h 348"/>
                  <a:gd name="T46" fmla="*/ 36 w 192"/>
                  <a:gd name="T47" fmla="*/ 42 h 348"/>
                  <a:gd name="T48" fmla="*/ 36 w 192"/>
                  <a:gd name="T49" fmla="*/ 42 h 348"/>
                  <a:gd name="T50" fmla="*/ 124 w 192"/>
                  <a:gd name="T51" fmla="*/ 126 h 348"/>
                  <a:gd name="T52" fmla="*/ 124 w 192"/>
                  <a:gd name="T53" fmla="*/ 126 h 348"/>
                  <a:gd name="T54" fmla="*/ 180 w 192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1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9" name="Freeform 149">
                <a:extLst>
                  <a:ext uri="{FF2B5EF4-FFF2-40B4-BE49-F238E27FC236}">
                    <a16:creationId xmlns:a16="http://schemas.microsoft.com/office/drawing/2014/main" id="{453233B8-EF33-6F40-8138-4F826E28A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1648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0" name="Freeform 150">
                <a:extLst>
                  <a:ext uri="{FF2B5EF4-FFF2-40B4-BE49-F238E27FC236}">
                    <a16:creationId xmlns:a16="http://schemas.microsoft.com/office/drawing/2014/main" id="{0F0A21A8-6C33-1C49-8696-163ACFECC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5792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1" name="Freeform 151">
                <a:extLst>
                  <a:ext uri="{FF2B5EF4-FFF2-40B4-BE49-F238E27FC236}">
                    <a16:creationId xmlns:a16="http://schemas.microsoft.com/office/drawing/2014/main" id="{C87B8A6F-6F06-2F4D-99CB-1668479F4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1890" y="5945242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1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2" name="Freeform 152">
                <a:extLst>
                  <a:ext uri="{FF2B5EF4-FFF2-40B4-BE49-F238E27FC236}">
                    <a16:creationId xmlns:a16="http://schemas.microsoft.com/office/drawing/2014/main" id="{D8DF6AB8-0522-AA4E-89AE-12DE53DCA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7504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3" name="Freeform 153">
                <a:extLst>
                  <a:ext uri="{FF2B5EF4-FFF2-40B4-BE49-F238E27FC236}">
                    <a16:creationId xmlns:a16="http://schemas.microsoft.com/office/drawing/2014/main" id="{E708FAED-FA1F-0F49-940B-5B272B364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2131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4" name="Freeform 154">
                <a:extLst>
                  <a:ext uri="{FF2B5EF4-FFF2-40B4-BE49-F238E27FC236}">
                    <a16:creationId xmlns:a16="http://schemas.microsoft.com/office/drawing/2014/main" id="{6D5114A1-503C-EB4B-B230-604C6F742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6275" y="5945242"/>
                <a:ext cx="8381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1 w 193"/>
                  <a:gd name="T23" fmla="*/ 212 h 348"/>
                  <a:gd name="T24" fmla="*/ 181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1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2" y="258"/>
                      <a:pt x="174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5" name="Freeform 155">
                <a:extLst>
                  <a:ext uri="{FF2B5EF4-FFF2-40B4-BE49-F238E27FC236}">
                    <a16:creationId xmlns:a16="http://schemas.microsoft.com/office/drawing/2014/main" id="{3FCB3B26-D991-0348-9A2A-D488A9429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2373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6" name="Freeform 156">
                <a:extLst>
                  <a:ext uri="{FF2B5EF4-FFF2-40B4-BE49-F238E27FC236}">
                    <a16:creationId xmlns:a16="http://schemas.microsoft.com/office/drawing/2014/main" id="{5F5C8D10-2923-3D48-9AAB-C88789282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6517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7" name="Freeform 157">
                <a:extLst>
                  <a:ext uri="{FF2B5EF4-FFF2-40B4-BE49-F238E27FC236}">
                    <a16:creationId xmlns:a16="http://schemas.microsoft.com/office/drawing/2014/main" id="{EAD7C3F4-9593-1E4B-95E1-058734F0F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2614" y="5945242"/>
                <a:ext cx="8381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0 w 193"/>
                  <a:gd name="T13" fmla="*/ 289 h 348"/>
                  <a:gd name="T14" fmla="*/ 80 w 193"/>
                  <a:gd name="T15" fmla="*/ 289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5" y="189"/>
                      <a:pt x="41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6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8" name="Freeform 158">
                <a:extLst>
                  <a:ext uri="{FF2B5EF4-FFF2-40B4-BE49-F238E27FC236}">
                    <a16:creationId xmlns:a16="http://schemas.microsoft.com/office/drawing/2014/main" id="{3116CD02-A23B-D546-89D3-165134737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6758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9" name="Freeform 159">
                <a:extLst>
                  <a:ext uri="{FF2B5EF4-FFF2-40B4-BE49-F238E27FC236}">
                    <a16:creationId xmlns:a16="http://schemas.microsoft.com/office/drawing/2014/main" id="{49C1C03D-89DA-C94D-B40C-3AFF8B13E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2856" y="5945242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0" name="Freeform 160">
                <a:extLst>
                  <a:ext uri="{FF2B5EF4-FFF2-40B4-BE49-F238E27FC236}">
                    <a16:creationId xmlns:a16="http://schemas.microsoft.com/office/drawing/2014/main" id="{8630421C-50B8-4F4E-A9AA-83350670C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000" y="5945242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4 w 195"/>
                  <a:gd name="T27" fmla="*/ 331 h 348"/>
                  <a:gd name="T28" fmla="*/ 124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1" name="Freeform 161">
                <a:extLst>
                  <a:ext uri="{FF2B5EF4-FFF2-40B4-BE49-F238E27FC236}">
                    <a16:creationId xmlns:a16="http://schemas.microsoft.com/office/drawing/2014/main" id="{FCFD9DAA-1FC9-464F-8B79-962C1F4FC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6038" y="593495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1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5" y="315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2" name="Freeform 162">
                <a:extLst>
                  <a:ext uri="{FF2B5EF4-FFF2-40B4-BE49-F238E27FC236}">
                    <a16:creationId xmlns:a16="http://schemas.microsoft.com/office/drawing/2014/main" id="{A7EA3932-609B-7648-9E56-23378CE2F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0182" y="593495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7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3" name="Freeform 163">
                <a:extLst>
                  <a:ext uri="{FF2B5EF4-FFF2-40B4-BE49-F238E27FC236}">
                    <a16:creationId xmlns:a16="http://schemas.microsoft.com/office/drawing/2014/main" id="{E50758EE-A341-E046-BCB8-4B7CD42F5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4809" y="5934950"/>
                <a:ext cx="85280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0 h 348"/>
                  <a:gd name="T36" fmla="*/ 19 w 193"/>
                  <a:gd name="T37" fmla="*/ 130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1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4" name="Freeform 164">
                <a:extLst>
                  <a:ext uri="{FF2B5EF4-FFF2-40B4-BE49-F238E27FC236}">
                    <a16:creationId xmlns:a16="http://schemas.microsoft.com/office/drawing/2014/main" id="{9AFEF015-6322-654E-B797-2CF7E2E52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1894" y="5934950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0 h 348"/>
                  <a:gd name="T36" fmla="*/ 20 w 195"/>
                  <a:gd name="T37" fmla="*/ 130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1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5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5" name="Freeform 165">
                <a:extLst>
                  <a:ext uri="{FF2B5EF4-FFF2-40B4-BE49-F238E27FC236}">
                    <a16:creationId xmlns:a16="http://schemas.microsoft.com/office/drawing/2014/main" id="{EE457FA1-1072-4B40-BB5F-6E8B722FB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6521" y="593495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9" y="130"/>
                    </a:cubicBezTo>
                    <a:lnTo>
                      <a:pt x="19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7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6" name="Freeform 166">
                <a:extLst>
                  <a:ext uri="{FF2B5EF4-FFF2-40B4-BE49-F238E27FC236}">
                    <a16:creationId xmlns:a16="http://schemas.microsoft.com/office/drawing/2014/main" id="{CE0FE8F2-23BE-2544-8EFA-822715752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0665" y="593495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0 h 348"/>
                  <a:gd name="T36" fmla="*/ 18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1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8" y="130"/>
                    </a:cubicBezTo>
                    <a:lnTo>
                      <a:pt x="18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7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7" name="Freeform 167">
                <a:extLst>
                  <a:ext uri="{FF2B5EF4-FFF2-40B4-BE49-F238E27FC236}">
                    <a16:creationId xmlns:a16="http://schemas.microsoft.com/office/drawing/2014/main" id="{DC37BED9-E33A-B745-8904-ABBCE18C0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8233" y="593495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2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8" name="Freeform 168">
                <a:extLst>
                  <a:ext uri="{FF2B5EF4-FFF2-40B4-BE49-F238E27FC236}">
                    <a16:creationId xmlns:a16="http://schemas.microsoft.com/office/drawing/2014/main" id="{E169035D-AE75-1341-BB70-70CB103A1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2377" y="593495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8" name="Group 220">
              <a:extLst>
                <a:ext uri="{FF2B5EF4-FFF2-40B4-BE49-F238E27FC236}">
                  <a16:creationId xmlns:a16="http://schemas.microsoft.com/office/drawing/2014/main" id="{41877FE1-EF56-054F-BEE9-1C974B6F422F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-2962992" y="3321925"/>
              <a:ext cx="6288414" cy="165861"/>
              <a:chOff x="773274" y="3655390"/>
              <a:chExt cx="6288414" cy="165861"/>
            </a:xfrm>
          </p:grpSpPr>
          <p:sp>
            <p:nvSpPr>
              <p:cNvPr id="49" name="Freeform 101">
                <a:extLst>
                  <a:ext uri="{FF2B5EF4-FFF2-40B4-BE49-F238E27FC236}">
                    <a16:creationId xmlns:a16="http://schemas.microsoft.com/office/drawing/2014/main" id="{A0001578-CAA4-3546-ADB6-7FFAD5B2E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325" y="3656977"/>
                <a:ext cx="90483" cy="16351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0" name="Freeform 102">
                <a:extLst>
                  <a:ext uri="{FF2B5EF4-FFF2-40B4-BE49-F238E27FC236}">
                    <a16:creationId xmlns:a16="http://schemas.microsoft.com/office/drawing/2014/main" id="{1F564C93-1212-AB48-B1B8-23C8F1079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059" y="3656977"/>
                <a:ext cx="90483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1" name="Freeform 103">
                <a:extLst>
                  <a:ext uri="{FF2B5EF4-FFF2-40B4-BE49-F238E27FC236}">
                    <a16:creationId xmlns:a16="http://schemas.microsoft.com/office/drawing/2014/main" id="{AA4DC137-D927-3046-8E49-814833FBF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096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2" name="Freeform 104">
                <a:extLst>
                  <a:ext uri="{FF2B5EF4-FFF2-40B4-BE49-F238E27FC236}">
                    <a16:creationId xmlns:a16="http://schemas.microsoft.com/office/drawing/2014/main" id="{3519A7A1-D53C-1B4E-8777-F6117E59F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829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3" name="Freeform 105">
                <a:extLst>
                  <a:ext uri="{FF2B5EF4-FFF2-40B4-BE49-F238E27FC236}">
                    <a16:creationId xmlns:a16="http://schemas.microsoft.com/office/drawing/2014/main" id="{38EF23E4-E9E7-2F48-8BDA-F75261756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216" y="3656977"/>
                <a:ext cx="90483" cy="16351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4" name="Freeform 106">
                <a:extLst>
                  <a:ext uri="{FF2B5EF4-FFF2-40B4-BE49-F238E27FC236}">
                    <a16:creationId xmlns:a16="http://schemas.microsoft.com/office/drawing/2014/main" id="{8921A2DD-D4C9-7143-A3C9-10EE8E6A4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950" y="3656977"/>
                <a:ext cx="90483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5" name="Freeform 107">
                <a:extLst>
                  <a:ext uri="{FF2B5EF4-FFF2-40B4-BE49-F238E27FC236}">
                    <a16:creationId xmlns:a16="http://schemas.microsoft.com/office/drawing/2014/main" id="{D0021F94-3720-2F44-AA51-BCD37077F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574" y="3656977"/>
                <a:ext cx="90483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6" name="Freeform 108">
                <a:extLst>
                  <a:ext uri="{FF2B5EF4-FFF2-40B4-BE49-F238E27FC236}">
                    <a16:creationId xmlns:a16="http://schemas.microsoft.com/office/drawing/2014/main" id="{ED7EF23F-260D-4C46-B27C-AF411D263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720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7" name="Freeform 109">
                <a:extLst>
                  <a:ext uri="{FF2B5EF4-FFF2-40B4-BE49-F238E27FC236}">
                    <a16:creationId xmlns:a16="http://schemas.microsoft.com/office/drawing/2014/main" id="{D6AC59C9-7DAD-2940-BBCF-86ED90D49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931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8" name="Freeform 110">
                <a:extLst>
                  <a:ext uri="{FF2B5EF4-FFF2-40B4-BE49-F238E27FC236}">
                    <a16:creationId xmlns:a16="http://schemas.microsoft.com/office/drawing/2014/main" id="{EB6093EF-BE9B-A14A-AAAB-7DE88348A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840" y="3656977"/>
                <a:ext cx="90483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9" name="Freeform 111">
                <a:extLst>
                  <a:ext uri="{FF2B5EF4-FFF2-40B4-BE49-F238E27FC236}">
                    <a16:creationId xmlns:a16="http://schemas.microsoft.com/office/drawing/2014/main" id="{74FC9DD9-2F21-E24A-938E-FB2214F2A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5464" y="3656977"/>
                <a:ext cx="90483" cy="16351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0" name="Freeform 112">
                <a:extLst>
                  <a:ext uri="{FF2B5EF4-FFF2-40B4-BE49-F238E27FC236}">
                    <a16:creationId xmlns:a16="http://schemas.microsoft.com/office/drawing/2014/main" id="{8CE82BC4-F9D3-D84F-A829-9074235CD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198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1" name="Freeform 113">
                <a:extLst>
                  <a:ext uri="{FF2B5EF4-FFF2-40B4-BE49-F238E27FC236}">
                    <a16:creationId xmlns:a16="http://schemas.microsoft.com/office/drawing/2014/main" id="{D9CBE727-DDBC-244F-B134-74DD58FD2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822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2" name="Freeform 114">
                <a:extLst>
                  <a:ext uri="{FF2B5EF4-FFF2-40B4-BE49-F238E27FC236}">
                    <a16:creationId xmlns:a16="http://schemas.microsoft.com/office/drawing/2014/main" id="{675FEF04-9DC6-8D43-9A5C-E3D640FD9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555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3" name="Freeform 115">
                <a:extLst>
                  <a:ext uri="{FF2B5EF4-FFF2-40B4-BE49-F238E27FC236}">
                    <a16:creationId xmlns:a16="http://schemas.microsoft.com/office/drawing/2014/main" id="{F77D936F-D072-6345-85AB-7AF81F923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942" y="3656977"/>
                <a:ext cx="90482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4" name="Freeform 116">
                <a:extLst>
                  <a:ext uri="{FF2B5EF4-FFF2-40B4-BE49-F238E27FC236}">
                    <a16:creationId xmlns:a16="http://schemas.microsoft.com/office/drawing/2014/main" id="{872FB375-0D2B-214B-9614-765862F3E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088" y="3656977"/>
                <a:ext cx="92070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5" name="Freeform 117">
                <a:extLst>
                  <a:ext uri="{FF2B5EF4-FFF2-40B4-BE49-F238E27FC236}">
                    <a16:creationId xmlns:a16="http://schemas.microsoft.com/office/drawing/2014/main" id="{82AB3786-9092-1D43-93B2-C6AA03248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712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6" name="Freeform 118">
                <a:extLst>
                  <a:ext uri="{FF2B5EF4-FFF2-40B4-BE49-F238E27FC236}">
                    <a16:creationId xmlns:a16="http://schemas.microsoft.com/office/drawing/2014/main" id="{9588C524-9865-9146-AAA0-A9B1DB956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209" y="3656977"/>
                <a:ext cx="90482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7" name="Freeform 119">
                <a:extLst>
                  <a:ext uri="{FF2B5EF4-FFF2-40B4-BE49-F238E27FC236}">
                    <a16:creationId xmlns:a16="http://schemas.microsoft.com/office/drawing/2014/main" id="{D619A67E-1026-9641-B743-F57F91819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833" y="3656977"/>
                <a:ext cx="90482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8" name="Freeform 120">
                <a:extLst>
                  <a:ext uri="{FF2B5EF4-FFF2-40B4-BE49-F238E27FC236}">
                    <a16:creationId xmlns:a16="http://schemas.microsoft.com/office/drawing/2014/main" id="{3DCF404B-AE15-BF4B-9D07-76C35D30C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567" y="3656977"/>
                <a:ext cx="90482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9" name="Freeform 121">
                <a:extLst>
                  <a:ext uri="{FF2B5EF4-FFF2-40B4-BE49-F238E27FC236}">
                    <a16:creationId xmlns:a16="http://schemas.microsoft.com/office/drawing/2014/main" id="{876E30C4-AFF8-5C40-88E5-3713AA6D5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191" y="3656977"/>
                <a:ext cx="90482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0" name="Freeform 122">
                <a:extLst>
                  <a:ext uri="{FF2B5EF4-FFF2-40B4-BE49-F238E27FC236}">
                    <a16:creationId xmlns:a16="http://schemas.microsoft.com/office/drawing/2014/main" id="{9CB3AEC8-65F7-FD4D-9E87-0BFF64477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1924" y="3656977"/>
                <a:ext cx="92070" cy="16351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1" name="Freeform 123">
                <a:extLst>
                  <a:ext uri="{FF2B5EF4-FFF2-40B4-BE49-F238E27FC236}">
                    <a16:creationId xmlns:a16="http://schemas.microsoft.com/office/drawing/2014/main" id="{C7582070-B6F4-044C-AC13-09A4E8011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549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2" name="Freeform 124">
                <a:extLst>
                  <a:ext uri="{FF2B5EF4-FFF2-40B4-BE49-F238E27FC236}">
                    <a16:creationId xmlns:a16="http://schemas.microsoft.com/office/drawing/2014/main" id="{2BE3483B-1D3C-194A-8375-455139B7E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457" y="3656977"/>
                <a:ext cx="90482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3" name="Freeform 125">
                <a:extLst>
                  <a:ext uri="{FF2B5EF4-FFF2-40B4-BE49-F238E27FC236}">
                    <a16:creationId xmlns:a16="http://schemas.microsoft.com/office/drawing/2014/main" id="{948C5D70-F7E2-A847-9FAC-F846ABA5B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0081" y="3656977"/>
                <a:ext cx="92070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4" name="Freeform 126">
                <a:extLst>
                  <a:ext uri="{FF2B5EF4-FFF2-40B4-BE49-F238E27FC236}">
                    <a16:creationId xmlns:a16="http://schemas.microsoft.com/office/drawing/2014/main" id="{4F5686C6-C3BC-7E4C-8A48-FA711896A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1815" y="3656977"/>
                <a:ext cx="92070" cy="16351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5" name="Freeform 127">
                <a:extLst>
                  <a:ext uri="{FF2B5EF4-FFF2-40B4-BE49-F238E27FC236}">
                    <a16:creationId xmlns:a16="http://schemas.microsoft.com/office/drawing/2014/main" id="{0A098980-841D-774B-ACF2-0C95B7B01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3439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6" name="Freeform 128">
                <a:extLst>
                  <a:ext uri="{FF2B5EF4-FFF2-40B4-BE49-F238E27FC236}">
                    <a16:creationId xmlns:a16="http://schemas.microsoft.com/office/drawing/2014/main" id="{58A49910-EDD1-A743-8C38-EBF1A55F3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8348" y="3656977"/>
                <a:ext cx="90482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7" name="Freeform 129">
                <a:extLst>
                  <a:ext uri="{FF2B5EF4-FFF2-40B4-BE49-F238E27FC236}">
                    <a16:creationId xmlns:a16="http://schemas.microsoft.com/office/drawing/2014/main" id="{13AB6CD9-A70F-C641-A08D-E643960BC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1560" y="3655389"/>
                <a:ext cx="90483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8" name="Freeform 130">
                <a:extLst>
                  <a:ext uri="{FF2B5EF4-FFF2-40B4-BE49-F238E27FC236}">
                    <a16:creationId xmlns:a16="http://schemas.microsoft.com/office/drawing/2014/main" id="{BDCEE73B-6C3C-D842-817F-78A32F827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1706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9" name="Freeform 131">
                <a:extLst>
                  <a:ext uri="{FF2B5EF4-FFF2-40B4-BE49-F238E27FC236}">
                    <a16:creationId xmlns:a16="http://schemas.microsoft.com/office/drawing/2014/main" id="{56602710-9207-D045-BD1B-793E0BA4C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3330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0" name="Freeform 132">
                <a:extLst>
                  <a:ext uri="{FF2B5EF4-FFF2-40B4-BE49-F238E27FC236}">
                    <a16:creationId xmlns:a16="http://schemas.microsoft.com/office/drawing/2014/main" id="{E5779E13-04DD-0846-B721-19397BB1A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9826" y="3655389"/>
                <a:ext cx="90483" cy="163519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1" name="Freeform 133">
                <a:extLst>
                  <a:ext uri="{FF2B5EF4-FFF2-40B4-BE49-F238E27FC236}">
                    <a16:creationId xmlns:a16="http://schemas.microsoft.com/office/drawing/2014/main" id="{A1CB082F-E8DA-534C-B276-A31ECB8E0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451" y="3655389"/>
                <a:ext cx="90483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2" name="Freeform 134">
                <a:extLst>
                  <a:ext uri="{FF2B5EF4-FFF2-40B4-BE49-F238E27FC236}">
                    <a16:creationId xmlns:a16="http://schemas.microsoft.com/office/drawing/2014/main" id="{CB37C26A-E265-8745-AEEE-44074C1E4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3184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3" name="Freeform 135">
                <a:extLst>
                  <a:ext uri="{FF2B5EF4-FFF2-40B4-BE49-F238E27FC236}">
                    <a16:creationId xmlns:a16="http://schemas.microsoft.com/office/drawing/2014/main" id="{F8235694-7EA7-984F-B955-74623156A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4808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4" name="Freeform 136">
                <a:extLst>
                  <a:ext uri="{FF2B5EF4-FFF2-40B4-BE49-F238E27FC236}">
                    <a16:creationId xmlns:a16="http://schemas.microsoft.com/office/drawing/2014/main" id="{C0D713A1-CB01-484E-BA21-84C9E717A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6542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5" name="Freeform 137">
                <a:extLst>
                  <a:ext uri="{FF2B5EF4-FFF2-40B4-BE49-F238E27FC236}">
                    <a16:creationId xmlns:a16="http://schemas.microsoft.com/office/drawing/2014/main" id="{91E4C387-096D-D648-9D1B-7B790716F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1341" y="3655389"/>
                <a:ext cx="90483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6" name="Freeform 138">
                <a:extLst>
                  <a:ext uri="{FF2B5EF4-FFF2-40B4-BE49-F238E27FC236}">
                    <a16:creationId xmlns:a16="http://schemas.microsoft.com/office/drawing/2014/main" id="{E085DA60-2D0C-B046-A96A-6D762A190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3074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9" name="Group 221">
              <a:extLst>
                <a:ext uri="{FF2B5EF4-FFF2-40B4-BE49-F238E27FC236}">
                  <a16:creationId xmlns:a16="http://schemas.microsoft.com/office/drawing/2014/main" id="{0B461BDC-884A-584B-9735-84F02F9D98E9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868166" y="3321925"/>
              <a:ext cx="6288414" cy="165861"/>
              <a:chOff x="773274" y="3655390"/>
              <a:chExt cx="6288414" cy="165861"/>
            </a:xfrm>
          </p:grpSpPr>
          <p:sp>
            <p:nvSpPr>
              <p:cNvPr id="10" name="Freeform 101">
                <a:extLst>
                  <a:ext uri="{FF2B5EF4-FFF2-40B4-BE49-F238E27FC236}">
                    <a16:creationId xmlns:a16="http://schemas.microsoft.com/office/drawing/2014/main" id="{F1ECAABA-F0DA-E44B-9705-6E4BD8747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325" y="3656270"/>
                <a:ext cx="90483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" name="Freeform 102">
                <a:extLst>
                  <a:ext uri="{FF2B5EF4-FFF2-40B4-BE49-F238E27FC236}">
                    <a16:creationId xmlns:a16="http://schemas.microsoft.com/office/drawing/2014/main" id="{F61DB80D-7D30-7647-BCF0-8ED3E76B8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059" y="3656270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" name="Freeform 103">
                <a:extLst>
                  <a:ext uri="{FF2B5EF4-FFF2-40B4-BE49-F238E27FC236}">
                    <a16:creationId xmlns:a16="http://schemas.microsoft.com/office/drawing/2014/main" id="{C320309F-D27E-9E40-BAD9-9D00287D4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096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" name="Freeform 104">
                <a:extLst>
                  <a:ext uri="{FF2B5EF4-FFF2-40B4-BE49-F238E27FC236}">
                    <a16:creationId xmlns:a16="http://schemas.microsoft.com/office/drawing/2014/main" id="{8425E606-826B-3C49-B996-D69AC4A92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829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" name="Freeform 105">
                <a:extLst>
                  <a:ext uri="{FF2B5EF4-FFF2-40B4-BE49-F238E27FC236}">
                    <a16:creationId xmlns:a16="http://schemas.microsoft.com/office/drawing/2014/main" id="{8C9BE6BF-3011-014B-BB58-267B55603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216" y="3656270"/>
                <a:ext cx="90483" cy="165106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" name="Freeform 106">
                <a:extLst>
                  <a:ext uri="{FF2B5EF4-FFF2-40B4-BE49-F238E27FC236}">
                    <a16:creationId xmlns:a16="http://schemas.microsoft.com/office/drawing/2014/main" id="{78364543-E1DA-2F44-8521-6443B2F94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950" y="3656270"/>
                <a:ext cx="90483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" name="Freeform 107">
                <a:extLst>
                  <a:ext uri="{FF2B5EF4-FFF2-40B4-BE49-F238E27FC236}">
                    <a16:creationId xmlns:a16="http://schemas.microsoft.com/office/drawing/2014/main" id="{3780BA77-E2FF-574D-98DC-FA10BA57E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574" y="3656270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" name="Freeform 108">
                <a:extLst>
                  <a:ext uri="{FF2B5EF4-FFF2-40B4-BE49-F238E27FC236}">
                    <a16:creationId xmlns:a16="http://schemas.microsoft.com/office/drawing/2014/main" id="{863C9BC4-D37B-9C4F-9703-AFF7042B8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720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" name="Freeform 109">
                <a:extLst>
                  <a:ext uri="{FF2B5EF4-FFF2-40B4-BE49-F238E27FC236}">
                    <a16:creationId xmlns:a16="http://schemas.microsoft.com/office/drawing/2014/main" id="{5D4CDB08-125E-1347-8E88-50487FD69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931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" name="Freeform 110">
                <a:extLst>
                  <a:ext uri="{FF2B5EF4-FFF2-40B4-BE49-F238E27FC236}">
                    <a16:creationId xmlns:a16="http://schemas.microsoft.com/office/drawing/2014/main" id="{C83916C8-3CAF-5848-9392-CB1437730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840" y="3656270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" name="Freeform 111">
                <a:extLst>
                  <a:ext uri="{FF2B5EF4-FFF2-40B4-BE49-F238E27FC236}">
                    <a16:creationId xmlns:a16="http://schemas.microsoft.com/office/drawing/2014/main" id="{969C31BB-4D2B-3146-B196-55086289C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5464" y="3656270"/>
                <a:ext cx="90483" cy="165106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" name="Freeform 112">
                <a:extLst>
                  <a:ext uri="{FF2B5EF4-FFF2-40B4-BE49-F238E27FC236}">
                    <a16:creationId xmlns:a16="http://schemas.microsoft.com/office/drawing/2014/main" id="{48912C7B-DD5F-444F-BAC1-9BA106174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198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" name="Freeform 113">
                <a:extLst>
                  <a:ext uri="{FF2B5EF4-FFF2-40B4-BE49-F238E27FC236}">
                    <a16:creationId xmlns:a16="http://schemas.microsoft.com/office/drawing/2014/main" id="{06343A86-BEA3-824C-8BCE-8BBA125F3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822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" name="Freeform 114">
                <a:extLst>
                  <a:ext uri="{FF2B5EF4-FFF2-40B4-BE49-F238E27FC236}">
                    <a16:creationId xmlns:a16="http://schemas.microsoft.com/office/drawing/2014/main" id="{C3032568-58EB-BA44-8422-BDDFD8F14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555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" name="Freeform 115">
                <a:extLst>
                  <a:ext uri="{FF2B5EF4-FFF2-40B4-BE49-F238E27FC236}">
                    <a16:creationId xmlns:a16="http://schemas.microsoft.com/office/drawing/2014/main" id="{2072BFAF-43ED-6E40-A2A5-2036B3676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942" y="3656270"/>
                <a:ext cx="90482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" name="Freeform 116">
                <a:extLst>
                  <a:ext uri="{FF2B5EF4-FFF2-40B4-BE49-F238E27FC236}">
                    <a16:creationId xmlns:a16="http://schemas.microsoft.com/office/drawing/2014/main" id="{F7616486-2451-9446-B8AA-FFBA6C8C6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088" y="3656270"/>
                <a:ext cx="92070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7" name="Freeform 117">
                <a:extLst>
                  <a:ext uri="{FF2B5EF4-FFF2-40B4-BE49-F238E27FC236}">
                    <a16:creationId xmlns:a16="http://schemas.microsoft.com/office/drawing/2014/main" id="{9D4421EA-3B0C-934A-BAEF-D4A55898D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712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8" name="Freeform 118">
                <a:extLst>
                  <a:ext uri="{FF2B5EF4-FFF2-40B4-BE49-F238E27FC236}">
                    <a16:creationId xmlns:a16="http://schemas.microsoft.com/office/drawing/2014/main" id="{86221D2B-2785-5B41-A310-E3A63EBEE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209" y="3656270"/>
                <a:ext cx="90482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9" name="Freeform 119">
                <a:extLst>
                  <a:ext uri="{FF2B5EF4-FFF2-40B4-BE49-F238E27FC236}">
                    <a16:creationId xmlns:a16="http://schemas.microsoft.com/office/drawing/2014/main" id="{7C7C90EC-ED25-AD43-9CAA-408A3FB77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833" y="3656270"/>
                <a:ext cx="90482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0" name="Freeform 120">
                <a:extLst>
                  <a:ext uri="{FF2B5EF4-FFF2-40B4-BE49-F238E27FC236}">
                    <a16:creationId xmlns:a16="http://schemas.microsoft.com/office/drawing/2014/main" id="{77CA2A9C-E6D0-2F42-9E5D-1F6F3576F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567" y="3656270"/>
                <a:ext cx="90482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1" name="Freeform 121">
                <a:extLst>
                  <a:ext uri="{FF2B5EF4-FFF2-40B4-BE49-F238E27FC236}">
                    <a16:creationId xmlns:a16="http://schemas.microsoft.com/office/drawing/2014/main" id="{B0EABA32-CC02-B04C-9128-42B28AFED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191" y="3656270"/>
                <a:ext cx="90482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2" name="Freeform 122">
                <a:extLst>
                  <a:ext uri="{FF2B5EF4-FFF2-40B4-BE49-F238E27FC236}">
                    <a16:creationId xmlns:a16="http://schemas.microsoft.com/office/drawing/2014/main" id="{E86CBF30-6C02-3947-A856-AB51E3084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1924" y="3656270"/>
                <a:ext cx="92070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3" name="Freeform 123">
                <a:extLst>
                  <a:ext uri="{FF2B5EF4-FFF2-40B4-BE49-F238E27FC236}">
                    <a16:creationId xmlns:a16="http://schemas.microsoft.com/office/drawing/2014/main" id="{7F6D742F-080A-6B40-B2DD-E911387E2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549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4" name="Freeform 124">
                <a:extLst>
                  <a:ext uri="{FF2B5EF4-FFF2-40B4-BE49-F238E27FC236}">
                    <a16:creationId xmlns:a16="http://schemas.microsoft.com/office/drawing/2014/main" id="{6E10FD8D-C4A4-FA4B-A282-472698862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457" y="3656270"/>
                <a:ext cx="90482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5" name="Freeform 125">
                <a:extLst>
                  <a:ext uri="{FF2B5EF4-FFF2-40B4-BE49-F238E27FC236}">
                    <a16:creationId xmlns:a16="http://schemas.microsoft.com/office/drawing/2014/main" id="{979E6F9C-6D39-3E45-91F6-74D82614B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0081" y="3656270"/>
                <a:ext cx="92070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6" name="Freeform 126">
                <a:extLst>
                  <a:ext uri="{FF2B5EF4-FFF2-40B4-BE49-F238E27FC236}">
                    <a16:creationId xmlns:a16="http://schemas.microsoft.com/office/drawing/2014/main" id="{0DF9DC00-4206-AA4B-8DC6-426FF7915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1815" y="3656270"/>
                <a:ext cx="92070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7" name="Freeform 127">
                <a:extLst>
                  <a:ext uri="{FF2B5EF4-FFF2-40B4-BE49-F238E27FC236}">
                    <a16:creationId xmlns:a16="http://schemas.microsoft.com/office/drawing/2014/main" id="{24316ABB-F6F6-6647-B925-7A53750FD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3439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8" name="Freeform 128">
                <a:extLst>
                  <a:ext uri="{FF2B5EF4-FFF2-40B4-BE49-F238E27FC236}">
                    <a16:creationId xmlns:a16="http://schemas.microsoft.com/office/drawing/2014/main" id="{592ABA53-0A09-3440-88EC-FC236E114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8348" y="3656270"/>
                <a:ext cx="90482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9" name="Freeform 129">
                <a:extLst>
                  <a:ext uri="{FF2B5EF4-FFF2-40B4-BE49-F238E27FC236}">
                    <a16:creationId xmlns:a16="http://schemas.microsoft.com/office/drawing/2014/main" id="{0D31947E-B6E0-5D4A-B089-CEA5F2951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1559" y="3654682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0" name="Freeform 130">
                <a:extLst>
                  <a:ext uri="{FF2B5EF4-FFF2-40B4-BE49-F238E27FC236}">
                    <a16:creationId xmlns:a16="http://schemas.microsoft.com/office/drawing/2014/main" id="{D34C9CE7-2020-7145-9EB5-6DBA7280C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1706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1" name="Freeform 131">
                <a:extLst>
                  <a:ext uri="{FF2B5EF4-FFF2-40B4-BE49-F238E27FC236}">
                    <a16:creationId xmlns:a16="http://schemas.microsoft.com/office/drawing/2014/main" id="{A77ECCDA-3C87-C643-AF4F-ECCECA2C5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3330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2" name="Freeform 132">
                <a:extLst>
                  <a:ext uri="{FF2B5EF4-FFF2-40B4-BE49-F238E27FC236}">
                    <a16:creationId xmlns:a16="http://schemas.microsoft.com/office/drawing/2014/main" id="{73BAF274-C1AB-B743-AE3C-CBDA73670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9826" y="3654682"/>
                <a:ext cx="90483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3" name="Freeform 133">
                <a:extLst>
                  <a:ext uri="{FF2B5EF4-FFF2-40B4-BE49-F238E27FC236}">
                    <a16:creationId xmlns:a16="http://schemas.microsoft.com/office/drawing/2014/main" id="{CBE19EC6-AD5E-4642-8288-553AB2871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450" y="3654682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4" name="Freeform 134">
                <a:extLst>
                  <a:ext uri="{FF2B5EF4-FFF2-40B4-BE49-F238E27FC236}">
                    <a16:creationId xmlns:a16="http://schemas.microsoft.com/office/drawing/2014/main" id="{969E7B18-5995-314F-BD12-BBE5F098C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3183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5" name="Freeform 135">
                <a:extLst>
                  <a:ext uri="{FF2B5EF4-FFF2-40B4-BE49-F238E27FC236}">
                    <a16:creationId xmlns:a16="http://schemas.microsoft.com/office/drawing/2014/main" id="{4AB892AE-9B79-1444-8856-984C45BD6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4807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6" name="Freeform 136">
                <a:extLst>
                  <a:ext uri="{FF2B5EF4-FFF2-40B4-BE49-F238E27FC236}">
                    <a16:creationId xmlns:a16="http://schemas.microsoft.com/office/drawing/2014/main" id="{4DAB643F-3F31-094D-B6C7-9497D07EC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6541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7" name="Freeform 137">
                <a:extLst>
                  <a:ext uri="{FF2B5EF4-FFF2-40B4-BE49-F238E27FC236}">
                    <a16:creationId xmlns:a16="http://schemas.microsoft.com/office/drawing/2014/main" id="{4DA638A4-F895-EA49-8F5C-B325CB17D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1341" y="3654682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8" name="Freeform 138">
                <a:extLst>
                  <a:ext uri="{FF2B5EF4-FFF2-40B4-BE49-F238E27FC236}">
                    <a16:creationId xmlns:a16="http://schemas.microsoft.com/office/drawing/2014/main" id="{E1D27936-9B40-154A-B577-2E1D0B9AE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3074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294071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509"/>
          <p:cNvSpPr>
            <a:spLocks noChangeAspect="1" noChangeArrowheads="1"/>
          </p:cNvSpPr>
          <p:nvPr/>
        </p:nvSpPr>
        <p:spPr bwMode="auto">
          <a:xfrm>
            <a:off x="1055354" y="1548124"/>
            <a:ext cx="10081292" cy="4927489"/>
          </a:xfrm>
          <a:custGeom>
            <a:avLst/>
            <a:gdLst>
              <a:gd name="T0" fmla="*/ 18255 w 19590"/>
              <a:gd name="T1" fmla="*/ 8875 h 9575"/>
              <a:gd name="T2" fmla="*/ 16624 w 19590"/>
              <a:gd name="T3" fmla="*/ 6878 h 9575"/>
              <a:gd name="T4" fmla="*/ 16002 w 19590"/>
              <a:gd name="T5" fmla="*/ 8039 h 9575"/>
              <a:gd name="T6" fmla="*/ 17093 w 19590"/>
              <a:gd name="T7" fmla="*/ 7084 h 9575"/>
              <a:gd name="T8" fmla="*/ 17081 w 19590"/>
              <a:gd name="T9" fmla="*/ 6629 h 9575"/>
              <a:gd name="T10" fmla="*/ 16245 w 19590"/>
              <a:gd name="T11" fmla="*/ 6397 h 9575"/>
              <a:gd name="T12" fmla="*/ 16031 w 19590"/>
              <a:gd name="T13" fmla="*/ 6718 h 9575"/>
              <a:gd name="T14" fmla="*/ 15148 w 19590"/>
              <a:gd name="T15" fmla="*/ 6261 h 9575"/>
              <a:gd name="T16" fmla="*/ 14531 w 19590"/>
              <a:gd name="T17" fmla="*/ 6107 h 9575"/>
              <a:gd name="T18" fmla="*/ 15913 w 19590"/>
              <a:gd name="T19" fmla="*/ 5686 h 9575"/>
              <a:gd name="T20" fmla="*/ 15753 w 19590"/>
              <a:gd name="T21" fmla="*/ 4939 h 9575"/>
              <a:gd name="T22" fmla="*/ 16624 w 19590"/>
              <a:gd name="T23" fmla="*/ 4257 h 9575"/>
              <a:gd name="T24" fmla="*/ 17140 w 19590"/>
              <a:gd name="T25" fmla="*/ 1044 h 9575"/>
              <a:gd name="T26" fmla="*/ 15017 w 19590"/>
              <a:gd name="T27" fmla="*/ 700 h 9575"/>
              <a:gd name="T28" fmla="*/ 14170 w 19590"/>
              <a:gd name="T29" fmla="*/ 415 h 9575"/>
              <a:gd name="T30" fmla="*/ 12913 w 19590"/>
              <a:gd name="T31" fmla="*/ 854 h 9575"/>
              <a:gd name="T32" fmla="*/ 12136 w 19590"/>
              <a:gd name="T33" fmla="*/ 397 h 9575"/>
              <a:gd name="T34" fmla="*/ 10179 w 19590"/>
              <a:gd name="T35" fmla="*/ 468 h 9575"/>
              <a:gd name="T36" fmla="*/ 9865 w 19590"/>
              <a:gd name="T37" fmla="*/ 694 h 9575"/>
              <a:gd name="T38" fmla="*/ 17976 w 19590"/>
              <a:gd name="T39" fmla="*/ 2810 h 9575"/>
              <a:gd name="T40" fmla="*/ 19292 w 19590"/>
              <a:gd name="T41" fmla="*/ 1868 h 9575"/>
              <a:gd name="T42" fmla="*/ 16992 w 19590"/>
              <a:gd name="T43" fmla="*/ 1310 h 9575"/>
              <a:gd name="T44" fmla="*/ 15005 w 19590"/>
              <a:gd name="T45" fmla="*/ 1215 h 9575"/>
              <a:gd name="T46" fmla="*/ 13553 w 19590"/>
              <a:gd name="T47" fmla="*/ 1364 h 9575"/>
              <a:gd name="T48" fmla="*/ 13108 w 19590"/>
              <a:gd name="T49" fmla="*/ 1589 h 9575"/>
              <a:gd name="T50" fmla="*/ 11661 w 19590"/>
              <a:gd name="T51" fmla="*/ 1862 h 9575"/>
              <a:gd name="T52" fmla="*/ 10962 w 19590"/>
              <a:gd name="T53" fmla="*/ 1619 h 9575"/>
              <a:gd name="T54" fmla="*/ 9800 w 19590"/>
              <a:gd name="T55" fmla="*/ 2010 h 9575"/>
              <a:gd name="T56" fmla="*/ 10274 w 19590"/>
              <a:gd name="T57" fmla="*/ 2129 h 9575"/>
              <a:gd name="T58" fmla="*/ 10055 w 19590"/>
              <a:gd name="T59" fmla="*/ 2893 h 9575"/>
              <a:gd name="T60" fmla="*/ 8650 w 19590"/>
              <a:gd name="T61" fmla="*/ 3682 h 9575"/>
              <a:gd name="T62" fmla="*/ 10037 w 19590"/>
              <a:gd name="T63" fmla="*/ 3783 h 9575"/>
              <a:gd name="T64" fmla="*/ 10695 w 19590"/>
              <a:gd name="T65" fmla="*/ 4115 h 9575"/>
              <a:gd name="T66" fmla="*/ 11501 w 19590"/>
              <a:gd name="T67" fmla="*/ 5461 h 9575"/>
              <a:gd name="T68" fmla="*/ 12438 w 19590"/>
              <a:gd name="T69" fmla="*/ 4791 h 9575"/>
              <a:gd name="T70" fmla="*/ 14377 w 19590"/>
              <a:gd name="T71" fmla="*/ 5318 h 9575"/>
              <a:gd name="T72" fmla="*/ 15000 w 19590"/>
              <a:gd name="T73" fmla="*/ 5034 h 9575"/>
              <a:gd name="T74" fmla="*/ 15996 w 19590"/>
              <a:gd name="T75" fmla="*/ 4038 h 9575"/>
              <a:gd name="T76" fmla="*/ 16980 w 19590"/>
              <a:gd name="T77" fmla="*/ 3042 h 9575"/>
              <a:gd name="T78" fmla="*/ 9054 w 19590"/>
              <a:gd name="T79" fmla="*/ 2822 h 9575"/>
              <a:gd name="T80" fmla="*/ 8816 w 19590"/>
              <a:gd name="T81" fmla="*/ 2976 h 9575"/>
              <a:gd name="T82" fmla="*/ 8176 w 19590"/>
              <a:gd name="T83" fmla="*/ 5099 h 9575"/>
              <a:gd name="T84" fmla="*/ 11039 w 19590"/>
              <a:gd name="T85" fmla="*/ 7321 h 9575"/>
              <a:gd name="T86" fmla="*/ 5277 w 19590"/>
              <a:gd name="T87" fmla="*/ 9509 h 9575"/>
              <a:gd name="T88" fmla="*/ 6403 w 19590"/>
              <a:gd name="T89" fmla="*/ 7926 h 9575"/>
              <a:gd name="T90" fmla="*/ 6350 w 19590"/>
              <a:gd name="T91" fmla="*/ 5976 h 9575"/>
              <a:gd name="T92" fmla="*/ 4720 w 19590"/>
              <a:gd name="T93" fmla="*/ 6522 h 9575"/>
              <a:gd name="T94" fmla="*/ 5123 w 19590"/>
              <a:gd name="T95" fmla="*/ 8887 h 9575"/>
              <a:gd name="T96" fmla="*/ 5710 w 19590"/>
              <a:gd name="T97" fmla="*/ 3279 h 9575"/>
              <a:gd name="T98" fmla="*/ 8158 w 19590"/>
              <a:gd name="T99" fmla="*/ 818 h 9575"/>
              <a:gd name="T100" fmla="*/ 7382 w 19590"/>
              <a:gd name="T101" fmla="*/ 220 h 9575"/>
              <a:gd name="T102" fmla="*/ 6368 w 19590"/>
              <a:gd name="T103" fmla="*/ 172 h 9575"/>
              <a:gd name="T104" fmla="*/ 5508 w 19590"/>
              <a:gd name="T105" fmla="*/ 415 h 9575"/>
              <a:gd name="T106" fmla="*/ 5769 w 19590"/>
              <a:gd name="T107" fmla="*/ 925 h 9575"/>
              <a:gd name="T108" fmla="*/ 6362 w 19590"/>
              <a:gd name="T109" fmla="*/ 2057 h 9575"/>
              <a:gd name="T110" fmla="*/ 5490 w 19590"/>
              <a:gd name="T111" fmla="*/ 255 h 9575"/>
              <a:gd name="T112" fmla="*/ 3937 w 19590"/>
              <a:gd name="T113" fmla="*/ 492 h 9575"/>
              <a:gd name="T114" fmla="*/ 3433 w 19590"/>
              <a:gd name="T115" fmla="*/ 1020 h 9575"/>
              <a:gd name="T116" fmla="*/ 2532 w 19590"/>
              <a:gd name="T117" fmla="*/ 966 h 9575"/>
              <a:gd name="T118" fmla="*/ 2253 w 19590"/>
              <a:gd name="T119" fmla="*/ 3261 h 9575"/>
              <a:gd name="T120" fmla="*/ 4773 w 19590"/>
              <a:gd name="T121" fmla="*/ 4346 h 9575"/>
              <a:gd name="T122" fmla="*/ 4500 w 19590"/>
              <a:gd name="T123" fmla="*/ 1927 h 9575"/>
              <a:gd name="T124" fmla="*/ 4085 w 19590"/>
              <a:gd name="T125" fmla="*/ 1447 h 9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90" h="9575">
                <a:moveTo>
                  <a:pt x="4755" y="2277"/>
                </a:moveTo>
                <a:lnTo>
                  <a:pt x="4755" y="2277"/>
                </a:lnTo>
                <a:cubicBezTo>
                  <a:pt x="4802" y="2253"/>
                  <a:pt x="4802" y="2253"/>
                  <a:pt x="4802" y="2253"/>
                </a:cubicBezTo>
                <a:cubicBezTo>
                  <a:pt x="4850" y="2259"/>
                  <a:pt x="4850" y="2259"/>
                  <a:pt x="4850" y="2259"/>
                </a:cubicBezTo>
                <a:cubicBezTo>
                  <a:pt x="4850" y="2277"/>
                  <a:pt x="4850" y="2283"/>
                  <a:pt x="4856" y="2300"/>
                </a:cubicBezTo>
                <a:cubicBezTo>
                  <a:pt x="4856" y="2324"/>
                  <a:pt x="4856" y="2324"/>
                  <a:pt x="4856" y="2324"/>
                </a:cubicBezTo>
                <a:cubicBezTo>
                  <a:pt x="4832" y="2336"/>
                  <a:pt x="4832" y="2336"/>
                  <a:pt x="4832" y="2336"/>
                </a:cubicBezTo>
                <a:cubicBezTo>
                  <a:pt x="4773" y="2336"/>
                  <a:pt x="4773" y="2336"/>
                  <a:pt x="4773" y="2336"/>
                </a:cubicBezTo>
                <a:lnTo>
                  <a:pt x="4755" y="2277"/>
                </a:lnTo>
                <a:close/>
                <a:moveTo>
                  <a:pt x="4607" y="2289"/>
                </a:moveTo>
                <a:lnTo>
                  <a:pt x="4607" y="2289"/>
                </a:lnTo>
                <a:cubicBezTo>
                  <a:pt x="4631" y="2289"/>
                  <a:pt x="4648" y="2277"/>
                  <a:pt x="4666" y="2265"/>
                </a:cubicBezTo>
                <a:cubicBezTo>
                  <a:pt x="4672" y="2259"/>
                  <a:pt x="4678" y="2247"/>
                  <a:pt x="4684" y="2241"/>
                </a:cubicBezTo>
                <a:cubicBezTo>
                  <a:pt x="4678" y="2218"/>
                  <a:pt x="4678" y="2218"/>
                  <a:pt x="4678" y="2218"/>
                </a:cubicBezTo>
                <a:cubicBezTo>
                  <a:pt x="4666" y="2223"/>
                  <a:pt x="4666" y="2229"/>
                  <a:pt x="4654" y="2235"/>
                </a:cubicBezTo>
                <a:cubicBezTo>
                  <a:pt x="4648" y="2241"/>
                  <a:pt x="4636" y="2241"/>
                  <a:pt x="4631" y="2241"/>
                </a:cubicBezTo>
                <a:cubicBezTo>
                  <a:pt x="4613" y="2253"/>
                  <a:pt x="4601" y="2259"/>
                  <a:pt x="4577" y="2271"/>
                </a:cubicBezTo>
                <a:cubicBezTo>
                  <a:pt x="4589" y="2277"/>
                  <a:pt x="4595" y="2289"/>
                  <a:pt x="4607" y="2289"/>
                </a:cubicBezTo>
                <a:close/>
                <a:moveTo>
                  <a:pt x="4903" y="1287"/>
                </a:moveTo>
                <a:lnTo>
                  <a:pt x="4903" y="1287"/>
                </a:lnTo>
                <a:cubicBezTo>
                  <a:pt x="4945" y="1263"/>
                  <a:pt x="4945" y="1263"/>
                  <a:pt x="4945" y="1263"/>
                </a:cubicBezTo>
                <a:cubicBezTo>
                  <a:pt x="5016" y="1245"/>
                  <a:pt x="5016" y="1245"/>
                  <a:pt x="5016" y="1245"/>
                </a:cubicBezTo>
                <a:cubicBezTo>
                  <a:pt x="4945" y="1198"/>
                  <a:pt x="4945" y="1198"/>
                  <a:pt x="4945" y="1198"/>
                </a:cubicBezTo>
                <a:cubicBezTo>
                  <a:pt x="4838" y="1192"/>
                  <a:pt x="4838" y="1192"/>
                  <a:pt x="4838" y="1192"/>
                </a:cubicBezTo>
                <a:cubicBezTo>
                  <a:pt x="4761" y="1192"/>
                  <a:pt x="4761" y="1192"/>
                  <a:pt x="4761" y="1192"/>
                </a:cubicBezTo>
                <a:cubicBezTo>
                  <a:pt x="4773" y="1245"/>
                  <a:pt x="4773" y="1245"/>
                  <a:pt x="4773" y="1245"/>
                </a:cubicBezTo>
                <a:cubicBezTo>
                  <a:pt x="4791" y="1281"/>
                  <a:pt x="4791" y="1281"/>
                  <a:pt x="4791" y="1281"/>
                </a:cubicBezTo>
                <a:lnTo>
                  <a:pt x="4903" y="1287"/>
                </a:lnTo>
                <a:close/>
                <a:moveTo>
                  <a:pt x="13529" y="5680"/>
                </a:moveTo>
                <a:lnTo>
                  <a:pt x="13529" y="5680"/>
                </a:lnTo>
                <a:cubicBezTo>
                  <a:pt x="13529" y="5686"/>
                  <a:pt x="13523" y="5680"/>
                  <a:pt x="13517" y="5686"/>
                </a:cubicBezTo>
                <a:cubicBezTo>
                  <a:pt x="13517" y="5692"/>
                  <a:pt x="13517" y="5698"/>
                  <a:pt x="13517" y="5698"/>
                </a:cubicBezTo>
                <a:cubicBezTo>
                  <a:pt x="13517" y="5704"/>
                  <a:pt x="13517" y="5704"/>
                  <a:pt x="13517" y="5710"/>
                </a:cubicBezTo>
                <a:cubicBezTo>
                  <a:pt x="13517" y="5716"/>
                  <a:pt x="13517" y="5716"/>
                  <a:pt x="13517" y="5722"/>
                </a:cubicBezTo>
                <a:cubicBezTo>
                  <a:pt x="13517" y="5728"/>
                  <a:pt x="13523" y="5728"/>
                  <a:pt x="13523" y="5733"/>
                </a:cubicBezTo>
                <a:cubicBezTo>
                  <a:pt x="13523" y="5739"/>
                  <a:pt x="13517" y="5739"/>
                  <a:pt x="13517" y="5745"/>
                </a:cubicBezTo>
                <a:cubicBezTo>
                  <a:pt x="13517" y="5751"/>
                  <a:pt x="13523" y="5757"/>
                  <a:pt x="13523" y="5757"/>
                </a:cubicBezTo>
                <a:cubicBezTo>
                  <a:pt x="13523" y="5763"/>
                  <a:pt x="13517" y="5763"/>
                  <a:pt x="13511" y="5769"/>
                </a:cubicBezTo>
                <a:cubicBezTo>
                  <a:pt x="13511" y="5781"/>
                  <a:pt x="13511" y="5787"/>
                  <a:pt x="13511" y="5799"/>
                </a:cubicBezTo>
                <a:cubicBezTo>
                  <a:pt x="13511" y="5817"/>
                  <a:pt x="13511" y="5828"/>
                  <a:pt x="13517" y="5840"/>
                </a:cubicBezTo>
                <a:cubicBezTo>
                  <a:pt x="13523" y="5852"/>
                  <a:pt x="13529" y="5852"/>
                  <a:pt x="13541" y="5858"/>
                </a:cubicBezTo>
                <a:cubicBezTo>
                  <a:pt x="13547" y="5864"/>
                  <a:pt x="13547" y="5864"/>
                  <a:pt x="13553" y="5870"/>
                </a:cubicBezTo>
                <a:cubicBezTo>
                  <a:pt x="13559" y="5870"/>
                  <a:pt x="13565" y="5870"/>
                  <a:pt x="13577" y="5870"/>
                </a:cubicBezTo>
                <a:cubicBezTo>
                  <a:pt x="13589" y="5870"/>
                  <a:pt x="13594" y="5870"/>
                  <a:pt x="13606" y="5870"/>
                </a:cubicBezTo>
                <a:cubicBezTo>
                  <a:pt x="13606" y="5858"/>
                  <a:pt x="13606" y="5852"/>
                  <a:pt x="13606" y="5846"/>
                </a:cubicBezTo>
                <a:cubicBezTo>
                  <a:pt x="13606" y="5840"/>
                  <a:pt x="13606" y="5834"/>
                  <a:pt x="13606" y="5828"/>
                </a:cubicBezTo>
                <a:cubicBezTo>
                  <a:pt x="13606" y="5828"/>
                  <a:pt x="13606" y="5822"/>
                  <a:pt x="13606" y="5817"/>
                </a:cubicBezTo>
                <a:cubicBezTo>
                  <a:pt x="13606" y="5810"/>
                  <a:pt x="13600" y="5805"/>
                  <a:pt x="13600" y="5799"/>
                </a:cubicBezTo>
                <a:cubicBezTo>
                  <a:pt x="13600" y="5787"/>
                  <a:pt x="13600" y="5787"/>
                  <a:pt x="13600" y="5787"/>
                </a:cubicBezTo>
                <a:cubicBezTo>
                  <a:pt x="13600" y="5775"/>
                  <a:pt x="13600" y="5775"/>
                  <a:pt x="13600" y="5775"/>
                </a:cubicBezTo>
                <a:cubicBezTo>
                  <a:pt x="13600" y="5769"/>
                  <a:pt x="13594" y="5769"/>
                  <a:pt x="13594" y="5763"/>
                </a:cubicBezTo>
                <a:cubicBezTo>
                  <a:pt x="13594" y="5757"/>
                  <a:pt x="13589" y="5757"/>
                  <a:pt x="13582" y="5751"/>
                </a:cubicBezTo>
                <a:cubicBezTo>
                  <a:pt x="13582" y="5745"/>
                  <a:pt x="13582" y="5745"/>
                  <a:pt x="13582" y="5739"/>
                </a:cubicBezTo>
                <a:cubicBezTo>
                  <a:pt x="13577" y="5733"/>
                  <a:pt x="13571" y="5733"/>
                  <a:pt x="13571" y="5728"/>
                </a:cubicBezTo>
                <a:cubicBezTo>
                  <a:pt x="13565" y="5728"/>
                  <a:pt x="13565" y="5722"/>
                  <a:pt x="13559" y="5722"/>
                </a:cubicBezTo>
                <a:cubicBezTo>
                  <a:pt x="13559" y="5716"/>
                  <a:pt x="13553" y="5710"/>
                  <a:pt x="13553" y="5710"/>
                </a:cubicBezTo>
                <a:cubicBezTo>
                  <a:pt x="13547" y="5698"/>
                  <a:pt x="13547" y="5692"/>
                  <a:pt x="13547" y="5680"/>
                </a:cubicBezTo>
                <a:lnTo>
                  <a:pt x="13529" y="5680"/>
                </a:lnTo>
                <a:close/>
                <a:moveTo>
                  <a:pt x="17045" y="8578"/>
                </a:moveTo>
                <a:lnTo>
                  <a:pt x="17045" y="8578"/>
                </a:lnTo>
                <a:cubicBezTo>
                  <a:pt x="17051" y="8590"/>
                  <a:pt x="17057" y="8590"/>
                  <a:pt x="17057" y="8602"/>
                </a:cubicBezTo>
                <a:cubicBezTo>
                  <a:pt x="17063" y="8602"/>
                  <a:pt x="17057" y="8608"/>
                  <a:pt x="17057" y="8614"/>
                </a:cubicBezTo>
                <a:cubicBezTo>
                  <a:pt x="17057" y="8626"/>
                  <a:pt x="17057" y="8626"/>
                  <a:pt x="17057" y="8626"/>
                </a:cubicBezTo>
                <a:cubicBezTo>
                  <a:pt x="17057" y="8632"/>
                  <a:pt x="17063" y="8632"/>
                  <a:pt x="17063" y="8638"/>
                </a:cubicBezTo>
                <a:cubicBezTo>
                  <a:pt x="17069" y="8644"/>
                  <a:pt x="17069" y="8644"/>
                  <a:pt x="17075" y="8650"/>
                </a:cubicBezTo>
                <a:cubicBezTo>
                  <a:pt x="17081" y="8650"/>
                  <a:pt x="17087" y="8650"/>
                  <a:pt x="17087" y="8655"/>
                </a:cubicBezTo>
                <a:cubicBezTo>
                  <a:pt x="17099" y="8655"/>
                  <a:pt x="17104" y="8661"/>
                  <a:pt x="17110" y="8673"/>
                </a:cubicBezTo>
                <a:cubicBezTo>
                  <a:pt x="17110" y="8673"/>
                  <a:pt x="17110" y="8679"/>
                  <a:pt x="17110" y="8685"/>
                </a:cubicBezTo>
                <a:cubicBezTo>
                  <a:pt x="17110" y="8691"/>
                  <a:pt x="17116" y="8691"/>
                  <a:pt x="17122" y="8697"/>
                </a:cubicBezTo>
                <a:cubicBezTo>
                  <a:pt x="17122" y="8703"/>
                  <a:pt x="17134" y="8709"/>
                  <a:pt x="17134" y="8721"/>
                </a:cubicBezTo>
                <a:cubicBezTo>
                  <a:pt x="17140" y="8727"/>
                  <a:pt x="17140" y="8733"/>
                  <a:pt x="17146" y="8739"/>
                </a:cubicBezTo>
                <a:cubicBezTo>
                  <a:pt x="17152" y="8744"/>
                  <a:pt x="17158" y="8744"/>
                  <a:pt x="17158" y="8744"/>
                </a:cubicBezTo>
                <a:cubicBezTo>
                  <a:pt x="17187" y="8744"/>
                  <a:pt x="17187" y="8744"/>
                  <a:pt x="17187" y="8744"/>
                </a:cubicBezTo>
                <a:cubicBezTo>
                  <a:pt x="17187" y="8733"/>
                  <a:pt x="17187" y="8721"/>
                  <a:pt x="17187" y="8709"/>
                </a:cubicBezTo>
                <a:cubicBezTo>
                  <a:pt x="17187" y="8709"/>
                  <a:pt x="17187" y="8709"/>
                  <a:pt x="17187" y="8703"/>
                </a:cubicBezTo>
                <a:cubicBezTo>
                  <a:pt x="17235" y="8703"/>
                  <a:pt x="17235" y="8703"/>
                  <a:pt x="17235" y="8703"/>
                </a:cubicBezTo>
                <a:cubicBezTo>
                  <a:pt x="17235" y="8673"/>
                  <a:pt x="17235" y="8673"/>
                  <a:pt x="17235" y="8673"/>
                </a:cubicBezTo>
                <a:cubicBezTo>
                  <a:pt x="17235" y="8667"/>
                  <a:pt x="17223" y="8661"/>
                  <a:pt x="17223" y="8655"/>
                </a:cubicBezTo>
                <a:cubicBezTo>
                  <a:pt x="17223" y="8650"/>
                  <a:pt x="17229" y="8644"/>
                  <a:pt x="17229" y="8644"/>
                </a:cubicBezTo>
                <a:cubicBezTo>
                  <a:pt x="17235" y="8638"/>
                  <a:pt x="17241" y="8638"/>
                  <a:pt x="17241" y="8638"/>
                </a:cubicBezTo>
                <a:cubicBezTo>
                  <a:pt x="17247" y="8632"/>
                  <a:pt x="17253" y="8632"/>
                  <a:pt x="17253" y="8626"/>
                </a:cubicBezTo>
                <a:cubicBezTo>
                  <a:pt x="17253" y="8626"/>
                  <a:pt x="17253" y="8620"/>
                  <a:pt x="17253" y="8614"/>
                </a:cubicBezTo>
                <a:cubicBezTo>
                  <a:pt x="17253" y="8614"/>
                  <a:pt x="17253" y="8608"/>
                  <a:pt x="17253" y="8602"/>
                </a:cubicBezTo>
                <a:cubicBezTo>
                  <a:pt x="17253" y="8602"/>
                  <a:pt x="17253" y="8596"/>
                  <a:pt x="17253" y="8590"/>
                </a:cubicBezTo>
                <a:cubicBezTo>
                  <a:pt x="17253" y="8590"/>
                  <a:pt x="17253" y="8584"/>
                  <a:pt x="17253" y="8578"/>
                </a:cubicBezTo>
                <a:cubicBezTo>
                  <a:pt x="17187" y="8578"/>
                  <a:pt x="17187" y="8578"/>
                  <a:pt x="17187" y="8578"/>
                </a:cubicBezTo>
                <a:cubicBezTo>
                  <a:pt x="17181" y="8578"/>
                  <a:pt x="17176" y="8584"/>
                  <a:pt x="17176" y="8584"/>
                </a:cubicBezTo>
                <a:cubicBezTo>
                  <a:pt x="17170" y="8590"/>
                  <a:pt x="17164" y="8584"/>
                  <a:pt x="17158" y="8584"/>
                </a:cubicBezTo>
                <a:cubicBezTo>
                  <a:pt x="17158" y="8590"/>
                  <a:pt x="17152" y="8590"/>
                  <a:pt x="17146" y="8590"/>
                </a:cubicBezTo>
                <a:cubicBezTo>
                  <a:pt x="17146" y="8590"/>
                  <a:pt x="17140" y="8590"/>
                  <a:pt x="17134" y="8590"/>
                </a:cubicBezTo>
                <a:cubicBezTo>
                  <a:pt x="17134" y="8590"/>
                  <a:pt x="17134" y="8578"/>
                  <a:pt x="17128" y="8578"/>
                </a:cubicBezTo>
                <a:cubicBezTo>
                  <a:pt x="17122" y="8578"/>
                  <a:pt x="17122" y="8572"/>
                  <a:pt x="17116" y="8572"/>
                </a:cubicBezTo>
                <a:cubicBezTo>
                  <a:pt x="17110" y="8567"/>
                  <a:pt x="17110" y="8561"/>
                  <a:pt x="17110" y="8561"/>
                </a:cubicBezTo>
                <a:cubicBezTo>
                  <a:pt x="17104" y="8555"/>
                  <a:pt x="17099" y="8549"/>
                  <a:pt x="17093" y="8549"/>
                </a:cubicBezTo>
                <a:cubicBezTo>
                  <a:pt x="17087" y="8549"/>
                  <a:pt x="17081" y="8549"/>
                  <a:pt x="17075" y="8549"/>
                </a:cubicBezTo>
                <a:cubicBezTo>
                  <a:pt x="17069" y="8549"/>
                  <a:pt x="17063" y="8549"/>
                  <a:pt x="17057" y="8555"/>
                </a:cubicBezTo>
                <a:cubicBezTo>
                  <a:pt x="17057" y="8555"/>
                  <a:pt x="17057" y="8561"/>
                  <a:pt x="17057" y="8567"/>
                </a:cubicBezTo>
                <a:cubicBezTo>
                  <a:pt x="17057" y="8567"/>
                  <a:pt x="17045" y="8572"/>
                  <a:pt x="17045" y="8578"/>
                </a:cubicBezTo>
                <a:close/>
                <a:moveTo>
                  <a:pt x="17223" y="8495"/>
                </a:moveTo>
                <a:lnTo>
                  <a:pt x="17223" y="8495"/>
                </a:lnTo>
                <a:cubicBezTo>
                  <a:pt x="17223" y="8501"/>
                  <a:pt x="17223" y="8501"/>
                  <a:pt x="17223" y="8507"/>
                </a:cubicBezTo>
                <a:cubicBezTo>
                  <a:pt x="17223" y="8513"/>
                  <a:pt x="17223" y="8513"/>
                  <a:pt x="17223" y="8519"/>
                </a:cubicBezTo>
                <a:cubicBezTo>
                  <a:pt x="17229" y="8525"/>
                  <a:pt x="17235" y="8525"/>
                  <a:pt x="17235" y="8525"/>
                </a:cubicBezTo>
                <a:cubicBezTo>
                  <a:pt x="17241" y="8531"/>
                  <a:pt x="17247" y="8525"/>
                  <a:pt x="17247" y="8525"/>
                </a:cubicBezTo>
                <a:cubicBezTo>
                  <a:pt x="17253" y="8531"/>
                  <a:pt x="17247" y="8537"/>
                  <a:pt x="17253" y="8537"/>
                </a:cubicBezTo>
                <a:cubicBezTo>
                  <a:pt x="17253" y="8543"/>
                  <a:pt x="17253" y="8549"/>
                  <a:pt x="17253" y="8549"/>
                </a:cubicBezTo>
                <a:cubicBezTo>
                  <a:pt x="17276" y="8549"/>
                  <a:pt x="17276" y="8549"/>
                  <a:pt x="17276" y="8549"/>
                </a:cubicBezTo>
                <a:cubicBezTo>
                  <a:pt x="17276" y="8525"/>
                  <a:pt x="17276" y="8525"/>
                  <a:pt x="17276" y="8525"/>
                </a:cubicBezTo>
                <a:cubicBezTo>
                  <a:pt x="17276" y="8525"/>
                  <a:pt x="17276" y="8519"/>
                  <a:pt x="17270" y="8513"/>
                </a:cubicBezTo>
                <a:cubicBezTo>
                  <a:pt x="17270" y="8513"/>
                  <a:pt x="17259" y="8513"/>
                  <a:pt x="17259" y="8507"/>
                </a:cubicBezTo>
                <a:lnTo>
                  <a:pt x="17253" y="8501"/>
                </a:lnTo>
                <a:cubicBezTo>
                  <a:pt x="17247" y="8495"/>
                  <a:pt x="17253" y="8489"/>
                  <a:pt x="17247" y="8489"/>
                </a:cubicBezTo>
                <a:cubicBezTo>
                  <a:pt x="17247" y="8484"/>
                  <a:pt x="17241" y="8489"/>
                  <a:pt x="17235" y="8489"/>
                </a:cubicBezTo>
                <a:cubicBezTo>
                  <a:pt x="17235" y="8484"/>
                  <a:pt x="17229" y="8495"/>
                  <a:pt x="17223" y="8495"/>
                </a:cubicBezTo>
                <a:close/>
                <a:moveTo>
                  <a:pt x="17015" y="8484"/>
                </a:moveTo>
                <a:lnTo>
                  <a:pt x="17015" y="8484"/>
                </a:lnTo>
                <a:cubicBezTo>
                  <a:pt x="17010" y="8484"/>
                  <a:pt x="17010" y="8484"/>
                  <a:pt x="17004" y="8489"/>
                </a:cubicBezTo>
                <a:cubicBezTo>
                  <a:pt x="17004" y="8489"/>
                  <a:pt x="16998" y="8495"/>
                  <a:pt x="16998" y="8501"/>
                </a:cubicBezTo>
                <a:cubicBezTo>
                  <a:pt x="16998" y="8513"/>
                  <a:pt x="17010" y="8519"/>
                  <a:pt x="17015" y="8531"/>
                </a:cubicBezTo>
                <a:cubicBezTo>
                  <a:pt x="17027" y="8531"/>
                  <a:pt x="17027" y="8531"/>
                  <a:pt x="17027" y="8531"/>
                </a:cubicBezTo>
                <a:cubicBezTo>
                  <a:pt x="17027" y="8484"/>
                  <a:pt x="17027" y="8484"/>
                  <a:pt x="17027" y="8484"/>
                </a:cubicBezTo>
                <a:cubicBezTo>
                  <a:pt x="17021" y="8484"/>
                  <a:pt x="17021" y="8478"/>
                  <a:pt x="17015" y="8484"/>
                </a:cubicBezTo>
                <a:close/>
                <a:moveTo>
                  <a:pt x="18385" y="8952"/>
                </a:moveTo>
                <a:lnTo>
                  <a:pt x="18385" y="8952"/>
                </a:lnTo>
                <a:cubicBezTo>
                  <a:pt x="18385" y="8952"/>
                  <a:pt x="18385" y="8946"/>
                  <a:pt x="18391" y="8946"/>
                </a:cubicBezTo>
                <a:cubicBezTo>
                  <a:pt x="18391" y="8940"/>
                  <a:pt x="18397" y="8940"/>
                  <a:pt x="18403" y="8940"/>
                </a:cubicBezTo>
                <a:cubicBezTo>
                  <a:pt x="18403" y="8934"/>
                  <a:pt x="18403" y="8928"/>
                  <a:pt x="18409" y="8928"/>
                </a:cubicBezTo>
                <a:cubicBezTo>
                  <a:pt x="18409" y="8922"/>
                  <a:pt x="18415" y="8922"/>
                  <a:pt x="18421" y="8922"/>
                </a:cubicBezTo>
                <a:cubicBezTo>
                  <a:pt x="18433" y="8916"/>
                  <a:pt x="18438" y="8916"/>
                  <a:pt x="18450" y="8916"/>
                </a:cubicBezTo>
                <a:cubicBezTo>
                  <a:pt x="18450" y="8905"/>
                  <a:pt x="18450" y="8899"/>
                  <a:pt x="18456" y="8887"/>
                </a:cubicBezTo>
                <a:lnTo>
                  <a:pt x="18462" y="8881"/>
                </a:lnTo>
                <a:cubicBezTo>
                  <a:pt x="18468" y="8869"/>
                  <a:pt x="18480" y="8863"/>
                  <a:pt x="18486" y="8857"/>
                </a:cubicBezTo>
                <a:cubicBezTo>
                  <a:pt x="18492" y="8857"/>
                  <a:pt x="18498" y="8851"/>
                  <a:pt x="18498" y="8845"/>
                </a:cubicBezTo>
                <a:cubicBezTo>
                  <a:pt x="18504" y="8839"/>
                  <a:pt x="18504" y="8833"/>
                  <a:pt x="18504" y="8821"/>
                </a:cubicBezTo>
                <a:cubicBezTo>
                  <a:pt x="18504" y="8816"/>
                  <a:pt x="18510" y="8810"/>
                  <a:pt x="18510" y="8804"/>
                </a:cubicBezTo>
                <a:cubicBezTo>
                  <a:pt x="18510" y="8798"/>
                  <a:pt x="18515" y="8792"/>
                  <a:pt x="18515" y="8792"/>
                </a:cubicBezTo>
                <a:cubicBezTo>
                  <a:pt x="18515" y="8786"/>
                  <a:pt x="18515" y="8780"/>
                  <a:pt x="18515" y="8780"/>
                </a:cubicBezTo>
                <a:cubicBezTo>
                  <a:pt x="18522" y="8774"/>
                  <a:pt x="18527" y="8774"/>
                  <a:pt x="18527" y="8768"/>
                </a:cubicBezTo>
                <a:cubicBezTo>
                  <a:pt x="18539" y="8762"/>
                  <a:pt x="18545" y="8762"/>
                  <a:pt x="18551" y="8756"/>
                </a:cubicBezTo>
                <a:cubicBezTo>
                  <a:pt x="18557" y="8756"/>
                  <a:pt x="18557" y="8756"/>
                  <a:pt x="18563" y="8756"/>
                </a:cubicBezTo>
                <a:cubicBezTo>
                  <a:pt x="18575" y="8756"/>
                  <a:pt x="18587" y="8756"/>
                  <a:pt x="18599" y="8756"/>
                </a:cubicBezTo>
                <a:cubicBezTo>
                  <a:pt x="18604" y="8756"/>
                  <a:pt x="18604" y="8756"/>
                  <a:pt x="18610" y="8756"/>
                </a:cubicBezTo>
                <a:cubicBezTo>
                  <a:pt x="18610" y="8750"/>
                  <a:pt x="18604" y="8750"/>
                  <a:pt x="18604" y="8744"/>
                </a:cubicBezTo>
                <a:cubicBezTo>
                  <a:pt x="18599" y="8739"/>
                  <a:pt x="18593" y="8739"/>
                  <a:pt x="18593" y="8733"/>
                </a:cubicBezTo>
                <a:cubicBezTo>
                  <a:pt x="18593" y="8715"/>
                  <a:pt x="18599" y="8709"/>
                  <a:pt x="18604" y="8703"/>
                </a:cubicBezTo>
                <a:cubicBezTo>
                  <a:pt x="18610" y="8691"/>
                  <a:pt x="18622" y="8691"/>
                  <a:pt x="18628" y="8685"/>
                </a:cubicBezTo>
                <a:cubicBezTo>
                  <a:pt x="18634" y="8685"/>
                  <a:pt x="18640" y="8685"/>
                  <a:pt x="18640" y="8679"/>
                </a:cubicBezTo>
                <a:cubicBezTo>
                  <a:pt x="18646" y="8679"/>
                  <a:pt x="18646" y="8673"/>
                  <a:pt x="18652" y="8667"/>
                </a:cubicBezTo>
                <a:cubicBezTo>
                  <a:pt x="18652" y="8667"/>
                  <a:pt x="18658" y="8661"/>
                  <a:pt x="18664" y="8655"/>
                </a:cubicBezTo>
                <a:cubicBezTo>
                  <a:pt x="18664" y="8655"/>
                  <a:pt x="18658" y="8650"/>
                  <a:pt x="18664" y="8650"/>
                </a:cubicBezTo>
                <a:cubicBezTo>
                  <a:pt x="18664" y="8644"/>
                  <a:pt x="18664" y="8638"/>
                  <a:pt x="18664" y="8638"/>
                </a:cubicBezTo>
                <a:cubicBezTo>
                  <a:pt x="18664" y="8632"/>
                  <a:pt x="18664" y="8632"/>
                  <a:pt x="18664" y="8626"/>
                </a:cubicBezTo>
                <a:cubicBezTo>
                  <a:pt x="18664" y="8590"/>
                  <a:pt x="18664" y="8590"/>
                  <a:pt x="18664" y="8590"/>
                </a:cubicBezTo>
                <a:cubicBezTo>
                  <a:pt x="18652" y="8590"/>
                  <a:pt x="18646" y="8590"/>
                  <a:pt x="18634" y="8590"/>
                </a:cubicBezTo>
                <a:cubicBezTo>
                  <a:pt x="18628" y="8590"/>
                  <a:pt x="18616" y="8590"/>
                  <a:pt x="18610" y="8584"/>
                </a:cubicBezTo>
                <a:lnTo>
                  <a:pt x="18610" y="8578"/>
                </a:lnTo>
                <a:cubicBezTo>
                  <a:pt x="18610" y="8572"/>
                  <a:pt x="18604" y="8567"/>
                  <a:pt x="18604" y="8567"/>
                </a:cubicBezTo>
                <a:cubicBezTo>
                  <a:pt x="18604" y="8561"/>
                  <a:pt x="18599" y="8561"/>
                  <a:pt x="18593" y="8555"/>
                </a:cubicBezTo>
                <a:cubicBezTo>
                  <a:pt x="18587" y="8555"/>
                  <a:pt x="18581" y="8549"/>
                  <a:pt x="18575" y="8549"/>
                </a:cubicBezTo>
                <a:cubicBezTo>
                  <a:pt x="18563" y="8549"/>
                  <a:pt x="18557" y="8555"/>
                  <a:pt x="18545" y="8555"/>
                </a:cubicBezTo>
                <a:cubicBezTo>
                  <a:pt x="18545" y="8608"/>
                  <a:pt x="18545" y="8608"/>
                  <a:pt x="18545" y="8608"/>
                </a:cubicBezTo>
                <a:cubicBezTo>
                  <a:pt x="18522" y="8620"/>
                  <a:pt x="18522" y="8620"/>
                  <a:pt x="18522" y="8620"/>
                </a:cubicBezTo>
                <a:cubicBezTo>
                  <a:pt x="18522" y="8620"/>
                  <a:pt x="18515" y="8620"/>
                  <a:pt x="18510" y="8626"/>
                </a:cubicBezTo>
                <a:cubicBezTo>
                  <a:pt x="18510" y="8626"/>
                  <a:pt x="18504" y="8626"/>
                  <a:pt x="18504" y="8632"/>
                </a:cubicBezTo>
                <a:cubicBezTo>
                  <a:pt x="18498" y="8638"/>
                  <a:pt x="18504" y="8638"/>
                  <a:pt x="18504" y="8644"/>
                </a:cubicBezTo>
                <a:cubicBezTo>
                  <a:pt x="18498" y="8655"/>
                  <a:pt x="18504" y="8667"/>
                  <a:pt x="18504" y="8679"/>
                </a:cubicBezTo>
                <a:cubicBezTo>
                  <a:pt x="18504" y="8691"/>
                  <a:pt x="18492" y="8691"/>
                  <a:pt x="18486" y="8703"/>
                </a:cubicBezTo>
                <a:cubicBezTo>
                  <a:pt x="18480" y="8709"/>
                  <a:pt x="18474" y="8715"/>
                  <a:pt x="18462" y="8721"/>
                </a:cubicBezTo>
                <a:cubicBezTo>
                  <a:pt x="18456" y="8727"/>
                  <a:pt x="18444" y="8727"/>
                  <a:pt x="18438" y="8733"/>
                </a:cubicBezTo>
                <a:cubicBezTo>
                  <a:pt x="18427" y="8739"/>
                  <a:pt x="18427" y="8744"/>
                  <a:pt x="18415" y="8750"/>
                </a:cubicBezTo>
                <a:cubicBezTo>
                  <a:pt x="18403" y="8756"/>
                  <a:pt x="18403" y="8756"/>
                  <a:pt x="18403" y="8756"/>
                </a:cubicBezTo>
                <a:cubicBezTo>
                  <a:pt x="18403" y="8756"/>
                  <a:pt x="18397" y="8756"/>
                  <a:pt x="18391" y="8756"/>
                </a:cubicBezTo>
                <a:cubicBezTo>
                  <a:pt x="18391" y="8762"/>
                  <a:pt x="18385" y="8768"/>
                  <a:pt x="18385" y="8768"/>
                </a:cubicBezTo>
                <a:cubicBezTo>
                  <a:pt x="18379" y="8774"/>
                  <a:pt x="18373" y="8774"/>
                  <a:pt x="18373" y="8780"/>
                </a:cubicBezTo>
                <a:cubicBezTo>
                  <a:pt x="18367" y="8780"/>
                  <a:pt x="18367" y="8786"/>
                  <a:pt x="18361" y="8792"/>
                </a:cubicBezTo>
                <a:lnTo>
                  <a:pt x="18356" y="8792"/>
                </a:lnTo>
                <a:cubicBezTo>
                  <a:pt x="18344" y="8798"/>
                  <a:pt x="18332" y="8798"/>
                  <a:pt x="18326" y="8804"/>
                </a:cubicBezTo>
                <a:cubicBezTo>
                  <a:pt x="18326" y="8804"/>
                  <a:pt x="18326" y="8810"/>
                  <a:pt x="18320" y="8810"/>
                </a:cubicBezTo>
                <a:cubicBezTo>
                  <a:pt x="18314" y="8821"/>
                  <a:pt x="18314" y="8827"/>
                  <a:pt x="18308" y="8833"/>
                </a:cubicBezTo>
                <a:cubicBezTo>
                  <a:pt x="18308" y="8839"/>
                  <a:pt x="18302" y="8839"/>
                  <a:pt x="18296" y="8845"/>
                </a:cubicBezTo>
                <a:cubicBezTo>
                  <a:pt x="18296" y="8845"/>
                  <a:pt x="18290" y="8845"/>
                  <a:pt x="18284" y="8851"/>
                </a:cubicBezTo>
                <a:lnTo>
                  <a:pt x="18278" y="8857"/>
                </a:lnTo>
                <a:cubicBezTo>
                  <a:pt x="18272" y="8857"/>
                  <a:pt x="18267" y="8857"/>
                  <a:pt x="18267" y="8857"/>
                </a:cubicBezTo>
                <a:cubicBezTo>
                  <a:pt x="18260" y="8857"/>
                  <a:pt x="18255" y="8863"/>
                  <a:pt x="18255" y="8863"/>
                </a:cubicBezTo>
                <a:cubicBezTo>
                  <a:pt x="18255" y="8863"/>
                  <a:pt x="18255" y="8869"/>
                  <a:pt x="18255" y="8875"/>
                </a:cubicBezTo>
                <a:cubicBezTo>
                  <a:pt x="18255" y="8875"/>
                  <a:pt x="18249" y="8881"/>
                  <a:pt x="18249" y="8887"/>
                </a:cubicBezTo>
                <a:cubicBezTo>
                  <a:pt x="18249" y="8887"/>
                  <a:pt x="18243" y="8887"/>
                  <a:pt x="18243" y="8893"/>
                </a:cubicBezTo>
                <a:cubicBezTo>
                  <a:pt x="18243" y="8905"/>
                  <a:pt x="18249" y="8910"/>
                  <a:pt x="18255" y="8916"/>
                </a:cubicBezTo>
                <a:cubicBezTo>
                  <a:pt x="18260" y="8916"/>
                  <a:pt x="18260" y="8922"/>
                  <a:pt x="18267" y="8922"/>
                </a:cubicBezTo>
                <a:cubicBezTo>
                  <a:pt x="18278" y="8922"/>
                  <a:pt x="18290" y="8922"/>
                  <a:pt x="18302" y="8922"/>
                </a:cubicBezTo>
                <a:cubicBezTo>
                  <a:pt x="18314" y="8922"/>
                  <a:pt x="18320" y="8922"/>
                  <a:pt x="18326" y="8922"/>
                </a:cubicBezTo>
                <a:cubicBezTo>
                  <a:pt x="18332" y="8928"/>
                  <a:pt x="18332" y="8928"/>
                  <a:pt x="18338" y="8934"/>
                </a:cubicBezTo>
                <a:cubicBezTo>
                  <a:pt x="18344" y="8934"/>
                  <a:pt x="18344" y="8940"/>
                  <a:pt x="18349" y="8946"/>
                </a:cubicBezTo>
                <a:cubicBezTo>
                  <a:pt x="18356" y="8946"/>
                  <a:pt x="18361" y="8952"/>
                  <a:pt x="18373" y="8952"/>
                </a:cubicBezTo>
                <a:cubicBezTo>
                  <a:pt x="18373" y="8952"/>
                  <a:pt x="18379" y="8952"/>
                  <a:pt x="18385" y="8952"/>
                </a:cubicBezTo>
                <a:close/>
                <a:moveTo>
                  <a:pt x="18314" y="8976"/>
                </a:moveTo>
                <a:lnTo>
                  <a:pt x="18314" y="8976"/>
                </a:lnTo>
                <a:cubicBezTo>
                  <a:pt x="18308" y="8982"/>
                  <a:pt x="18308" y="8987"/>
                  <a:pt x="18308" y="8987"/>
                </a:cubicBezTo>
                <a:cubicBezTo>
                  <a:pt x="18302" y="8993"/>
                  <a:pt x="18296" y="8987"/>
                  <a:pt x="18296" y="8987"/>
                </a:cubicBezTo>
                <a:cubicBezTo>
                  <a:pt x="18290" y="8993"/>
                  <a:pt x="18296" y="8999"/>
                  <a:pt x="18290" y="8999"/>
                </a:cubicBezTo>
                <a:cubicBezTo>
                  <a:pt x="18338" y="8999"/>
                  <a:pt x="18338" y="8999"/>
                  <a:pt x="18338" y="8999"/>
                </a:cubicBezTo>
                <a:cubicBezTo>
                  <a:pt x="18338" y="8987"/>
                  <a:pt x="18338" y="8987"/>
                  <a:pt x="18338" y="8987"/>
                </a:cubicBezTo>
                <a:cubicBezTo>
                  <a:pt x="18338" y="8982"/>
                  <a:pt x="18338" y="8982"/>
                  <a:pt x="18338" y="8976"/>
                </a:cubicBezTo>
                <a:cubicBezTo>
                  <a:pt x="18332" y="8982"/>
                  <a:pt x="18314" y="8976"/>
                  <a:pt x="18314" y="8976"/>
                </a:cubicBezTo>
                <a:close/>
                <a:moveTo>
                  <a:pt x="18676" y="8341"/>
                </a:moveTo>
                <a:lnTo>
                  <a:pt x="18676" y="8341"/>
                </a:lnTo>
                <a:cubicBezTo>
                  <a:pt x="18676" y="8347"/>
                  <a:pt x="18676" y="8347"/>
                  <a:pt x="18676" y="8353"/>
                </a:cubicBezTo>
                <a:cubicBezTo>
                  <a:pt x="18682" y="8359"/>
                  <a:pt x="18682" y="8359"/>
                  <a:pt x="18682" y="8365"/>
                </a:cubicBezTo>
                <a:cubicBezTo>
                  <a:pt x="18687" y="8371"/>
                  <a:pt x="18693" y="8371"/>
                  <a:pt x="18693" y="8377"/>
                </a:cubicBezTo>
                <a:cubicBezTo>
                  <a:pt x="18693" y="8448"/>
                  <a:pt x="18693" y="8448"/>
                  <a:pt x="18693" y="8448"/>
                </a:cubicBezTo>
                <a:cubicBezTo>
                  <a:pt x="18634" y="8448"/>
                  <a:pt x="18634" y="8448"/>
                  <a:pt x="18634" y="8448"/>
                </a:cubicBezTo>
                <a:cubicBezTo>
                  <a:pt x="18634" y="8460"/>
                  <a:pt x="18628" y="8466"/>
                  <a:pt x="18634" y="8478"/>
                </a:cubicBezTo>
                <a:cubicBezTo>
                  <a:pt x="18634" y="8484"/>
                  <a:pt x="18634" y="8484"/>
                  <a:pt x="18634" y="8489"/>
                </a:cubicBezTo>
                <a:cubicBezTo>
                  <a:pt x="18634" y="8501"/>
                  <a:pt x="18634" y="8501"/>
                  <a:pt x="18634" y="8501"/>
                </a:cubicBezTo>
                <a:cubicBezTo>
                  <a:pt x="18711" y="8501"/>
                  <a:pt x="18711" y="8501"/>
                  <a:pt x="18711" y="8501"/>
                </a:cubicBezTo>
                <a:cubicBezTo>
                  <a:pt x="18711" y="8596"/>
                  <a:pt x="18711" y="8596"/>
                  <a:pt x="18711" y="8596"/>
                </a:cubicBezTo>
                <a:cubicBezTo>
                  <a:pt x="18759" y="8596"/>
                  <a:pt x="18759" y="8596"/>
                  <a:pt x="18759" y="8596"/>
                </a:cubicBezTo>
                <a:cubicBezTo>
                  <a:pt x="18759" y="8584"/>
                  <a:pt x="18759" y="8578"/>
                  <a:pt x="18765" y="8567"/>
                </a:cubicBezTo>
                <a:cubicBezTo>
                  <a:pt x="18765" y="8561"/>
                  <a:pt x="18770" y="8561"/>
                  <a:pt x="18776" y="8555"/>
                </a:cubicBezTo>
                <a:cubicBezTo>
                  <a:pt x="18776" y="8555"/>
                  <a:pt x="18782" y="8549"/>
                  <a:pt x="18788" y="8549"/>
                </a:cubicBezTo>
                <a:cubicBezTo>
                  <a:pt x="18788" y="8543"/>
                  <a:pt x="18794" y="8543"/>
                  <a:pt x="18800" y="8537"/>
                </a:cubicBezTo>
                <a:cubicBezTo>
                  <a:pt x="18800" y="8537"/>
                  <a:pt x="18800" y="8531"/>
                  <a:pt x="18800" y="8525"/>
                </a:cubicBezTo>
                <a:cubicBezTo>
                  <a:pt x="18806" y="8519"/>
                  <a:pt x="18806" y="8513"/>
                  <a:pt x="18812" y="8501"/>
                </a:cubicBezTo>
                <a:lnTo>
                  <a:pt x="18818" y="8495"/>
                </a:lnTo>
                <a:cubicBezTo>
                  <a:pt x="18818" y="8484"/>
                  <a:pt x="18818" y="8478"/>
                  <a:pt x="18818" y="8472"/>
                </a:cubicBezTo>
                <a:cubicBezTo>
                  <a:pt x="18859" y="8472"/>
                  <a:pt x="18859" y="8472"/>
                  <a:pt x="18859" y="8472"/>
                </a:cubicBezTo>
                <a:cubicBezTo>
                  <a:pt x="18859" y="8466"/>
                  <a:pt x="18853" y="8460"/>
                  <a:pt x="18859" y="8454"/>
                </a:cubicBezTo>
                <a:cubicBezTo>
                  <a:pt x="18859" y="8454"/>
                  <a:pt x="18859" y="8448"/>
                  <a:pt x="18865" y="8442"/>
                </a:cubicBezTo>
                <a:cubicBezTo>
                  <a:pt x="18865" y="8442"/>
                  <a:pt x="18871" y="8436"/>
                  <a:pt x="18871" y="8430"/>
                </a:cubicBezTo>
                <a:lnTo>
                  <a:pt x="18871" y="8424"/>
                </a:lnTo>
                <a:cubicBezTo>
                  <a:pt x="18877" y="8418"/>
                  <a:pt x="18877" y="8412"/>
                  <a:pt x="18883" y="8412"/>
                </a:cubicBezTo>
                <a:cubicBezTo>
                  <a:pt x="18883" y="8406"/>
                  <a:pt x="18889" y="8412"/>
                  <a:pt x="18895" y="8412"/>
                </a:cubicBezTo>
                <a:cubicBezTo>
                  <a:pt x="18895" y="8406"/>
                  <a:pt x="18895" y="8401"/>
                  <a:pt x="18895" y="8401"/>
                </a:cubicBezTo>
                <a:cubicBezTo>
                  <a:pt x="18895" y="8395"/>
                  <a:pt x="18895" y="8389"/>
                  <a:pt x="18895" y="8389"/>
                </a:cubicBezTo>
                <a:cubicBezTo>
                  <a:pt x="18895" y="8383"/>
                  <a:pt x="18895" y="8377"/>
                  <a:pt x="18895" y="8371"/>
                </a:cubicBezTo>
                <a:cubicBezTo>
                  <a:pt x="18889" y="8365"/>
                  <a:pt x="18883" y="8359"/>
                  <a:pt x="18877" y="8359"/>
                </a:cubicBezTo>
                <a:cubicBezTo>
                  <a:pt x="18865" y="8359"/>
                  <a:pt x="18865" y="8365"/>
                  <a:pt x="18859" y="8365"/>
                </a:cubicBezTo>
                <a:cubicBezTo>
                  <a:pt x="18853" y="8371"/>
                  <a:pt x="18859" y="8377"/>
                  <a:pt x="18859" y="8377"/>
                </a:cubicBezTo>
                <a:cubicBezTo>
                  <a:pt x="18853" y="8383"/>
                  <a:pt x="18848" y="8383"/>
                  <a:pt x="18842" y="8383"/>
                </a:cubicBezTo>
                <a:cubicBezTo>
                  <a:pt x="18830" y="8383"/>
                  <a:pt x="18818" y="8377"/>
                  <a:pt x="18812" y="8377"/>
                </a:cubicBezTo>
                <a:cubicBezTo>
                  <a:pt x="18794" y="8377"/>
                  <a:pt x="18794" y="8377"/>
                  <a:pt x="18794" y="8377"/>
                </a:cubicBezTo>
                <a:cubicBezTo>
                  <a:pt x="18788" y="8377"/>
                  <a:pt x="18788" y="8377"/>
                  <a:pt x="18782" y="8377"/>
                </a:cubicBezTo>
                <a:cubicBezTo>
                  <a:pt x="18776" y="8377"/>
                  <a:pt x="18776" y="8383"/>
                  <a:pt x="18770" y="8383"/>
                </a:cubicBezTo>
                <a:cubicBezTo>
                  <a:pt x="18770" y="8353"/>
                  <a:pt x="18770" y="8353"/>
                  <a:pt x="18770" y="8353"/>
                </a:cubicBezTo>
                <a:cubicBezTo>
                  <a:pt x="18770" y="8347"/>
                  <a:pt x="18776" y="8341"/>
                  <a:pt x="18776" y="8335"/>
                </a:cubicBezTo>
                <a:cubicBezTo>
                  <a:pt x="18776" y="8323"/>
                  <a:pt x="18765" y="8317"/>
                  <a:pt x="18759" y="8312"/>
                </a:cubicBezTo>
                <a:cubicBezTo>
                  <a:pt x="18759" y="8306"/>
                  <a:pt x="18753" y="8300"/>
                  <a:pt x="18747" y="8300"/>
                </a:cubicBezTo>
                <a:cubicBezTo>
                  <a:pt x="18747" y="8294"/>
                  <a:pt x="18741" y="8300"/>
                  <a:pt x="18741" y="8300"/>
                </a:cubicBezTo>
                <a:cubicBezTo>
                  <a:pt x="18735" y="8306"/>
                  <a:pt x="18729" y="8306"/>
                  <a:pt x="18729" y="8312"/>
                </a:cubicBezTo>
                <a:cubicBezTo>
                  <a:pt x="18729" y="8312"/>
                  <a:pt x="18729" y="8317"/>
                  <a:pt x="18729" y="8323"/>
                </a:cubicBezTo>
                <a:cubicBezTo>
                  <a:pt x="18729" y="8323"/>
                  <a:pt x="18723" y="8329"/>
                  <a:pt x="18723" y="8335"/>
                </a:cubicBezTo>
                <a:cubicBezTo>
                  <a:pt x="18717" y="8329"/>
                  <a:pt x="18711" y="8329"/>
                  <a:pt x="18711" y="8329"/>
                </a:cubicBezTo>
                <a:cubicBezTo>
                  <a:pt x="18705" y="8323"/>
                  <a:pt x="18705" y="8317"/>
                  <a:pt x="18699" y="8317"/>
                </a:cubicBezTo>
                <a:cubicBezTo>
                  <a:pt x="18699" y="8312"/>
                  <a:pt x="18693" y="8306"/>
                  <a:pt x="18693" y="8300"/>
                </a:cubicBezTo>
                <a:cubicBezTo>
                  <a:pt x="18693" y="8294"/>
                  <a:pt x="18699" y="8288"/>
                  <a:pt x="18699" y="8282"/>
                </a:cubicBezTo>
                <a:cubicBezTo>
                  <a:pt x="18699" y="8276"/>
                  <a:pt x="18699" y="8276"/>
                  <a:pt x="18699" y="8270"/>
                </a:cubicBezTo>
                <a:cubicBezTo>
                  <a:pt x="18699" y="8264"/>
                  <a:pt x="18699" y="8264"/>
                  <a:pt x="18699" y="8258"/>
                </a:cubicBezTo>
                <a:lnTo>
                  <a:pt x="18687" y="8258"/>
                </a:lnTo>
                <a:cubicBezTo>
                  <a:pt x="18682" y="8258"/>
                  <a:pt x="18682" y="8252"/>
                  <a:pt x="18682" y="8246"/>
                </a:cubicBezTo>
                <a:cubicBezTo>
                  <a:pt x="18676" y="8246"/>
                  <a:pt x="18676" y="8240"/>
                  <a:pt x="18670" y="8240"/>
                </a:cubicBezTo>
                <a:cubicBezTo>
                  <a:pt x="18664" y="8235"/>
                  <a:pt x="18664" y="8229"/>
                  <a:pt x="18664" y="8229"/>
                </a:cubicBezTo>
                <a:cubicBezTo>
                  <a:pt x="18658" y="8223"/>
                  <a:pt x="18658" y="8223"/>
                  <a:pt x="18652" y="8217"/>
                </a:cubicBezTo>
                <a:cubicBezTo>
                  <a:pt x="18646" y="8211"/>
                  <a:pt x="18646" y="8205"/>
                  <a:pt x="18646" y="8199"/>
                </a:cubicBezTo>
                <a:cubicBezTo>
                  <a:pt x="18640" y="8199"/>
                  <a:pt x="18640" y="8193"/>
                  <a:pt x="18634" y="8193"/>
                </a:cubicBezTo>
                <a:cubicBezTo>
                  <a:pt x="18634" y="8187"/>
                  <a:pt x="18634" y="8181"/>
                  <a:pt x="18628" y="8181"/>
                </a:cubicBezTo>
                <a:cubicBezTo>
                  <a:pt x="18622" y="8175"/>
                  <a:pt x="18616" y="8175"/>
                  <a:pt x="18610" y="8175"/>
                </a:cubicBezTo>
                <a:cubicBezTo>
                  <a:pt x="18604" y="8175"/>
                  <a:pt x="18593" y="8181"/>
                  <a:pt x="18593" y="8187"/>
                </a:cubicBezTo>
                <a:cubicBezTo>
                  <a:pt x="18593" y="8199"/>
                  <a:pt x="18599" y="8205"/>
                  <a:pt x="18604" y="8211"/>
                </a:cubicBezTo>
                <a:cubicBezTo>
                  <a:pt x="18604" y="8217"/>
                  <a:pt x="18610" y="8217"/>
                  <a:pt x="18610" y="8223"/>
                </a:cubicBezTo>
                <a:cubicBezTo>
                  <a:pt x="18616" y="8229"/>
                  <a:pt x="18616" y="8240"/>
                  <a:pt x="18622" y="8246"/>
                </a:cubicBezTo>
                <a:cubicBezTo>
                  <a:pt x="18634" y="8258"/>
                  <a:pt x="18640" y="8264"/>
                  <a:pt x="18652" y="8270"/>
                </a:cubicBezTo>
                <a:cubicBezTo>
                  <a:pt x="18652" y="8270"/>
                  <a:pt x="18658" y="8270"/>
                  <a:pt x="18664" y="8276"/>
                </a:cubicBezTo>
                <a:cubicBezTo>
                  <a:pt x="18664" y="8282"/>
                  <a:pt x="18664" y="8282"/>
                  <a:pt x="18664" y="8288"/>
                </a:cubicBezTo>
                <a:cubicBezTo>
                  <a:pt x="18670" y="8288"/>
                  <a:pt x="18670" y="8294"/>
                  <a:pt x="18670" y="8300"/>
                </a:cubicBezTo>
                <a:cubicBezTo>
                  <a:pt x="18670" y="8306"/>
                  <a:pt x="18676" y="8306"/>
                  <a:pt x="18676" y="8312"/>
                </a:cubicBezTo>
                <a:cubicBezTo>
                  <a:pt x="18676" y="8317"/>
                  <a:pt x="18676" y="8329"/>
                  <a:pt x="18676" y="8341"/>
                </a:cubicBezTo>
                <a:close/>
                <a:moveTo>
                  <a:pt x="18112" y="7327"/>
                </a:moveTo>
                <a:lnTo>
                  <a:pt x="18112" y="7327"/>
                </a:lnTo>
                <a:cubicBezTo>
                  <a:pt x="18112" y="7333"/>
                  <a:pt x="18118" y="7333"/>
                  <a:pt x="18118" y="7339"/>
                </a:cubicBezTo>
                <a:cubicBezTo>
                  <a:pt x="18118" y="7345"/>
                  <a:pt x="18124" y="7345"/>
                  <a:pt x="18124" y="7351"/>
                </a:cubicBezTo>
                <a:cubicBezTo>
                  <a:pt x="18124" y="7357"/>
                  <a:pt x="18130" y="7351"/>
                  <a:pt x="18136" y="7357"/>
                </a:cubicBezTo>
                <a:cubicBezTo>
                  <a:pt x="18142" y="7363"/>
                  <a:pt x="18148" y="7363"/>
                  <a:pt x="18148" y="7369"/>
                </a:cubicBezTo>
                <a:cubicBezTo>
                  <a:pt x="18148" y="7375"/>
                  <a:pt x="18148" y="7381"/>
                  <a:pt x="18148" y="7393"/>
                </a:cubicBezTo>
                <a:cubicBezTo>
                  <a:pt x="18148" y="7398"/>
                  <a:pt x="18154" y="7398"/>
                  <a:pt x="18154" y="7405"/>
                </a:cubicBezTo>
                <a:cubicBezTo>
                  <a:pt x="18160" y="7405"/>
                  <a:pt x="18160" y="7410"/>
                  <a:pt x="18166" y="7416"/>
                </a:cubicBezTo>
                <a:cubicBezTo>
                  <a:pt x="18166" y="7416"/>
                  <a:pt x="18172" y="7416"/>
                  <a:pt x="18178" y="7422"/>
                </a:cubicBezTo>
                <a:cubicBezTo>
                  <a:pt x="18190" y="7428"/>
                  <a:pt x="18201" y="7428"/>
                  <a:pt x="18213" y="7434"/>
                </a:cubicBezTo>
                <a:cubicBezTo>
                  <a:pt x="18219" y="7440"/>
                  <a:pt x="18225" y="7446"/>
                  <a:pt x="18237" y="7446"/>
                </a:cubicBezTo>
                <a:cubicBezTo>
                  <a:pt x="18243" y="7452"/>
                  <a:pt x="18243" y="7452"/>
                  <a:pt x="18249" y="7452"/>
                </a:cubicBezTo>
                <a:cubicBezTo>
                  <a:pt x="18249" y="7458"/>
                  <a:pt x="18255" y="7458"/>
                  <a:pt x="18260" y="7458"/>
                </a:cubicBezTo>
                <a:cubicBezTo>
                  <a:pt x="18284" y="7458"/>
                  <a:pt x="18284" y="7458"/>
                  <a:pt x="18284" y="7458"/>
                </a:cubicBezTo>
                <a:cubicBezTo>
                  <a:pt x="18284" y="7458"/>
                  <a:pt x="18284" y="7452"/>
                  <a:pt x="18284" y="7446"/>
                </a:cubicBezTo>
                <a:cubicBezTo>
                  <a:pt x="18284" y="7440"/>
                  <a:pt x="18278" y="7440"/>
                  <a:pt x="18278" y="7434"/>
                </a:cubicBezTo>
                <a:cubicBezTo>
                  <a:pt x="18272" y="7434"/>
                  <a:pt x="18272" y="7428"/>
                  <a:pt x="18267" y="7422"/>
                </a:cubicBezTo>
                <a:cubicBezTo>
                  <a:pt x="18267" y="7422"/>
                  <a:pt x="18260" y="7422"/>
                  <a:pt x="18255" y="7422"/>
                </a:cubicBezTo>
                <a:cubicBezTo>
                  <a:pt x="18249" y="7422"/>
                  <a:pt x="18243" y="7422"/>
                  <a:pt x="18237" y="7416"/>
                </a:cubicBezTo>
                <a:cubicBezTo>
                  <a:pt x="18231" y="7410"/>
                  <a:pt x="18231" y="7405"/>
                  <a:pt x="18225" y="7405"/>
                </a:cubicBezTo>
                <a:cubicBezTo>
                  <a:pt x="18219" y="7398"/>
                  <a:pt x="18219" y="7405"/>
                  <a:pt x="18213" y="7398"/>
                </a:cubicBezTo>
                <a:cubicBezTo>
                  <a:pt x="18207" y="7398"/>
                  <a:pt x="18201" y="7393"/>
                  <a:pt x="18201" y="7387"/>
                </a:cubicBezTo>
                <a:cubicBezTo>
                  <a:pt x="18201" y="7387"/>
                  <a:pt x="18201" y="7381"/>
                  <a:pt x="18201" y="7375"/>
                </a:cubicBezTo>
                <a:cubicBezTo>
                  <a:pt x="18195" y="7363"/>
                  <a:pt x="18190" y="7363"/>
                  <a:pt x="18183" y="7351"/>
                </a:cubicBezTo>
                <a:cubicBezTo>
                  <a:pt x="18172" y="7345"/>
                  <a:pt x="18166" y="7339"/>
                  <a:pt x="18154" y="7333"/>
                </a:cubicBezTo>
                <a:cubicBezTo>
                  <a:pt x="18148" y="7333"/>
                  <a:pt x="18148" y="7327"/>
                  <a:pt x="18142" y="7327"/>
                </a:cubicBezTo>
                <a:cubicBezTo>
                  <a:pt x="18136" y="7327"/>
                  <a:pt x="18136" y="7327"/>
                  <a:pt x="18130" y="7327"/>
                </a:cubicBezTo>
                <a:lnTo>
                  <a:pt x="18112" y="7327"/>
                </a:lnTo>
                <a:close/>
                <a:moveTo>
                  <a:pt x="16269" y="6818"/>
                </a:moveTo>
                <a:lnTo>
                  <a:pt x="16269" y="6818"/>
                </a:lnTo>
                <a:cubicBezTo>
                  <a:pt x="16262" y="6824"/>
                  <a:pt x="16262" y="6824"/>
                  <a:pt x="16257" y="6824"/>
                </a:cubicBezTo>
                <a:cubicBezTo>
                  <a:pt x="16251" y="6830"/>
                  <a:pt x="16245" y="6830"/>
                  <a:pt x="16245" y="6836"/>
                </a:cubicBezTo>
                <a:cubicBezTo>
                  <a:pt x="16245" y="6848"/>
                  <a:pt x="16245" y="6854"/>
                  <a:pt x="16251" y="6854"/>
                </a:cubicBezTo>
                <a:cubicBezTo>
                  <a:pt x="16257" y="6860"/>
                  <a:pt x="16257" y="6860"/>
                  <a:pt x="16262" y="6860"/>
                </a:cubicBezTo>
                <a:cubicBezTo>
                  <a:pt x="16269" y="6860"/>
                  <a:pt x="16269" y="6854"/>
                  <a:pt x="16274" y="6854"/>
                </a:cubicBezTo>
                <a:cubicBezTo>
                  <a:pt x="16280" y="6848"/>
                  <a:pt x="16286" y="6848"/>
                  <a:pt x="16298" y="6848"/>
                </a:cubicBezTo>
                <a:cubicBezTo>
                  <a:pt x="16310" y="6848"/>
                  <a:pt x="16310" y="6848"/>
                  <a:pt x="16310" y="6848"/>
                </a:cubicBezTo>
                <a:cubicBezTo>
                  <a:pt x="16316" y="6848"/>
                  <a:pt x="16322" y="6848"/>
                  <a:pt x="16334" y="6848"/>
                </a:cubicBezTo>
                <a:cubicBezTo>
                  <a:pt x="16334" y="6824"/>
                  <a:pt x="16334" y="6824"/>
                  <a:pt x="16334" y="6824"/>
                </a:cubicBezTo>
                <a:cubicBezTo>
                  <a:pt x="16310" y="6818"/>
                  <a:pt x="16310" y="6818"/>
                  <a:pt x="16310" y="6818"/>
                </a:cubicBezTo>
                <a:cubicBezTo>
                  <a:pt x="16298" y="6818"/>
                  <a:pt x="16292" y="6824"/>
                  <a:pt x="16280" y="6824"/>
                </a:cubicBezTo>
                <a:cubicBezTo>
                  <a:pt x="16274" y="6824"/>
                  <a:pt x="16269" y="6824"/>
                  <a:pt x="16257" y="6824"/>
                </a:cubicBezTo>
                <a:lnTo>
                  <a:pt x="16269" y="6818"/>
                </a:lnTo>
                <a:close/>
                <a:moveTo>
                  <a:pt x="16915" y="6848"/>
                </a:moveTo>
                <a:lnTo>
                  <a:pt x="16915" y="6848"/>
                </a:lnTo>
                <a:cubicBezTo>
                  <a:pt x="16915" y="6860"/>
                  <a:pt x="16915" y="6860"/>
                  <a:pt x="16915" y="6860"/>
                </a:cubicBezTo>
                <a:cubicBezTo>
                  <a:pt x="16915" y="6866"/>
                  <a:pt x="16909" y="6866"/>
                  <a:pt x="16903" y="6872"/>
                </a:cubicBezTo>
                <a:cubicBezTo>
                  <a:pt x="16903" y="6878"/>
                  <a:pt x="16897" y="6878"/>
                  <a:pt x="16897" y="6884"/>
                </a:cubicBezTo>
                <a:cubicBezTo>
                  <a:pt x="16891" y="6890"/>
                  <a:pt x="16885" y="6896"/>
                  <a:pt x="16885" y="6906"/>
                </a:cubicBezTo>
                <a:cubicBezTo>
                  <a:pt x="16879" y="6912"/>
                  <a:pt x="16873" y="6912"/>
                  <a:pt x="16873" y="6918"/>
                </a:cubicBezTo>
                <a:cubicBezTo>
                  <a:pt x="16873" y="6924"/>
                  <a:pt x="16873" y="6930"/>
                  <a:pt x="16873" y="6942"/>
                </a:cubicBezTo>
                <a:cubicBezTo>
                  <a:pt x="16873" y="6942"/>
                  <a:pt x="16873" y="6948"/>
                  <a:pt x="16873" y="6954"/>
                </a:cubicBezTo>
                <a:lnTo>
                  <a:pt x="16879" y="6960"/>
                </a:lnTo>
                <a:cubicBezTo>
                  <a:pt x="16879" y="6972"/>
                  <a:pt x="16879" y="6978"/>
                  <a:pt x="16879" y="6984"/>
                </a:cubicBezTo>
                <a:cubicBezTo>
                  <a:pt x="16879" y="7007"/>
                  <a:pt x="16879" y="7007"/>
                  <a:pt x="16879" y="7007"/>
                </a:cubicBezTo>
                <a:cubicBezTo>
                  <a:pt x="16879" y="7013"/>
                  <a:pt x="16879" y="7019"/>
                  <a:pt x="16879" y="7025"/>
                </a:cubicBezTo>
                <a:cubicBezTo>
                  <a:pt x="16873" y="7031"/>
                  <a:pt x="16873" y="7037"/>
                  <a:pt x="16873" y="7037"/>
                </a:cubicBezTo>
                <a:cubicBezTo>
                  <a:pt x="16867" y="7043"/>
                  <a:pt x="16861" y="7049"/>
                  <a:pt x="16861" y="7055"/>
                </a:cubicBezTo>
                <a:cubicBezTo>
                  <a:pt x="16861" y="7150"/>
                  <a:pt x="16861" y="7150"/>
                  <a:pt x="16861" y="7150"/>
                </a:cubicBezTo>
                <a:cubicBezTo>
                  <a:pt x="16861" y="7155"/>
                  <a:pt x="16861" y="7155"/>
                  <a:pt x="16855" y="7161"/>
                </a:cubicBezTo>
                <a:cubicBezTo>
                  <a:pt x="16855" y="7167"/>
                  <a:pt x="16849" y="7167"/>
                  <a:pt x="16844" y="7167"/>
                </a:cubicBezTo>
                <a:cubicBezTo>
                  <a:pt x="16844" y="7173"/>
                  <a:pt x="16838" y="7179"/>
                  <a:pt x="16832" y="7179"/>
                </a:cubicBezTo>
                <a:cubicBezTo>
                  <a:pt x="16826" y="7185"/>
                  <a:pt x="16826" y="7185"/>
                  <a:pt x="16814" y="7185"/>
                </a:cubicBezTo>
                <a:cubicBezTo>
                  <a:pt x="16808" y="7185"/>
                  <a:pt x="16796" y="7179"/>
                  <a:pt x="16790" y="7179"/>
                </a:cubicBezTo>
                <a:cubicBezTo>
                  <a:pt x="16784" y="7173"/>
                  <a:pt x="16778" y="7179"/>
                  <a:pt x="16778" y="7179"/>
                </a:cubicBezTo>
                <a:cubicBezTo>
                  <a:pt x="16772" y="7173"/>
                  <a:pt x="16772" y="7173"/>
                  <a:pt x="16767" y="7167"/>
                </a:cubicBezTo>
                <a:cubicBezTo>
                  <a:pt x="16760" y="7167"/>
                  <a:pt x="16755" y="7167"/>
                  <a:pt x="16755" y="7161"/>
                </a:cubicBezTo>
                <a:cubicBezTo>
                  <a:pt x="16755" y="7155"/>
                  <a:pt x="16755" y="7150"/>
                  <a:pt x="16755" y="7150"/>
                </a:cubicBezTo>
                <a:cubicBezTo>
                  <a:pt x="16749" y="7144"/>
                  <a:pt x="16749" y="7144"/>
                  <a:pt x="16743" y="7138"/>
                </a:cubicBezTo>
                <a:cubicBezTo>
                  <a:pt x="16731" y="7126"/>
                  <a:pt x="16719" y="7120"/>
                  <a:pt x="16701" y="7114"/>
                </a:cubicBezTo>
                <a:cubicBezTo>
                  <a:pt x="16695" y="7108"/>
                  <a:pt x="16683" y="7102"/>
                  <a:pt x="16672" y="7102"/>
                </a:cubicBezTo>
                <a:cubicBezTo>
                  <a:pt x="16672" y="7096"/>
                  <a:pt x="16666" y="7096"/>
                  <a:pt x="16660" y="7096"/>
                </a:cubicBezTo>
                <a:cubicBezTo>
                  <a:pt x="16648" y="7084"/>
                  <a:pt x="16648" y="7078"/>
                  <a:pt x="16642" y="7066"/>
                </a:cubicBezTo>
                <a:cubicBezTo>
                  <a:pt x="16642" y="7066"/>
                  <a:pt x="16642" y="7061"/>
                  <a:pt x="16636" y="7055"/>
                </a:cubicBezTo>
                <a:cubicBezTo>
                  <a:pt x="16636" y="7055"/>
                  <a:pt x="16630" y="7055"/>
                  <a:pt x="16624" y="7055"/>
                </a:cubicBezTo>
                <a:cubicBezTo>
                  <a:pt x="16624" y="7055"/>
                  <a:pt x="16618" y="7055"/>
                  <a:pt x="16612" y="7055"/>
                </a:cubicBezTo>
                <a:cubicBezTo>
                  <a:pt x="16606" y="7055"/>
                  <a:pt x="16606" y="7055"/>
                  <a:pt x="16601" y="7055"/>
                </a:cubicBezTo>
                <a:cubicBezTo>
                  <a:pt x="16594" y="7055"/>
                  <a:pt x="16594" y="7049"/>
                  <a:pt x="16589" y="7049"/>
                </a:cubicBezTo>
                <a:cubicBezTo>
                  <a:pt x="16583" y="7043"/>
                  <a:pt x="16577" y="7043"/>
                  <a:pt x="16577" y="7037"/>
                </a:cubicBezTo>
                <a:lnTo>
                  <a:pt x="16583" y="7031"/>
                </a:lnTo>
                <a:cubicBezTo>
                  <a:pt x="16583" y="7025"/>
                  <a:pt x="16577" y="7019"/>
                  <a:pt x="16577" y="7019"/>
                </a:cubicBezTo>
                <a:cubicBezTo>
                  <a:pt x="16577" y="7007"/>
                  <a:pt x="16583" y="7001"/>
                  <a:pt x="16583" y="6989"/>
                </a:cubicBezTo>
                <a:cubicBezTo>
                  <a:pt x="16583" y="6984"/>
                  <a:pt x="16583" y="6984"/>
                  <a:pt x="16583" y="6984"/>
                </a:cubicBezTo>
                <a:cubicBezTo>
                  <a:pt x="16583" y="6978"/>
                  <a:pt x="16577" y="6978"/>
                  <a:pt x="16577" y="6972"/>
                </a:cubicBezTo>
                <a:cubicBezTo>
                  <a:pt x="16577" y="6966"/>
                  <a:pt x="16571" y="6966"/>
                  <a:pt x="16571" y="6960"/>
                </a:cubicBezTo>
                <a:cubicBezTo>
                  <a:pt x="16571" y="6954"/>
                  <a:pt x="16577" y="6954"/>
                  <a:pt x="16577" y="6948"/>
                </a:cubicBezTo>
                <a:cubicBezTo>
                  <a:pt x="16577" y="6942"/>
                  <a:pt x="16589" y="6948"/>
                  <a:pt x="16589" y="6942"/>
                </a:cubicBezTo>
                <a:cubicBezTo>
                  <a:pt x="16589" y="6942"/>
                  <a:pt x="16589" y="6936"/>
                  <a:pt x="16589" y="6930"/>
                </a:cubicBezTo>
                <a:cubicBezTo>
                  <a:pt x="16594" y="6924"/>
                  <a:pt x="16601" y="6924"/>
                  <a:pt x="16601" y="6918"/>
                </a:cubicBezTo>
                <a:cubicBezTo>
                  <a:pt x="16601" y="6912"/>
                  <a:pt x="16606" y="6912"/>
                  <a:pt x="16606" y="6906"/>
                </a:cubicBezTo>
                <a:cubicBezTo>
                  <a:pt x="16618" y="6896"/>
                  <a:pt x="16624" y="6896"/>
                  <a:pt x="16630" y="6884"/>
                </a:cubicBezTo>
                <a:cubicBezTo>
                  <a:pt x="16636" y="6884"/>
                  <a:pt x="16630" y="6878"/>
                  <a:pt x="16636" y="6878"/>
                </a:cubicBezTo>
                <a:cubicBezTo>
                  <a:pt x="16624" y="6878"/>
                  <a:pt x="16624" y="6878"/>
                  <a:pt x="16624" y="6878"/>
                </a:cubicBezTo>
                <a:cubicBezTo>
                  <a:pt x="16612" y="6872"/>
                  <a:pt x="16606" y="6872"/>
                  <a:pt x="16601" y="6872"/>
                </a:cubicBezTo>
                <a:cubicBezTo>
                  <a:pt x="16589" y="6866"/>
                  <a:pt x="16583" y="6866"/>
                  <a:pt x="16577" y="6866"/>
                </a:cubicBezTo>
                <a:cubicBezTo>
                  <a:pt x="16565" y="6866"/>
                  <a:pt x="16565" y="6866"/>
                  <a:pt x="16565" y="6866"/>
                </a:cubicBezTo>
                <a:cubicBezTo>
                  <a:pt x="16547" y="6866"/>
                  <a:pt x="16541" y="6866"/>
                  <a:pt x="16523" y="6866"/>
                </a:cubicBezTo>
                <a:cubicBezTo>
                  <a:pt x="16517" y="6866"/>
                  <a:pt x="16517" y="6860"/>
                  <a:pt x="16512" y="6860"/>
                </a:cubicBezTo>
                <a:cubicBezTo>
                  <a:pt x="16506" y="6854"/>
                  <a:pt x="16506" y="6854"/>
                  <a:pt x="16500" y="6854"/>
                </a:cubicBezTo>
                <a:cubicBezTo>
                  <a:pt x="16494" y="6854"/>
                  <a:pt x="16494" y="6854"/>
                  <a:pt x="16488" y="6854"/>
                </a:cubicBezTo>
                <a:cubicBezTo>
                  <a:pt x="16488" y="6854"/>
                  <a:pt x="16482" y="6854"/>
                  <a:pt x="16476" y="6854"/>
                </a:cubicBezTo>
                <a:cubicBezTo>
                  <a:pt x="16470" y="6848"/>
                  <a:pt x="16470" y="6842"/>
                  <a:pt x="16464" y="6842"/>
                </a:cubicBezTo>
                <a:cubicBezTo>
                  <a:pt x="16464" y="6836"/>
                  <a:pt x="16458" y="6836"/>
                  <a:pt x="16452" y="6836"/>
                </a:cubicBezTo>
                <a:cubicBezTo>
                  <a:pt x="16452" y="6836"/>
                  <a:pt x="16446" y="6836"/>
                  <a:pt x="16440" y="6836"/>
                </a:cubicBezTo>
                <a:lnTo>
                  <a:pt x="16435" y="6830"/>
                </a:lnTo>
                <a:cubicBezTo>
                  <a:pt x="16428" y="6830"/>
                  <a:pt x="16423" y="6830"/>
                  <a:pt x="16423" y="6824"/>
                </a:cubicBezTo>
                <a:cubicBezTo>
                  <a:pt x="16411" y="6824"/>
                  <a:pt x="16405" y="6813"/>
                  <a:pt x="16399" y="6813"/>
                </a:cubicBezTo>
                <a:cubicBezTo>
                  <a:pt x="16393" y="6813"/>
                  <a:pt x="16393" y="6813"/>
                  <a:pt x="16387" y="6813"/>
                </a:cubicBezTo>
                <a:cubicBezTo>
                  <a:pt x="16375" y="6813"/>
                  <a:pt x="16375" y="6813"/>
                  <a:pt x="16375" y="6813"/>
                </a:cubicBezTo>
                <a:cubicBezTo>
                  <a:pt x="16369" y="6813"/>
                  <a:pt x="16369" y="6813"/>
                  <a:pt x="16363" y="6813"/>
                </a:cubicBezTo>
                <a:cubicBezTo>
                  <a:pt x="16357" y="6813"/>
                  <a:pt x="16357" y="6813"/>
                  <a:pt x="16351" y="6813"/>
                </a:cubicBezTo>
                <a:cubicBezTo>
                  <a:pt x="16351" y="6836"/>
                  <a:pt x="16351" y="6836"/>
                  <a:pt x="16351" y="6836"/>
                </a:cubicBezTo>
                <a:cubicBezTo>
                  <a:pt x="16351" y="6836"/>
                  <a:pt x="16351" y="6848"/>
                  <a:pt x="16357" y="6848"/>
                </a:cubicBezTo>
                <a:cubicBezTo>
                  <a:pt x="16363" y="6848"/>
                  <a:pt x="16369" y="6848"/>
                  <a:pt x="16375" y="6854"/>
                </a:cubicBezTo>
                <a:cubicBezTo>
                  <a:pt x="16381" y="6854"/>
                  <a:pt x="16387" y="6854"/>
                  <a:pt x="16387" y="6860"/>
                </a:cubicBezTo>
                <a:cubicBezTo>
                  <a:pt x="16393" y="6860"/>
                  <a:pt x="16399" y="6860"/>
                  <a:pt x="16399" y="6860"/>
                </a:cubicBezTo>
                <a:cubicBezTo>
                  <a:pt x="16405" y="6866"/>
                  <a:pt x="16399" y="6866"/>
                  <a:pt x="16399" y="6872"/>
                </a:cubicBezTo>
                <a:cubicBezTo>
                  <a:pt x="16393" y="6872"/>
                  <a:pt x="16393" y="6878"/>
                  <a:pt x="16387" y="6878"/>
                </a:cubicBezTo>
                <a:cubicBezTo>
                  <a:pt x="16381" y="6878"/>
                  <a:pt x="16375" y="6878"/>
                  <a:pt x="16363" y="6878"/>
                </a:cubicBezTo>
                <a:cubicBezTo>
                  <a:pt x="16357" y="6878"/>
                  <a:pt x="16351" y="6878"/>
                  <a:pt x="16340" y="6878"/>
                </a:cubicBezTo>
                <a:cubicBezTo>
                  <a:pt x="16334" y="6878"/>
                  <a:pt x="16334" y="6884"/>
                  <a:pt x="16328" y="6884"/>
                </a:cubicBezTo>
                <a:cubicBezTo>
                  <a:pt x="16322" y="6884"/>
                  <a:pt x="16322" y="6890"/>
                  <a:pt x="16316" y="6896"/>
                </a:cubicBezTo>
                <a:cubicBezTo>
                  <a:pt x="16304" y="6901"/>
                  <a:pt x="16298" y="6906"/>
                  <a:pt x="16286" y="6912"/>
                </a:cubicBezTo>
                <a:cubicBezTo>
                  <a:pt x="16286" y="6918"/>
                  <a:pt x="16280" y="6918"/>
                  <a:pt x="16274" y="6924"/>
                </a:cubicBezTo>
                <a:cubicBezTo>
                  <a:pt x="16269" y="6924"/>
                  <a:pt x="16262" y="6930"/>
                  <a:pt x="16262" y="6930"/>
                </a:cubicBezTo>
                <a:cubicBezTo>
                  <a:pt x="16257" y="6936"/>
                  <a:pt x="16251" y="6936"/>
                  <a:pt x="16251" y="6948"/>
                </a:cubicBezTo>
                <a:cubicBezTo>
                  <a:pt x="16251" y="6954"/>
                  <a:pt x="16251" y="6954"/>
                  <a:pt x="16251" y="6954"/>
                </a:cubicBezTo>
                <a:lnTo>
                  <a:pt x="16251" y="6960"/>
                </a:lnTo>
                <a:cubicBezTo>
                  <a:pt x="16251" y="6972"/>
                  <a:pt x="16251" y="6978"/>
                  <a:pt x="16251" y="6984"/>
                </a:cubicBezTo>
                <a:cubicBezTo>
                  <a:pt x="16251" y="6989"/>
                  <a:pt x="16251" y="6995"/>
                  <a:pt x="16251" y="6995"/>
                </a:cubicBezTo>
                <a:cubicBezTo>
                  <a:pt x="16251" y="7001"/>
                  <a:pt x="16245" y="7007"/>
                  <a:pt x="16245" y="7013"/>
                </a:cubicBezTo>
                <a:cubicBezTo>
                  <a:pt x="16245" y="7019"/>
                  <a:pt x="16245" y="7019"/>
                  <a:pt x="16239" y="7025"/>
                </a:cubicBezTo>
                <a:cubicBezTo>
                  <a:pt x="16233" y="7025"/>
                  <a:pt x="16227" y="7025"/>
                  <a:pt x="16221" y="7025"/>
                </a:cubicBezTo>
                <a:cubicBezTo>
                  <a:pt x="16203" y="7025"/>
                  <a:pt x="16191" y="7025"/>
                  <a:pt x="16174" y="7013"/>
                </a:cubicBezTo>
                <a:cubicBezTo>
                  <a:pt x="16168" y="7013"/>
                  <a:pt x="16174" y="7001"/>
                  <a:pt x="16168" y="7001"/>
                </a:cubicBezTo>
                <a:cubicBezTo>
                  <a:pt x="16168" y="7001"/>
                  <a:pt x="16162" y="7001"/>
                  <a:pt x="16156" y="7001"/>
                </a:cubicBezTo>
                <a:cubicBezTo>
                  <a:pt x="16144" y="7001"/>
                  <a:pt x="16138" y="7001"/>
                  <a:pt x="16126" y="7001"/>
                </a:cubicBezTo>
                <a:cubicBezTo>
                  <a:pt x="16126" y="6995"/>
                  <a:pt x="16126" y="6984"/>
                  <a:pt x="16120" y="6978"/>
                </a:cubicBezTo>
                <a:cubicBezTo>
                  <a:pt x="16102" y="6978"/>
                  <a:pt x="16102" y="6978"/>
                  <a:pt x="16102" y="6978"/>
                </a:cubicBezTo>
                <a:cubicBezTo>
                  <a:pt x="16091" y="6978"/>
                  <a:pt x="16085" y="6984"/>
                  <a:pt x="16079" y="6984"/>
                </a:cubicBezTo>
                <a:cubicBezTo>
                  <a:pt x="16067" y="6984"/>
                  <a:pt x="16061" y="6984"/>
                  <a:pt x="16055" y="6984"/>
                </a:cubicBezTo>
                <a:cubicBezTo>
                  <a:pt x="16043" y="6984"/>
                  <a:pt x="16037" y="6989"/>
                  <a:pt x="16031" y="6995"/>
                </a:cubicBezTo>
                <a:cubicBezTo>
                  <a:pt x="16025" y="6995"/>
                  <a:pt x="16031" y="7001"/>
                  <a:pt x="16025" y="7007"/>
                </a:cubicBezTo>
                <a:cubicBezTo>
                  <a:pt x="16025" y="7013"/>
                  <a:pt x="16019" y="7013"/>
                  <a:pt x="16014" y="7019"/>
                </a:cubicBezTo>
                <a:cubicBezTo>
                  <a:pt x="16008" y="7019"/>
                  <a:pt x="16014" y="7025"/>
                  <a:pt x="16008" y="7031"/>
                </a:cubicBezTo>
                <a:cubicBezTo>
                  <a:pt x="15996" y="7031"/>
                  <a:pt x="15990" y="7025"/>
                  <a:pt x="15984" y="7031"/>
                </a:cubicBezTo>
                <a:cubicBezTo>
                  <a:pt x="15972" y="7031"/>
                  <a:pt x="15966" y="7049"/>
                  <a:pt x="15966" y="7061"/>
                </a:cubicBezTo>
                <a:cubicBezTo>
                  <a:pt x="15960" y="7061"/>
                  <a:pt x="15960" y="7066"/>
                  <a:pt x="15960" y="7072"/>
                </a:cubicBezTo>
                <a:cubicBezTo>
                  <a:pt x="15960" y="7078"/>
                  <a:pt x="15954" y="7084"/>
                  <a:pt x="15948" y="7084"/>
                </a:cubicBezTo>
                <a:cubicBezTo>
                  <a:pt x="15948" y="7084"/>
                  <a:pt x="15942" y="7084"/>
                  <a:pt x="15936" y="7084"/>
                </a:cubicBezTo>
                <a:cubicBezTo>
                  <a:pt x="15930" y="7084"/>
                  <a:pt x="15925" y="7084"/>
                  <a:pt x="15913" y="7084"/>
                </a:cubicBezTo>
                <a:cubicBezTo>
                  <a:pt x="15913" y="7108"/>
                  <a:pt x="15913" y="7108"/>
                  <a:pt x="15913" y="7108"/>
                </a:cubicBezTo>
                <a:cubicBezTo>
                  <a:pt x="15919" y="7108"/>
                  <a:pt x="15919" y="7114"/>
                  <a:pt x="15919" y="7114"/>
                </a:cubicBezTo>
                <a:cubicBezTo>
                  <a:pt x="15925" y="7120"/>
                  <a:pt x="15930" y="7120"/>
                  <a:pt x="15930" y="7126"/>
                </a:cubicBezTo>
                <a:cubicBezTo>
                  <a:pt x="15936" y="7132"/>
                  <a:pt x="15936" y="7132"/>
                  <a:pt x="15936" y="7138"/>
                </a:cubicBezTo>
                <a:cubicBezTo>
                  <a:pt x="15936" y="7161"/>
                  <a:pt x="15936" y="7161"/>
                  <a:pt x="15936" y="7161"/>
                </a:cubicBezTo>
                <a:cubicBezTo>
                  <a:pt x="15889" y="7161"/>
                  <a:pt x="15889" y="7161"/>
                  <a:pt x="15889" y="7161"/>
                </a:cubicBezTo>
                <a:cubicBezTo>
                  <a:pt x="15889" y="7155"/>
                  <a:pt x="15889" y="7155"/>
                  <a:pt x="15889" y="7155"/>
                </a:cubicBezTo>
                <a:cubicBezTo>
                  <a:pt x="15889" y="7150"/>
                  <a:pt x="15889" y="7144"/>
                  <a:pt x="15889" y="7132"/>
                </a:cubicBezTo>
                <a:cubicBezTo>
                  <a:pt x="15889" y="7132"/>
                  <a:pt x="15889" y="7126"/>
                  <a:pt x="15889" y="7120"/>
                </a:cubicBezTo>
                <a:cubicBezTo>
                  <a:pt x="15853" y="7120"/>
                  <a:pt x="15853" y="7120"/>
                  <a:pt x="15853" y="7120"/>
                </a:cubicBezTo>
                <a:cubicBezTo>
                  <a:pt x="15853" y="7120"/>
                  <a:pt x="15847" y="7126"/>
                  <a:pt x="15842" y="7126"/>
                </a:cubicBezTo>
                <a:cubicBezTo>
                  <a:pt x="15842" y="7126"/>
                  <a:pt x="15836" y="7126"/>
                  <a:pt x="15830" y="7132"/>
                </a:cubicBezTo>
                <a:cubicBezTo>
                  <a:pt x="15830" y="7132"/>
                  <a:pt x="15824" y="7138"/>
                  <a:pt x="15824" y="7144"/>
                </a:cubicBezTo>
                <a:cubicBezTo>
                  <a:pt x="15818" y="7150"/>
                  <a:pt x="15818" y="7155"/>
                  <a:pt x="15818" y="7167"/>
                </a:cubicBezTo>
                <a:cubicBezTo>
                  <a:pt x="15818" y="7179"/>
                  <a:pt x="15824" y="7191"/>
                  <a:pt x="15818" y="7203"/>
                </a:cubicBezTo>
                <a:cubicBezTo>
                  <a:pt x="15818" y="7209"/>
                  <a:pt x="15818" y="7209"/>
                  <a:pt x="15818" y="7215"/>
                </a:cubicBezTo>
                <a:cubicBezTo>
                  <a:pt x="15818" y="7221"/>
                  <a:pt x="15812" y="7221"/>
                  <a:pt x="15806" y="7227"/>
                </a:cubicBezTo>
                <a:cubicBezTo>
                  <a:pt x="15800" y="7232"/>
                  <a:pt x="15800" y="7232"/>
                  <a:pt x="15794" y="7239"/>
                </a:cubicBezTo>
                <a:cubicBezTo>
                  <a:pt x="15794" y="7244"/>
                  <a:pt x="15788" y="7244"/>
                  <a:pt x="15788" y="7250"/>
                </a:cubicBezTo>
                <a:cubicBezTo>
                  <a:pt x="15782" y="7256"/>
                  <a:pt x="15788" y="7256"/>
                  <a:pt x="15782" y="7262"/>
                </a:cubicBezTo>
                <a:cubicBezTo>
                  <a:pt x="15782" y="7268"/>
                  <a:pt x="15776" y="7268"/>
                  <a:pt x="15770" y="7268"/>
                </a:cubicBezTo>
                <a:cubicBezTo>
                  <a:pt x="15764" y="7274"/>
                  <a:pt x="15759" y="7280"/>
                  <a:pt x="15753" y="7292"/>
                </a:cubicBezTo>
                <a:cubicBezTo>
                  <a:pt x="15753" y="7292"/>
                  <a:pt x="15753" y="7298"/>
                  <a:pt x="15747" y="7304"/>
                </a:cubicBezTo>
                <a:cubicBezTo>
                  <a:pt x="15741" y="7304"/>
                  <a:pt x="15741" y="7304"/>
                  <a:pt x="15735" y="7310"/>
                </a:cubicBezTo>
                <a:cubicBezTo>
                  <a:pt x="15729" y="7310"/>
                  <a:pt x="15729" y="7310"/>
                  <a:pt x="15723" y="7316"/>
                </a:cubicBezTo>
                <a:cubicBezTo>
                  <a:pt x="15717" y="7316"/>
                  <a:pt x="15717" y="7321"/>
                  <a:pt x="15711" y="7321"/>
                </a:cubicBezTo>
                <a:cubicBezTo>
                  <a:pt x="15711" y="7321"/>
                  <a:pt x="15705" y="7321"/>
                  <a:pt x="15699" y="7321"/>
                </a:cubicBezTo>
                <a:cubicBezTo>
                  <a:pt x="15693" y="7321"/>
                  <a:pt x="15693" y="7321"/>
                  <a:pt x="15687" y="7321"/>
                </a:cubicBezTo>
                <a:cubicBezTo>
                  <a:pt x="15664" y="7321"/>
                  <a:pt x="15658" y="7321"/>
                  <a:pt x="15634" y="7321"/>
                </a:cubicBezTo>
                <a:cubicBezTo>
                  <a:pt x="15628" y="7321"/>
                  <a:pt x="15628" y="7327"/>
                  <a:pt x="15622" y="7327"/>
                </a:cubicBezTo>
                <a:cubicBezTo>
                  <a:pt x="15610" y="7327"/>
                  <a:pt x="15604" y="7333"/>
                  <a:pt x="15592" y="7339"/>
                </a:cubicBezTo>
                <a:cubicBezTo>
                  <a:pt x="15587" y="7339"/>
                  <a:pt x="15581" y="7345"/>
                  <a:pt x="15581" y="7345"/>
                </a:cubicBezTo>
                <a:cubicBezTo>
                  <a:pt x="15563" y="7345"/>
                  <a:pt x="15557" y="7345"/>
                  <a:pt x="15545" y="7345"/>
                </a:cubicBezTo>
                <a:cubicBezTo>
                  <a:pt x="15539" y="7345"/>
                  <a:pt x="15533" y="7351"/>
                  <a:pt x="15527" y="7357"/>
                </a:cubicBezTo>
                <a:cubicBezTo>
                  <a:pt x="15521" y="7363"/>
                  <a:pt x="15510" y="7369"/>
                  <a:pt x="15504" y="7369"/>
                </a:cubicBezTo>
                <a:cubicBezTo>
                  <a:pt x="15486" y="7375"/>
                  <a:pt x="15480" y="7381"/>
                  <a:pt x="15462" y="7387"/>
                </a:cubicBezTo>
                <a:cubicBezTo>
                  <a:pt x="15456" y="7393"/>
                  <a:pt x="15456" y="7393"/>
                  <a:pt x="15450" y="7393"/>
                </a:cubicBezTo>
                <a:cubicBezTo>
                  <a:pt x="15444" y="7398"/>
                  <a:pt x="15438" y="7405"/>
                  <a:pt x="15432" y="7416"/>
                </a:cubicBezTo>
                <a:cubicBezTo>
                  <a:pt x="15432" y="7422"/>
                  <a:pt x="15438" y="7428"/>
                  <a:pt x="15432" y="7440"/>
                </a:cubicBezTo>
                <a:cubicBezTo>
                  <a:pt x="15432" y="7446"/>
                  <a:pt x="15432" y="7446"/>
                  <a:pt x="15426" y="7452"/>
                </a:cubicBezTo>
                <a:lnTo>
                  <a:pt x="15421" y="7452"/>
                </a:lnTo>
                <a:cubicBezTo>
                  <a:pt x="15415" y="7452"/>
                  <a:pt x="15409" y="7446"/>
                  <a:pt x="15409" y="7446"/>
                </a:cubicBezTo>
                <a:cubicBezTo>
                  <a:pt x="15403" y="7446"/>
                  <a:pt x="15397" y="7446"/>
                  <a:pt x="15397" y="7440"/>
                </a:cubicBezTo>
                <a:cubicBezTo>
                  <a:pt x="15391" y="7440"/>
                  <a:pt x="15385" y="7440"/>
                  <a:pt x="15385" y="7440"/>
                </a:cubicBezTo>
                <a:cubicBezTo>
                  <a:pt x="15379" y="7434"/>
                  <a:pt x="15385" y="7434"/>
                  <a:pt x="15385" y="7428"/>
                </a:cubicBezTo>
                <a:cubicBezTo>
                  <a:pt x="15379" y="7422"/>
                  <a:pt x="15379" y="7422"/>
                  <a:pt x="15373" y="7416"/>
                </a:cubicBezTo>
                <a:cubicBezTo>
                  <a:pt x="15373" y="7422"/>
                  <a:pt x="15373" y="7434"/>
                  <a:pt x="15367" y="7440"/>
                </a:cubicBezTo>
                <a:cubicBezTo>
                  <a:pt x="15367" y="7440"/>
                  <a:pt x="15355" y="7440"/>
                  <a:pt x="15355" y="7446"/>
                </a:cubicBezTo>
                <a:cubicBezTo>
                  <a:pt x="15355" y="7446"/>
                  <a:pt x="15355" y="7452"/>
                  <a:pt x="15355" y="7458"/>
                </a:cubicBezTo>
                <a:cubicBezTo>
                  <a:pt x="15355" y="7470"/>
                  <a:pt x="15355" y="7470"/>
                  <a:pt x="15355" y="7470"/>
                </a:cubicBezTo>
                <a:cubicBezTo>
                  <a:pt x="15355" y="7470"/>
                  <a:pt x="15355" y="7476"/>
                  <a:pt x="15355" y="7482"/>
                </a:cubicBezTo>
                <a:cubicBezTo>
                  <a:pt x="15361" y="7487"/>
                  <a:pt x="15361" y="7493"/>
                  <a:pt x="15355" y="7505"/>
                </a:cubicBezTo>
                <a:cubicBezTo>
                  <a:pt x="15355" y="7517"/>
                  <a:pt x="15355" y="7517"/>
                  <a:pt x="15355" y="7517"/>
                </a:cubicBezTo>
                <a:cubicBezTo>
                  <a:pt x="15355" y="7523"/>
                  <a:pt x="15349" y="7523"/>
                  <a:pt x="15349" y="7529"/>
                </a:cubicBezTo>
                <a:cubicBezTo>
                  <a:pt x="15349" y="7535"/>
                  <a:pt x="15337" y="7535"/>
                  <a:pt x="15337" y="7541"/>
                </a:cubicBezTo>
                <a:cubicBezTo>
                  <a:pt x="15337" y="7541"/>
                  <a:pt x="15337" y="7547"/>
                  <a:pt x="15337" y="7553"/>
                </a:cubicBezTo>
                <a:cubicBezTo>
                  <a:pt x="15337" y="7559"/>
                  <a:pt x="15337" y="7564"/>
                  <a:pt x="15344" y="7576"/>
                </a:cubicBezTo>
                <a:lnTo>
                  <a:pt x="15349" y="7582"/>
                </a:lnTo>
                <a:cubicBezTo>
                  <a:pt x="15349" y="7588"/>
                  <a:pt x="15355" y="7588"/>
                  <a:pt x="15361" y="7594"/>
                </a:cubicBezTo>
                <a:cubicBezTo>
                  <a:pt x="15367" y="7600"/>
                  <a:pt x="15367" y="7606"/>
                  <a:pt x="15367" y="7618"/>
                </a:cubicBezTo>
                <a:cubicBezTo>
                  <a:pt x="15373" y="7630"/>
                  <a:pt x="15385" y="7636"/>
                  <a:pt x="15391" y="7653"/>
                </a:cubicBezTo>
                <a:cubicBezTo>
                  <a:pt x="15391" y="7659"/>
                  <a:pt x="15391" y="7659"/>
                  <a:pt x="15391" y="7659"/>
                </a:cubicBezTo>
                <a:cubicBezTo>
                  <a:pt x="15385" y="7659"/>
                  <a:pt x="15385" y="7653"/>
                  <a:pt x="15379" y="7653"/>
                </a:cubicBezTo>
                <a:cubicBezTo>
                  <a:pt x="15373" y="7653"/>
                  <a:pt x="15367" y="7653"/>
                  <a:pt x="15361" y="7653"/>
                </a:cubicBezTo>
                <a:cubicBezTo>
                  <a:pt x="15361" y="7653"/>
                  <a:pt x="15355" y="7648"/>
                  <a:pt x="15349" y="7648"/>
                </a:cubicBezTo>
                <a:cubicBezTo>
                  <a:pt x="15349" y="7642"/>
                  <a:pt x="15344" y="7642"/>
                  <a:pt x="15344" y="7642"/>
                </a:cubicBezTo>
                <a:cubicBezTo>
                  <a:pt x="15337" y="7642"/>
                  <a:pt x="15332" y="7648"/>
                  <a:pt x="15332" y="7648"/>
                </a:cubicBezTo>
                <a:cubicBezTo>
                  <a:pt x="15332" y="7671"/>
                  <a:pt x="15332" y="7671"/>
                  <a:pt x="15332" y="7671"/>
                </a:cubicBezTo>
                <a:cubicBezTo>
                  <a:pt x="15332" y="7677"/>
                  <a:pt x="15332" y="7677"/>
                  <a:pt x="15337" y="7683"/>
                </a:cubicBezTo>
                <a:cubicBezTo>
                  <a:pt x="15344" y="7689"/>
                  <a:pt x="15349" y="7695"/>
                  <a:pt x="15355" y="7707"/>
                </a:cubicBezTo>
                <a:cubicBezTo>
                  <a:pt x="15361" y="7707"/>
                  <a:pt x="15361" y="7713"/>
                  <a:pt x="15367" y="7719"/>
                </a:cubicBezTo>
                <a:cubicBezTo>
                  <a:pt x="15373" y="7719"/>
                  <a:pt x="15373" y="7725"/>
                  <a:pt x="15379" y="7725"/>
                </a:cubicBezTo>
                <a:cubicBezTo>
                  <a:pt x="15385" y="7730"/>
                  <a:pt x="15385" y="7730"/>
                  <a:pt x="15391" y="7737"/>
                </a:cubicBezTo>
                <a:cubicBezTo>
                  <a:pt x="15391" y="7742"/>
                  <a:pt x="15397" y="7742"/>
                  <a:pt x="15397" y="7748"/>
                </a:cubicBezTo>
                <a:cubicBezTo>
                  <a:pt x="15397" y="7760"/>
                  <a:pt x="15397" y="7766"/>
                  <a:pt x="15397" y="7772"/>
                </a:cubicBezTo>
                <a:cubicBezTo>
                  <a:pt x="15397" y="7784"/>
                  <a:pt x="15397" y="7790"/>
                  <a:pt x="15403" y="7802"/>
                </a:cubicBezTo>
                <a:cubicBezTo>
                  <a:pt x="15409" y="7802"/>
                  <a:pt x="15409" y="7808"/>
                  <a:pt x="15415" y="7814"/>
                </a:cubicBezTo>
                <a:cubicBezTo>
                  <a:pt x="15415" y="7825"/>
                  <a:pt x="15421" y="7831"/>
                  <a:pt x="15421" y="7843"/>
                </a:cubicBezTo>
                <a:cubicBezTo>
                  <a:pt x="15421" y="7849"/>
                  <a:pt x="15421" y="7849"/>
                  <a:pt x="15426" y="7855"/>
                </a:cubicBezTo>
                <a:cubicBezTo>
                  <a:pt x="15426" y="7861"/>
                  <a:pt x="15421" y="7867"/>
                  <a:pt x="15426" y="7873"/>
                </a:cubicBezTo>
                <a:cubicBezTo>
                  <a:pt x="15426" y="7879"/>
                  <a:pt x="15432" y="7885"/>
                  <a:pt x="15432" y="7896"/>
                </a:cubicBezTo>
                <a:cubicBezTo>
                  <a:pt x="15438" y="7903"/>
                  <a:pt x="15444" y="7903"/>
                  <a:pt x="15444" y="7908"/>
                </a:cubicBezTo>
                <a:cubicBezTo>
                  <a:pt x="15450" y="7920"/>
                  <a:pt x="15456" y="7926"/>
                  <a:pt x="15462" y="7938"/>
                </a:cubicBezTo>
                <a:cubicBezTo>
                  <a:pt x="15462" y="7938"/>
                  <a:pt x="15468" y="7944"/>
                  <a:pt x="15468" y="7950"/>
                </a:cubicBezTo>
                <a:cubicBezTo>
                  <a:pt x="15468" y="7950"/>
                  <a:pt x="15468" y="7956"/>
                  <a:pt x="15468" y="7962"/>
                </a:cubicBezTo>
                <a:cubicBezTo>
                  <a:pt x="15474" y="7974"/>
                  <a:pt x="15468" y="7980"/>
                  <a:pt x="15468" y="7997"/>
                </a:cubicBezTo>
                <a:cubicBezTo>
                  <a:pt x="15468" y="8003"/>
                  <a:pt x="15474" y="8015"/>
                  <a:pt x="15480" y="8021"/>
                </a:cubicBezTo>
                <a:cubicBezTo>
                  <a:pt x="15480" y="8027"/>
                  <a:pt x="15486" y="8027"/>
                  <a:pt x="15486" y="8033"/>
                </a:cubicBezTo>
                <a:cubicBezTo>
                  <a:pt x="15486" y="8039"/>
                  <a:pt x="15486" y="8045"/>
                  <a:pt x="15486" y="8051"/>
                </a:cubicBezTo>
                <a:cubicBezTo>
                  <a:pt x="15486" y="8098"/>
                  <a:pt x="15486" y="8098"/>
                  <a:pt x="15486" y="8098"/>
                </a:cubicBezTo>
                <a:cubicBezTo>
                  <a:pt x="15480" y="8098"/>
                  <a:pt x="15474" y="8092"/>
                  <a:pt x="15462" y="8098"/>
                </a:cubicBezTo>
                <a:cubicBezTo>
                  <a:pt x="15456" y="8098"/>
                  <a:pt x="15450" y="8104"/>
                  <a:pt x="15438" y="8110"/>
                </a:cubicBezTo>
                <a:cubicBezTo>
                  <a:pt x="15438" y="8110"/>
                  <a:pt x="15432" y="8116"/>
                  <a:pt x="15426" y="8116"/>
                </a:cubicBezTo>
                <a:cubicBezTo>
                  <a:pt x="15426" y="8122"/>
                  <a:pt x="15421" y="8122"/>
                  <a:pt x="15421" y="8128"/>
                </a:cubicBezTo>
                <a:cubicBezTo>
                  <a:pt x="15421" y="8140"/>
                  <a:pt x="15421" y="8140"/>
                  <a:pt x="15421" y="8140"/>
                </a:cubicBezTo>
                <a:cubicBezTo>
                  <a:pt x="15432" y="8140"/>
                  <a:pt x="15444" y="8140"/>
                  <a:pt x="15456" y="8146"/>
                </a:cubicBezTo>
                <a:cubicBezTo>
                  <a:pt x="15462" y="8151"/>
                  <a:pt x="15462" y="8163"/>
                  <a:pt x="15468" y="8169"/>
                </a:cubicBezTo>
                <a:cubicBezTo>
                  <a:pt x="15474" y="8175"/>
                  <a:pt x="15480" y="8175"/>
                  <a:pt x="15480" y="8175"/>
                </a:cubicBezTo>
                <a:cubicBezTo>
                  <a:pt x="15486" y="8175"/>
                  <a:pt x="15486" y="8181"/>
                  <a:pt x="15492" y="8181"/>
                </a:cubicBezTo>
                <a:cubicBezTo>
                  <a:pt x="15504" y="8187"/>
                  <a:pt x="15504" y="8187"/>
                  <a:pt x="15515" y="8193"/>
                </a:cubicBezTo>
                <a:cubicBezTo>
                  <a:pt x="15521" y="8193"/>
                  <a:pt x="15521" y="8193"/>
                  <a:pt x="15527" y="8193"/>
                </a:cubicBezTo>
                <a:cubicBezTo>
                  <a:pt x="15533" y="8199"/>
                  <a:pt x="15539" y="8205"/>
                  <a:pt x="15551" y="8205"/>
                </a:cubicBezTo>
                <a:cubicBezTo>
                  <a:pt x="15557" y="8211"/>
                  <a:pt x="15563" y="8205"/>
                  <a:pt x="15569" y="8205"/>
                </a:cubicBezTo>
                <a:cubicBezTo>
                  <a:pt x="15575" y="8205"/>
                  <a:pt x="15581" y="8211"/>
                  <a:pt x="15587" y="8205"/>
                </a:cubicBezTo>
                <a:cubicBezTo>
                  <a:pt x="15592" y="8205"/>
                  <a:pt x="15604" y="8205"/>
                  <a:pt x="15610" y="8199"/>
                </a:cubicBezTo>
                <a:cubicBezTo>
                  <a:pt x="15610" y="8199"/>
                  <a:pt x="15616" y="8205"/>
                  <a:pt x="15622" y="8199"/>
                </a:cubicBezTo>
                <a:cubicBezTo>
                  <a:pt x="15628" y="8199"/>
                  <a:pt x="15628" y="8193"/>
                  <a:pt x="15634" y="8193"/>
                </a:cubicBezTo>
                <a:cubicBezTo>
                  <a:pt x="15640" y="8187"/>
                  <a:pt x="15646" y="8187"/>
                  <a:pt x="15646" y="8187"/>
                </a:cubicBezTo>
                <a:cubicBezTo>
                  <a:pt x="15652" y="8181"/>
                  <a:pt x="15652" y="8175"/>
                  <a:pt x="15658" y="8175"/>
                </a:cubicBezTo>
                <a:cubicBezTo>
                  <a:pt x="15658" y="8169"/>
                  <a:pt x="15658" y="8163"/>
                  <a:pt x="15658" y="8163"/>
                </a:cubicBezTo>
                <a:cubicBezTo>
                  <a:pt x="15664" y="8157"/>
                  <a:pt x="15664" y="8157"/>
                  <a:pt x="15670" y="8151"/>
                </a:cubicBezTo>
                <a:cubicBezTo>
                  <a:pt x="15676" y="8151"/>
                  <a:pt x="15676" y="8146"/>
                  <a:pt x="15676" y="8140"/>
                </a:cubicBezTo>
                <a:cubicBezTo>
                  <a:pt x="15687" y="8140"/>
                  <a:pt x="15693" y="8140"/>
                  <a:pt x="15699" y="8140"/>
                </a:cubicBezTo>
                <a:cubicBezTo>
                  <a:pt x="15711" y="8140"/>
                  <a:pt x="15717" y="8140"/>
                  <a:pt x="15723" y="8134"/>
                </a:cubicBezTo>
                <a:cubicBezTo>
                  <a:pt x="15729" y="8134"/>
                  <a:pt x="15729" y="8128"/>
                  <a:pt x="15735" y="8122"/>
                </a:cubicBezTo>
                <a:cubicBezTo>
                  <a:pt x="15741" y="8122"/>
                  <a:pt x="15747" y="8122"/>
                  <a:pt x="15759" y="8122"/>
                </a:cubicBezTo>
                <a:cubicBezTo>
                  <a:pt x="15776" y="8122"/>
                  <a:pt x="15788" y="8128"/>
                  <a:pt x="15812" y="8128"/>
                </a:cubicBezTo>
                <a:cubicBezTo>
                  <a:pt x="15818" y="8134"/>
                  <a:pt x="15824" y="8140"/>
                  <a:pt x="15836" y="8140"/>
                </a:cubicBezTo>
                <a:cubicBezTo>
                  <a:pt x="15842" y="8146"/>
                  <a:pt x="15842" y="8146"/>
                  <a:pt x="15847" y="8146"/>
                </a:cubicBezTo>
                <a:cubicBezTo>
                  <a:pt x="15859" y="8146"/>
                  <a:pt x="15859" y="8146"/>
                  <a:pt x="15871" y="8146"/>
                </a:cubicBezTo>
                <a:cubicBezTo>
                  <a:pt x="15877" y="8146"/>
                  <a:pt x="15883" y="8146"/>
                  <a:pt x="15889" y="8146"/>
                </a:cubicBezTo>
                <a:cubicBezTo>
                  <a:pt x="15889" y="8140"/>
                  <a:pt x="15895" y="8140"/>
                  <a:pt x="15895" y="8134"/>
                </a:cubicBezTo>
                <a:cubicBezTo>
                  <a:pt x="15901" y="8128"/>
                  <a:pt x="15907" y="8128"/>
                  <a:pt x="15907" y="8122"/>
                </a:cubicBezTo>
                <a:cubicBezTo>
                  <a:pt x="15913" y="8116"/>
                  <a:pt x="15919" y="8104"/>
                  <a:pt x="15925" y="8098"/>
                </a:cubicBezTo>
                <a:cubicBezTo>
                  <a:pt x="15930" y="8092"/>
                  <a:pt x="15930" y="8092"/>
                  <a:pt x="15936" y="8086"/>
                </a:cubicBezTo>
                <a:cubicBezTo>
                  <a:pt x="15954" y="8069"/>
                  <a:pt x="15966" y="8051"/>
                  <a:pt x="15990" y="8045"/>
                </a:cubicBezTo>
                <a:cubicBezTo>
                  <a:pt x="15990" y="8045"/>
                  <a:pt x="15996" y="8045"/>
                  <a:pt x="16002" y="8039"/>
                </a:cubicBezTo>
                <a:cubicBezTo>
                  <a:pt x="16008" y="8039"/>
                  <a:pt x="16008" y="8039"/>
                  <a:pt x="16014" y="8039"/>
                </a:cubicBezTo>
                <a:cubicBezTo>
                  <a:pt x="16014" y="8033"/>
                  <a:pt x="16019" y="8033"/>
                  <a:pt x="16025" y="8033"/>
                </a:cubicBezTo>
                <a:cubicBezTo>
                  <a:pt x="16025" y="8027"/>
                  <a:pt x="16031" y="8033"/>
                  <a:pt x="16037" y="8033"/>
                </a:cubicBezTo>
                <a:cubicBezTo>
                  <a:pt x="16037" y="8033"/>
                  <a:pt x="16043" y="8027"/>
                  <a:pt x="16049" y="8033"/>
                </a:cubicBezTo>
                <a:cubicBezTo>
                  <a:pt x="16049" y="8033"/>
                  <a:pt x="16055" y="8033"/>
                  <a:pt x="16055" y="8039"/>
                </a:cubicBezTo>
                <a:cubicBezTo>
                  <a:pt x="16061" y="8039"/>
                  <a:pt x="16067" y="8045"/>
                  <a:pt x="16067" y="8045"/>
                </a:cubicBezTo>
                <a:cubicBezTo>
                  <a:pt x="16079" y="8045"/>
                  <a:pt x="16085" y="8045"/>
                  <a:pt x="16091" y="8045"/>
                </a:cubicBezTo>
                <a:cubicBezTo>
                  <a:pt x="16102" y="8045"/>
                  <a:pt x="16108" y="8045"/>
                  <a:pt x="16114" y="8045"/>
                </a:cubicBezTo>
                <a:cubicBezTo>
                  <a:pt x="16120" y="8045"/>
                  <a:pt x="16120" y="8039"/>
                  <a:pt x="16126" y="8039"/>
                </a:cubicBezTo>
                <a:cubicBezTo>
                  <a:pt x="16138" y="8027"/>
                  <a:pt x="16138" y="8021"/>
                  <a:pt x="16150" y="8015"/>
                </a:cubicBezTo>
                <a:cubicBezTo>
                  <a:pt x="16156" y="8009"/>
                  <a:pt x="16162" y="8009"/>
                  <a:pt x="16168" y="8003"/>
                </a:cubicBezTo>
                <a:cubicBezTo>
                  <a:pt x="16168" y="8003"/>
                  <a:pt x="16174" y="7997"/>
                  <a:pt x="16174" y="7991"/>
                </a:cubicBezTo>
                <a:cubicBezTo>
                  <a:pt x="16180" y="7991"/>
                  <a:pt x="16180" y="7985"/>
                  <a:pt x="16185" y="7980"/>
                </a:cubicBezTo>
                <a:cubicBezTo>
                  <a:pt x="16185" y="7980"/>
                  <a:pt x="16191" y="7980"/>
                  <a:pt x="16197" y="7980"/>
                </a:cubicBezTo>
                <a:cubicBezTo>
                  <a:pt x="16203" y="7980"/>
                  <a:pt x="16215" y="7974"/>
                  <a:pt x="16227" y="7974"/>
                </a:cubicBezTo>
                <a:cubicBezTo>
                  <a:pt x="16233" y="7974"/>
                  <a:pt x="16239" y="7980"/>
                  <a:pt x="16245" y="7980"/>
                </a:cubicBezTo>
                <a:cubicBezTo>
                  <a:pt x="16262" y="7980"/>
                  <a:pt x="16269" y="7980"/>
                  <a:pt x="16286" y="7980"/>
                </a:cubicBezTo>
                <a:cubicBezTo>
                  <a:pt x="16292" y="7980"/>
                  <a:pt x="16298" y="7985"/>
                  <a:pt x="16310" y="7985"/>
                </a:cubicBezTo>
                <a:cubicBezTo>
                  <a:pt x="16322" y="7991"/>
                  <a:pt x="16322" y="7991"/>
                  <a:pt x="16322" y="7991"/>
                </a:cubicBezTo>
                <a:cubicBezTo>
                  <a:pt x="16328" y="7997"/>
                  <a:pt x="16328" y="7997"/>
                  <a:pt x="16334" y="8003"/>
                </a:cubicBezTo>
                <a:cubicBezTo>
                  <a:pt x="16340" y="8003"/>
                  <a:pt x="16346" y="8015"/>
                  <a:pt x="16351" y="8015"/>
                </a:cubicBezTo>
                <a:cubicBezTo>
                  <a:pt x="16357" y="8015"/>
                  <a:pt x="16363" y="8009"/>
                  <a:pt x="16369" y="8009"/>
                </a:cubicBezTo>
                <a:cubicBezTo>
                  <a:pt x="16375" y="8009"/>
                  <a:pt x="16375" y="8009"/>
                  <a:pt x="16381" y="8009"/>
                </a:cubicBezTo>
                <a:cubicBezTo>
                  <a:pt x="16405" y="8009"/>
                  <a:pt x="16405" y="8009"/>
                  <a:pt x="16405" y="8009"/>
                </a:cubicBezTo>
                <a:cubicBezTo>
                  <a:pt x="16411" y="8009"/>
                  <a:pt x="16423" y="8009"/>
                  <a:pt x="16428" y="8009"/>
                </a:cubicBezTo>
                <a:cubicBezTo>
                  <a:pt x="16435" y="8009"/>
                  <a:pt x="16435" y="8009"/>
                  <a:pt x="16440" y="8009"/>
                </a:cubicBezTo>
                <a:cubicBezTo>
                  <a:pt x="16446" y="8009"/>
                  <a:pt x="16446" y="8015"/>
                  <a:pt x="16452" y="8015"/>
                </a:cubicBezTo>
                <a:cubicBezTo>
                  <a:pt x="16458" y="8015"/>
                  <a:pt x="16458" y="8021"/>
                  <a:pt x="16458" y="8027"/>
                </a:cubicBezTo>
                <a:cubicBezTo>
                  <a:pt x="16464" y="8033"/>
                  <a:pt x="16470" y="8033"/>
                  <a:pt x="16470" y="8039"/>
                </a:cubicBezTo>
                <a:cubicBezTo>
                  <a:pt x="16470" y="8045"/>
                  <a:pt x="16476" y="8051"/>
                  <a:pt x="16476" y="8051"/>
                </a:cubicBezTo>
                <a:cubicBezTo>
                  <a:pt x="16476" y="8069"/>
                  <a:pt x="16476" y="8074"/>
                  <a:pt x="16476" y="8086"/>
                </a:cubicBezTo>
                <a:cubicBezTo>
                  <a:pt x="16494" y="8086"/>
                  <a:pt x="16506" y="8086"/>
                  <a:pt x="16517" y="8098"/>
                </a:cubicBezTo>
                <a:cubicBezTo>
                  <a:pt x="16523" y="8098"/>
                  <a:pt x="16523" y="8104"/>
                  <a:pt x="16523" y="8110"/>
                </a:cubicBezTo>
                <a:cubicBezTo>
                  <a:pt x="16529" y="8116"/>
                  <a:pt x="16529" y="8122"/>
                  <a:pt x="16529" y="8128"/>
                </a:cubicBezTo>
                <a:cubicBezTo>
                  <a:pt x="16529" y="8146"/>
                  <a:pt x="16529" y="8151"/>
                  <a:pt x="16535" y="8169"/>
                </a:cubicBezTo>
                <a:cubicBezTo>
                  <a:pt x="16535" y="8169"/>
                  <a:pt x="16535" y="8175"/>
                  <a:pt x="16535" y="8181"/>
                </a:cubicBezTo>
                <a:cubicBezTo>
                  <a:pt x="16541" y="8181"/>
                  <a:pt x="16541" y="8187"/>
                  <a:pt x="16547" y="8193"/>
                </a:cubicBezTo>
                <a:cubicBezTo>
                  <a:pt x="16547" y="8193"/>
                  <a:pt x="16553" y="8193"/>
                  <a:pt x="16559" y="8193"/>
                </a:cubicBezTo>
                <a:cubicBezTo>
                  <a:pt x="16571" y="8193"/>
                  <a:pt x="16583" y="8181"/>
                  <a:pt x="16589" y="8169"/>
                </a:cubicBezTo>
                <a:cubicBezTo>
                  <a:pt x="16594" y="8169"/>
                  <a:pt x="16594" y="8163"/>
                  <a:pt x="16594" y="8157"/>
                </a:cubicBezTo>
                <a:cubicBezTo>
                  <a:pt x="16601" y="8151"/>
                  <a:pt x="16612" y="8151"/>
                  <a:pt x="16618" y="8140"/>
                </a:cubicBezTo>
                <a:cubicBezTo>
                  <a:pt x="16618" y="8140"/>
                  <a:pt x="16618" y="8134"/>
                  <a:pt x="16624" y="8128"/>
                </a:cubicBezTo>
                <a:cubicBezTo>
                  <a:pt x="16624" y="8128"/>
                  <a:pt x="16630" y="8128"/>
                  <a:pt x="16636" y="8122"/>
                </a:cubicBezTo>
                <a:cubicBezTo>
                  <a:pt x="16636" y="8116"/>
                  <a:pt x="16642" y="8116"/>
                  <a:pt x="16642" y="8110"/>
                </a:cubicBezTo>
                <a:cubicBezTo>
                  <a:pt x="16648" y="8104"/>
                  <a:pt x="16648" y="8098"/>
                  <a:pt x="16654" y="8086"/>
                </a:cubicBezTo>
                <a:cubicBezTo>
                  <a:pt x="16654" y="8080"/>
                  <a:pt x="16654" y="8080"/>
                  <a:pt x="16660" y="8074"/>
                </a:cubicBezTo>
                <a:cubicBezTo>
                  <a:pt x="16666" y="8080"/>
                  <a:pt x="16672" y="8080"/>
                  <a:pt x="16678" y="8086"/>
                </a:cubicBezTo>
                <a:cubicBezTo>
                  <a:pt x="16683" y="8086"/>
                  <a:pt x="16689" y="8092"/>
                  <a:pt x="16689" y="8098"/>
                </a:cubicBezTo>
                <a:cubicBezTo>
                  <a:pt x="16689" y="8110"/>
                  <a:pt x="16678" y="8110"/>
                  <a:pt x="16672" y="8116"/>
                </a:cubicBezTo>
                <a:cubicBezTo>
                  <a:pt x="16660" y="8128"/>
                  <a:pt x="16660" y="8140"/>
                  <a:pt x="16660" y="8157"/>
                </a:cubicBezTo>
                <a:cubicBezTo>
                  <a:pt x="16660" y="8163"/>
                  <a:pt x="16660" y="8169"/>
                  <a:pt x="16660" y="8181"/>
                </a:cubicBezTo>
                <a:cubicBezTo>
                  <a:pt x="16666" y="8175"/>
                  <a:pt x="16672" y="8181"/>
                  <a:pt x="16672" y="8175"/>
                </a:cubicBezTo>
                <a:cubicBezTo>
                  <a:pt x="16678" y="8175"/>
                  <a:pt x="16672" y="8163"/>
                  <a:pt x="16678" y="8163"/>
                </a:cubicBezTo>
                <a:cubicBezTo>
                  <a:pt x="16683" y="8163"/>
                  <a:pt x="16683" y="8157"/>
                  <a:pt x="16689" y="8157"/>
                </a:cubicBezTo>
                <a:cubicBezTo>
                  <a:pt x="16695" y="8157"/>
                  <a:pt x="16695" y="8163"/>
                  <a:pt x="16701" y="8163"/>
                </a:cubicBezTo>
                <a:cubicBezTo>
                  <a:pt x="16701" y="8163"/>
                  <a:pt x="16707" y="8163"/>
                  <a:pt x="16713" y="8163"/>
                </a:cubicBezTo>
                <a:cubicBezTo>
                  <a:pt x="16713" y="8193"/>
                  <a:pt x="16713" y="8193"/>
                  <a:pt x="16713" y="8193"/>
                </a:cubicBezTo>
                <a:cubicBezTo>
                  <a:pt x="16713" y="8199"/>
                  <a:pt x="16707" y="8205"/>
                  <a:pt x="16707" y="8211"/>
                </a:cubicBezTo>
                <a:cubicBezTo>
                  <a:pt x="16707" y="8223"/>
                  <a:pt x="16707" y="8223"/>
                  <a:pt x="16707" y="8223"/>
                </a:cubicBezTo>
                <a:cubicBezTo>
                  <a:pt x="16701" y="8235"/>
                  <a:pt x="16701" y="8240"/>
                  <a:pt x="16701" y="8258"/>
                </a:cubicBezTo>
                <a:cubicBezTo>
                  <a:pt x="16701" y="8252"/>
                  <a:pt x="16707" y="8258"/>
                  <a:pt x="16713" y="8258"/>
                </a:cubicBezTo>
                <a:cubicBezTo>
                  <a:pt x="16719" y="8252"/>
                  <a:pt x="16719" y="8246"/>
                  <a:pt x="16725" y="8246"/>
                </a:cubicBezTo>
                <a:cubicBezTo>
                  <a:pt x="16725" y="8240"/>
                  <a:pt x="16731" y="8229"/>
                  <a:pt x="16737" y="8229"/>
                </a:cubicBezTo>
                <a:cubicBezTo>
                  <a:pt x="16743" y="8229"/>
                  <a:pt x="16749" y="8229"/>
                  <a:pt x="16755" y="8235"/>
                </a:cubicBezTo>
                <a:cubicBezTo>
                  <a:pt x="16760" y="8246"/>
                  <a:pt x="16755" y="8252"/>
                  <a:pt x="16755" y="8264"/>
                </a:cubicBezTo>
                <a:cubicBezTo>
                  <a:pt x="16760" y="8270"/>
                  <a:pt x="16772" y="8276"/>
                  <a:pt x="16778" y="8282"/>
                </a:cubicBezTo>
                <a:cubicBezTo>
                  <a:pt x="16784" y="8282"/>
                  <a:pt x="16790" y="8282"/>
                  <a:pt x="16790" y="8288"/>
                </a:cubicBezTo>
                <a:cubicBezTo>
                  <a:pt x="16796" y="8294"/>
                  <a:pt x="16796" y="8300"/>
                  <a:pt x="16796" y="8306"/>
                </a:cubicBezTo>
                <a:cubicBezTo>
                  <a:pt x="16796" y="8312"/>
                  <a:pt x="16796" y="8312"/>
                  <a:pt x="16796" y="8312"/>
                </a:cubicBezTo>
                <a:cubicBezTo>
                  <a:pt x="16796" y="8312"/>
                  <a:pt x="16790" y="8317"/>
                  <a:pt x="16790" y="8323"/>
                </a:cubicBezTo>
                <a:cubicBezTo>
                  <a:pt x="16790" y="8329"/>
                  <a:pt x="16790" y="8335"/>
                  <a:pt x="16790" y="8347"/>
                </a:cubicBezTo>
                <a:lnTo>
                  <a:pt x="16790" y="8353"/>
                </a:lnTo>
                <a:cubicBezTo>
                  <a:pt x="16796" y="8365"/>
                  <a:pt x="16802" y="8371"/>
                  <a:pt x="16808" y="8377"/>
                </a:cubicBezTo>
                <a:cubicBezTo>
                  <a:pt x="16814" y="8383"/>
                  <a:pt x="16820" y="8383"/>
                  <a:pt x="16832" y="8389"/>
                </a:cubicBezTo>
                <a:cubicBezTo>
                  <a:pt x="16838" y="8395"/>
                  <a:pt x="16838" y="8395"/>
                  <a:pt x="16844" y="8401"/>
                </a:cubicBezTo>
                <a:cubicBezTo>
                  <a:pt x="16849" y="8401"/>
                  <a:pt x="16855" y="8401"/>
                  <a:pt x="16867" y="8401"/>
                </a:cubicBezTo>
                <a:cubicBezTo>
                  <a:pt x="16879" y="8401"/>
                  <a:pt x="16891" y="8401"/>
                  <a:pt x="16903" y="8406"/>
                </a:cubicBezTo>
                <a:cubicBezTo>
                  <a:pt x="16909" y="8406"/>
                  <a:pt x="16909" y="8412"/>
                  <a:pt x="16909" y="8418"/>
                </a:cubicBezTo>
                <a:cubicBezTo>
                  <a:pt x="16915" y="8418"/>
                  <a:pt x="16921" y="8418"/>
                  <a:pt x="16921" y="8418"/>
                </a:cubicBezTo>
                <a:cubicBezTo>
                  <a:pt x="16926" y="8418"/>
                  <a:pt x="16933" y="8424"/>
                  <a:pt x="16933" y="8424"/>
                </a:cubicBezTo>
                <a:cubicBezTo>
                  <a:pt x="16938" y="8430"/>
                  <a:pt x="16938" y="8436"/>
                  <a:pt x="16944" y="8436"/>
                </a:cubicBezTo>
                <a:cubicBezTo>
                  <a:pt x="16956" y="8442"/>
                  <a:pt x="16962" y="8436"/>
                  <a:pt x="16974" y="8436"/>
                </a:cubicBezTo>
                <a:cubicBezTo>
                  <a:pt x="16992" y="8436"/>
                  <a:pt x="17010" y="8436"/>
                  <a:pt x="17021" y="8424"/>
                </a:cubicBezTo>
                <a:cubicBezTo>
                  <a:pt x="17033" y="8412"/>
                  <a:pt x="17033" y="8401"/>
                  <a:pt x="17033" y="8383"/>
                </a:cubicBezTo>
                <a:cubicBezTo>
                  <a:pt x="17051" y="8383"/>
                  <a:pt x="17051" y="8383"/>
                  <a:pt x="17051" y="8383"/>
                </a:cubicBezTo>
                <a:cubicBezTo>
                  <a:pt x="17069" y="8383"/>
                  <a:pt x="17075" y="8389"/>
                  <a:pt x="17081" y="8406"/>
                </a:cubicBezTo>
                <a:cubicBezTo>
                  <a:pt x="17081" y="8406"/>
                  <a:pt x="17081" y="8412"/>
                  <a:pt x="17081" y="8418"/>
                </a:cubicBezTo>
                <a:cubicBezTo>
                  <a:pt x="17087" y="8424"/>
                  <a:pt x="17087" y="8430"/>
                  <a:pt x="17093" y="8436"/>
                </a:cubicBezTo>
                <a:cubicBezTo>
                  <a:pt x="17099" y="8442"/>
                  <a:pt x="17110" y="8448"/>
                  <a:pt x="17122" y="8448"/>
                </a:cubicBezTo>
                <a:cubicBezTo>
                  <a:pt x="17134" y="8448"/>
                  <a:pt x="17140" y="8436"/>
                  <a:pt x="17152" y="8424"/>
                </a:cubicBezTo>
                <a:cubicBezTo>
                  <a:pt x="17158" y="8418"/>
                  <a:pt x="17164" y="8418"/>
                  <a:pt x="17164" y="8418"/>
                </a:cubicBezTo>
                <a:cubicBezTo>
                  <a:pt x="17176" y="8406"/>
                  <a:pt x="17181" y="8406"/>
                  <a:pt x="17193" y="8401"/>
                </a:cubicBezTo>
                <a:cubicBezTo>
                  <a:pt x="17193" y="8395"/>
                  <a:pt x="17199" y="8395"/>
                  <a:pt x="17199" y="8389"/>
                </a:cubicBezTo>
                <a:cubicBezTo>
                  <a:pt x="17211" y="8383"/>
                  <a:pt x="17217" y="8383"/>
                  <a:pt x="17229" y="8383"/>
                </a:cubicBezTo>
                <a:cubicBezTo>
                  <a:pt x="17241" y="8383"/>
                  <a:pt x="17241" y="8383"/>
                  <a:pt x="17247" y="8383"/>
                </a:cubicBezTo>
                <a:cubicBezTo>
                  <a:pt x="17270" y="8383"/>
                  <a:pt x="17288" y="8383"/>
                  <a:pt x="17312" y="8383"/>
                </a:cubicBezTo>
                <a:cubicBezTo>
                  <a:pt x="17318" y="8383"/>
                  <a:pt x="17318" y="8377"/>
                  <a:pt x="17324" y="8377"/>
                </a:cubicBezTo>
                <a:cubicBezTo>
                  <a:pt x="17324" y="8371"/>
                  <a:pt x="17330" y="8371"/>
                  <a:pt x="17336" y="8371"/>
                </a:cubicBezTo>
                <a:cubicBezTo>
                  <a:pt x="17336" y="8365"/>
                  <a:pt x="17330" y="8365"/>
                  <a:pt x="17336" y="8359"/>
                </a:cubicBezTo>
                <a:cubicBezTo>
                  <a:pt x="17336" y="8347"/>
                  <a:pt x="17342" y="8347"/>
                  <a:pt x="17348" y="8335"/>
                </a:cubicBezTo>
                <a:cubicBezTo>
                  <a:pt x="17348" y="8323"/>
                  <a:pt x="17342" y="8312"/>
                  <a:pt x="17348" y="8300"/>
                </a:cubicBezTo>
                <a:cubicBezTo>
                  <a:pt x="17353" y="8288"/>
                  <a:pt x="17365" y="8294"/>
                  <a:pt x="17371" y="8288"/>
                </a:cubicBezTo>
                <a:cubicBezTo>
                  <a:pt x="17377" y="8282"/>
                  <a:pt x="17383" y="8276"/>
                  <a:pt x="17383" y="8270"/>
                </a:cubicBezTo>
                <a:cubicBezTo>
                  <a:pt x="17383" y="8264"/>
                  <a:pt x="17383" y="8264"/>
                  <a:pt x="17383" y="8264"/>
                </a:cubicBezTo>
                <a:cubicBezTo>
                  <a:pt x="17383" y="8258"/>
                  <a:pt x="17377" y="8258"/>
                  <a:pt x="17371" y="8252"/>
                </a:cubicBezTo>
                <a:cubicBezTo>
                  <a:pt x="17371" y="8246"/>
                  <a:pt x="17371" y="8240"/>
                  <a:pt x="17371" y="8229"/>
                </a:cubicBezTo>
                <a:cubicBezTo>
                  <a:pt x="17371" y="8217"/>
                  <a:pt x="17377" y="8205"/>
                  <a:pt x="17377" y="8187"/>
                </a:cubicBezTo>
                <a:cubicBezTo>
                  <a:pt x="17377" y="8181"/>
                  <a:pt x="17383" y="8181"/>
                  <a:pt x="17383" y="8175"/>
                </a:cubicBezTo>
                <a:cubicBezTo>
                  <a:pt x="17383" y="8169"/>
                  <a:pt x="17389" y="8169"/>
                  <a:pt x="17389" y="8163"/>
                </a:cubicBezTo>
                <a:cubicBezTo>
                  <a:pt x="17389" y="8157"/>
                  <a:pt x="17389" y="8157"/>
                  <a:pt x="17395" y="8151"/>
                </a:cubicBezTo>
                <a:cubicBezTo>
                  <a:pt x="17401" y="8146"/>
                  <a:pt x="17407" y="8140"/>
                  <a:pt x="17413" y="8128"/>
                </a:cubicBezTo>
                <a:cubicBezTo>
                  <a:pt x="17419" y="8128"/>
                  <a:pt x="17419" y="8122"/>
                  <a:pt x="17425" y="8122"/>
                </a:cubicBezTo>
                <a:cubicBezTo>
                  <a:pt x="17431" y="8116"/>
                  <a:pt x="17431" y="8116"/>
                  <a:pt x="17436" y="8116"/>
                </a:cubicBezTo>
                <a:cubicBezTo>
                  <a:pt x="17436" y="8110"/>
                  <a:pt x="17442" y="8104"/>
                  <a:pt x="17442" y="8104"/>
                </a:cubicBezTo>
                <a:cubicBezTo>
                  <a:pt x="17442" y="8098"/>
                  <a:pt x="17448" y="8092"/>
                  <a:pt x="17448" y="8092"/>
                </a:cubicBezTo>
                <a:cubicBezTo>
                  <a:pt x="17448" y="8086"/>
                  <a:pt x="17448" y="8080"/>
                  <a:pt x="17448" y="8080"/>
                </a:cubicBezTo>
                <a:cubicBezTo>
                  <a:pt x="17448" y="8074"/>
                  <a:pt x="17448" y="8069"/>
                  <a:pt x="17448" y="8069"/>
                </a:cubicBezTo>
                <a:cubicBezTo>
                  <a:pt x="17454" y="8062"/>
                  <a:pt x="17454" y="8062"/>
                  <a:pt x="17460" y="8057"/>
                </a:cubicBezTo>
                <a:cubicBezTo>
                  <a:pt x="17460" y="8051"/>
                  <a:pt x="17466" y="8045"/>
                  <a:pt x="17472" y="8045"/>
                </a:cubicBezTo>
                <a:cubicBezTo>
                  <a:pt x="17472" y="8045"/>
                  <a:pt x="17478" y="8039"/>
                  <a:pt x="17484" y="8039"/>
                </a:cubicBezTo>
                <a:cubicBezTo>
                  <a:pt x="17484" y="8039"/>
                  <a:pt x="17490" y="8039"/>
                  <a:pt x="17496" y="8039"/>
                </a:cubicBezTo>
                <a:cubicBezTo>
                  <a:pt x="17502" y="8033"/>
                  <a:pt x="17496" y="8027"/>
                  <a:pt x="17496" y="8021"/>
                </a:cubicBezTo>
                <a:cubicBezTo>
                  <a:pt x="17496" y="8015"/>
                  <a:pt x="17502" y="8015"/>
                  <a:pt x="17502" y="8009"/>
                </a:cubicBezTo>
                <a:cubicBezTo>
                  <a:pt x="17502" y="8009"/>
                  <a:pt x="17502" y="8003"/>
                  <a:pt x="17502" y="7997"/>
                </a:cubicBezTo>
                <a:cubicBezTo>
                  <a:pt x="17502" y="7991"/>
                  <a:pt x="17502" y="7985"/>
                  <a:pt x="17502" y="7974"/>
                </a:cubicBezTo>
                <a:cubicBezTo>
                  <a:pt x="17508" y="7962"/>
                  <a:pt x="17514" y="7956"/>
                  <a:pt x="17519" y="7944"/>
                </a:cubicBezTo>
                <a:cubicBezTo>
                  <a:pt x="17525" y="7938"/>
                  <a:pt x="17531" y="7932"/>
                  <a:pt x="17531" y="7920"/>
                </a:cubicBezTo>
                <a:cubicBezTo>
                  <a:pt x="17537" y="7908"/>
                  <a:pt x="17537" y="7896"/>
                  <a:pt x="17543" y="7885"/>
                </a:cubicBezTo>
                <a:cubicBezTo>
                  <a:pt x="17543" y="7879"/>
                  <a:pt x="17543" y="7879"/>
                  <a:pt x="17543" y="7873"/>
                </a:cubicBezTo>
                <a:cubicBezTo>
                  <a:pt x="17543" y="7867"/>
                  <a:pt x="17549" y="7867"/>
                  <a:pt x="17549" y="7861"/>
                </a:cubicBezTo>
                <a:cubicBezTo>
                  <a:pt x="17549" y="7802"/>
                  <a:pt x="17549" y="7802"/>
                  <a:pt x="17549" y="7802"/>
                </a:cubicBezTo>
                <a:cubicBezTo>
                  <a:pt x="17549" y="7802"/>
                  <a:pt x="17543" y="7796"/>
                  <a:pt x="17537" y="7796"/>
                </a:cubicBezTo>
                <a:cubicBezTo>
                  <a:pt x="17537" y="7790"/>
                  <a:pt x="17537" y="7784"/>
                  <a:pt x="17531" y="7784"/>
                </a:cubicBezTo>
                <a:cubicBezTo>
                  <a:pt x="17531" y="7778"/>
                  <a:pt x="17525" y="7778"/>
                  <a:pt x="17519" y="7772"/>
                </a:cubicBezTo>
                <a:cubicBezTo>
                  <a:pt x="17519" y="7766"/>
                  <a:pt x="17514" y="7766"/>
                  <a:pt x="17514" y="7760"/>
                </a:cubicBezTo>
                <a:cubicBezTo>
                  <a:pt x="17514" y="7748"/>
                  <a:pt x="17514" y="7748"/>
                  <a:pt x="17514" y="7748"/>
                </a:cubicBezTo>
                <a:cubicBezTo>
                  <a:pt x="17514" y="7742"/>
                  <a:pt x="17514" y="7742"/>
                  <a:pt x="17514" y="7737"/>
                </a:cubicBezTo>
                <a:cubicBezTo>
                  <a:pt x="17514" y="7725"/>
                  <a:pt x="17525" y="7725"/>
                  <a:pt x="17525" y="7713"/>
                </a:cubicBezTo>
                <a:cubicBezTo>
                  <a:pt x="17525" y="7707"/>
                  <a:pt x="17525" y="7701"/>
                  <a:pt x="17525" y="7689"/>
                </a:cubicBezTo>
                <a:cubicBezTo>
                  <a:pt x="17519" y="7689"/>
                  <a:pt x="17519" y="7689"/>
                  <a:pt x="17519" y="7689"/>
                </a:cubicBezTo>
                <a:cubicBezTo>
                  <a:pt x="17519" y="7653"/>
                  <a:pt x="17519" y="7653"/>
                  <a:pt x="17519" y="7653"/>
                </a:cubicBezTo>
                <a:cubicBezTo>
                  <a:pt x="17519" y="7648"/>
                  <a:pt x="17519" y="7648"/>
                  <a:pt x="17519" y="7642"/>
                </a:cubicBezTo>
                <a:cubicBezTo>
                  <a:pt x="17519" y="7636"/>
                  <a:pt x="17514" y="7636"/>
                  <a:pt x="17508" y="7630"/>
                </a:cubicBezTo>
                <a:cubicBezTo>
                  <a:pt x="17502" y="7618"/>
                  <a:pt x="17496" y="7618"/>
                  <a:pt x="17490" y="7606"/>
                </a:cubicBezTo>
                <a:cubicBezTo>
                  <a:pt x="17490" y="7600"/>
                  <a:pt x="17484" y="7600"/>
                  <a:pt x="17484" y="7594"/>
                </a:cubicBezTo>
                <a:cubicBezTo>
                  <a:pt x="17484" y="7588"/>
                  <a:pt x="17484" y="7588"/>
                  <a:pt x="17484" y="7582"/>
                </a:cubicBezTo>
                <a:cubicBezTo>
                  <a:pt x="17478" y="7576"/>
                  <a:pt x="17478" y="7576"/>
                  <a:pt x="17478" y="7571"/>
                </a:cubicBezTo>
                <a:cubicBezTo>
                  <a:pt x="17472" y="7564"/>
                  <a:pt x="17472" y="7564"/>
                  <a:pt x="17472" y="7559"/>
                </a:cubicBezTo>
                <a:cubicBezTo>
                  <a:pt x="17466" y="7553"/>
                  <a:pt x="17460" y="7553"/>
                  <a:pt x="17460" y="7553"/>
                </a:cubicBezTo>
                <a:cubicBezTo>
                  <a:pt x="17454" y="7541"/>
                  <a:pt x="17448" y="7535"/>
                  <a:pt x="17436" y="7529"/>
                </a:cubicBezTo>
                <a:lnTo>
                  <a:pt x="17431" y="7523"/>
                </a:lnTo>
                <a:cubicBezTo>
                  <a:pt x="17425" y="7517"/>
                  <a:pt x="17419" y="7517"/>
                  <a:pt x="17413" y="7517"/>
                </a:cubicBezTo>
                <a:cubicBezTo>
                  <a:pt x="17407" y="7511"/>
                  <a:pt x="17407" y="7511"/>
                  <a:pt x="17407" y="7505"/>
                </a:cubicBezTo>
                <a:cubicBezTo>
                  <a:pt x="17407" y="7446"/>
                  <a:pt x="17407" y="7446"/>
                  <a:pt x="17407" y="7446"/>
                </a:cubicBezTo>
                <a:cubicBezTo>
                  <a:pt x="17395" y="7446"/>
                  <a:pt x="17389" y="7446"/>
                  <a:pt x="17383" y="7446"/>
                </a:cubicBezTo>
                <a:cubicBezTo>
                  <a:pt x="17371" y="7446"/>
                  <a:pt x="17359" y="7446"/>
                  <a:pt x="17348" y="7446"/>
                </a:cubicBezTo>
                <a:cubicBezTo>
                  <a:pt x="17342" y="7446"/>
                  <a:pt x="17336" y="7440"/>
                  <a:pt x="17336" y="7440"/>
                </a:cubicBezTo>
                <a:cubicBezTo>
                  <a:pt x="17330" y="7440"/>
                  <a:pt x="17324" y="7434"/>
                  <a:pt x="17324" y="7434"/>
                </a:cubicBezTo>
                <a:cubicBezTo>
                  <a:pt x="17312" y="7428"/>
                  <a:pt x="17306" y="7422"/>
                  <a:pt x="17306" y="7410"/>
                </a:cubicBezTo>
                <a:cubicBezTo>
                  <a:pt x="17306" y="7398"/>
                  <a:pt x="17306" y="7398"/>
                  <a:pt x="17306" y="7398"/>
                </a:cubicBezTo>
                <a:cubicBezTo>
                  <a:pt x="17306" y="7398"/>
                  <a:pt x="17300" y="7393"/>
                  <a:pt x="17300" y="7387"/>
                </a:cubicBezTo>
                <a:cubicBezTo>
                  <a:pt x="17300" y="7381"/>
                  <a:pt x="17300" y="7375"/>
                  <a:pt x="17300" y="7363"/>
                </a:cubicBezTo>
                <a:cubicBezTo>
                  <a:pt x="17300" y="7363"/>
                  <a:pt x="17294" y="7363"/>
                  <a:pt x="17288" y="7363"/>
                </a:cubicBezTo>
                <a:cubicBezTo>
                  <a:pt x="17288" y="7363"/>
                  <a:pt x="17282" y="7363"/>
                  <a:pt x="17276" y="7357"/>
                </a:cubicBezTo>
                <a:cubicBezTo>
                  <a:pt x="17276" y="7351"/>
                  <a:pt x="17282" y="7339"/>
                  <a:pt x="17276" y="7333"/>
                </a:cubicBezTo>
                <a:lnTo>
                  <a:pt x="17270" y="7333"/>
                </a:lnTo>
                <a:cubicBezTo>
                  <a:pt x="17265" y="7327"/>
                  <a:pt x="17259" y="7327"/>
                  <a:pt x="17259" y="7327"/>
                </a:cubicBezTo>
                <a:cubicBezTo>
                  <a:pt x="17247" y="7321"/>
                  <a:pt x="17241" y="7321"/>
                  <a:pt x="17235" y="7316"/>
                </a:cubicBezTo>
                <a:cubicBezTo>
                  <a:pt x="17229" y="7310"/>
                  <a:pt x="17229" y="7304"/>
                  <a:pt x="17223" y="7304"/>
                </a:cubicBezTo>
                <a:cubicBezTo>
                  <a:pt x="17223" y="7298"/>
                  <a:pt x="17217" y="7298"/>
                  <a:pt x="17211" y="7292"/>
                </a:cubicBezTo>
                <a:cubicBezTo>
                  <a:pt x="17211" y="7292"/>
                  <a:pt x="17211" y="7286"/>
                  <a:pt x="17205" y="7280"/>
                </a:cubicBezTo>
                <a:cubicBezTo>
                  <a:pt x="17205" y="7280"/>
                  <a:pt x="17199" y="7274"/>
                  <a:pt x="17193" y="7274"/>
                </a:cubicBezTo>
                <a:cubicBezTo>
                  <a:pt x="17181" y="7268"/>
                  <a:pt x="17176" y="7268"/>
                  <a:pt x="17158" y="7262"/>
                </a:cubicBezTo>
                <a:cubicBezTo>
                  <a:pt x="17152" y="7262"/>
                  <a:pt x="17152" y="7262"/>
                  <a:pt x="17146" y="7256"/>
                </a:cubicBezTo>
                <a:cubicBezTo>
                  <a:pt x="17140" y="7256"/>
                  <a:pt x="17134" y="7250"/>
                  <a:pt x="17134" y="7244"/>
                </a:cubicBezTo>
                <a:cubicBezTo>
                  <a:pt x="17134" y="7239"/>
                  <a:pt x="17134" y="7232"/>
                  <a:pt x="17134" y="7221"/>
                </a:cubicBezTo>
                <a:cubicBezTo>
                  <a:pt x="17128" y="7215"/>
                  <a:pt x="17122" y="7209"/>
                  <a:pt x="17122" y="7197"/>
                </a:cubicBezTo>
                <a:cubicBezTo>
                  <a:pt x="17116" y="7197"/>
                  <a:pt x="17122" y="7191"/>
                  <a:pt x="17122" y="7185"/>
                </a:cubicBezTo>
                <a:cubicBezTo>
                  <a:pt x="17116" y="7179"/>
                  <a:pt x="17116" y="7179"/>
                  <a:pt x="17116" y="7173"/>
                </a:cubicBezTo>
                <a:cubicBezTo>
                  <a:pt x="17116" y="7167"/>
                  <a:pt x="17110" y="7167"/>
                  <a:pt x="17110" y="7161"/>
                </a:cubicBezTo>
                <a:cubicBezTo>
                  <a:pt x="17110" y="7161"/>
                  <a:pt x="17110" y="7155"/>
                  <a:pt x="17110" y="7150"/>
                </a:cubicBezTo>
                <a:cubicBezTo>
                  <a:pt x="17110" y="7138"/>
                  <a:pt x="17110" y="7138"/>
                  <a:pt x="17110" y="7138"/>
                </a:cubicBezTo>
                <a:cubicBezTo>
                  <a:pt x="17110" y="7132"/>
                  <a:pt x="17110" y="7126"/>
                  <a:pt x="17110" y="7114"/>
                </a:cubicBezTo>
                <a:lnTo>
                  <a:pt x="17110" y="7108"/>
                </a:lnTo>
                <a:cubicBezTo>
                  <a:pt x="17104" y="7096"/>
                  <a:pt x="17099" y="7090"/>
                  <a:pt x="17093" y="7084"/>
                </a:cubicBezTo>
                <a:cubicBezTo>
                  <a:pt x="17087" y="7078"/>
                  <a:pt x="17081" y="7078"/>
                  <a:pt x="17075" y="7072"/>
                </a:cubicBezTo>
                <a:cubicBezTo>
                  <a:pt x="17075" y="7066"/>
                  <a:pt x="17075" y="7061"/>
                  <a:pt x="17075" y="7055"/>
                </a:cubicBezTo>
                <a:cubicBezTo>
                  <a:pt x="17075" y="7049"/>
                  <a:pt x="17081" y="7043"/>
                  <a:pt x="17081" y="7037"/>
                </a:cubicBezTo>
                <a:cubicBezTo>
                  <a:pt x="17081" y="7025"/>
                  <a:pt x="17069" y="7013"/>
                  <a:pt x="17057" y="7013"/>
                </a:cubicBezTo>
                <a:cubicBezTo>
                  <a:pt x="17057" y="7013"/>
                  <a:pt x="17051" y="7013"/>
                  <a:pt x="17045" y="7013"/>
                </a:cubicBezTo>
                <a:lnTo>
                  <a:pt x="17039" y="7013"/>
                </a:lnTo>
                <a:cubicBezTo>
                  <a:pt x="17033" y="7013"/>
                  <a:pt x="17027" y="7007"/>
                  <a:pt x="17027" y="7007"/>
                </a:cubicBezTo>
                <a:cubicBezTo>
                  <a:pt x="17015" y="7001"/>
                  <a:pt x="17010" y="7001"/>
                  <a:pt x="16998" y="7001"/>
                </a:cubicBezTo>
                <a:cubicBezTo>
                  <a:pt x="16998" y="6995"/>
                  <a:pt x="16992" y="6995"/>
                  <a:pt x="16986" y="6995"/>
                </a:cubicBezTo>
                <a:cubicBezTo>
                  <a:pt x="16986" y="6989"/>
                  <a:pt x="16992" y="6984"/>
                  <a:pt x="16986" y="6984"/>
                </a:cubicBezTo>
                <a:cubicBezTo>
                  <a:pt x="16986" y="6978"/>
                  <a:pt x="16986" y="6978"/>
                  <a:pt x="16986" y="6972"/>
                </a:cubicBezTo>
                <a:cubicBezTo>
                  <a:pt x="16986" y="6966"/>
                  <a:pt x="16986" y="6966"/>
                  <a:pt x="16980" y="6960"/>
                </a:cubicBezTo>
                <a:cubicBezTo>
                  <a:pt x="16980" y="6948"/>
                  <a:pt x="16980" y="6948"/>
                  <a:pt x="16980" y="6948"/>
                </a:cubicBezTo>
                <a:cubicBezTo>
                  <a:pt x="16980" y="6936"/>
                  <a:pt x="16986" y="6924"/>
                  <a:pt x="16980" y="6912"/>
                </a:cubicBezTo>
                <a:cubicBezTo>
                  <a:pt x="16980" y="6906"/>
                  <a:pt x="16974" y="6906"/>
                  <a:pt x="16968" y="6901"/>
                </a:cubicBezTo>
                <a:cubicBezTo>
                  <a:pt x="16968" y="6901"/>
                  <a:pt x="16968" y="6896"/>
                  <a:pt x="16968" y="6890"/>
                </a:cubicBezTo>
                <a:lnTo>
                  <a:pt x="16956" y="6884"/>
                </a:lnTo>
                <a:cubicBezTo>
                  <a:pt x="16956" y="6878"/>
                  <a:pt x="16956" y="6872"/>
                  <a:pt x="16956" y="6872"/>
                </a:cubicBezTo>
                <a:cubicBezTo>
                  <a:pt x="16956" y="6860"/>
                  <a:pt x="16956" y="6854"/>
                  <a:pt x="16956" y="6848"/>
                </a:cubicBezTo>
                <a:cubicBezTo>
                  <a:pt x="16950" y="6842"/>
                  <a:pt x="16950" y="6836"/>
                  <a:pt x="16950" y="6836"/>
                </a:cubicBezTo>
                <a:cubicBezTo>
                  <a:pt x="16944" y="6824"/>
                  <a:pt x="16938" y="6818"/>
                  <a:pt x="16933" y="6813"/>
                </a:cubicBezTo>
                <a:cubicBezTo>
                  <a:pt x="16926" y="6813"/>
                  <a:pt x="16921" y="6818"/>
                  <a:pt x="16921" y="6813"/>
                </a:cubicBezTo>
                <a:cubicBezTo>
                  <a:pt x="16915" y="6824"/>
                  <a:pt x="16915" y="6824"/>
                  <a:pt x="16915" y="6824"/>
                </a:cubicBezTo>
                <a:cubicBezTo>
                  <a:pt x="16921" y="6836"/>
                  <a:pt x="16915" y="6842"/>
                  <a:pt x="16915" y="6848"/>
                </a:cubicBezTo>
                <a:close/>
                <a:moveTo>
                  <a:pt x="17875" y="6735"/>
                </a:moveTo>
                <a:lnTo>
                  <a:pt x="17875" y="6735"/>
                </a:lnTo>
                <a:cubicBezTo>
                  <a:pt x="17875" y="6741"/>
                  <a:pt x="17875" y="6747"/>
                  <a:pt x="17881" y="6747"/>
                </a:cubicBezTo>
                <a:cubicBezTo>
                  <a:pt x="17887" y="6753"/>
                  <a:pt x="17893" y="6753"/>
                  <a:pt x="17905" y="6753"/>
                </a:cubicBezTo>
                <a:cubicBezTo>
                  <a:pt x="17917" y="6753"/>
                  <a:pt x="17917" y="6753"/>
                  <a:pt x="17917" y="6753"/>
                </a:cubicBezTo>
                <a:cubicBezTo>
                  <a:pt x="17923" y="6753"/>
                  <a:pt x="17923" y="6747"/>
                  <a:pt x="17929" y="6747"/>
                </a:cubicBezTo>
                <a:cubicBezTo>
                  <a:pt x="17929" y="6741"/>
                  <a:pt x="17923" y="6741"/>
                  <a:pt x="17923" y="6735"/>
                </a:cubicBezTo>
                <a:cubicBezTo>
                  <a:pt x="17917" y="6730"/>
                  <a:pt x="17923" y="6730"/>
                  <a:pt x="17917" y="6724"/>
                </a:cubicBezTo>
                <a:cubicBezTo>
                  <a:pt x="17917" y="6718"/>
                  <a:pt x="17911" y="6724"/>
                  <a:pt x="17905" y="6724"/>
                </a:cubicBezTo>
                <a:cubicBezTo>
                  <a:pt x="17899" y="6718"/>
                  <a:pt x="17893" y="6718"/>
                  <a:pt x="17887" y="6718"/>
                </a:cubicBezTo>
                <a:cubicBezTo>
                  <a:pt x="17881" y="6718"/>
                  <a:pt x="17875" y="6718"/>
                  <a:pt x="17869" y="6718"/>
                </a:cubicBezTo>
                <a:cubicBezTo>
                  <a:pt x="17869" y="6724"/>
                  <a:pt x="17869" y="6735"/>
                  <a:pt x="17875" y="6735"/>
                </a:cubicBezTo>
                <a:close/>
                <a:moveTo>
                  <a:pt x="17591" y="6546"/>
                </a:moveTo>
                <a:lnTo>
                  <a:pt x="17591" y="6546"/>
                </a:lnTo>
                <a:cubicBezTo>
                  <a:pt x="17591" y="6552"/>
                  <a:pt x="17603" y="6552"/>
                  <a:pt x="17603" y="6558"/>
                </a:cubicBezTo>
                <a:cubicBezTo>
                  <a:pt x="17608" y="6569"/>
                  <a:pt x="17620" y="6569"/>
                  <a:pt x="17626" y="6575"/>
                </a:cubicBezTo>
                <a:cubicBezTo>
                  <a:pt x="17626" y="6581"/>
                  <a:pt x="17626" y="6581"/>
                  <a:pt x="17632" y="6587"/>
                </a:cubicBezTo>
                <a:cubicBezTo>
                  <a:pt x="17632" y="6593"/>
                  <a:pt x="17638" y="6593"/>
                  <a:pt x="17644" y="6599"/>
                </a:cubicBezTo>
                <a:cubicBezTo>
                  <a:pt x="17644" y="6599"/>
                  <a:pt x="17650" y="6605"/>
                  <a:pt x="17656" y="6605"/>
                </a:cubicBezTo>
                <a:lnTo>
                  <a:pt x="17662" y="6599"/>
                </a:lnTo>
                <a:cubicBezTo>
                  <a:pt x="17662" y="6593"/>
                  <a:pt x="17662" y="6593"/>
                  <a:pt x="17662" y="6587"/>
                </a:cubicBezTo>
                <a:cubicBezTo>
                  <a:pt x="17662" y="6581"/>
                  <a:pt x="17656" y="6581"/>
                  <a:pt x="17656" y="6575"/>
                </a:cubicBezTo>
                <a:cubicBezTo>
                  <a:pt x="17650" y="6569"/>
                  <a:pt x="17656" y="6569"/>
                  <a:pt x="17656" y="6563"/>
                </a:cubicBezTo>
                <a:cubicBezTo>
                  <a:pt x="17650" y="6558"/>
                  <a:pt x="17650" y="6558"/>
                  <a:pt x="17644" y="6552"/>
                </a:cubicBezTo>
                <a:cubicBezTo>
                  <a:pt x="17638" y="6546"/>
                  <a:pt x="17632" y="6540"/>
                  <a:pt x="17620" y="6534"/>
                </a:cubicBezTo>
                <a:cubicBezTo>
                  <a:pt x="17620" y="6534"/>
                  <a:pt x="17614" y="6534"/>
                  <a:pt x="17608" y="6528"/>
                </a:cubicBezTo>
                <a:cubicBezTo>
                  <a:pt x="17608" y="6528"/>
                  <a:pt x="17608" y="6522"/>
                  <a:pt x="17608" y="6516"/>
                </a:cubicBezTo>
                <a:cubicBezTo>
                  <a:pt x="17608" y="6516"/>
                  <a:pt x="17608" y="6510"/>
                  <a:pt x="17608" y="6504"/>
                </a:cubicBezTo>
                <a:cubicBezTo>
                  <a:pt x="17597" y="6504"/>
                  <a:pt x="17597" y="6504"/>
                  <a:pt x="17597" y="6504"/>
                </a:cubicBezTo>
                <a:cubicBezTo>
                  <a:pt x="17597" y="6504"/>
                  <a:pt x="17591" y="6510"/>
                  <a:pt x="17585" y="6510"/>
                </a:cubicBezTo>
                <a:cubicBezTo>
                  <a:pt x="17591" y="6516"/>
                  <a:pt x="17591" y="6516"/>
                  <a:pt x="17591" y="6522"/>
                </a:cubicBezTo>
                <a:cubicBezTo>
                  <a:pt x="17597" y="6528"/>
                  <a:pt x="17597" y="6534"/>
                  <a:pt x="17597" y="6534"/>
                </a:cubicBezTo>
                <a:cubicBezTo>
                  <a:pt x="17597" y="6540"/>
                  <a:pt x="17591" y="6540"/>
                  <a:pt x="17591" y="6546"/>
                </a:cubicBezTo>
                <a:close/>
                <a:moveTo>
                  <a:pt x="17265" y="6510"/>
                </a:moveTo>
                <a:lnTo>
                  <a:pt x="17265" y="6510"/>
                </a:lnTo>
                <a:cubicBezTo>
                  <a:pt x="17265" y="6522"/>
                  <a:pt x="17270" y="6528"/>
                  <a:pt x="17270" y="6534"/>
                </a:cubicBezTo>
                <a:cubicBezTo>
                  <a:pt x="17270" y="6540"/>
                  <a:pt x="17265" y="6540"/>
                  <a:pt x="17265" y="6540"/>
                </a:cubicBezTo>
                <a:cubicBezTo>
                  <a:pt x="17288" y="6540"/>
                  <a:pt x="17300" y="6540"/>
                  <a:pt x="17318" y="6540"/>
                </a:cubicBezTo>
                <a:cubicBezTo>
                  <a:pt x="17324" y="6540"/>
                  <a:pt x="17330" y="6546"/>
                  <a:pt x="17342" y="6546"/>
                </a:cubicBezTo>
                <a:cubicBezTo>
                  <a:pt x="17348" y="6546"/>
                  <a:pt x="17353" y="6546"/>
                  <a:pt x="17359" y="6546"/>
                </a:cubicBezTo>
                <a:cubicBezTo>
                  <a:pt x="17371" y="6546"/>
                  <a:pt x="17377" y="6546"/>
                  <a:pt x="17383" y="6546"/>
                </a:cubicBezTo>
                <a:cubicBezTo>
                  <a:pt x="17389" y="6546"/>
                  <a:pt x="17395" y="6546"/>
                  <a:pt x="17395" y="6540"/>
                </a:cubicBezTo>
                <a:cubicBezTo>
                  <a:pt x="17401" y="6540"/>
                  <a:pt x="17401" y="6534"/>
                  <a:pt x="17407" y="6528"/>
                </a:cubicBezTo>
                <a:cubicBezTo>
                  <a:pt x="17413" y="6528"/>
                  <a:pt x="17413" y="6534"/>
                  <a:pt x="17419" y="6528"/>
                </a:cubicBezTo>
                <a:cubicBezTo>
                  <a:pt x="17425" y="6528"/>
                  <a:pt x="17425" y="6528"/>
                  <a:pt x="17431" y="6528"/>
                </a:cubicBezTo>
                <a:cubicBezTo>
                  <a:pt x="17436" y="6522"/>
                  <a:pt x="17436" y="6522"/>
                  <a:pt x="17442" y="6516"/>
                </a:cubicBezTo>
                <a:cubicBezTo>
                  <a:pt x="17448" y="6510"/>
                  <a:pt x="17448" y="6504"/>
                  <a:pt x="17454" y="6492"/>
                </a:cubicBezTo>
                <a:cubicBezTo>
                  <a:pt x="17454" y="6486"/>
                  <a:pt x="17454" y="6480"/>
                  <a:pt x="17454" y="6469"/>
                </a:cubicBezTo>
                <a:cubicBezTo>
                  <a:pt x="17460" y="6463"/>
                  <a:pt x="17466" y="6463"/>
                  <a:pt x="17466" y="6457"/>
                </a:cubicBezTo>
                <a:cubicBezTo>
                  <a:pt x="17466" y="6457"/>
                  <a:pt x="17466" y="6451"/>
                  <a:pt x="17466" y="6445"/>
                </a:cubicBezTo>
                <a:cubicBezTo>
                  <a:pt x="17466" y="6439"/>
                  <a:pt x="17460" y="6439"/>
                  <a:pt x="17460" y="6433"/>
                </a:cubicBezTo>
                <a:cubicBezTo>
                  <a:pt x="17460" y="6439"/>
                  <a:pt x="17454" y="6439"/>
                  <a:pt x="17448" y="6439"/>
                </a:cubicBezTo>
                <a:cubicBezTo>
                  <a:pt x="17448" y="6439"/>
                  <a:pt x="17442" y="6439"/>
                  <a:pt x="17436" y="6439"/>
                </a:cubicBezTo>
                <a:cubicBezTo>
                  <a:pt x="17436" y="6439"/>
                  <a:pt x="17431" y="6439"/>
                  <a:pt x="17431" y="6445"/>
                </a:cubicBezTo>
                <a:cubicBezTo>
                  <a:pt x="17425" y="6445"/>
                  <a:pt x="17419" y="6445"/>
                  <a:pt x="17419" y="6451"/>
                </a:cubicBezTo>
                <a:cubicBezTo>
                  <a:pt x="17413" y="6457"/>
                  <a:pt x="17419" y="6463"/>
                  <a:pt x="17419" y="6475"/>
                </a:cubicBezTo>
                <a:cubicBezTo>
                  <a:pt x="17413" y="6480"/>
                  <a:pt x="17413" y="6480"/>
                  <a:pt x="17407" y="6486"/>
                </a:cubicBezTo>
                <a:cubicBezTo>
                  <a:pt x="17407" y="6486"/>
                  <a:pt x="17407" y="6492"/>
                  <a:pt x="17407" y="6498"/>
                </a:cubicBezTo>
                <a:cubicBezTo>
                  <a:pt x="17401" y="6498"/>
                  <a:pt x="17395" y="6498"/>
                  <a:pt x="17395" y="6498"/>
                </a:cubicBezTo>
                <a:cubicBezTo>
                  <a:pt x="17377" y="6498"/>
                  <a:pt x="17365" y="6498"/>
                  <a:pt x="17342" y="6498"/>
                </a:cubicBezTo>
                <a:cubicBezTo>
                  <a:pt x="17330" y="6498"/>
                  <a:pt x="17330" y="6498"/>
                  <a:pt x="17330" y="6498"/>
                </a:cubicBezTo>
                <a:cubicBezTo>
                  <a:pt x="17318" y="6498"/>
                  <a:pt x="17318" y="6498"/>
                  <a:pt x="17318" y="6498"/>
                </a:cubicBezTo>
                <a:cubicBezTo>
                  <a:pt x="17306" y="6498"/>
                  <a:pt x="17294" y="6498"/>
                  <a:pt x="17282" y="6498"/>
                </a:cubicBezTo>
                <a:cubicBezTo>
                  <a:pt x="17276" y="6498"/>
                  <a:pt x="17276" y="6492"/>
                  <a:pt x="17270" y="6492"/>
                </a:cubicBezTo>
                <a:cubicBezTo>
                  <a:pt x="17270" y="6498"/>
                  <a:pt x="17265" y="6510"/>
                  <a:pt x="17265" y="6510"/>
                </a:cubicBezTo>
                <a:close/>
                <a:moveTo>
                  <a:pt x="16310" y="6652"/>
                </a:moveTo>
                <a:lnTo>
                  <a:pt x="16310" y="6652"/>
                </a:lnTo>
                <a:cubicBezTo>
                  <a:pt x="16310" y="6658"/>
                  <a:pt x="16310" y="6664"/>
                  <a:pt x="16310" y="6664"/>
                </a:cubicBezTo>
                <a:cubicBezTo>
                  <a:pt x="16346" y="6664"/>
                  <a:pt x="16346" y="6664"/>
                  <a:pt x="16346" y="6664"/>
                </a:cubicBezTo>
                <a:cubicBezTo>
                  <a:pt x="16351" y="6664"/>
                  <a:pt x="16357" y="6664"/>
                  <a:pt x="16357" y="6658"/>
                </a:cubicBezTo>
                <a:cubicBezTo>
                  <a:pt x="16363" y="6652"/>
                  <a:pt x="16363" y="6647"/>
                  <a:pt x="16363" y="6641"/>
                </a:cubicBezTo>
                <a:cubicBezTo>
                  <a:pt x="16363" y="6629"/>
                  <a:pt x="16363" y="6623"/>
                  <a:pt x="16357" y="6611"/>
                </a:cubicBezTo>
                <a:cubicBezTo>
                  <a:pt x="16357" y="6605"/>
                  <a:pt x="16351" y="6605"/>
                  <a:pt x="16351" y="6599"/>
                </a:cubicBezTo>
                <a:cubicBezTo>
                  <a:pt x="16334" y="6605"/>
                  <a:pt x="16328" y="6611"/>
                  <a:pt x="16310" y="6623"/>
                </a:cubicBezTo>
                <a:cubicBezTo>
                  <a:pt x="16310" y="6635"/>
                  <a:pt x="16310" y="6647"/>
                  <a:pt x="16310" y="6652"/>
                </a:cubicBezTo>
                <a:close/>
                <a:moveTo>
                  <a:pt x="16014" y="6623"/>
                </a:moveTo>
                <a:lnTo>
                  <a:pt x="16014" y="6623"/>
                </a:lnTo>
                <a:cubicBezTo>
                  <a:pt x="16014" y="6623"/>
                  <a:pt x="16014" y="6629"/>
                  <a:pt x="16014" y="6635"/>
                </a:cubicBezTo>
                <a:cubicBezTo>
                  <a:pt x="16014" y="6635"/>
                  <a:pt x="16019" y="6641"/>
                  <a:pt x="16019" y="6647"/>
                </a:cubicBezTo>
                <a:cubicBezTo>
                  <a:pt x="16025" y="6641"/>
                  <a:pt x="16025" y="6647"/>
                  <a:pt x="16031" y="6647"/>
                </a:cubicBezTo>
                <a:cubicBezTo>
                  <a:pt x="16037" y="6641"/>
                  <a:pt x="16037" y="6635"/>
                  <a:pt x="16043" y="6635"/>
                </a:cubicBezTo>
                <a:cubicBezTo>
                  <a:pt x="16049" y="6635"/>
                  <a:pt x="16055" y="6641"/>
                  <a:pt x="16061" y="6641"/>
                </a:cubicBezTo>
                <a:cubicBezTo>
                  <a:pt x="16067" y="6641"/>
                  <a:pt x="16067" y="6641"/>
                  <a:pt x="16067" y="6641"/>
                </a:cubicBezTo>
                <a:cubicBezTo>
                  <a:pt x="16073" y="6641"/>
                  <a:pt x="16073" y="6635"/>
                  <a:pt x="16079" y="6635"/>
                </a:cubicBezTo>
                <a:cubicBezTo>
                  <a:pt x="16067" y="6623"/>
                  <a:pt x="16067" y="6623"/>
                  <a:pt x="16067" y="6623"/>
                </a:cubicBezTo>
                <a:lnTo>
                  <a:pt x="16014" y="6623"/>
                </a:lnTo>
                <a:close/>
                <a:moveTo>
                  <a:pt x="16500" y="6504"/>
                </a:moveTo>
                <a:lnTo>
                  <a:pt x="16500" y="6504"/>
                </a:lnTo>
                <a:cubicBezTo>
                  <a:pt x="16494" y="6510"/>
                  <a:pt x="16488" y="6510"/>
                  <a:pt x="16488" y="6516"/>
                </a:cubicBezTo>
                <a:cubicBezTo>
                  <a:pt x="16482" y="6516"/>
                  <a:pt x="16476" y="6516"/>
                  <a:pt x="16476" y="6522"/>
                </a:cubicBezTo>
                <a:cubicBezTo>
                  <a:pt x="16476" y="6528"/>
                  <a:pt x="16476" y="6534"/>
                  <a:pt x="16476" y="6534"/>
                </a:cubicBezTo>
                <a:cubicBezTo>
                  <a:pt x="16476" y="6540"/>
                  <a:pt x="16470" y="6546"/>
                  <a:pt x="16470" y="6546"/>
                </a:cubicBezTo>
                <a:cubicBezTo>
                  <a:pt x="16470" y="6552"/>
                  <a:pt x="16470" y="6552"/>
                  <a:pt x="16470" y="6558"/>
                </a:cubicBezTo>
                <a:cubicBezTo>
                  <a:pt x="16470" y="6563"/>
                  <a:pt x="16464" y="6563"/>
                  <a:pt x="16464" y="6569"/>
                </a:cubicBezTo>
                <a:cubicBezTo>
                  <a:pt x="16464" y="6575"/>
                  <a:pt x="16476" y="6575"/>
                  <a:pt x="16482" y="6575"/>
                </a:cubicBezTo>
                <a:cubicBezTo>
                  <a:pt x="16482" y="6575"/>
                  <a:pt x="16488" y="6575"/>
                  <a:pt x="16494" y="6575"/>
                </a:cubicBezTo>
                <a:cubicBezTo>
                  <a:pt x="16494" y="6569"/>
                  <a:pt x="16500" y="6569"/>
                  <a:pt x="16506" y="6563"/>
                </a:cubicBezTo>
                <a:cubicBezTo>
                  <a:pt x="16506" y="6563"/>
                  <a:pt x="16506" y="6558"/>
                  <a:pt x="16506" y="6552"/>
                </a:cubicBezTo>
                <a:cubicBezTo>
                  <a:pt x="16512" y="6540"/>
                  <a:pt x="16517" y="6528"/>
                  <a:pt x="16517" y="6510"/>
                </a:cubicBezTo>
                <a:cubicBezTo>
                  <a:pt x="16517" y="6504"/>
                  <a:pt x="16517" y="6504"/>
                  <a:pt x="16517" y="6504"/>
                </a:cubicBezTo>
                <a:cubicBezTo>
                  <a:pt x="16517" y="6504"/>
                  <a:pt x="16512" y="6504"/>
                  <a:pt x="16512" y="6498"/>
                </a:cubicBezTo>
                <a:cubicBezTo>
                  <a:pt x="16506" y="6498"/>
                  <a:pt x="16500" y="6504"/>
                  <a:pt x="16500" y="6504"/>
                </a:cubicBezTo>
                <a:close/>
                <a:moveTo>
                  <a:pt x="16417" y="6415"/>
                </a:moveTo>
                <a:lnTo>
                  <a:pt x="16417" y="6415"/>
                </a:lnTo>
                <a:cubicBezTo>
                  <a:pt x="16423" y="6415"/>
                  <a:pt x="16423" y="6415"/>
                  <a:pt x="16428" y="6415"/>
                </a:cubicBezTo>
                <a:cubicBezTo>
                  <a:pt x="16435" y="6415"/>
                  <a:pt x="16435" y="6403"/>
                  <a:pt x="16435" y="6403"/>
                </a:cubicBezTo>
                <a:cubicBezTo>
                  <a:pt x="16440" y="6403"/>
                  <a:pt x="16446" y="6409"/>
                  <a:pt x="16446" y="6409"/>
                </a:cubicBezTo>
                <a:cubicBezTo>
                  <a:pt x="16458" y="6409"/>
                  <a:pt x="16464" y="6409"/>
                  <a:pt x="16470" y="6409"/>
                </a:cubicBezTo>
                <a:cubicBezTo>
                  <a:pt x="16476" y="6409"/>
                  <a:pt x="16482" y="6409"/>
                  <a:pt x="16482" y="6409"/>
                </a:cubicBezTo>
                <a:cubicBezTo>
                  <a:pt x="16494" y="6409"/>
                  <a:pt x="16500" y="6415"/>
                  <a:pt x="16506" y="6421"/>
                </a:cubicBezTo>
                <a:cubicBezTo>
                  <a:pt x="16517" y="6427"/>
                  <a:pt x="16517" y="6433"/>
                  <a:pt x="16529" y="6439"/>
                </a:cubicBezTo>
                <a:cubicBezTo>
                  <a:pt x="16529" y="6439"/>
                  <a:pt x="16535" y="6439"/>
                  <a:pt x="16541" y="6445"/>
                </a:cubicBezTo>
                <a:cubicBezTo>
                  <a:pt x="16547" y="6445"/>
                  <a:pt x="16541" y="6451"/>
                  <a:pt x="16547" y="6457"/>
                </a:cubicBezTo>
                <a:cubicBezTo>
                  <a:pt x="16553" y="6457"/>
                  <a:pt x="16559" y="6457"/>
                  <a:pt x="16559" y="6457"/>
                </a:cubicBezTo>
                <a:cubicBezTo>
                  <a:pt x="16565" y="6457"/>
                  <a:pt x="16571" y="6457"/>
                  <a:pt x="16577" y="6457"/>
                </a:cubicBezTo>
                <a:lnTo>
                  <a:pt x="16583" y="6463"/>
                </a:lnTo>
                <a:cubicBezTo>
                  <a:pt x="16601" y="6463"/>
                  <a:pt x="16606" y="6457"/>
                  <a:pt x="16624" y="6463"/>
                </a:cubicBezTo>
                <a:cubicBezTo>
                  <a:pt x="16624" y="6463"/>
                  <a:pt x="16630" y="6463"/>
                  <a:pt x="16636" y="6469"/>
                </a:cubicBezTo>
                <a:cubicBezTo>
                  <a:pt x="16642" y="6469"/>
                  <a:pt x="16648" y="6475"/>
                  <a:pt x="16660" y="6480"/>
                </a:cubicBezTo>
                <a:lnTo>
                  <a:pt x="16666" y="6486"/>
                </a:lnTo>
                <a:cubicBezTo>
                  <a:pt x="16672" y="6492"/>
                  <a:pt x="16678" y="6492"/>
                  <a:pt x="16678" y="6498"/>
                </a:cubicBezTo>
                <a:cubicBezTo>
                  <a:pt x="16689" y="6504"/>
                  <a:pt x="16695" y="6510"/>
                  <a:pt x="16701" y="6522"/>
                </a:cubicBezTo>
                <a:cubicBezTo>
                  <a:pt x="16701" y="6528"/>
                  <a:pt x="16701" y="6528"/>
                  <a:pt x="16707" y="6534"/>
                </a:cubicBezTo>
                <a:cubicBezTo>
                  <a:pt x="16713" y="6546"/>
                  <a:pt x="16731" y="6552"/>
                  <a:pt x="16731" y="6569"/>
                </a:cubicBezTo>
                <a:lnTo>
                  <a:pt x="16725" y="6575"/>
                </a:lnTo>
                <a:cubicBezTo>
                  <a:pt x="16725" y="6581"/>
                  <a:pt x="16725" y="6587"/>
                  <a:pt x="16725" y="6593"/>
                </a:cubicBezTo>
                <a:cubicBezTo>
                  <a:pt x="16725" y="6599"/>
                  <a:pt x="16719" y="6611"/>
                  <a:pt x="16707" y="6611"/>
                </a:cubicBezTo>
                <a:cubicBezTo>
                  <a:pt x="16707" y="6611"/>
                  <a:pt x="16701" y="6611"/>
                  <a:pt x="16695" y="6611"/>
                </a:cubicBezTo>
                <a:cubicBezTo>
                  <a:pt x="16695" y="6611"/>
                  <a:pt x="16689" y="6617"/>
                  <a:pt x="16683" y="6617"/>
                </a:cubicBezTo>
                <a:cubicBezTo>
                  <a:pt x="16683" y="6617"/>
                  <a:pt x="16678" y="6623"/>
                  <a:pt x="16672" y="6623"/>
                </a:cubicBezTo>
                <a:cubicBezTo>
                  <a:pt x="16672" y="6629"/>
                  <a:pt x="16666" y="6629"/>
                  <a:pt x="16660" y="6635"/>
                </a:cubicBezTo>
                <a:cubicBezTo>
                  <a:pt x="16660" y="6641"/>
                  <a:pt x="16660" y="6641"/>
                  <a:pt x="16660" y="6647"/>
                </a:cubicBezTo>
                <a:cubicBezTo>
                  <a:pt x="16660" y="6652"/>
                  <a:pt x="16660" y="6652"/>
                  <a:pt x="16660" y="6658"/>
                </a:cubicBezTo>
                <a:cubicBezTo>
                  <a:pt x="16660" y="6670"/>
                  <a:pt x="16672" y="6676"/>
                  <a:pt x="16683" y="6676"/>
                </a:cubicBezTo>
                <a:cubicBezTo>
                  <a:pt x="16695" y="6676"/>
                  <a:pt x="16701" y="6676"/>
                  <a:pt x="16713" y="6670"/>
                </a:cubicBezTo>
                <a:cubicBezTo>
                  <a:pt x="16713" y="6664"/>
                  <a:pt x="16719" y="6664"/>
                  <a:pt x="16725" y="6658"/>
                </a:cubicBezTo>
                <a:lnTo>
                  <a:pt x="16725" y="6652"/>
                </a:lnTo>
                <a:cubicBezTo>
                  <a:pt x="16731" y="6647"/>
                  <a:pt x="16731" y="6641"/>
                  <a:pt x="16737" y="6641"/>
                </a:cubicBezTo>
                <a:cubicBezTo>
                  <a:pt x="16755" y="6641"/>
                  <a:pt x="16760" y="6641"/>
                  <a:pt x="16772" y="6647"/>
                </a:cubicBezTo>
                <a:cubicBezTo>
                  <a:pt x="16778" y="6652"/>
                  <a:pt x="16778" y="6652"/>
                  <a:pt x="16784" y="6658"/>
                </a:cubicBezTo>
                <a:cubicBezTo>
                  <a:pt x="16784" y="6664"/>
                  <a:pt x="16790" y="6664"/>
                  <a:pt x="16796" y="6664"/>
                </a:cubicBezTo>
                <a:cubicBezTo>
                  <a:pt x="16796" y="6670"/>
                  <a:pt x="16802" y="6676"/>
                  <a:pt x="16808" y="6676"/>
                </a:cubicBezTo>
                <a:cubicBezTo>
                  <a:pt x="16808" y="6682"/>
                  <a:pt x="16814" y="6682"/>
                  <a:pt x="16814" y="6682"/>
                </a:cubicBezTo>
                <a:cubicBezTo>
                  <a:pt x="16820" y="6682"/>
                  <a:pt x="16826" y="6688"/>
                  <a:pt x="16826" y="6688"/>
                </a:cubicBezTo>
                <a:cubicBezTo>
                  <a:pt x="16838" y="6688"/>
                  <a:pt x="16844" y="6688"/>
                  <a:pt x="16855" y="6694"/>
                </a:cubicBezTo>
                <a:cubicBezTo>
                  <a:pt x="16861" y="6700"/>
                  <a:pt x="16861" y="6700"/>
                  <a:pt x="16867" y="6706"/>
                </a:cubicBezTo>
                <a:cubicBezTo>
                  <a:pt x="16873" y="6706"/>
                  <a:pt x="16873" y="6706"/>
                  <a:pt x="16879" y="6706"/>
                </a:cubicBezTo>
                <a:cubicBezTo>
                  <a:pt x="16885" y="6706"/>
                  <a:pt x="16891" y="6712"/>
                  <a:pt x="16897" y="6712"/>
                </a:cubicBezTo>
                <a:cubicBezTo>
                  <a:pt x="16909" y="6712"/>
                  <a:pt x="16915" y="6712"/>
                  <a:pt x="16926" y="6712"/>
                </a:cubicBezTo>
                <a:cubicBezTo>
                  <a:pt x="16933" y="6712"/>
                  <a:pt x="16938" y="6712"/>
                  <a:pt x="16950" y="6712"/>
                </a:cubicBezTo>
                <a:cubicBezTo>
                  <a:pt x="16950" y="6712"/>
                  <a:pt x="16956" y="6706"/>
                  <a:pt x="16962" y="6706"/>
                </a:cubicBezTo>
                <a:cubicBezTo>
                  <a:pt x="16962" y="6700"/>
                  <a:pt x="16968" y="6700"/>
                  <a:pt x="16968" y="6700"/>
                </a:cubicBezTo>
                <a:cubicBezTo>
                  <a:pt x="16974" y="6694"/>
                  <a:pt x="16974" y="6688"/>
                  <a:pt x="16974" y="6688"/>
                </a:cubicBezTo>
                <a:cubicBezTo>
                  <a:pt x="16974" y="6676"/>
                  <a:pt x="16974" y="6670"/>
                  <a:pt x="16974" y="6664"/>
                </a:cubicBezTo>
                <a:cubicBezTo>
                  <a:pt x="16980" y="6664"/>
                  <a:pt x="16986" y="6664"/>
                  <a:pt x="16992" y="6664"/>
                </a:cubicBezTo>
                <a:cubicBezTo>
                  <a:pt x="16998" y="6658"/>
                  <a:pt x="17004" y="6658"/>
                  <a:pt x="17015" y="6652"/>
                </a:cubicBezTo>
                <a:cubicBezTo>
                  <a:pt x="17021" y="6652"/>
                  <a:pt x="17021" y="6647"/>
                  <a:pt x="17027" y="6641"/>
                </a:cubicBezTo>
                <a:cubicBezTo>
                  <a:pt x="17033" y="6635"/>
                  <a:pt x="17039" y="6623"/>
                  <a:pt x="17051" y="6623"/>
                </a:cubicBezTo>
                <a:cubicBezTo>
                  <a:pt x="17057" y="6623"/>
                  <a:pt x="17057" y="6623"/>
                  <a:pt x="17057" y="6623"/>
                </a:cubicBezTo>
                <a:cubicBezTo>
                  <a:pt x="17063" y="6623"/>
                  <a:pt x="17063" y="6623"/>
                  <a:pt x="17069" y="6629"/>
                </a:cubicBezTo>
                <a:cubicBezTo>
                  <a:pt x="17069" y="6629"/>
                  <a:pt x="17075" y="6629"/>
                  <a:pt x="17081" y="6629"/>
                </a:cubicBezTo>
                <a:cubicBezTo>
                  <a:pt x="17087" y="6629"/>
                  <a:pt x="17087" y="6635"/>
                  <a:pt x="17093" y="6635"/>
                </a:cubicBezTo>
                <a:cubicBezTo>
                  <a:pt x="17099" y="6641"/>
                  <a:pt x="17104" y="6641"/>
                  <a:pt x="17116" y="6647"/>
                </a:cubicBezTo>
                <a:lnTo>
                  <a:pt x="17122" y="6652"/>
                </a:lnTo>
                <a:cubicBezTo>
                  <a:pt x="17134" y="6658"/>
                  <a:pt x="17134" y="6670"/>
                  <a:pt x="17140" y="6676"/>
                </a:cubicBezTo>
                <a:cubicBezTo>
                  <a:pt x="17140" y="6676"/>
                  <a:pt x="17146" y="6682"/>
                  <a:pt x="17146" y="6688"/>
                </a:cubicBezTo>
                <a:cubicBezTo>
                  <a:pt x="17152" y="6694"/>
                  <a:pt x="17158" y="6694"/>
                  <a:pt x="17170" y="6706"/>
                </a:cubicBezTo>
                <a:cubicBezTo>
                  <a:pt x="17170" y="6706"/>
                  <a:pt x="17176" y="6712"/>
                  <a:pt x="17176" y="6718"/>
                </a:cubicBezTo>
                <a:cubicBezTo>
                  <a:pt x="17181" y="6724"/>
                  <a:pt x="17187" y="6730"/>
                  <a:pt x="17193" y="6735"/>
                </a:cubicBezTo>
                <a:cubicBezTo>
                  <a:pt x="17193" y="6741"/>
                  <a:pt x="17199" y="6747"/>
                  <a:pt x="17199" y="6753"/>
                </a:cubicBezTo>
                <a:cubicBezTo>
                  <a:pt x="17199" y="6759"/>
                  <a:pt x="17205" y="6765"/>
                  <a:pt x="17205" y="6765"/>
                </a:cubicBezTo>
                <a:cubicBezTo>
                  <a:pt x="17217" y="6765"/>
                  <a:pt x="17217" y="6765"/>
                  <a:pt x="17229" y="6765"/>
                </a:cubicBezTo>
                <a:cubicBezTo>
                  <a:pt x="17241" y="6765"/>
                  <a:pt x="17253" y="6765"/>
                  <a:pt x="17270" y="6759"/>
                </a:cubicBezTo>
                <a:cubicBezTo>
                  <a:pt x="17276" y="6759"/>
                  <a:pt x="17282" y="6759"/>
                  <a:pt x="17288" y="6759"/>
                </a:cubicBezTo>
                <a:cubicBezTo>
                  <a:pt x="17306" y="6759"/>
                  <a:pt x="17312" y="6765"/>
                  <a:pt x="17318" y="6777"/>
                </a:cubicBezTo>
                <a:cubicBezTo>
                  <a:pt x="17330" y="6789"/>
                  <a:pt x="17330" y="6789"/>
                  <a:pt x="17342" y="6795"/>
                </a:cubicBezTo>
                <a:cubicBezTo>
                  <a:pt x="17348" y="6795"/>
                  <a:pt x="17353" y="6801"/>
                  <a:pt x="17359" y="6801"/>
                </a:cubicBezTo>
                <a:cubicBezTo>
                  <a:pt x="17365" y="6801"/>
                  <a:pt x="17371" y="6801"/>
                  <a:pt x="17377" y="6801"/>
                </a:cubicBezTo>
                <a:cubicBezTo>
                  <a:pt x="17377" y="6765"/>
                  <a:pt x="17377" y="6765"/>
                  <a:pt x="17377" y="6765"/>
                </a:cubicBezTo>
                <a:cubicBezTo>
                  <a:pt x="17377" y="6753"/>
                  <a:pt x="17371" y="6747"/>
                  <a:pt x="17359" y="6747"/>
                </a:cubicBezTo>
                <a:cubicBezTo>
                  <a:pt x="17359" y="6747"/>
                  <a:pt x="17353" y="6747"/>
                  <a:pt x="17353" y="6741"/>
                </a:cubicBezTo>
                <a:cubicBezTo>
                  <a:pt x="17348" y="6741"/>
                  <a:pt x="17342" y="6741"/>
                  <a:pt x="17342" y="6741"/>
                </a:cubicBezTo>
                <a:cubicBezTo>
                  <a:pt x="17336" y="6741"/>
                  <a:pt x="17336" y="6735"/>
                  <a:pt x="17336" y="6730"/>
                </a:cubicBezTo>
                <a:cubicBezTo>
                  <a:pt x="17330" y="6724"/>
                  <a:pt x="17330" y="6724"/>
                  <a:pt x="17324" y="6718"/>
                </a:cubicBezTo>
                <a:cubicBezTo>
                  <a:pt x="17324" y="6712"/>
                  <a:pt x="17318" y="6712"/>
                  <a:pt x="17312" y="6712"/>
                </a:cubicBezTo>
                <a:cubicBezTo>
                  <a:pt x="17306" y="6712"/>
                  <a:pt x="17300" y="6712"/>
                  <a:pt x="17300" y="6712"/>
                </a:cubicBezTo>
                <a:cubicBezTo>
                  <a:pt x="17294" y="6706"/>
                  <a:pt x="17294" y="6712"/>
                  <a:pt x="17288" y="6712"/>
                </a:cubicBezTo>
                <a:cubicBezTo>
                  <a:pt x="17282" y="6706"/>
                  <a:pt x="17282" y="6700"/>
                  <a:pt x="17276" y="6700"/>
                </a:cubicBezTo>
                <a:cubicBezTo>
                  <a:pt x="17270" y="6700"/>
                  <a:pt x="17270" y="6700"/>
                  <a:pt x="17265" y="6700"/>
                </a:cubicBezTo>
                <a:cubicBezTo>
                  <a:pt x="17259" y="6700"/>
                  <a:pt x="17259" y="6694"/>
                  <a:pt x="17253" y="6694"/>
                </a:cubicBezTo>
                <a:cubicBezTo>
                  <a:pt x="17247" y="6694"/>
                  <a:pt x="17241" y="6694"/>
                  <a:pt x="17229" y="6694"/>
                </a:cubicBezTo>
                <a:cubicBezTo>
                  <a:pt x="17229" y="6623"/>
                  <a:pt x="17229" y="6623"/>
                  <a:pt x="17229" y="6623"/>
                </a:cubicBezTo>
                <a:cubicBezTo>
                  <a:pt x="17211" y="6623"/>
                  <a:pt x="17199" y="6623"/>
                  <a:pt x="17181" y="6623"/>
                </a:cubicBezTo>
                <a:cubicBezTo>
                  <a:pt x="17181" y="6569"/>
                  <a:pt x="17181" y="6569"/>
                  <a:pt x="17181" y="6569"/>
                </a:cubicBezTo>
                <a:cubicBezTo>
                  <a:pt x="17199" y="6569"/>
                  <a:pt x="17205" y="6569"/>
                  <a:pt x="17223" y="6569"/>
                </a:cubicBezTo>
                <a:cubicBezTo>
                  <a:pt x="17223" y="6552"/>
                  <a:pt x="17223" y="6552"/>
                  <a:pt x="17223" y="6552"/>
                </a:cubicBezTo>
                <a:cubicBezTo>
                  <a:pt x="17223" y="6546"/>
                  <a:pt x="17217" y="6546"/>
                  <a:pt x="17211" y="6546"/>
                </a:cubicBezTo>
                <a:cubicBezTo>
                  <a:pt x="17211" y="6540"/>
                  <a:pt x="17211" y="6534"/>
                  <a:pt x="17205" y="6534"/>
                </a:cubicBezTo>
                <a:cubicBezTo>
                  <a:pt x="17199" y="6528"/>
                  <a:pt x="17199" y="6528"/>
                  <a:pt x="17193" y="6522"/>
                </a:cubicBezTo>
                <a:cubicBezTo>
                  <a:pt x="17134" y="6522"/>
                  <a:pt x="17134" y="6522"/>
                  <a:pt x="17134" y="6522"/>
                </a:cubicBezTo>
                <a:cubicBezTo>
                  <a:pt x="17134" y="6522"/>
                  <a:pt x="17134" y="6516"/>
                  <a:pt x="17128" y="6510"/>
                </a:cubicBezTo>
                <a:cubicBezTo>
                  <a:pt x="17122" y="6510"/>
                  <a:pt x="17116" y="6510"/>
                  <a:pt x="17116" y="6504"/>
                </a:cubicBezTo>
                <a:cubicBezTo>
                  <a:pt x="17110" y="6498"/>
                  <a:pt x="17116" y="6486"/>
                  <a:pt x="17110" y="6480"/>
                </a:cubicBezTo>
                <a:cubicBezTo>
                  <a:pt x="17110" y="6480"/>
                  <a:pt x="17110" y="6475"/>
                  <a:pt x="17110" y="6469"/>
                </a:cubicBezTo>
                <a:cubicBezTo>
                  <a:pt x="17104" y="6469"/>
                  <a:pt x="17099" y="6469"/>
                  <a:pt x="17099" y="6463"/>
                </a:cubicBezTo>
                <a:cubicBezTo>
                  <a:pt x="17093" y="6463"/>
                  <a:pt x="17087" y="6457"/>
                  <a:pt x="17087" y="6457"/>
                </a:cubicBezTo>
                <a:cubicBezTo>
                  <a:pt x="17081" y="6451"/>
                  <a:pt x="17081" y="6445"/>
                  <a:pt x="17075" y="6445"/>
                </a:cubicBezTo>
                <a:cubicBezTo>
                  <a:pt x="17069" y="6439"/>
                  <a:pt x="17063" y="6439"/>
                  <a:pt x="17063" y="6433"/>
                </a:cubicBezTo>
                <a:cubicBezTo>
                  <a:pt x="17051" y="6427"/>
                  <a:pt x="17051" y="6415"/>
                  <a:pt x="17039" y="6415"/>
                </a:cubicBezTo>
                <a:cubicBezTo>
                  <a:pt x="17033" y="6409"/>
                  <a:pt x="17033" y="6409"/>
                  <a:pt x="17027" y="6409"/>
                </a:cubicBezTo>
                <a:cubicBezTo>
                  <a:pt x="17021" y="6403"/>
                  <a:pt x="17010" y="6409"/>
                  <a:pt x="17004" y="6409"/>
                </a:cubicBezTo>
                <a:cubicBezTo>
                  <a:pt x="16992" y="6409"/>
                  <a:pt x="16986" y="6403"/>
                  <a:pt x="16974" y="6397"/>
                </a:cubicBezTo>
                <a:cubicBezTo>
                  <a:pt x="16974" y="6392"/>
                  <a:pt x="16974" y="6386"/>
                  <a:pt x="16968" y="6386"/>
                </a:cubicBezTo>
                <a:cubicBezTo>
                  <a:pt x="16968" y="6380"/>
                  <a:pt x="16962" y="6386"/>
                  <a:pt x="16962" y="6386"/>
                </a:cubicBezTo>
                <a:cubicBezTo>
                  <a:pt x="16956" y="6380"/>
                  <a:pt x="16950" y="6380"/>
                  <a:pt x="16944" y="6380"/>
                </a:cubicBezTo>
                <a:cubicBezTo>
                  <a:pt x="16938" y="6380"/>
                  <a:pt x="16933" y="6374"/>
                  <a:pt x="16921" y="6374"/>
                </a:cubicBezTo>
                <a:cubicBezTo>
                  <a:pt x="16915" y="6368"/>
                  <a:pt x="16909" y="6362"/>
                  <a:pt x="16897" y="6356"/>
                </a:cubicBezTo>
                <a:cubicBezTo>
                  <a:pt x="16897" y="6356"/>
                  <a:pt x="16891" y="6356"/>
                  <a:pt x="16891" y="6350"/>
                </a:cubicBezTo>
                <a:cubicBezTo>
                  <a:pt x="16885" y="6350"/>
                  <a:pt x="16879" y="6350"/>
                  <a:pt x="16879" y="6350"/>
                </a:cubicBezTo>
                <a:cubicBezTo>
                  <a:pt x="16861" y="6350"/>
                  <a:pt x="16855" y="6356"/>
                  <a:pt x="16838" y="6350"/>
                </a:cubicBezTo>
                <a:cubicBezTo>
                  <a:pt x="16832" y="6350"/>
                  <a:pt x="16832" y="6350"/>
                  <a:pt x="16826" y="6350"/>
                </a:cubicBezTo>
                <a:cubicBezTo>
                  <a:pt x="16814" y="6350"/>
                  <a:pt x="16802" y="6350"/>
                  <a:pt x="16790" y="6344"/>
                </a:cubicBezTo>
                <a:cubicBezTo>
                  <a:pt x="16784" y="6344"/>
                  <a:pt x="16778" y="6338"/>
                  <a:pt x="16767" y="6332"/>
                </a:cubicBezTo>
                <a:cubicBezTo>
                  <a:pt x="16760" y="6326"/>
                  <a:pt x="16755" y="6320"/>
                  <a:pt x="16743" y="6320"/>
                </a:cubicBezTo>
                <a:cubicBezTo>
                  <a:pt x="16743" y="6315"/>
                  <a:pt x="16737" y="6315"/>
                  <a:pt x="16737" y="6315"/>
                </a:cubicBezTo>
                <a:cubicBezTo>
                  <a:pt x="16731" y="6315"/>
                  <a:pt x="16725" y="6315"/>
                  <a:pt x="16719" y="6309"/>
                </a:cubicBezTo>
                <a:cubicBezTo>
                  <a:pt x="16713" y="6309"/>
                  <a:pt x="16707" y="6297"/>
                  <a:pt x="16701" y="6297"/>
                </a:cubicBezTo>
                <a:cubicBezTo>
                  <a:pt x="16695" y="6297"/>
                  <a:pt x="16689" y="6297"/>
                  <a:pt x="16683" y="6303"/>
                </a:cubicBezTo>
                <a:cubicBezTo>
                  <a:pt x="16678" y="6303"/>
                  <a:pt x="16678" y="6309"/>
                  <a:pt x="16672" y="6315"/>
                </a:cubicBezTo>
                <a:cubicBezTo>
                  <a:pt x="16666" y="6320"/>
                  <a:pt x="16660" y="6326"/>
                  <a:pt x="16648" y="6326"/>
                </a:cubicBezTo>
                <a:cubicBezTo>
                  <a:pt x="16642" y="6326"/>
                  <a:pt x="16636" y="6326"/>
                  <a:pt x="16624" y="6326"/>
                </a:cubicBezTo>
                <a:cubicBezTo>
                  <a:pt x="16618" y="6326"/>
                  <a:pt x="16618" y="6326"/>
                  <a:pt x="16612" y="6332"/>
                </a:cubicBezTo>
                <a:cubicBezTo>
                  <a:pt x="16606" y="6332"/>
                  <a:pt x="16606" y="6338"/>
                  <a:pt x="16601" y="6344"/>
                </a:cubicBezTo>
                <a:cubicBezTo>
                  <a:pt x="16601" y="6350"/>
                  <a:pt x="16606" y="6356"/>
                  <a:pt x="16601" y="6362"/>
                </a:cubicBezTo>
                <a:cubicBezTo>
                  <a:pt x="16601" y="6368"/>
                  <a:pt x="16601" y="6374"/>
                  <a:pt x="16594" y="6374"/>
                </a:cubicBezTo>
                <a:cubicBezTo>
                  <a:pt x="16594" y="6380"/>
                  <a:pt x="16589" y="6380"/>
                  <a:pt x="16583" y="6380"/>
                </a:cubicBezTo>
                <a:cubicBezTo>
                  <a:pt x="16577" y="6386"/>
                  <a:pt x="16571" y="6386"/>
                  <a:pt x="16565" y="6386"/>
                </a:cubicBezTo>
                <a:cubicBezTo>
                  <a:pt x="16553" y="6386"/>
                  <a:pt x="16547" y="6380"/>
                  <a:pt x="16535" y="6380"/>
                </a:cubicBezTo>
                <a:cubicBezTo>
                  <a:pt x="16529" y="6380"/>
                  <a:pt x="16523" y="6380"/>
                  <a:pt x="16512" y="6374"/>
                </a:cubicBezTo>
                <a:cubicBezTo>
                  <a:pt x="16512" y="6374"/>
                  <a:pt x="16512" y="6368"/>
                  <a:pt x="16506" y="6362"/>
                </a:cubicBezTo>
                <a:cubicBezTo>
                  <a:pt x="16506" y="6362"/>
                  <a:pt x="16506" y="6356"/>
                  <a:pt x="16506" y="6350"/>
                </a:cubicBezTo>
                <a:cubicBezTo>
                  <a:pt x="16500" y="6344"/>
                  <a:pt x="16494" y="6344"/>
                  <a:pt x="16482" y="6344"/>
                </a:cubicBezTo>
                <a:cubicBezTo>
                  <a:pt x="16476" y="6344"/>
                  <a:pt x="16476" y="6344"/>
                  <a:pt x="16470" y="6344"/>
                </a:cubicBezTo>
                <a:cubicBezTo>
                  <a:pt x="16464" y="6344"/>
                  <a:pt x="16464" y="6350"/>
                  <a:pt x="16458" y="6350"/>
                </a:cubicBezTo>
                <a:cubicBezTo>
                  <a:pt x="16458" y="6356"/>
                  <a:pt x="16452" y="6356"/>
                  <a:pt x="16446" y="6356"/>
                </a:cubicBezTo>
                <a:cubicBezTo>
                  <a:pt x="16375" y="6356"/>
                  <a:pt x="16375" y="6356"/>
                  <a:pt x="16375" y="6356"/>
                </a:cubicBezTo>
                <a:cubicBezTo>
                  <a:pt x="16375" y="6380"/>
                  <a:pt x="16375" y="6380"/>
                  <a:pt x="16375" y="6380"/>
                </a:cubicBezTo>
                <a:cubicBezTo>
                  <a:pt x="16381" y="6380"/>
                  <a:pt x="16387" y="6380"/>
                  <a:pt x="16387" y="6386"/>
                </a:cubicBezTo>
                <a:cubicBezTo>
                  <a:pt x="16393" y="6386"/>
                  <a:pt x="16399" y="6386"/>
                  <a:pt x="16399" y="6392"/>
                </a:cubicBezTo>
                <a:cubicBezTo>
                  <a:pt x="16405" y="6397"/>
                  <a:pt x="16399" y="6397"/>
                  <a:pt x="16399" y="6403"/>
                </a:cubicBezTo>
                <a:cubicBezTo>
                  <a:pt x="16399" y="6409"/>
                  <a:pt x="16399" y="6421"/>
                  <a:pt x="16399" y="6427"/>
                </a:cubicBezTo>
                <a:cubicBezTo>
                  <a:pt x="16417" y="6427"/>
                  <a:pt x="16417" y="6427"/>
                  <a:pt x="16417" y="6427"/>
                </a:cubicBezTo>
                <a:cubicBezTo>
                  <a:pt x="16417" y="6421"/>
                  <a:pt x="16417" y="6415"/>
                  <a:pt x="16417" y="6415"/>
                </a:cubicBezTo>
                <a:close/>
                <a:moveTo>
                  <a:pt x="15966" y="6291"/>
                </a:moveTo>
                <a:lnTo>
                  <a:pt x="15966" y="6291"/>
                </a:lnTo>
                <a:cubicBezTo>
                  <a:pt x="15960" y="6291"/>
                  <a:pt x="15954" y="6291"/>
                  <a:pt x="15954" y="6291"/>
                </a:cubicBezTo>
                <a:cubicBezTo>
                  <a:pt x="15948" y="6291"/>
                  <a:pt x="15948" y="6303"/>
                  <a:pt x="15948" y="6303"/>
                </a:cubicBezTo>
                <a:cubicBezTo>
                  <a:pt x="15948" y="6309"/>
                  <a:pt x="15954" y="6315"/>
                  <a:pt x="15960" y="6315"/>
                </a:cubicBezTo>
                <a:cubicBezTo>
                  <a:pt x="15966" y="6315"/>
                  <a:pt x="15966" y="6315"/>
                  <a:pt x="15966" y="6315"/>
                </a:cubicBezTo>
                <a:cubicBezTo>
                  <a:pt x="15978" y="6315"/>
                  <a:pt x="15978" y="6315"/>
                  <a:pt x="15978" y="6315"/>
                </a:cubicBezTo>
                <a:cubicBezTo>
                  <a:pt x="15990" y="6315"/>
                  <a:pt x="15996" y="6315"/>
                  <a:pt x="16002" y="6315"/>
                </a:cubicBezTo>
                <a:cubicBezTo>
                  <a:pt x="16014" y="6315"/>
                  <a:pt x="16019" y="6315"/>
                  <a:pt x="16025" y="6315"/>
                </a:cubicBezTo>
                <a:cubicBezTo>
                  <a:pt x="16025" y="6309"/>
                  <a:pt x="16019" y="6315"/>
                  <a:pt x="16019" y="6315"/>
                </a:cubicBezTo>
                <a:cubicBezTo>
                  <a:pt x="16019" y="6303"/>
                  <a:pt x="16019" y="6297"/>
                  <a:pt x="16019" y="6291"/>
                </a:cubicBezTo>
                <a:cubicBezTo>
                  <a:pt x="16014" y="6291"/>
                  <a:pt x="16008" y="6285"/>
                  <a:pt x="16002" y="6285"/>
                </a:cubicBezTo>
                <a:cubicBezTo>
                  <a:pt x="15966" y="6285"/>
                  <a:pt x="15966" y="6285"/>
                  <a:pt x="15966" y="6285"/>
                </a:cubicBezTo>
                <a:lnTo>
                  <a:pt x="15966" y="6291"/>
                </a:lnTo>
                <a:close/>
                <a:moveTo>
                  <a:pt x="16553" y="6249"/>
                </a:moveTo>
                <a:lnTo>
                  <a:pt x="16553" y="6249"/>
                </a:lnTo>
                <a:cubicBezTo>
                  <a:pt x="16553" y="6255"/>
                  <a:pt x="16559" y="6255"/>
                  <a:pt x="16559" y="6261"/>
                </a:cubicBezTo>
                <a:cubicBezTo>
                  <a:pt x="16559" y="6267"/>
                  <a:pt x="16565" y="6273"/>
                  <a:pt x="16565" y="6279"/>
                </a:cubicBezTo>
                <a:cubicBezTo>
                  <a:pt x="16565" y="6291"/>
                  <a:pt x="16559" y="6297"/>
                  <a:pt x="16559" y="6309"/>
                </a:cubicBezTo>
                <a:cubicBezTo>
                  <a:pt x="16618" y="6309"/>
                  <a:pt x="16618" y="6309"/>
                  <a:pt x="16618" y="6309"/>
                </a:cubicBezTo>
                <a:cubicBezTo>
                  <a:pt x="16618" y="6297"/>
                  <a:pt x="16618" y="6297"/>
                  <a:pt x="16618" y="6297"/>
                </a:cubicBezTo>
                <a:cubicBezTo>
                  <a:pt x="16594" y="6297"/>
                  <a:pt x="16594" y="6297"/>
                  <a:pt x="16594" y="6297"/>
                </a:cubicBezTo>
                <a:cubicBezTo>
                  <a:pt x="16594" y="6285"/>
                  <a:pt x="16594" y="6279"/>
                  <a:pt x="16594" y="6273"/>
                </a:cubicBezTo>
                <a:cubicBezTo>
                  <a:pt x="16594" y="6267"/>
                  <a:pt x="16589" y="6267"/>
                  <a:pt x="16589" y="6261"/>
                </a:cubicBezTo>
                <a:cubicBezTo>
                  <a:pt x="16589" y="6255"/>
                  <a:pt x="16594" y="6249"/>
                  <a:pt x="16594" y="6249"/>
                </a:cubicBezTo>
                <a:cubicBezTo>
                  <a:pt x="16577" y="6249"/>
                  <a:pt x="16571" y="6249"/>
                  <a:pt x="16553" y="6249"/>
                </a:cubicBezTo>
                <a:close/>
                <a:moveTo>
                  <a:pt x="16316" y="6255"/>
                </a:moveTo>
                <a:lnTo>
                  <a:pt x="16316" y="6255"/>
                </a:lnTo>
                <a:cubicBezTo>
                  <a:pt x="16310" y="6255"/>
                  <a:pt x="16304" y="6249"/>
                  <a:pt x="16298" y="6255"/>
                </a:cubicBezTo>
                <a:cubicBezTo>
                  <a:pt x="16292" y="6255"/>
                  <a:pt x="16286" y="6261"/>
                  <a:pt x="16274" y="6267"/>
                </a:cubicBezTo>
                <a:cubicBezTo>
                  <a:pt x="16280" y="6273"/>
                  <a:pt x="16280" y="6273"/>
                  <a:pt x="16280" y="6273"/>
                </a:cubicBezTo>
                <a:cubicBezTo>
                  <a:pt x="16286" y="6279"/>
                  <a:pt x="16286" y="6279"/>
                  <a:pt x="16292" y="6279"/>
                </a:cubicBezTo>
                <a:cubicBezTo>
                  <a:pt x="16298" y="6279"/>
                  <a:pt x="16298" y="6285"/>
                  <a:pt x="16304" y="6285"/>
                </a:cubicBezTo>
                <a:cubicBezTo>
                  <a:pt x="16310" y="6285"/>
                  <a:pt x="16310" y="6291"/>
                  <a:pt x="16316" y="6291"/>
                </a:cubicBezTo>
                <a:cubicBezTo>
                  <a:pt x="16316" y="6291"/>
                  <a:pt x="16322" y="6291"/>
                  <a:pt x="16328" y="6291"/>
                </a:cubicBezTo>
                <a:cubicBezTo>
                  <a:pt x="16334" y="6291"/>
                  <a:pt x="16334" y="6285"/>
                  <a:pt x="16340" y="6291"/>
                </a:cubicBezTo>
                <a:cubicBezTo>
                  <a:pt x="16346" y="6291"/>
                  <a:pt x="16346" y="6297"/>
                  <a:pt x="16351" y="6297"/>
                </a:cubicBezTo>
                <a:cubicBezTo>
                  <a:pt x="16357" y="6303"/>
                  <a:pt x="16351" y="6309"/>
                  <a:pt x="16357" y="6309"/>
                </a:cubicBezTo>
                <a:cubicBezTo>
                  <a:pt x="16357" y="6315"/>
                  <a:pt x="16357" y="6320"/>
                  <a:pt x="16363" y="6326"/>
                </a:cubicBezTo>
                <a:cubicBezTo>
                  <a:pt x="16369" y="6326"/>
                  <a:pt x="16369" y="6326"/>
                  <a:pt x="16375" y="6326"/>
                </a:cubicBezTo>
                <a:cubicBezTo>
                  <a:pt x="16387" y="6326"/>
                  <a:pt x="16387" y="6326"/>
                  <a:pt x="16387" y="6326"/>
                </a:cubicBezTo>
                <a:cubicBezTo>
                  <a:pt x="16393" y="6326"/>
                  <a:pt x="16399" y="6320"/>
                  <a:pt x="16405" y="6320"/>
                </a:cubicBezTo>
                <a:cubicBezTo>
                  <a:pt x="16405" y="6320"/>
                  <a:pt x="16405" y="6315"/>
                  <a:pt x="16411" y="6315"/>
                </a:cubicBezTo>
                <a:cubicBezTo>
                  <a:pt x="16411" y="6315"/>
                  <a:pt x="16417" y="6320"/>
                  <a:pt x="16423" y="6320"/>
                </a:cubicBezTo>
                <a:cubicBezTo>
                  <a:pt x="16423" y="6320"/>
                  <a:pt x="16428" y="6320"/>
                  <a:pt x="16435" y="6320"/>
                </a:cubicBezTo>
                <a:cubicBezTo>
                  <a:pt x="16440" y="6320"/>
                  <a:pt x="16440" y="6320"/>
                  <a:pt x="16452" y="6320"/>
                </a:cubicBezTo>
                <a:cubicBezTo>
                  <a:pt x="16458" y="6320"/>
                  <a:pt x="16464" y="6320"/>
                  <a:pt x="16470" y="6320"/>
                </a:cubicBezTo>
                <a:cubicBezTo>
                  <a:pt x="16476" y="6320"/>
                  <a:pt x="16476" y="6315"/>
                  <a:pt x="16482" y="6315"/>
                </a:cubicBezTo>
                <a:cubicBezTo>
                  <a:pt x="16476" y="6309"/>
                  <a:pt x="16482" y="6303"/>
                  <a:pt x="16476" y="6303"/>
                </a:cubicBezTo>
                <a:cubicBezTo>
                  <a:pt x="16476" y="6297"/>
                  <a:pt x="16470" y="6303"/>
                  <a:pt x="16464" y="6297"/>
                </a:cubicBezTo>
                <a:cubicBezTo>
                  <a:pt x="16458" y="6285"/>
                  <a:pt x="16464" y="6273"/>
                  <a:pt x="16464" y="6261"/>
                </a:cubicBezTo>
                <a:cubicBezTo>
                  <a:pt x="16464" y="6255"/>
                  <a:pt x="16470" y="6249"/>
                  <a:pt x="16464" y="6249"/>
                </a:cubicBezTo>
                <a:cubicBezTo>
                  <a:pt x="16464" y="6243"/>
                  <a:pt x="16464" y="6237"/>
                  <a:pt x="16458" y="6237"/>
                </a:cubicBezTo>
                <a:cubicBezTo>
                  <a:pt x="16452" y="6231"/>
                  <a:pt x="16452" y="6231"/>
                  <a:pt x="16446" y="6231"/>
                </a:cubicBezTo>
                <a:cubicBezTo>
                  <a:pt x="16435" y="6231"/>
                  <a:pt x="16428" y="6226"/>
                  <a:pt x="16423" y="6226"/>
                </a:cubicBezTo>
                <a:cubicBezTo>
                  <a:pt x="16411" y="6226"/>
                  <a:pt x="16405" y="6231"/>
                  <a:pt x="16393" y="6231"/>
                </a:cubicBezTo>
                <a:cubicBezTo>
                  <a:pt x="16387" y="6237"/>
                  <a:pt x="16387" y="6237"/>
                  <a:pt x="16381" y="6243"/>
                </a:cubicBezTo>
                <a:cubicBezTo>
                  <a:pt x="16375" y="6243"/>
                  <a:pt x="16369" y="6243"/>
                  <a:pt x="16357" y="6243"/>
                </a:cubicBezTo>
                <a:cubicBezTo>
                  <a:pt x="16351" y="6243"/>
                  <a:pt x="16346" y="6243"/>
                  <a:pt x="16340" y="6243"/>
                </a:cubicBezTo>
                <a:cubicBezTo>
                  <a:pt x="16334" y="6243"/>
                  <a:pt x="16328" y="6249"/>
                  <a:pt x="16322" y="6249"/>
                </a:cubicBezTo>
                <a:cubicBezTo>
                  <a:pt x="16316" y="6255"/>
                  <a:pt x="16316" y="6255"/>
                  <a:pt x="16310" y="6261"/>
                </a:cubicBezTo>
                <a:cubicBezTo>
                  <a:pt x="16310" y="6261"/>
                  <a:pt x="16310" y="6267"/>
                  <a:pt x="16304" y="6267"/>
                </a:cubicBezTo>
                <a:lnTo>
                  <a:pt x="16316" y="6255"/>
                </a:lnTo>
                <a:close/>
                <a:moveTo>
                  <a:pt x="16298" y="6231"/>
                </a:moveTo>
                <a:lnTo>
                  <a:pt x="16298" y="6231"/>
                </a:lnTo>
                <a:cubicBezTo>
                  <a:pt x="16310" y="6226"/>
                  <a:pt x="16316" y="6220"/>
                  <a:pt x="16316" y="6202"/>
                </a:cubicBezTo>
                <a:cubicBezTo>
                  <a:pt x="16316" y="6196"/>
                  <a:pt x="16310" y="6190"/>
                  <a:pt x="16304" y="6190"/>
                </a:cubicBezTo>
                <a:cubicBezTo>
                  <a:pt x="16304" y="6190"/>
                  <a:pt x="16298" y="6184"/>
                  <a:pt x="16292" y="6184"/>
                </a:cubicBezTo>
                <a:cubicBezTo>
                  <a:pt x="16280" y="6184"/>
                  <a:pt x="16280" y="6184"/>
                  <a:pt x="16280" y="6184"/>
                </a:cubicBezTo>
                <a:lnTo>
                  <a:pt x="16274" y="6184"/>
                </a:lnTo>
                <a:cubicBezTo>
                  <a:pt x="16269" y="6184"/>
                  <a:pt x="16269" y="6190"/>
                  <a:pt x="16269" y="6196"/>
                </a:cubicBezTo>
                <a:cubicBezTo>
                  <a:pt x="16262" y="6202"/>
                  <a:pt x="16262" y="6208"/>
                  <a:pt x="16257" y="6220"/>
                </a:cubicBezTo>
                <a:cubicBezTo>
                  <a:pt x="16262" y="6226"/>
                  <a:pt x="16274" y="6231"/>
                  <a:pt x="16280" y="6231"/>
                </a:cubicBezTo>
                <a:cubicBezTo>
                  <a:pt x="16286" y="6231"/>
                  <a:pt x="16298" y="6231"/>
                  <a:pt x="16298" y="6231"/>
                </a:cubicBezTo>
                <a:close/>
                <a:moveTo>
                  <a:pt x="16245" y="6303"/>
                </a:moveTo>
                <a:lnTo>
                  <a:pt x="16245" y="6303"/>
                </a:lnTo>
                <a:cubicBezTo>
                  <a:pt x="16245" y="6315"/>
                  <a:pt x="16245" y="6315"/>
                  <a:pt x="16245" y="6315"/>
                </a:cubicBezTo>
                <a:cubicBezTo>
                  <a:pt x="16245" y="6320"/>
                  <a:pt x="16245" y="6326"/>
                  <a:pt x="16245" y="6332"/>
                </a:cubicBezTo>
                <a:cubicBezTo>
                  <a:pt x="16262" y="6332"/>
                  <a:pt x="16269" y="6332"/>
                  <a:pt x="16280" y="6332"/>
                </a:cubicBezTo>
                <a:cubicBezTo>
                  <a:pt x="16280" y="6297"/>
                  <a:pt x="16280" y="6297"/>
                  <a:pt x="16280" y="6297"/>
                </a:cubicBezTo>
                <a:cubicBezTo>
                  <a:pt x="16251" y="6297"/>
                  <a:pt x="16251" y="6297"/>
                  <a:pt x="16251" y="6297"/>
                </a:cubicBezTo>
                <a:cubicBezTo>
                  <a:pt x="16251" y="6315"/>
                  <a:pt x="16251" y="6315"/>
                  <a:pt x="16251" y="6315"/>
                </a:cubicBezTo>
                <a:lnTo>
                  <a:pt x="16245" y="6303"/>
                </a:lnTo>
                <a:close/>
                <a:moveTo>
                  <a:pt x="16138" y="6368"/>
                </a:moveTo>
                <a:lnTo>
                  <a:pt x="16138" y="6368"/>
                </a:lnTo>
                <a:cubicBezTo>
                  <a:pt x="16138" y="6374"/>
                  <a:pt x="16138" y="6380"/>
                  <a:pt x="16138" y="6380"/>
                </a:cubicBezTo>
                <a:cubicBezTo>
                  <a:pt x="16138" y="6386"/>
                  <a:pt x="16144" y="6386"/>
                  <a:pt x="16144" y="6392"/>
                </a:cubicBezTo>
                <a:cubicBezTo>
                  <a:pt x="16180" y="6392"/>
                  <a:pt x="16180" y="6392"/>
                  <a:pt x="16180" y="6392"/>
                </a:cubicBezTo>
                <a:cubicBezTo>
                  <a:pt x="16185" y="6392"/>
                  <a:pt x="16191" y="6392"/>
                  <a:pt x="16203" y="6392"/>
                </a:cubicBezTo>
                <a:lnTo>
                  <a:pt x="16209" y="6392"/>
                </a:lnTo>
                <a:cubicBezTo>
                  <a:pt x="16221" y="6392"/>
                  <a:pt x="16221" y="6392"/>
                  <a:pt x="16221" y="6392"/>
                </a:cubicBezTo>
                <a:cubicBezTo>
                  <a:pt x="16227" y="6392"/>
                  <a:pt x="16233" y="6397"/>
                  <a:pt x="16233" y="6397"/>
                </a:cubicBezTo>
                <a:cubicBezTo>
                  <a:pt x="16239" y="6397"/>
                  <a:pt x="16245" y="6397"/>
                  <a:pt x="16245" y="6397"/>
                </a:cubicBezTo>
                <a:cubicBezTo>
                  <a:pt x="16251" y="6397"/>
                  <a:pt x="16257" y="6397"/>
                  <a:pt x="16257" y="6403"/>
                </a:cubicBezTo>
                <a:cubicBezTo>
                  <a:pt x="16262" y="6403"/>
                  <a:pt x="16262" y="6409"/>
                  <a:pt x="16269" y="6409"/>
                </a:cubicBezTo>
                <a:cubicBezTo>
                  <a:pt x="16280" y="6409"/>
                  <a:pt x="16286" y="6409"/>
                  <a:pt x="16292" y="6409"/>
                </a:cubicBezTo>
                <a:cubicBezTo>
                  <a:pt x="16292" y="6397"/>
                  <a:pt x="16292" y="6392"/>
                  <a:pt x="16292" y="6374"/>
                </a:cubicBezTo>
                <a:cubicBezTo>
                  <a:pt x="16280" y="6374"/>
                  <a:pt x="16274" y="6374"/>
                  <a:pt x="16262" y="6374"/>
                </a:cubicBezTo>
                <a:cubicBezTo>
                  <a:pt x="16257" y="6374"/>
                  <a:pt x="16251" y="6368"/>
                  <a:pt x="16239" y="6368"/>
                </a:cubicBezTo>
                <a:cubicBezTo>
                  <a:pt x="16239" y="6368"/>
                  <a:pt x="16233" y="6368"/>
                  <a:pt x="16227" y="6368"/>
                </a:cubicBezTo>
                <a:cubicBezTo>
                  <a:pt x="16215" y="6368"/>
                  <a:pt x="16215" y="6368"/>
                  <a:pt x="16215" y="6368"/>
                </a:cubicBezTo>
                <a:cubicBezTo>
                  <a:pt x="16209" y="6368"/>
                  <a:pt x="16203" y="6362"/>
                  <a:pt x="16197" y="6362"/>
                </a:cubicBezTo>
                <a:cubicBezTo>
                  <a:pt x="16185" y="6362"/>
                  <a:pt x="16180" y="6356"/>
                  <a:pt x="16168" y="6356"/>
                </a:cubicBezTo>
                <a:cubicBezTo>
                  <a:pt x="16162" y="6356"/>
                  <a:pt x="16156" y="6356"/>
                  <a:pt x="16150" y="6356"/>
                </a:cubicBezTo>
                <a:cubicBezTo>
                  <a:pt x="16144" y="6362"/>
                  <a:pt x="16150" y="6368"/>
                  <a:pt x="16144" y="6368"/>
                </a:cubicBezTo>
                <a:cubicBezTo>
                  <a:pt x="16144" y="6374"/>
                  <a:pt x="16144" y="6380"/>
                  <a:pt x="16138" y="6380"/>
                </a:cubicBezTo>
                <a:lnTo>
                  <a:pt x="16138" y="6368"/>
                </a:lnTo>
                <a:close/>
                <a:moveTo>
                  <a:pt x="16096" y="6380"/>
                </a:moveTo>
                <a:lnTo>
                  <a:pt x="16096" y="6380"/>
                </a:lnTo>
                <a:cubicBezTo>
                  <a:pt x="16085" y="6374"/>
                  <a:pt x="16079" y="6374"/>
                  <a:pt x="16073" y="6374"/>
                </a:cubicBezTo>
                <a:cubicBezTo>
                  <a:pt x="16067" y="6374"/>
                  <a:pt x="16055" y="6368"/>
                  <a:pt x="16049" y="6368"/>
                </a:cubicBezTo>
                <a:cubicBezTo>
                  <a:pt x="16049" y="6392"/>
                  <a:pt x="16049" y="6392"/>
                  <a:pt x="16049" y="6392"/>
                </a:cubicBezTo>
                <a:cubicBezTo>
                  <a:pt x="16049" y="6392"/>
                  <a:pt x="16049" y="6397"/>
                  <a:pt x="16055" y="6403"/>
                </a:cubicBezTo>
                <a:cubicBezTo>
                  <a:pt x="16067" y="6409"/>
                  <a:pt x="16067" y="6409"/>
                  <a:pt x="16067" y="6409"/>
                </a:cubicBezTo>
                <a:cubicBezTo>
                  <a:pt x="16073" y="6409"/>
                  <a:pt x="16073" y="6409"/>
                  <a:pt x="16079" y="6409"/>
                </a:cubicBezTo>
                <a:cubicBezTo>
                  <a:pt x="16102" y="6409"/>
                  <a:pt x="16102" y="6409"/>
                  <a:pt x="16102" y="6409"/>
                </a:cubicBezTo>
                <a:cubicBezTo>
                  <a:pt x="16102" y="6392"/>
                  <a:pt x="16102" y="6392"/>
                  <a:pt x="16102" y="6392"/>
                </a:cubicBezTo>
                <a:cubicBezTo>
                  <a:pt x="16096" y="6386"/>
                  <a:pt x="16096" y="6380"/>
                  <a:pt x="16096" y="6380"/>
                </a:cubicBezTo>
                <a:close/>
                <a:moveTo>
                  <a:pt x="16168" y="6065"/>
                </a:moveTo>
                <a:lnTo>
                  <a:pt x="16168" y="6065"/>
                </a:lnTo>
                <a:cubicBezTo>
                  <a:pt x="16162" y="6077"/>
                  <a:pt x="16156" y="6083"/>
                  <a:pt x="16144" y="6089"/>
                </a:cubicBezTo>
                <a:cubicBezTo>
                  <a:pt x="16144" y="6095"/>
                  <a:pt x="16138" y="6101"/>
                  <a:pt x="16132" y="6101"/>
                </a:cubicBezTo>
                <a:cubicBezTo>
                  <a:pt x="16132" y="6101"/>
                  <a:pt x="16126" y="6107"/>
                  <a:pt x="16120" y="6113"/>
                </a:cubicBezTo>
                <a:cubicBezTo>
                  <a:pt x="16120" y="6113"/>
                  <a:pt x="16114" y="6107"/>
                  <a:pt x="16114" y="6113"/>
                </a:cubicBezTo>
                <a:cubicBezTo>
                  <a:pt x="16108" y="6113"/>
                  <a:pt x="16108" y="6119"/>
                  <a:pt x="16108" y="6119"/>
                </a:cubicBezTo>
                <a:cubicBezTo>
                  <a:pt x="16108" y="6125"/>
                  <a:pt x="16108" y="6125"/>
                  <a:pt x="16108" y="6125"/>
                </a:cubicBezTo>
                <a:cubicBezTo>
                  <a:pt x="16108" y="6137"/>
                  <a:pt x="16114" y="6142"/>
                  <a:pt x="16114" y="6154"/>
                </a:cubicBezTo>
                <a:cubicBezTo>
                  <a:pt x="16114" y="6160"/>
                  <a:pt x="16114" y="6160"/>
                  <a:pt x="16114" y="6166"/>
                </a:cubicBezTo>
                <a:cubicBezTo>
                  <a:pt x="16114" y="6178"/>
                  <a:pt x="16114" y="6184"/>
                  <a:pt x="16114" y="6190"/>
                </a:cubicBezTo>
                <a:cubicBezTo>
                  <a:pt x="16108" y="6196"/>
                  <a:pt x="16102" y="6196"/>
                  <a:pt x="16102" y="6202"/>
                </a:cubicBezTo>
                <a:cubicBezTo>
                  <a:pt x="16102" y="6208"/>
                  <a:pt x="16096" y="6214"/>
                  <a:pt x="16096" y="6226"/>
                </a:cubicBezTo>
                <a:cubicBezTo>
                  <a:pt x="16096" y="6231"/>
                  <a:pt x="16096" y="6231"/>
                  <a:pt x="16096" y="6237"/>
                </a:cubicBezTo>
                <a:cubicBezTo>
                  <a:pt x="16096" y="6243"/>
                  <a:pt x="16096" y="6249"/>
                  <a:pt x="16096" y="6261"/>
                </a:cubicBezTo>
                <a:cubicBezTo>
                  <a:pt x="16102" y="6261"/>
                  <a:pt x="16102" y="6255"/>
                  <a:pt x="16108" y="6261"/>
                </a:cubicBezTo>
                <a:cubicBezTo>
                  <a:pt x="16114" y="6261"/>
                  <a:pt x="16114" y="6267"/>
                  <a:pt x="16120" y="6267"/>
                </a:cubicBezTo>
                <a:cubicBezTo>
                  <a:pt x="16126" y="6267"/>
                  <a:pt x="16132" y="6261"/>
                  <a:pt x="16144" y="6261"/>
                </a:cubicBezTo>
                <a:cubicBezTo>
                  <a:pt x="16144" y="6249"/>
                  <a:pt x="16144" y="6243"/>
                  <a:pt x="16144" y="6231"/>
                </a:cubicBezTo>
                <a:cubicBezTo>
                  <a:pt x="16144" y="6220"/>
                  <a:pt x="16144" y="6214"/>
                  <a:pt x="16144" y="6196"/>
                </a:cubicBezTo>
                <a:cubicBezTo>
                  <a:pt x="16144" y="6196"/>
                  <a:pt x="16144" y="6196"/>
                  <a:pt x="16150" y="6196"/>
                </a:cubicBezTo>
                <a:cubicBezTo>
                  <a:pt x="16162" y="6196"/>
                  <a:pt x="16174" y="6196"/>
                  <a:pt x="16191" y="6196"/>
                </a:cubicBezTo>
                <a:cubicBezTo>
                  <a:pt x="16191" y="6196"/>
                  <a:pt x="16197" y="6196"/>
                  <a:pt x="16203" y="6196"/>
                </a:cubicBezTo>
                <a:cubicBezTo>
                  <a:pt x="16203" y="6190"/>
                  <a:pt x="16203" y="6190"/>
                  <a:pt x="16203" y="6178"/>
                </a:cubicBezTo>
                <a:cubicBezTo>
                  <a:pt x="16203" y="6172"/>
                  <a:pt x="16197" y="6166"/>
                  <a:pt x="16197" y="6160"/>
                </a:cubicBezTo>
                <a:cubicBezTo>
                  <a:pt x="16191" y="6160"/>
                  <a:pt x="16185" y="6160"/>
                  <a:pt x="16185" y="6154"/>
                </a:cubicBezTo>
                <a:cubicBezTo>
                  <a:pt x="16185" y="6149"/>
                  <a:pt x="16185" y="6149"/>
                  <a:pt x="16185" y="6142"/>
                </a:cubicBezTo>
                <a:cubicBezTo>
                  <a:pt x="16185" y="6137"/>
                  <a:pt x="16185" y="6137"/>
                  <a:pt x="16185" y="6131"/>
                </a:cubicBezTo>
                <a:cubicBezTo>
                  <a:pt x="16180" y="6131"/>
                  <a:pt x="16180" y="6125"/>
                  <a:pt x="16174" y="6125"/>
                </a:cubicBezTo>
                <a:cubicBezTo>
                  <a:pt x="16168" y="6125"/>
                  <a:pt x="16162" y="6131"/>
                  <a:pt x="16150" y="6131"/>
                </a:cubicBezTo>
                <a:cubicBezTo>
                  <a:pt x="16150" y="6113"/>
                  <a:pt x="16150" y="6113"/>
                  <a:pt x="16150" y="6113"/>
                </a:cubicBezTo>
                <a:cubicBezTo>
                  <a:pt x="16150" y="6107"/>
                  <a:pt x="16156" y="6107"/>
                  <a:pt x="16156" y="6101"/>
                </a:cubicBezTo>
                <a:cubicBezTo>
                  <a:pt x="16156" y="6095"/>
                  <a:pt x="16162" y="6095"/>
                  <a:pt x="16168" y="6095"/>
                </a:cubicBezTo>
                <a:cubicBezTo>
                  <a:pt x="16168" y="6089"/>
                  <a:pt x="16168" y="6083"/>
                  <a:pt x="16168" y="6083"/>
                </a:cubicBezTo>
                <a:cubicBezTo>
                  <a:pt x="16168" y="6077"/>
                  <a:pt x="16168" y="6071"/>
                  <a:pt x="16168" y="6065"/>
                </a:cubicBezTo>
                <a:close/>
                <a:moveTo>
                  <a:pt x="15628" y="6374"/>
                </a:moveTo>
                <a:lnTo>
                  <a:pt x="15628" y="6374"/>
                </a:lnTo>
                <a:cubicBezTo>
                  <a:pt x="15628" y="6380"/>
                  <a:pt x="15634" y="6386"/>
                  <a:pt x="15640" y="6392"/>
                </a:cubicBezTo>
                <a:cubicBezTo>
                  <a:pt x="15646" y="6392"/>
                  <a:pt x="15646" y="6397"/>
                  <a:pt x="15652" y="6397"/>
                </a:cubicBezTo>
                <a:cubicBezTo>
                  <a:pt x="15658" y="6397"/>
                  <a:pt x="15658" y="6397"/>
                  <a:pt x="15664" y="6403"/>
                </a:cubicBezTo>
                <a:cubicBezTo>
                  <a:pt x="15670" y="6403"/>
                  <a:pt x="15676" y="6403"/>
                  <a:pt x="15687" y="6403"/>
                </a:cubicBezTo>
                <a:cubicBezTo>
                  <a:pt x="15687" y="6409"/>
                  <a:pt x="15687" y="6409"/>
                  <a:pt x="15687" y="6415"/>
                </a:cubicBezTo>
                <a:cubicBezTo>
                  <a:pt x="15687" y="6427"/>
                  <a:pt x="15681" y="6427"/>
                  <a:pt x="15681" y="6439"/>
                </a:cubicBezTo>
                <a:cubicBezTo>
                  <a:pt x="15681" y="6445"/>
                  <a:pt x="15676" y="6445"/>
                  <a:pt x="15676" y="6451"/>
                </a:cubicBezTo>
                <a:cubicBezTo>
                  <a:pt x="15676" y="6457"/>
                  <a:pt x="15676" y="6457"/>
                  <a:pt x="15676" y="6463"/>
                </a:cubicBezTo>
                <a:cubicBezTo>
                  <a:pt x="15676" y="6469"/>
                  <a:pt x="15676" y="6469"/>
                  <a:pt x="15676" y="6475"/>
                </a:cubicBezTo>
                <a:cubicBezTo>
                  <a:pt x="15676" y="6480"/>
                  <a:pt x="15681" y="6480"/>
                  <a:pt x="15681" y="6486"/>
                </a:cubicBezTo>
                <a:cubicBezTo>
                  <a:pt x="15687" y="6492"/>
                  <a:pt x="15687" y="6498"/>
                  <a:pt x="15687" y="6498"/>
                </a:cubicBezTo>
                <a:cubicBezTo>
                  <a:pt x="15687" y="6504"/>
                  <a:pt x="15693" y="6510"/>
                  <a:pt x="15693" y="6510"/>
                </a:cubicBezTo>
                <a:cubicBezTo>
                  <a:pt x="15699" y="6510"/>
                  <a:pt x="15699" y="6510"/>
                  <a:pt x="15705" y="6504"/>
                </a:cubicBezTo>
                <a:cubicBezTo>
                  <a:pt x="15705" y="6498"/>
                  <a:pt x="15711" y="6498"/>
                  <a:pt x="15717" y="6498"/>
                </a:cubicBezTo>
                <a:cubicBezTo>
                  <a:pt x="15717" y="6486"/>
                  <a:pt x="15717" y="6480"/>
                  <a:pt x="15717" y="6469"/>
                </a:cubicBezTo>
                <a:cubicBezTo>
                  <a:pt x="15717" y="6463"/>
                  <a:pt x="15717" y="6457"/>
                  <a:pt x="15717" y="6445"/>
                </a:cubicBezTo>
                <a:cubicBezTo>
                  <a:pt x="15717" y="6439"/>
                  <a:pt x="15723" y="6439"/>
                  <a:pt x="15723" y="6433"/>
                </a:cubicBezTo>
                <a:cubicBezTo>
                  <a:pt x="15723" y="6356"/>
                  <a:pt x="15723" y="6356"/>
                  <a:pt x="15723" y="6356"/>
                </a:cubicBezTo>
                <a:cubicBezTo>
                  <a:pt x="15759" y="6356"/>
                  <a:pt x="15759" y="6356"/>
                  <a:pt x="15759" y="6356"/>
                </a:cubicBezTo>
                <a:cubicBezTo>
                  <a:pt x="15759" y="6386"/>
                  <a:pt x="15759" y="6386"/>
                  <a:pt x="15759" y="6386"/>
                </a:cubicBezTo>
                <a:cubicBezTo>
                  <a:pt x="15753" y="6397"/>
                  <a:pt x="15753" y="6397"/>
                  <a:pt x="15753" y="6397"/>
                </a:cubicBezTo>
                <a:cubicBezTo>
                  <a:pt x="15753" y="6409"/>
                  <a:pt x="15753" y="6409"/>
                  <a:pt x="15753" y="6409"/>
                </a:cubicBezTo>
                <a:cubicBezTo>
                  <a:pt x="15759" y="6409"/>
                  <a:pt x="15764" y="6409"/>
                  <a:pt x="15764" y="6409"/>
                </a:cubicBezTo>
                <a:cubicBezTo>
                  <a:pt x="15770" y="6409"/>
                  <a:pt x="15776" y="6409"/>
                  <a:pt x="15776" y="6409"/>
                </a:cubicBezTo>
                <a:cubicBezTo>
                  <a:pt x="15782" y="6409"/>
                  <a:pt x="15782" y="6415"/>
                  <a:pt x="15788" y="6415"/>
                </a:cubicBezTo>
                <a:cubicBezTo>
                  <a:pt x="15794" y="6415"/>
                  <a:pt x="15800" y="6415"/>
                  <a:pt x="15800" y="6421"/>
                </a:cubicBezTo>
                <a:cubicBezTo>
                  <a:pt x="15806" y="6421"/>
                  <a:pt x="15806" y="6421"/>
                  <a:pt x="15812" y="6421"/>
                </a:cubicBezTo>
                <a:cubicBezTo>
                  <a:pt x="15812" y="6439"/>
                  <a:pt x="15812" y="6439"/>
                  <a:pt x="15812" y="6439"/>
                </a:cubicBezTo>
                <a:cubicBezTo>
                  <a:pt x="15812" y="6445"/>
                  <a:pt x="15806" y="6451"/>
                  <a:pt x="15806" y="6451"/>
                </a:cubicBezTo>
                <a:cubicBezTo>
                  <a:pt x="15806" y="6457"/>
                  <a:pt x="15806" y="6463"/>
                  <a:pt x="15806" y="6463"/>
                </a:cubicBezTo>
                <a:cubicBezTo>
                  <a:pt x="15806" y="6475"/>
                  <a:pt x="15806" y="6475"/>
                  <a:pt x="15806" y="6475"/>
                </a:cubicBezTo>
                <a:cubicBezTo>
                  <a:pt x="15806" y="6480"/>
                  <a:pt x="15800" y="6486"/>
                  <a:pt x="15806" y="6492"/>
                </a:cubicBezTo>
                <a:cubicBezTo>
                  <a:pt x="15806" y="6492"/>
                  <a:pt x="15812" y="6498"/>
                  <a:pt x="15818" y="6498"/>
                </a:cubicBezTo>
                <a:cubicBezTo>
                  <a:pt x="15818" y="6504"/>
                  <a:pt x="15824" y="6504"/>
                  <a:pt x="15830" y="6504"/>
                </a:cubicBezTo>
                <a:cubicBezTo>
                  <a:pt x="15865" y="6504"/>
                  <a:pt x="15865" y="6504"/>
                  <a:pt x="15865" y="6504"/>
                </a:cubicBezTo>
                <a:cubicBezTo>
                  <a:pt x="15865" y="6498"/>
                  <a:pt x="15871" y="6498"/>
                  <a:pt x="15871" y="6492"/>
                </a:cubicBezTo>
                <a:cubicBezTo>
                  <a:pt x="15871" y="6475"/>
                  <a:pt x="15871" y="6475"/>
                  <a:pt x="15871" y="6475"/>
                </a:cubicBezTo>
                <a:cubicBezTo>
                  <a:pt x="15871" y="6463"/>
                  <a:pt x="15871" y="6457"/>
                  <a:pt x="15865" y="6445"/>
                </a:cubicBezTo>
                <a:cubicBezTo>
                  <a:pt x="15865" y="6445"/>
                  <a:pt x="15859" y="6445"/>
                  <a:pt x="15853" y="6439"/>
                </a:cubicBezTo>
                <a:cubicBezTo>
                  <a:pt x="15853" y="6439"/>
                  <a:pt x="15847" y="6433"/>
                  <a:pt x="15842" y="6427"/>
                </a:cubicBezTo>
                <a:cubicBezTo>
                  <a:pt x="15842" y="6427"/>
                  <a:pt x="15836" y="6427"/>
                  <a:pt x="15830" y="6421"/>
                </a:cubicBezTo>
                <a:cubicBezTo>
                  <a:pt x="15830" y="6415"/>
                  <a:pt x="15824" y="6409"/>
                  <a:pt x="15824" y="6403"/>
                </a:cubicBezTo>
                <a:cubicBezTo>
                  <a:pt x="15824" y="6397"/>
                  <a:pt x="15830" y="6392"/>
                  <a:pt x="15830" y="6386"/>
                </a:cubicBezTo>
                <a:cubicBezTo>
                  <a:pt x="15830" y="6374"/>
                  <a:pt x="15830" y="6374"/>
                  <a:pt x="15830" y="6374"/>
                </a:cubicBezTo>
                <a:cubicBezTo>
                  <a:pt x="15830" y="6374"/>
                  <a:pt x="15836" y="6368"/>
                  <a:pt x="15830" y="6362"/>
                </a:cubicBezTo>
                <a:cubicBezTo>
                  <a:pt x="15830" y="6362"/>
                  <a:pt x="15824" y="6362"/>
                  <a:pt x="15818" y="6356"/>
                </a:cubicBezTo>
                <a:cubicBezTo>
                  <a:pt x="15818" y="6350"/>
                  <a:pt x="15818" y="6350"/>
                  <a:pt x="15812" y="6344"/>
                </a:cubicBezTo>
                <a:cubicBezTo>
                  <a:pt x="15806" y="6338"/>
                  <a:pt x="15806" y="6338"/>
                  <a:pt x="15800" y="6338"/>
                </a:cubicBezTo>
                <a:cubicBezTo>
                  <a:pt x="15794" y="6332"/>
                  <a:pt x="15788" y="6338"/>
                  <a:pt x="15788" y="6332"/>
                </a:cubicBezTo>
                <a:cubicBezTo>
                  <a:pt x="15782" y="6332"/>
                  <a:pt x="15788" y="6326"/>
                  <a:pt x="15782" y="6320"/>
                </a:cubicBezTo>
                <a:cubicBezTo>
                  <a:pt x="15788" y="6303"/>
                  <a:pt x="15788" y="6303"/>
                  <a:pt x="15788" y="6303"/>
                </a:cubicBezTo>
                <a:cubicBezTo>
                  <a:pt x="15800" y="6303"/>
                  <a:pt x="15812" y="6303"/>
                  <a:pt x="15824" y="6303"/>
                </a:cubicBezTo>
                <a:cubicBezTo>
                  <a:pt x="15830" y="6303"/>
                  <a:pt x="15830" y="6297"/>
                  <a:pt x="15836" y="6291"/>
                </a:cubicBezTo>
                <a:cubicBezTo>
                  <a:pt x="15836" y="6291"/>
                  <a:pt x="15842" y="6291"/>
                  <a:pt x="15847" y="6291"/>
                </a:cubicBezTo>
                <a:cubicBezTo>
                  <a:pt x="15859" y="6285"/>
                  <a:pt x="15865" y="6291"/>
                  <a:pt x="15883" y="6291"/>
                </a:cubicBezTo>
                <a:lnTo>
                  <a:pt x="15889" y="6291"/>
                </a:lnTo>
                <a:cubicBezTo>
                  <a:pt x="15895" y="6291"/>
                  <a:pt x="15901" y="6285"/>
                  <a:pt x="15901" y="6273"/>
                </a:cubicBezTo>
                <a:lnTo>
                  <a:pt x="15895" y="6267"/>
                </a:lnTo>
                <a:cubicBezTo>
                  <a:pt x="15895" y="6261"/>
                  <a:pt x="15889" y="6255"/>
                  <a:pt x="15889" y="6255"/>
                </a:cubicBezTo>
                <a:cubicBezTo>
                  <a:pt x="15883" y="6249"/>
                  <a:pt x="15877" y="6249"/>
                  <a:pt x="15877" y="6249"/>
                </a:cubicBezTo>
                <a:cubicBezTo>
                  <a:pt x="15871" y="6243"/>
                  <a:pt x="15865" y="6243"/>
                  <a:pt x="15865" y="6237"/>
                </a:cubicBezTo>
                <a:cubicBezTo>
                  <a:pt x="15859" y="6237"/>
                  <a:pt x="15859" y="6231"/>
                  <a:pt x="15853" y="6231"/>
                </a:cubicBezTo>
                <a:cubicBezTo>
                  <a:pt x="15842" y="6231"/>
                  <a:pt x="15842" y="6231"/>
                  <a:pt x="15842" y="6231"/>
                </a:cubicBezTo>
                <a:cubicBezTo>
                  <a:pt x="15836" y="6231"/>
                  <a:pt x="15836" y="6231"/>
                  <a:pt x="15830" y="6231"/>
                </a:cubicBezTo>
                <a:cubicBezTo>
                  <a:pt x="15824" y="6231"/>
                  <a:pt x="15824" y="6231"/>
                  <a:pt x="15818" y="6237"/>
                </a:cubicBezTo>
                <a:cubicBezTo>
                  <a:pt x="15812" y="6237"/>
                  <a:pt x="15812" y="6243"/>
                  <a:pt x="15812" y="6249"/>
                </a:cubicBezTo>
                <a:cubicBezTo>
                  <a:pt x="15800" y="6255"/>
                  <a:pt x="15788" y="6267"/>
                  <a:pt x="15776" y="6267"/>
                </a:cubicBezTo>
                <a:cubicBezTo>
                  <a:pt x="15764" y="6273"/>
                  <a:pt x="15759" y="6267"/>
                  <a:pt x="15753" y="6267"/>
                </a:cubicBezTo>
                <a:cubicBezTo>
                  <a:pt x="15747" y="6267"/>
                  <a:pt x="15747" y="6267"/>
                  <a:pt x="15741" y="6267"/>
                </a:cubicBezTo>
                <a:cubicBezTo>
                  <a:pt x="15735" y="6261"/>
                  <a:pt x="15729" y="6261"/>
                  <a:pt x="15717" y="6255"/>
                </a:cubicBezTo>
                <a:lnTo>
                  <a:pt x="15711" y="6249"/>
                </a:lnTo>
                <a:cubicBezTo>
                  <a:pt x="15699" y="6249"/>
                  <a:pt x="15699" y="6249"/>
                  <a:pt x="15699" y="6249"/>
                </a:cubicBezTo>
                <a:cubicBezTo>
                  <a:pt x="15693" y="6249"/>
                  <a:pt x="15687" y="6255"/>
                  <a:pt x="15687" y="6261"/>
                </a:cubicBezTo>
                <a:cubicBezTo>
                  <a:pt x="15681" y="6267"/>
                  <a:pt x="15676" y="6273"/>
                  <a:pt x="15670" y="6285"/>
                </a:cubicBezTo>
                <a:cubicBezTo>
                  <a:pt x="15670" y="6291"/>
                  <a:pt x="15676" y="6297"/>
                  <a:pt x="15670" y="6303"/>
                </a:cubicBezTo>
                <a:cubicBezTo>
                  <a:pt x="15670" y="6309"/>
                  <a:pt x="15664" y="6309"/>
                  <a:pt x="15664" y="6315"/>
                </a:cubicBezTo>
                <a:cubicBezTo>
                  <a:pt x="15664" y="6315"/>
                  <a:pt x="15670" y="6320"/>
                  <a:pt x="15664" y="6326"/>
                </a:cubicBezTo>
                <a:cubicBezTo>
                  <a:pt x="15664" y="6326"/>
                  <a:pt x="15670" y="6332"/>
                  <a:pt x="15664" y="6338"/>
                </a:cubicBezTo>
                <a:lnTo>
                  <a:pt x="15658" y="6344"/>
                </a:lnTo>
                <a:cubicBezTo>
                  <a:pt x="15652" y="6344"/>
                  <a:pt x="15646" y="6344"/>
                  <a:pt x="15646" y="6344"/>
                </a:cubicBezTo>
                <a:cubicBezTo>
                  <a:pt x="15640" y="6344"/>
                  <a:pt x="15640" y="6350"/>
                  <a:pt x="15634" y="6356"/>
                </a:cubicBezTo>
                <a:cubicBezTo>
                  <a:pt x="15634" y="6362"/>
                  <a:pt x="15628" y="6368"/>
                  <a:pt x="15628" y="6374"/>
                </a:cubicBezTo>
                <a:close/>
                <a:moveTo>
                  <a:pt x="15960" y="6131"/>
                </a:moveTo>
                <a:lnTo>
                  <a:pt x="15960" y="6131"/>
                </a:lnTo>
                <a:cubicBezTo>
                  <a:pt x="15954" y="6131"/>
                  <a:pt x="15960" y="6137"/>
                  <a:pt x="15960" y="6142"/>
                </a:cubicBezTo>
                <a:cubicBezTo>
                  <a:pt x="15764" y="6142"/>
                  <a:pt x="15764" y="6142"/>
                  <a:pt x="15764" y="6142"/>
                </a:cubicBezTo>
                <a:cubicBezTo>
                  <a:pt x="15753" y="6142"/>
                  <a:pt x="15753" y="6154"/>
                  <a:pt x="15741" y="6160"/>
                </a:cubicBezTo>
                <a:cubicBezTo>
                  <a:pt x="15735" y="6166"/>
                  <a:pt x="15729" y="6166"/>
                  <a:pt x="15723" y="6166"/>
                </a:cubicBezTo>
                <a:cubicBezTo>
                  <a:pt x="15705" y="6166"/>
                  <a:pt x="15699" y="6166"/>
                  <a:pt x="15687" y="6172"/>
                </a:cubicBezTo>
                <a:cubicBezTo>
                  <a:pt x="15681" y="6172"/>
                  <a:pt x="15681" y="6178"/>
                  <a:pt x="15676" y="6184"/>
                </a:cubicBezTo>
                <a:cubicBezTo>
                  <a:pt x="15676" y="6190"/>
                  <a:pt x="15670" y="6196"/>
                  <a:pt x="15670" y="6202"/>
                </a:cubicBezTo>
                <a:cubicBezTo>
                  <a:pt x="15670" y="6208"/>
                  <a:pt x="15676" y="6214"/>
                  <a:pt x="15676" y="6220"/>
                </a:cubicBezTo>
                <a:cubicBezTo>
                  <a:pt x="15687" y="6214"/>
                  <a:pt x="15699" y="6208"/>
                  <a:pt x="15711" y="6202"/>
                </a:cubicBezTo>
                <a:cubicBezTo>
                  <a:pt x="15711" y="6202"/>
                  <a:pt x="15717" y="6202"/>
                  <a:pt x="15723" y="6196"/>
                </a:cubicBezTo>
                <a:cubicBezTo>
                  <a:pt x="15723" y="6196"/>
                  <a:pt x="15723" y="6190"/>
                  <a:pt x="15729" y="6190"/>
                </a:cubicBezTo>
                <a:cubicBezTo>
                  <a:pt x="15735" y="6184"/>
                  <a:pt x="15735" y="6184"/>
                  <a:pt x="15741" y="6184"/>
                </a:cubicBezTo>
                <a:cubicBezTo>
                  <a:pt x="15747" y="6178"/>
                  <a:pt x="15747" y="6178"/>
                  <a:pt x="15753" y="6178"/>
                </a:cubicBezTo>
                <a:cubicBezTo>
                  <a:pt x="15759" y="6172"/>
                  <a:pt x="15759" y="6178"/>
                  <a:pt x="15764" y="6178"/>
                </a:cubicBezTo>
                <a:cubicBezTo>
                  <a:pt x="15770" y="6172"/>
                  <a:pt x="15770" y="6166"/>
                  <a:pt x="15776" y="6166"/>
                </a:cubicBezTo>
                <a:cubicBezTo>
                  <a:pt x="15800" y="6172"/>
                  <a:pt x="15800" y="6172"/>
                  <a:pt x="15800" y="6172"/>
                </a:cubicBezTo>
                <a:cubicBezTo>
                  <a:pt x="15871" y="6172"/>
                  <a:pt x="15871" y="6172"/>
                  <a:pt x="15871" y="6172"/>
                </a:cubicBezTo>
                <a:cubicBezTo>
                  <a:pt x="15871" y="6172"/>
                  <a:pt x="15877" y="6172"/>
                  <a:pt x="15883" y="6172"/>
                </a:cubicBezTo>
                <a:lnTo>
                  <a:pt x="15889" y="6178"/>
                </a:lnTo>
                <a:cubicBezTo>
                  <a:pt x="15901" y="6184"/>
                  <a:pt x="15901" y="6190"/>
                  <a:pt x="15907" y="6190"/>
                </a:cubicBezTo>
                <a:cubicBezTo>
                  <a:pt x="15913" y="6190"/>
                  <a:pt x="15919" y="6190"/>
                  <a:pt x="15925" y="6190"/>
                </a:cubicBezTo>
                <a:cubicBezTo>
                  <a:pt x="15930" y="6184"/>
                  <a:pt x="15936" y="6184"/>
                  <a:pt x="15936" y="6184"/>
                </a:cubicBezTo>
                <a:cubicBezTo>
                  <a:pt x="15942" y="6178"/>
                  <a:pt x="15942" y="6172"/>
                  <a:pt x="15948" y="6172"/>
                </a:cubicBezTo>
                <a:cubicBezTo>
                  <a:pt x="15948" y="6166"/>
                  <a:pt x="15954" y="6172"/>
                  <a:pt x="15960" y="6172"/>
                </a:cubicBezTo>
                <a:cubicBezTo>
                  <a:pt x="15966" y="6166"/>
                  <a:pt x="15966" y="6166"/>
                  <a:pt x="15966" y="6166"/>
                </a:cubicBezTo>
                <a:cubicBezTo>
                  <a:pt x="15972" y="6160"/>
                  <a:pt x="15972" y="6154"/>
                  <a:pt x="15978" y="6154"/>
                </a:cubicBezTo>
                <a:cubicBezTo>
                  <a:pt x="15984" y="6142"/>
                  <a:pt x="15990" y="6137"/>
                  <a:pt x="15990" y="6125"/>
                </a:cubicBezTo>
                <a:cubicBezTo>
                  <a:pt x="15978" y="6125"/>
                  <a:pt x="15972" y="6125"/>
                  <a:pt x="15960" y="6131"/>
                </a:cubicBezTo>
                <a:close/>
                <a:moveTo>
                  <a:pt x="15901" y="6741"/>
                </a:moveTo>
                <a:lnTo>
                  <a:pt x="15901" y="6741"/>
                </a:lnTo>
                <a:cubicBezTo>
                  <a:pt x="15901" y="6747"/>
                  <a:pt x="15895" y="6753"/>
                  <a:pt x="15895" y="6753"/>
                </a:cubicBezTo>
                <a:cubicBezTo>
                  <a:pt x="15895" y="6765"/>
                  <a:pt x="15907" y="6765"/>
                  <a:pt x="15919" y="6771"/>
                </a:cubicBezTo>
                <a:cubicBezTo>
                  <a:pt x="15919" y="6771"/>
                  <a:pt x="15925" y="6771"/>
                  <a:pt x="15930" y="6771"/>
                </a:cubicBezTo>
                <a:cubicBezTo>
                  <a:pt x="15936" y="6771"/>
                  <a:pt x="15936" y="6777"/>
                  <a:pt x="15942" y="6777"/>
                </a:cubicBezTo>
                <a:cubicBezTo>
                  <a:pt x="15948" y="6777"/>
                  <a:pt x="15954" y="6765"/>
                  <a:pt x="15960" y="6753"/>
                </a:cubicBezTo>
                <a:cubicBezTo>
                  <a:pt x="15966" y="6747"/>
                  <a:pt x="15972" y="6741"/>
                  <a:pt x="15978" y="6735"/>
                </a:cubicBezTo>
                <a:cubicBezTo>
                  <a:pt x="15984" y="6730"/>
                  <a:pt x="15990" y="6724"/>
                  <a:pt x="15996" y="6724"/>
                </a:cubicBezTo>
                <a:cubicBezTo>
                  <a:pt x="15996" y="6718"/>
                  <a:pt x="16002" y="6718"/>
                  <a:pt x="16008" y="6718"/>
                </a:cubicBezTo>
                <a:cubicBezTo>
                  <a:pt x="16014" y="6718"/>
                  <a:pt x="16019" y="6718"/>
                  <a:pt x="16031" y="6718"/>
                </a:cubicBezTo>
                <a:cubicBezTo>
                  <a:pt x="16037" y="6712"/>
                  <a:pt x="16043" y="6700"/>
                  <a:pt x="16049" y="6694"/>
                </a:cubicBezTo>
                <a:cubicBezTo>
                  <a:pt x="16061" y="6694"/>
                  <a:pt x="16067" y="6688"/>
                  <a:pt x="16073" y="6688"/>
                </a:cubicBezTo>
                <a:cubicBezTo>
                  <a:pt x="16085" y="6688"/>
                  <a:pt x="16091" y="6688"/>
                  <a:pt x="16096" y="6688"/>
                </a:cubicBezTo>
                <a:cubicBezTo>
                  <a:pt x="16102" y="6688"/>
                  <a:pt x="16102" y="6688"/>
                  <a:pt x="16108" y="6688"/>
                </a:cubicBezTo>
                <a:cubicBezTo>
                  <a:pt x="16114" y="6688"/>
                  <a:pt x="16114" y="6682"/>
                  <a:pt x="16114" y="6676"/>
                </a:cubicBezTo>
                <a:cubicBezTo>
                  <a:pt x="16108" y="6676"/>
                  <a:pt x="16108" y="6676"/>
                  <a:pt x="16102" y="6670"/>
                </a:cubicBezTo>
                <a:cubicBezTo>
                  <a:pt x="16096" y="6670"/>
                  <a:pt x="16096" y="6664"/>
                  <a:pt x="16091" y="6658"/>
                </a:cubicBezTo>
                <a:cubicBezTo>
                  <a:pt x="16085" y="6658"/>
                  <a:pt x="16079" y="6658"/>
                  <a:pt x="16067" y="6658"/>
                </a:cubicBezTo>
                <a:cubicBezTo>
                  <a:pt x="16067" y="6658"/>
                  <a:pt x="16061" y="6658"/>
                  <a:pt x="16055" y="6658"/>
                </a:cubicBezTo>
                <a:lnTo>
                  <a:pt x="16049" y="6658"/>
                </a:lnTo>
                <a:cubicBezTo>
                  <a:pt x="16043" y="6664"/>
                  <a:pt x="16043" y="6670"/>
                  <a:pt x="16037" y="6670"/>
                </a:cubicBezTo>
                <a:cubicBezTo>
                  <a:pt x="16031" y="6676"/>
                  <a:pt x="16025" y="6676"/>
                  <a:pt x="16025" y="6676"/>
                </a:cubicBezTo>
                <a:cubicBezTo>
                  <a:pt x="16019" y="6676"/>
                  <a:pt x="16014" y="6676"/>
                  <a:pt x="16014" y="6676"/>
                </a:cubicBezTo>
                <a:cubicBezTo>
                  <a:pt x="16008" y="6682"/>
                  <a:pt x="16008" y="6688"/>
                  <a:pt x="16002" y="6688"/>
                </a:cubicBezTo>
                <a:cubicBezTo>
                  <a:pt x="15996" y="6688"/>
                  <a:pt x="15990" y="6688"/>
                  <a:pt x="15984" y="6688"/>
                </a:cubicBezTo>
                <a:cubicBezTo>
                  <a:pt x="15984" y="6688"/>
                  <a:pt x="15978" y="6688"/>
                  <a:pt x="15972" y="6694"/>
                </a:cubicBezTo>
                <a:cubicBezTo>
                  <a:pt x="15972" y="6694"/>
                  <a:pt x="15978" y="6700"/>
                  <a:pt x="15972" y="6706"/>
                </a:cubicBezTo>
                <a:cubicBezTo>
                  <a:pt x="15966" y="6706"/>
                  <a:pt x="15954" y="6706"/>
                  <a:pt x="15948" y="6706"/>
                </a:cubicBezTo>
                <a:cubicBezTo>
                  <a:pt x="15942" y="6706"/>
                  <a:pt x="15942" y="6706"/>
                  <a:pt x="15936" y="6706"/>
                </a:cubicBezTo>
                <a:cubicBezTo>
                  <a:pt x="15930" y="6706"/>
                  <a:pt x="15930" y="6718"/>
                  <a:pt x="15925" y="6718"/>
                </a:cubicBezTo>
                <a:cubicBezTo>
                  <a:pt x="15925" y="6724"/>
                  <a:pt x="15919" y="6724"/>
                  <a:pt x="15913" y="6730"/>
                </a:cubicBezTo>
                <a:cubicBezTo>
                  <a:pt x="15913" y="6730"/>
                  <a:pt x="15901" y="6735"/>
                  <a:pt x="15901" y="6741"/>
                </a:cubicBezTo>
                <a:cubicBezTo>
                  <a:pt x="15901" y="6747"/>
                  <a:pt x="15901" y="6747"/>
                  <a:pt x="15901" y="6747"/>
                </a:cubicBezTo>
                <a:cubicBezTo>
                  <a:pt x="15901" y="6753"/>
                  <a:pt x="15907" y="6753"/>
                  <a:pt x="15907" y="6759"/>
                </a:cubicBezTo>
                <a:lnTo>
                  <a:pt x="15901" y="6741"/>
                </a:lnTo>
                <a:close/>
                <a:moveTo>
                  <a:pt x="15877" y="6795"/>
                </a:moveTo>
                <a:lnTo>
                  <a:pt x="15877" y="6795"/>
                </a:lnTo>
                <a:cubicBezTo>
                  <a:pt x="15871" y="6795"/>
                  <a:pt x="15865" y="6801"/>
                  <a:pt x="15853" y="6807"/>
                </a:cubicBezTo>
                <a:cubicBezTo>
                  <a:pt x="15859" y="6813"/>
                  <a:pt x="15859" y="6813"/>
                  <a:pt x="15859" y="6818"/>
                </a:cubicBezTo>
                <a:cubicBezTo>
                  <a:pt x="15895" y="6818"/>
                  <a:pt x="15895" y="6818"/>
                  <a:pt x="15895" y="6818"/>
                </a:cubicBezTo>
                <a:cubicBezTo>
                  <a:pt x="15895" y="6801"/>
                  <a:pt x="15895" y="6801"/>
                  <a:pt x="15895" y="6801"/>
                </a:cubicBezTo>
                <a:cubicBezTo>
                  <a:pt x="15889" y="6789"/>
                  <a:pt x="15889" y="6789"/>
                  <a:pt x="15889" y="6789"/>
                </a:cubicBezTo>
                <a:cubicBezTo>
                  <a:pt x="15883" y="6789"/>
                  <a:pt x="15883" y="6789"/>
                  <a:pt x="15877" y="6795"/>
                </a:cubicBezTo>
                <a:close/>
                <a:moveTo>
                  <a:pt x="15699" y="6676"/>
                </a:moveTo>
                <a:lnTo>
                  <a:pt x="15699" y="6676"/>
                </a:lnTo>
                <a:cubicBezTo>
                  <a:pt x="15705" y="6682"/>
                  <a:pt x="15711" y="6688"/>
                  <a:pt x="15723" y="6694"/>
                </a:cubicBezTo>
                <a:cubicBezTo>
                  <a:pt x="15747" y="6694"/>
                  <a:pt x="15759" y="6694"/>
                  <a:pt x="15782" y="6694"/>
                </a:cubicBezTo>
                <a:cubicBezTo>
                  <a:pt x="15794" y="6694"/>
                  <a:pt x="15794" y="6694"/>
                  <a:pt x="15794" y="6694"/>
                </a:cubicBezTo>
                <a:cubicBezTo>
                  <a:pt x="15812" y="6694"/>
                  <a:pt x="15824" y="6694"/>
                  <a:pt x="15842" y="6694"/>
                </a:cubicBezTo>
                <a:cubicBezTo>
                  <a:pt x="15847" y="6694"/>
                  <a:pt x="15853" y="6688"/>
                  <a:pt x="15853" y="6688"/>
                </a:cubicBezTo>
                <a:cubicBezTo>
                  <a:pt x="15859" y="6688"/>
                  <a:pt x="15865" y="6688"/>
                  <a:pt x="15865" y="6688"/>
                </a:cubicBezTo>
                <a:cubicBezTo>
                  <a:pt x="15871" y="6688"/>
                  <a:pt x="15871" y="6688"/>
                  <a:pt x="15877" y="6688"/>
                </a:cubicBezTo>
                <a:cubicBezTo>
                  <a:pt x="15883" y="6688"/>
                  <a:pt x="15883" y="6682"/>
                  <a:pt x="15889" y="6682"/>
                </a:cubicBezTo>
                <a:cubicBezTo>
                  <a:pt x="15895" y="6676"/>
                  <a:pt x="15895" y="6670"/>
                  <a:pt x="15901" y="6670"/>
                </a:cubicBezTo>
                <a:cubicBezTo>
                  <a:pt x="15907" y="6670"/>
                  <a:pt x="15907" y="6670"/>
                  <a:pt x="15913" y="6670"/>
                </a:cubicBezTo>
                <a:cubicBezTo>
                  <a:pt x="15919" y="6670"/>
                  <a:pt x="15925" y="6670"/>
                  <a:pt x="15936" y="6670"/>
                </a:cubicBezTo>
                <a:cubicBezTo>
                  <a:pt x="15942" y="6670"/>
                  <a:pt x="15942" y="6670"/>
                  <a:pt x="15948" y="6670"/>
                </a:cubicBezTo>
                <a:cubicBezTo>
                  <a:pt x="15954" y="6670"/>
                  <a:pt x="15954" y="6664"/>
                  <a:pt x="15960" y="6658"/>
                </a:cubicBezTo>
                <a:cubicBezTo>
                  <a:pt x="15954" y="6652"/>
                  <a:pt x="15954" y="6652"/>
                  <a:pt x="15954" y="6652"/>
                </a:cubicBezTo>
                <a:cubicBezTo>
                  <a:pt x="15948" y="6652"/>
                  <a:pt x="15948" y="6647"/>
                  <a:pt x="15942" y="6652"/>
                </a:cubicBezTo>
                <a:cubicBezTo>
                  <a:pt x="15936" y="6652"/>
                  <a:pt x="15936" y="6658"/>
                  <a:pt x="15930" y="6658"/>
                </a:cubicBezTo>
                <a:cubicBezTo>
                  <a:pt x="15919" y="6658"/>
                  <a:pt x="15907" y="6658"/>
                  <a:pt x="15895" y="6658"/>
                </a:cubicBezTo>
                <a:cubicBezTo>
                  <a:pt x="15889" y="6658"/>
                  <a:pt x="15877" y="6664"/>
                  <a:pt x="15871" y="6664"/>
                </a:cubicBezTo>
                <a:cubicBezTo>
                  <a:pt x="15859" y="6664"/>
                  <a:pt x="15859" y="6664"/>
                  <a:pt x="15859" y="6664"/>
                </a:cubicBezTo>
                <a:cubicBezTo>
                  <a:pt x="15853" y="6664"/>
                  <a:pt x="15853" y="6664"/>
                  <a:pt x="15847" y="6664"/>
                </a:cubicBezTo>
                <a:cubicBezTo>
                  <a:pt x="15847" y="6664"/>
                  <a:pt x="15842" y="6664"/>
                  <a:pt x="15836" y="6664"/>
                </a:cubicBezTo>
                <a:cubicBezTo>
                  <a:pt x="15830" y="6670"/>
                  <a:pt x="15830" y="6670"/>
                  <a:pt x="15818" y="6670"/>
                </a:cubicBezTo>
                <a:cubicBezTo>
                  <a:pt x="15812" y="6670"/>
                  <a:pt x="15812" y="6670"/>
                  <a:pt x="15806" y="6670"/>
                </a:cubicBezTo>
                <a:cubicBezTo>
                  <a:pt x="15800" y="6670"/>
                  <a:pt x="15794" y="6658"/>
                  <a:pt x="15788" y="6658"/>
                </a:cubicBezTo>
                <a:cubicBezTo>
                  <a:pt x="15782" y="6658"/>
                  <a:pt x="15776" y="6658"/>
                  <a:pt x="15764" y="6652"/>
                </a:cubicBezTo>
                <a:cubicBezTo>
                  <a:pt x="15759" y="6652"/>
                  <a:pt x="15759" y="6652"/>
                  <a:pt x="15747" y="6652"/>
                </a:cubicBezTo>
                <a:cubicBezTo>
                  <a:pt x="15741" y="6652"/>
                  <a:pt x="15741" y="6652"/>
                  <a:pt x="15735" y="6652"/>
                </a:cubicBezTo>
                <a:cubicBezTo>
                  <a:pt x="15729" y="6658"/>
                  <a:pt x="15723" y="6658"/>
                  <a:pt x="15717" y="6658"/>
                </a:cubicBezTo>
                <a:cubicBezTo>
                  <a:pt x="15711" y="6664"/>
                  <a:pt x="15711" y="6670"/>
                  <a:pt x="15705" y="6670"/>
                </a:cubicBezTo>
                <a:cubicBezTo>
                  <a:pt x="15687" y="6670"/>
                  <a:pt x="15687" y="6670"/>
                  <a:pt x="15687" y="6670"/>
                </a:cubicBezTo>
                <a:lnTo>
                  <a:pt x="15699" y="6676"/>
                </a:lnTo>
                <a:close/>
                <a:moveTo>
                  <a:pt x="15676" y="6712"/>
                </a:moveTo>
                <a:lnTo>
                  <a:pt x="15676" y="6712"/>
                </a:lnTo>
                <a:cubicBezTo>
                  <a:pt x="15670" y="6718"/>
                  <a:pt x="15664" y="6718"/>
                  <a:pt x="15658" y="6724"/>
                </a:cubicBezTo>
                <a:cubicBezTo>
                  <a:pt x="15658" y="6730"/>
                  <a:pt x="15658" y="6730"/>
                  <a:pt x="15664" y="6735"/>
                </a:cubicBezTo>
                <a:cubicBezTo>
                  <a:pt x="15664" y="6741"/>
                  <a:pt x="15670" y="6741"/>
                  <a:pt x="15670" y="6741"/>
                </a:cubicBezTo>
                <a:cubicBezTo>
                  <a:pt x="15676" y="6747"/>
                  <a:pt x="15676" y="6753"/>
                  <a:pt x="15676" y="6753"/>
                </a:cubicBezTo>
                <a:cubicBezTo>
                  <a:pt x="15681" y="6759"/>
                  <a:pt x="15681" y="6765"/>
                  <a:pt x="15687" y="6765"/>
                </a:cubicBezTo>
                <a:cubicBezTo>
                  <a:pt x="15693" y="6771"/>
                  <a:pt x="15693" y="6771"/>
                  <a:pt x="15699" y="6771"/>
                </a:cubicBezTo>
                <a:cubicBezTo>
                  <a:pt x="15711" y="6771"/>
                  <a:pt x="15717" y="6771"/>
                  <a:pt x="15723" y="6771"/>
                </a:cubicBezTo>
                <a:cubicBezTo>
                  <a:pt x="15741" y="6771"/>
                  <a:pt x="15747" y="6771"/>
                  <a:pt x="15759" y="6765"/>
                </a:cubicBezTo>
                <a:cubicBezTo>
                  <a:pt x="15759" y="6753"/>
                  <a:pt x="15759" y="6753"/>
                  <a:pt x="15759" y="6753"/>
                </a:cubicBezTo>
                <a:cubicBezTo>
                  <a:pt x="15753" y="6753"/>
                  <a:pt x="15753" y="6753"/>
                  <a:pt x="15747" y="6753"/>
                </a:cubicBezTo>
                <a:cubicBezTo>
                  <a:pt x="15741" y="6753"/>
                  <a:pt x="15735" y="6747"/>
                  <a:pt x="15735" y="6747"/>
                </a:cubicBezTo>
                <a:cubicBezTo>
                  <a:pt x="15729" y="6741"/>
                  <a:pt x="15735" y="6735"/>
                  <a:pt x="15729" y="6735"/>
                </a:cubicBezTo>
                <a:cubicBezTo>
                  <a:pt x="15729" y="6735"/>
                  <a:pt x="15723" y="6735"/>
                  <a:pt x="15717" y="6730"/>
                </a:cubicBezTo>
                <a:cubicBezTo>
                  <a:pt x="15717" y="6730"/>
                  <a:pt x="15711" y="6730"/>
                  <a:pt x="15705" y="6730"/>
                </a:cubicBezTo>
                <a:cubicBezTo>
                  <a:pt x="15699" y="6730"/>
                  <a:pt x="15699" y="6724"/>
                  <a:pt x="15699" y="6718"/>
                </a:cubicBezTo>
                <a:cubicBezTo>
                  <a:pt x="15693" y="6718"/>
                  <a:pt x="15681" y="6712"/>
                  <a:pt x="15676" y="6712"/>
                </a:cubicBezTo>
                <a:close/>
                <a:moveTo>
                  <a:pt x="15533" y="6664"/>
                </a:moveTo>
                <a:lnTo>
                  <a:pt x="15533" y="6664"/>
                </a:lnTo>
                <a:cubicBezTo>
                  <a:pt x="15527" y="6664"/>
                  <a:pt x="15515" y="6670"/>
                  <a:pt x="15515" y="6676"/>
                </a:cubicBezTo>
                <a:cubicBezTo>
                  <a:pt x="15515" y="6682"/>
                  <a:pt x="15521" y="6682"/>
                  <a:pt x="15527" y="6688"/>
                </a:cubicBezTo>
                <a:cubicBezTo>
                  <a:pt x="15533" y="6700"/>
                  <a:pt x="15545" y="6694"/>
                  <a:pt x="15563" y="6694"/>
                </a:cubicBezTo>
                <a:cubicBezTo>
                  <a:pt x="15569" y="6694"/>
                  <a:pt x="15575" y="6694"/>
                  <a:pt x="15581" y="6694"/>
                </a:cubicBezTo>
                <a:cubicBezTo>
                  <a:pt x="15587" y="6688"/>
                  <a:pt x="15592" y="6688"/>
                  <a:pt x="15592" y="6688"/>
                </a:cubicBezTo>
                <a:cubicBezTo>
                  <a:pt x="15598" y="6682"/>
                  <a:pt x="15598" y="6676"/>
                  <a:pt x="15604" y="6676"/>
                </a:cubicBezTo>
                <a:cubicBezTo>
                  <a:pt x="15610" y="6670"/>
                  <a:pt x="15622" y="6676"/>
                  <a:pt x="15628" y="6676"/>
                </a:cubicBezTo>
                <a:cubicBezTo>
                  <a:pt x="15640" y="6676"/>
                  <a:pt x="15646" y="6676"/>
                  <a:pt x="15658" y="6676"/>
                </a:cubicBezTo>
                <a:lnTo>
                  <a:pt x="15664" y="6676"/>
                </a:lnTo>
                <a:lnTo>
                  <a:pt x="15664" y="6676"/>
                </a:lnTo>
                <a:cubicBezTo>
                  <a:pt x="15658" y="6670"/>
                  <a:pt x="15664" y="6664"/>
                  <a:pt x="15664" y="6658"/>
                </a:cubicBezTo>
                <a:cubicBezTo>
                  <a:pt x="15652" y="6658"/>
                  <a:pt x="15646" y="6664"/>
                  <a:pt x="15640" y="6658"/>
                </a:cubicBezTo>
                <a:cubicBezTo>
                  <a:pt x="15634" y="6658"/>
                  <a:pt x="15634" y="6658"/>
                  <a:pt x="15628" y="6652"/>
                </a:cubicBezTo>
                <a:cubicBezTo>
                  <a:pt x="15622" y="6652"/>
                  <a:pt x="15616" y="6658"/>
                  <a:pt x="15616" y="6652"/>
                </a:cubicBezTo>
                <a:cubicBezTo>
                  <a:pt x="15610" y="6652"/>
                  <a:pt x="15604" y="6652"/>
                  <a:pt x="15598" y="6652"/>
                </a:cubicBezTo>
                <a:cubicBezTo>
                  <a:pt x="15587" y="6652"/>
                  <a:pt x="15587" y="6652"/>
                  <a:pt x="15581" y="6652"/>
                </a:cubicBezTo>
                <a:cubicBezTo>
                  <a:pt x="15575" y="6652"/>
                  <a:pt x="15569" y="6658"/>
                  <a:pt x="15569" y="6658"/>
                </a:cubicBezTo>
                <a:cubicBezTo>
                  <a:pt x="15563" y="6658"/>
                  <a:pt x="15563" y="6664"/>
                  <a:pt x="15557" y="6664"/>
                </a:cubicBezTo>
                <a:cubicBezTo>
                  <a:pt x="15551" y="6664"/>
                  <a:pt x="15545" y="6664"/>
                  <a:pt x="15533" y="6664"/>
                </a:cubicBezTo>
                <a:close/>
                <a:moveTo>
                  <a:pt x="14917" y="6569"/>
                </a:moveTo>
                <a:lnTo>
                  <a:pt x="14917" y="6569"/>
                </a:lnTo>
                <a:cubicBezTo>
                  <a:pt x="14917" y="6581"/>
                  <a:pt x="14917" y="6581"/>
                  <a:pt x="14917" y="6581"/>
                </a:cubicBezTo>
                <a:cubicBezTo>
                  <a:pt x="14952" y="6581"/>
                  <a:pt x="14952" y="6581"/>
                  <a:pt x="14952" y="6581"/>
                </a:cubicBezTo>
                <a:cubicBezTo>
                  <a:pt x="14952" y="6605"/>
                  <a:pt x="14952" y="6605"/>
                  <a:pt x="14952" y="6605"/>
                </a:cubicBezTo>
                <a:cubicBezTo>
                  <a:pt x="14958" y="6605"/>
                  <a:pt x="14964" y="6605"/>
                  <a:pt x="14970" y="6605"/>
                </a:cubicBezTo>
                <a:cubicBezTo>
                  <a:pt x="14976" y="6605"/>
                  <a:pt x="14982" y="6605"/>
                  <a:pt x="14982" y="6605"/>
                </a:cubicBezTo>
                <a:cubicBezTo>
                  <a:pt x="14994" y="6611"/>
                  <a:pt x="14994" y="6611"/>
                  <a:pt x="14994" y="6611"/>
                </a:cubicBezTo>
                <a:cubicBezTo>
                  <a:pt x="15000" y="6617"/>
                  <a:pt x="15000" y="6623"/>
                  <a:pt x="15005" y="6623"/>
                </a:cubicBezTo>
                <a:cubicBezTo>
                  <a:pt x="15005" y="6629"/>
                  <a:pt x="15012" y="6635"/>
                  <a:pt x="15017" y="6635"/>
                </a:cubicBezTo>
                <a:cubicBezTo>
                  <a:pt x="15023" y="6641"/>
                  <a:pt x="15023" y="6641"/>
                  <a:pt x="15035" y="6641"/>
                </a:cubicBezTo>
                <a:cubicBezTo>
                  <a:pt x="15047" y="6641"/>
                  <a:pt x="15047" y="6629"/>
                  <a:pt x="15059" y="6629"/>
                </a:cubicBezTo>
                <a:cubicBezTo>
                  <a:pt x="15065" y="6629"/>
                  <a:pt x="15071" y="6629"/>
                  <a:pt x="15071" y="6629"/>
                </a:cubicBezTo>
                <a:cubicBezTo>
                  <a:pt x="15083" y="6629"/>
                  <a:pt x="15089" y="6629"/>
                  <a:pt x="15094" y="6629"/>
                </a:cubicBezTo>
                <a:cubicBezTo>
                  <a:pt x="15106" y="6629"/>
                  <a:pt x="15112" y="6623"/>
                  <a:pt x="15118" y="6623"/>
                </a:cubicBezTo>
                <a:cubicBezTo>
                  <a:pt x="15130" y="6623"/>
                  <a:pt x="15136" y="6623"/>
                  <a:pt x="15142" y="6629"/>
                </a:cubicBezTo>
                <a:cubicBezTo>
                  <a:pt x="15148" y="6629"/>
                  <a:pt x="15148" y="6635"/>
                  <a:pt x="15148" y="6641"/>
                </a:cubicBezTo>
                <a:cubicBezTo>
                  <a:pt x="15154" y="6641"/>
                  <a:pt x="15154" y="6647"/>
                  <a:pt x="15160" y="6647"/>
                </a:cubicBezTo>
                <a:cubicBezTo>
                  <a:pt x="15166" y="6647"/>
                  <a:pt x="15166" y="6647"/>
                  <a:pt x="15171" y="6647"/>
                </a:cubicBezTo>
                <a:cubicBezTo>
                  <a:pt x="15183" y="6647"/>
                  <a:pt x="15189" y="6647"/>
                  <a:pt x="15195" y="6647"/>
                </a:cubicBezTo>
                <a:cubicBezTo>
                  <a:pt x="15207" y="6647"/>
                  <a:pt x="15213" y="6647"/>
                  <a:pt x="15225" y="6647"/>
                </a:cubicBezTo>
                <a:cubicBezTo>
                  <a:pt x="15237" y="6652"/>
                  <a:pt x="15237" y="6658"/>
                  <a:pt x="15249" y="6664"/>
                </a:cubicBezTo>
                <a:cubicBezTo>
                  <a:pt x="15255" y="6664"/>
                  <a:pt x="15255" y="6670"/>
                  <a:pt x="15260" y="6670"/>
                </a:cubicBezTo>
                <a:cubicBezTo>
                  <a:pt x="15260" y="6670"/>
                  <a:pt x="15266" y="6670"/>
                  <a:pt x="15272" y="6670"/>
                </a:cubicBezTo>
                <a:cubicBezTo>
                  <a:pt x="15284" y="6676"/>
                  <a:pt x="15290" y="6676"/>
                  <a:pt x="15296" y="6676"/>
                </a:cubicBezTo>
                <a:cubicBezTo>
                  <a:pt x="15296" y="6670"/>
                  <a:pt x="15296" y="6670"/>
                  <a:pt x="15296" y="6664"/>
                </a:cubicBezTo>
                <a:cubicBezTo>
                  <a:pt x="15296" y="6658"/>
                  <a:pt x="15302" y="6658"/>
                  <a:pt x="15302" y="6652"/>
                </a:cubicBezTo>
                <a:cubicBezTo>
                  <a:pt x="15308" y="6652"/>
                  <a:pt x="15314" y="6652"/>
                  <a:pt x="15314" y="6652"/>
                </a:cubicBezTo>
                <a:cubicBezTo>
                  <a:pt x="15320" y="6652"/>
                  <a:pt x="15320" y="6658"/>
                  <a:pt x="15326" y="6658"/>
                </a:cubicBezTo>
                <a:cubicBezTo>
                  <a:pt x="15332" y="6664"/>
                  <a:pt x="15332" y="6658"/>
                  <a:pt x="15337" y="6658"/>
                </a:cubicBezTo>
                <a:cubicBezTo>
                  <a:pt x="15349" y="6658"/>
                  <a:pt x="15349" y="6658"/>
                  <a:pt x="15349" y="6658"/>
                </a:cubicBezTo>
                <a:cubicBezTo>
                  <a:pt x="15355" y="6658"/>
                  <a:pt x="15361" y="6652"/>
                  <a:pt x="15367" y="6652"/>
                </a:cubicBezTo>
                <a:cubicBezTo>
                  <a:pt x="15373" y="6652"/>
                  <a:pt x="15379" y="6658"/>
                  <a:pt x="15385" y="6658"/>
                </a:cubicBezTo>
                <a:cubicBezTo>
                  <a:pt x="15391" y="6664"/>
                  <a:pt x="15397" y="6664"/>
                  <a:pt x="15397" y="6664"/>
                </a:cubicBezTo>
                <a:cubicBezTo>
                  <a:pt x="15403" y="6664"/>
                  <a:pt x="15403" y="6670"/>
                  <a:pt x="15409" y="6676"/>
                </a:cubicBezTo>
                <a:cubicBezTo>
                  <a:pt x="15415" y="6682"/>
                  <a:pt x="15421" y="6688"/>
                  <a:pt x="15426" y="6688"/>
                </a:cubicBezTo>
                <a:cubicBezTo>
                  <a:pt x="15438" y="6694"/>
                  <a:pt x="15444" y="6694"/>
                  <a:pt x="15456" y="6694"/>
                </a:cubicBezTo>
                <a:cubicBezTo>
                  <a:pt x="15468" y="6694"/>
                  <a:pt x="15468" y="6694"/>
                  <a:pt x="15468" y="6694"/>
                </a:cubicBezTo>
                <a:cubicBezTo>
                  <a:pt x="15474" y="6694"/>
                  <a:pt x="15474" y="6688"/>
                  <a:pt x="15480" y="6688"/>
                </a:cubicBezTo>
                <a:cubicBezTo>
                  <a:pt x="15474" y="6676"/>
                  <a:pt x="15468" y="6670"/>
                  <a:pt x="15468" y="6664"/>
                </a:cubicBezTo>
                <a:cubicBezTo>
                  <a:pt x="15462" y="6658"/>
                  <a:pt x="15462" y="6652"/>
                  <a:pt x="15456" y="6652"/>
                </a:cubicBezTo>
                <a:cubicBezTo>
                  <a:pt x="15450" y="6652"/>
                  <a:pt x="15450" y="6652"/>
                  <a:pt x="15444" y="6652"/>
                </a:cubicBezTo>
                <a:cubicBezTo>
                  <a:pt x="15432" y="6647"/>
                  <a:pt x="15426" y="6641"/>
                  <a:pt x="15426" y="6629"/>
                </a:cubicBezTo>
                <a:cubicBezTo>
                  <a:pt x="15337" y="6629"/>
                  <a:pt x="15337" y="6629"/>
                  <a:pt x="15337" y="6629"/>
                </a:cubicBezTo>
                <a:cubicBezTo>
                  <a:pt x="15337" y="6629"/>
                  <a:pt x="15332" y="6623"/>
                  <a:pt x="15337" y="6617"/>
                </a:cubicBezTo>
                <a:cubicBezTo>
                  <a:pt x="15337" y="6611"/>
                  <a:pt x="15337" y="6611"/>
                  <a:pt x="15344" y="6605"/>
                </a:cubicBezTo>
                <a:lnTo>
                  <a:pt x="15349" y="6605"/>
                </a:lnTo>
                <a:cubicBezTo>
                  <a:pt x="15361" y="6599"/>
                  <a:pt x="15367" y="6605"/>
                  <a:pt x="15373" y="6605"/>
                </a:cubicBezTo>
                <a:cubicBezTo>
                  <a:pt x="15385" y="6605"/>
                  <a:pt x="15391" y="6599"/>
                  <a:pt x="15397" y="6593"/>
                </a:cubicBezTo>
                <a:cubicBezTo>
                  <a:pt x="15391" y="6593"/>
                  <a:pt x="15385" y="6593"/>
                  <a:pt x="15373" y="6587"/>
                </a:cubicBezTo>
                <a:cubicBezTo>
                  <a:pt x="15373" y="6587"/>
                  <a:pt x="15367" y="6587"/>
                  <a:pt x="15361" y="6581"/>
                </a:cubicBezTo>
                <a:cubicBezTo>
                  <a:pt x="15361" y="6581"/>
                  <a:pt x="15355" y="6587"/>
                  <a:pt x="15349" y="6581"/>
                </a:cubicBezTo>
                <a:cubicBezTo>
                  <a:pt x="15344" y="6581"/>
                  <a:pt x="15337" y="6575"/>
                  <a:pt x="15326" y="6575"/>
                </a:cubicBezTo>
                <a:cubicBezTo>
                  <a:pt x="15320" y="6575"/>
                  <a:pt x="15314" y="6581"/>
                  <a:pt x="15302" y="6581"/>
                </a:cubicBezTo>
                <a:cubicBezTo>
                  <a:pt x="15296" y="6581"/>
                  <a:pt x="15296" y="6575"/>
                  <a:pt x="15290" y="6575"/>
                </a:cubicBezTo>
                <a:cubicBezTo>
                  <a:pt x="15278" y="6575"/>
                  <a:pt x="15266" y="6581"/>
                  <a:pt x="15255" y="6575"/>
                </a:cubicBezTo>
                <a:cubicBezTo>
                  <a:pt x="15249" y="6575"/>
                  <a:pt x="15243" y="6569"/>
                  <a:pt x="15231" y="6563"/>
                </a:cubicBezTo>
                <a:cubicBezTo>
                  <a:pt x="15225" y="6563"/>
                  <a:pt x="15219" y="6558"/>
                  <a:pt x="15207" y="6558"/>
                </a:cubicBezTo>
                <a:lnTo>
                  <a:pt x="14917" y="6569"/>
                </a:lnTo>
                <a:close/>
                <a:moveTo>
                  <a:pt x="14739" y="6486"/>
                </a:moveTo>
                <a:lnTo>
                  <a:pt x="14739" y="6486"/>
                </a:lnTo>
                <a:cubicBezTo>
                  <a:pt x="14739" y="6486"/>
                  <a:pt x="14733" y="6492"/>
                  <a:pt x="14733" y="6498"/>
                </a:cubicBezTo>
                <a:lnTo>
                  <a:pt x="14733" y="6504"/>
                </a:lnTo>
                <a:cubicBezTo>
                  <a:pt x="14745" y="6516"/>
                  <a:pt x="14745" y="6516"/>
                  <a:pt x="14745" y="6516"/>
                </a:cubicBezTo>
                <a:cubicBezTo>
                  <a:pt x="14745" y="6504"/>
                  <a:pt x="14745" y="6504"/>
                  <a:pt x="14745" y="6504"/>
                </a:cubicBezTo>
                <a:cubicBezTo>
                  <a:pt x="14745" y="6498"/>
                  <a:pt x="14739" y="6498"/>
                  <a:pt x="14739" y="6498"/>
                </a:cubicBezTo>
                <a:lnTo>
                  <a:pt x="14739" y="6486"/>
                </a:lnTo>
                <a:close/>
                <a:moveTo>
                  <a:pt x="15148" y="6095"/>
                </a:moveTo>
                <a:lnTo>
                  <a:pt x="15148" y="6095"/>
                </a:lnTo>
                <a:cubicBezTo>
                  <a:pt x="15136" y="6095"/>
                  <a:pt x="15136" y="6095"/>
                  <a:pt x="15136" y="6095"/>
                </a:cubicBezTo>
                <a:cubicBezTo>
                  <a:pt x="15130" y="6095"/>
                  <a:pt x="15130" y="6095"/>
                  <a:pt x="15124" y="6101"/>
                </a:cubicBezTo>
                <a:cubicBezTo>
                  <a:pt x="15124" y="6119"/>
                  <a:pt x="15124" y="6131"/>
                  <a:pt x="15118" y="6142"/>
                </a:cubicBezTo>
                <a:cubicBezTo>
                  <a:pt x="15118" y="6149"/>
                  <a:pt x="15106" y="6149"/>
                  <a:pt x="15106" y="6154"/>
                </a:cubicBezTo>
                <a:cubicBezTo>
                  <a:pt x="15106" y="6154"/>
                  <a:pt x="15106" y="6160"/>
                  <a:pt x="15106" y="6166"/>
                </a:cubicBezTo>
                <a:cubicBezTo>
                  <a:pt x="15100" y="6172"/>
                  <a:pt x="15106" y="6178"/>
                  <a:pt x="15106" y="6190"/>
                </a:cubicBezTo>
                <a:cubicBezTo>
                  <a:pt x="15106" y="6202"/>
                  <a:pt x="15100" y="6208"/>
                  <a:pt x="15106" y="6214"/>
                </a:cubicBezTo>
                <a:cubicBezTo>
                  <a:pt x="15106" y="6220"/>
                  <a:pt x="15106" y="6226"/>
                  <a:pt x="15106" y="6226"/>
                </a:cubicBezTo>
                <a:cubicBezTo>
                  <a:pt x="15112" y="6231"/>
                  <a:pt x="15112" y="6231"/>
                  <a:pt x="15118" y="6237"/>
                </a:cubicBezTo>
                <a:cubicBezTo>
                  <a:pt x="15124" y="6243"/>
                  <a:pt x="15136" y="6243"/>
                  <a:pt x="15142" y="6249"/>
                </a:cubicBezTo>
                <a:cubicBezTo>
                  <a:pt x="15148" y="6249"/>
                  <a:pt x="15148" y="6255"/>
                  <a:pt x="15148" y="6261"/>
                </a:cubicBezTo>
                <a:cubicBezTo>
                  <a:pt x="15154" y="6261"/>
                  <a:pt x="15160" y="6261"/>
                  <a:pt x="15160" y="6267"/>
                </a:cubicBezTo>
                <a:cubicBezTo>
                  <a:pt x="15166" y="6273"/>
                  <a:pt x="15160" y="6279"/>
                  <a:pt x="15160" y="6285"/>
                </a:cubicBezTo>
                <a:cubicBezTo>
                  <a:pt x="15160" y="6285"/>
                  <a:pt x="15160" y="6285"/>
                  <a:pt x="15160" y="6291"/>
                </a:cubicBezTo>
                <a:cubicBezTo>
                  <a:pt x="15160" y="6303"/>
                  <a:pt x="15160" y="6303"/>
                  <a:pt x="15160" y="6303"/>
                </a:cubicBezTo>
                <a:cubicBezTo>
                  <a:pt x="15160" y="6309"/>
                  <a:pt x="15154" y="6309"/>
                  <a:pt x="15154" y="6320"/>
                </a:cubicBezTo>
                <a:cubicBezTo>
                  <a:pt x="15154" y="6326"/>
                  <a:pt x="15160" y="6332"/>
                  <a:pt x="15160" y="6338"/>
                </a:cubicBezTo>
                <a:lnTo>
                  <a:pt x="15160" y="6344"/>
                </a:lnTo>
                <a:cubicBezTo>
                  <a:pt x="15166" y="6350"/>
                  <a:pt x="15166" y="6356"/>
                  <a:pt x="15171" y="6356"/>
                </a:cubicBezTo>
                <a:cubicBezTo>
                  <a:pt x="15171" y="6362"/>
                  <a:pt x="15178" y="6362"/>
                  <a:pt x="15183" y="6362"/>
                </a:cubicBezTo>
                <a:cubicBezTo>
                  <a:pt x="15189" y="6368"/>
                  <a:pt x="15195" y="6368"/>
                  <a:pt x="15201" y="6368"/>
                </a:cubicBezTo>
                <a:cubicBezTo>
                  <a:pt x="15213" y="6368"/>
                  <a:pt x="15219" y="6368"/>
                  <a:pt x="15231" y="6368"/>
                </a:cubicBezTo>
                <a:cubicBezTo>
                  <a:pt x="15231" y="6368"/>
                  <a:pt x="15237" y="6368"/>
                  <a:pt x="15243" y="6368"/>
                </a:cubicBezTo>
                <a:cubicBezTo>
                  <a:pt x="15243" y="6374"/>
                  <a:pt x="15243" y="6380"/>
                  <a:pt x="15243" y="6380"/>
                </a:cubicBezTo>
                <a:cubicBezTo>
                  <a:pt x="15249" y="6386"/>
                  <a:pt x="15255" y="6397"/>
                  <a:pt x="15266" y="6397"/>
                </a:cubicBezTo>
                <a:cubicBezTo>
                  <a:pt x="15272" y="6397"/>
                  <a:pt x="15278" y="6397"/>
                  <a:pt x="15284" y="6397"/>
                </a:cubicBezTo>
                <a:cubicBezTo>
                  <a:pt x="15296" y="6397"/>
                  <a:pt x="15302" y="6397"/>
                  <a:pt x="15308" y="6397"/>
                </a:cubicBezTo>
                <a:cubicBezTo>
                  <a:pt x="15320" y="6397"/>
                  <a:pt x="15326" y="6386"/>
                  <a:pt x="15337" y="6386"/>
                </a:cubicBezTo>
                <a:cubicBezTo>
                  <a:pt x="15344" y="6386"/>
                  <a:pt x="15349" y="6386"/>
                  <a:pt x="15355" y="6386"/>
                </a:cubicBezTo>
                <a:cubicBezTo>
                  <a:pt x="15361" y="6392"/>
                  <a:pt x="15361" y="6392"/>
                  <a:pt x="15367" y="6397"/>
                </a:cubicBezTo>
                <a:cubicBezTo>
                  <a:pt x="15373" y="6397"/>
                  <a:pt x="15367" y="6409"/>
                  <a:pt x="15373" y="6409"/>
                </a:cubicBezTo>
                <a:cubicBezTo>
                  <a:pt x="15385" y="6409"/>
                  <a:pt x="15385" y="6397"/>
                  <a:pt x="15391" y="6397"/>
                </a:cubicBezTo>
                <a:cubicBezTo>
                  <a:pt x="15403" y="6397"/>
                  <a:pt x="15415" y="6409"/>
                  <a:pt x="15421" y="6415"/>
                </a:cubicBezTo>
                <a:cubicBezTo>
                  <a:pt x="15426" y="6421"/>
                  <a:pt x="15426" y="6427"/>
                  <a:pt x="15432" y="6427"/>
                </a:cubicBezTo>
                <a:cubicBezTo>
                  <a:pt x="15438" y="6427"/>
                  <a:pt x="15438" y="6427"/>
                  <a:pt x="15444" y="6427"/>
                </a:cubicBezTo>
                <a:cubicBezTo>
                  <a:pt x="15450" y="6433"/>
                  <a:pt x="15456" y="6427"/>
                  <a:pt x="15462" y="6427"/>
                </a:cubicBezTo>
                <a:cubicBezTo>
                  <a:pt x="15480" y="6427"/>
                  <a:pt x="15480" y="6427"/>
                  <a:pt x="15480" y="6427"/>
                </a:cubicBezTo>
                <a:cubicBezTo>
                  <a:pt x="15480" y="6427"/>
                  <a:pt x="15480" y="6427"/>
                  <a:pt x="15486" y="6427"/>
                </a:cubicBezTo>
                <a:cubicBezTo>
                  <a:pt x="15486" y="6403"/>
                  <a:pt x="15486" y="6403"/>
                  <a:pt x="15486" y="6403"/>
                </a:cubicBezTo>
                <a:cubicBezTo>
                  <a:pt x="15486" y="6397"/>
                  <a:pt x="15486" y="6397"/>
                  <a:pt x="15486" y="6392"/>
                </a:cubicBezTo>
                <a:cubicBezTo>
                  <a:pt x="15492" y="6392"/>
                  <a:pt x="15492" y="6392"/>
                  <a:pt x="15498" y="6386"/>
                </a:cubicBezTo>
                <a:cubicBezTo>
                  <a:pt x="15504" y="6386"/>
                  <a:pt x="15504" y="6386"/>
                  <a:pt x="15510" y="6380"/>
                </a:cubicBezTo>
                <a:cubicBezTo>
                  <a:pt x="15515" y="6380"/>
                  <a:pt x="15515" y="6374"/>
                  <a:pt x="15515" y="6362"/>
                </a:cubicBezTo>
                <a:cubicBezTo>
                  <a:pt x="15515" y="6356"/>
                  <a:pt x="15515" y="6350"/>
                  <a:pt x="15515" y="6344"/>
                </a:cubicBezTo>
                <a:cubicBezTo>
                  <a:pt x="15515" y="6344"/>
                  <a:pt x="15510" y="6338"/>
                  <a:pt x="15504" y="6338"/>
                </a:cubicBezTo>
                <a:cubicBezTo>
                  <a:pt x="15504" y="6332"/>
                  <a:pt x="15504" y="6326"/>
                  <a:pt x="15504" y="6320"/>
                </a:cubicBezTo>
                <a:cubicBezTo>
                  <a:pt x="15504" y="6315"/>
                  <a:pt x="15510" y="6315"/>
                  <a:pt x="15510" y="6309"/>
                </a:cubicBezTo>
                <a:cubicBezTo>
                  <a:pt x="15510" y="6309"/>
                  <a:pt x="15515" y="6303"/>
                  <a:pt x="15521" y="6303"/>
                </a:cubicBezTo>
                <a:cubicBezTo>
                  <a:pt x="15521" y="6297"/>
                  <a:pt x="15527" y="6291"/>
                  <a:pt x="15527" y="6291"/>
                </a:cubicBezTo>
                <a:cubicBezTo>
                  <a:pt x="15527" y="6285"/>
                  <a:pt x="15533" y="6279"/>
                  <a:pt x="15533" y="6273"/>
                </a:cubicBezTo>
                <a:cubicBezTo>
                  <a:pt x="15539" y="6261"/>
                  <a:pt x="15539" y="6255"/>
                  <a:pt x="15545" y="6243"/>
                </a:cubicBezTo>
                <a:cubicBezTo>
                  <a:pt x="15581" y="6243"/>
                  <a:pt x="15581" y="6243"/>
                  <a:pt x="15581" y="6243"/>
                </a:cubicBezTo>
                <a:cubicBezTo>
                  <a:pt x="15581" y="6184"/>
                  <a:pt x="15581" y="6184"/>
                  <a:pt x="15581" y="6184"/>
                </a:cubicBezTo>
                <a:cubicBezTo>
                  <a:pt x="15592" y="6184"/>
                  <a:pt x="15598" y="6184"/>
                  <a:pt x="15616" y="6184"/>
                </a:cubicBezTo>
                <a:cubicBezTo>
                  <a:pt x="15622" y="6184"/>
                  <a:pt x="15622" y="6178"/>
                  <a:pt x="15628" y="6178"/>
                </a:cubicBezTo>
                <a:cubicBezTo>
                  <a:pt x="15634" y="6178"/>
                  <a:pt x="15640" y="6172"/>
                  <a:pt x="15640" y="6166"/>
                </a:cubicBezTo>
                <a:cubicBezTo>
                  <a:pt x="15640" y="6166"/>
                  <a:pt x="15646" y="6160"/>
                  <a:pt x="15646" y="6154"/>
                </a:cubicBezTo>
                <a:cubicBezTo>
                  <a:pt x="15640" y="6154"/>
                  <a:pt x="15640" y="6142"/>
                  <a:pt x="15640" y="6142"/>
                </a:cubicBezTo>
                <a:cubicBezTo>
                  <a:pt x="15634" y="6142"/>
                  <a:pt x="15628" y="6142"/>
                  <a:pt x="15622" y="6142"/>
                </a:cubicBezTo>
                <a:cubicBezTo>
                  <a:pt x="15622" y="6142"/>
                  <a:pt x="15616" y="6142"/>
                  <a:pt x="15610" y="6142"/>
                </a:cubicBezTo>
                <a:cubicBezTo>
                  <a:pt x="15604" y="6142"/>
                  <a:pt x="15598" y="6142"/>
                  <a:pt x="15587" y="6142"/>
                </a:cubicBezTo>
                <a:cubicBezTo>
                  <a:pt x="15587" y="6137"/>
                  <a:pt x="15581" y="6131"/>
                  <a:pt x="15581" y="6125"/>
                </a:cubicBezTo>
                <a:cubicBezTo>
                  <a:pt x="15581" y="6119"/>
                  <a:pt x="15587" y="6119"/>
                  <a:pt x="15587" y="6113"/>
                </a:cubicBezTo>
                <a:cubicBezTo>
                  <a:pt x="15587" y="6095"/>
                  <a:pt x="15587" y="6095"/>
                  <a:pt x="15587" y="6095"/>
                </a:cubicBezTo>
                <a:cubicBezTo>
                  <a:pt x="15587" y="6089"/>
                  <a:pt x="15592" y="6083"/>
                  <a:pt x="15587" y="6077"/>
                </a:cubicBezTo>
                <a:cubicBezTo>
                  <a:pt x="15587" y="6071"/>
                  <a:pt x="15587" y="6071"/>
                  <a:pt x="15581" y="6065"/>
                </a:cubicBezTo>
                <a:cubicBezTo>
                  <a:pt x="15581" y="6060"/>
                  <a:pt x="15575" y="6054"/>
                  <a:pt x="15575" y="6048"/>
                </a:cubicBezTo>
                <a:cubicBezTo>
                  <a:pt x="15575" y="5988"/>
                  <a:pt x="15575" y="5988"/>
                  <a:pt x="15575" y="5988"/>
                </a:cubicBezTo>
                <a:cubicBezTo>
                  <a:pt x="15587" y="5988"/>
                  <a:pt x="15592" y="5988"/>
                  <a:pt x="15604" y="5988"/>
                </a:cubicBezTo>
                <a:cubicBezTo>
                  <a:pt x="15610" y="5988"/>
                  <a:pt x="15616" y="5988"/>
                  <a:pt x="15616" y="5988"/>
                </a:cubicBezTo>
                <a:cubicBezTo>
                  <a:pt x="15616" y="5983"/>
                  <a:pt x="15616" y="5976"/>
                  <a:pt x="15616" y="5971"/>
                </a:cubicBezTo>
                <a:cubicBezTo>
                  <a:pt x="15616" y="5971"/>
                  <a:pt x="15616" y="5965"/>
                  <a:pt x="15616" y="5959"/>
                </a:cubicBezTo>
                <a:cubicBezTo>
                  <a:pt x="15622" y="5959"/>
                  <a:pt x="15622" y="5953"/>
                  <a:pt x="15628" y="5953"/>
                </a:cubicBezTo>
                <a:cubicBezTo>
                  <a:pt x="15628" y="5947"/>
                  <a:pt x="15634" y="5953"/>
                  <a:pt x="15640" y="5953"/>
                </a:cubicBezTo>
                <a:cubicBezTo>
                  <a:pt x="15640" y="5947"/>
                  <a:pt x="15646" y="5941"/>
                  <a:pt x="15652" y="5941"/>
                </a:cubicBezTo>
                <a:cubicBezTo>
                  <a:pt x="15658" y="5935"/>
                  <a:pt x="15664" y="5935"/>
                  <a:pt x="15670" y="5929"/>
                </a:cubicBezTo>
                <a:cubicBezTo>
                  <a:pt x="15670" y="5923"/>
                  <a:pt x="15670" y="5911"/>
                  <a:pt x="15664" y="5905"/>
                </a:cubicBezTo>
                <a:cubicBezTo>
                  <a:pt x="15658" y="5899"/>
                  <a:pt x="15652" y="5899"/>
                  <a:pt x="15640" y="5899"/>
                </a:cubicBezTo>
                <a:cubicBezTo>
                  <a:pt x="15634" y="5899"/>
                  <a:pt x="15628" y="5899"/>
                  <a:pt x="15616" y="5899"/>
                </a:cubicBezTo>
                <a:cubicBezTo>
                  <a:pt x="15610" y="5899"/>
                  <a:pt x="15610" y="5905"/>
                  <a:pt x="15604" y="5899"/>
                </a:cubicBezTo>
                <a:cubicBezTo>
                  <a:pt x="15598" y="5899"/>
                  <a:pt x="15598" y="5894"/>
                  <a:pt x="15592" y="5894"/>
                </a:cubicBezTo>
                <a:cubicBezTo>
                  <a:pt x="15587" y="5894"/>
                  <a:pt x="15581" y="5894"/>
                  <a:pt x="15581" y="5888"/>
                </a:cubicBezTo>
                <a:cubicBezTo>
                  <a:pt x="15581" y="5882"/>
                  <a:pt x="15581" y="5882"/>
                  <a:pt x="15581" y="5876"/>
                </a:cubicBezTo>
                <a:cubicBezTo>
                  <a:pt x="15581" y="5870"/>
                  <a:pt x="15581" y="5870"/>
                  <a:pt x="15581" y="5864"/>
                </a:cubicBezTo>
                <a:cubicBezTo>
                  <a:pt x="15581" y="5858"/>
                  <a:pt x="15569" y="5858"/>
                  <a:pt x="15569" y="5858"/>
                </a:cubicBezTo>
                <a:cubicBezTo>
                  <a:pt x="15563" y="5846"/>
                  <a:pt x="15563" y="5840"/>
                  <a:pt x="15557" y="5834"/>
                </a:cubicBezTo>
                <a:cubicBezTo>
                  <a:pt x="15557" y="5828"/>
                  <a:pt x="15551" y="5834"/>
                  <a:pt x="15545" y="5828"/>
                </a:cubicBezTo>
                <a:cubicBezTo>
                  <a:pt x="15545" y="5828"/>
                  <a:pt x="15539" y="5828"/>
                  <a:pt x="15533" y="5828"/>
                </a:cubicBezTo>
                <a:cubicBezTo>
                  <a:pt x="15533" y="5828"/>
                  <a:pt x="15533" y="5834"/>
                  <a:pt x="15533" y="5840"/>
                </a:cubicBezTo>
                <a:cubicBezTo>
                  <a:pt x="15527" y="5846"/>
                  <a:pt x="15527" y="5846"/>
                  <a:pt x="15521" y="5852"/>
                </a:cubicBezTo>
                <a:cubicBezTo>
                  <a:pt x="15515" y="5852"/>
                  <a:pt x="15515" y="5858"/>
                  <a:pt x="15510" y="5864"/>
                </a:cubicBezTo>
                <a:cubicBezTo>
                  <a:pt x="15504" y="5864"/>
                  <a:pt x="15498" y="5864"/>
                  <a:pt x="15492" y="5870"/>
                </a:cubicBezTo>
                <a:cubicBezTo>
                  <a:pt x="15486" y="5870"/>
                  <a:pt x="15480" y="5876"/>
                  <a:pt x="15480" y="5882"/>
                </a:cubicBezTo>
                <a:cubicBezTo>
                  <a:pt x="15474" y="5882"/>
                  <a:pt x="15468" y="5888"/>
                  <a:pt x="15468" y="5888"/>
                </a:cubicBezTo>
                <a:cubicBezTo>
                  <a:pt x="15462" y="5894"/>
                  <a:pt x="15462" y="5899"/>
                  <a:pt x="15456" y="5899"/>
                </a:cubicBezTo>
                <a:cubicBezTo>
                  <a:pt x="15456" y="5905"/>
                  <a:pt x="15456" y="5911"/>
                  <a:pt x="15456" y="5911"/>
                </a:cubicBezTo>
                <a:cubicBezTo>
                  <a:pt x="15456" y="5917"/>
                  <a:pt x="15450" y="5923"/>
                  <a:pt x="15450" y="5923"/>
                </a:cubicBezTo>
                <a:cubicBezTo>
                  <a:pt x="15450" y="5929"/>
                  <a:pt x="15444" y="5929"/>
                  <a:pt x="15438" y="5935"/>
                </a:cubicBezTo>
                <a:cubicBezTo>
                  <a:pt x="15432" y="5941"/>
                  <a:pt x="15432" y="5941"/>
                  <a:pt x="15426" y="5947"/>
                </a:cubicBezTo>
                <a:cubicBezTo>
                  <a:pt x="15426" y="5953"/>
                  <a:pt x="15426" y="5959"/>
                  <a:pt x="15421" y="5959"/>
                </a:cubicBezTo>
                <a:cubicBezTo>
                  <a:pt x="15415" y="5959"/>
                  <a:pt x="15415" y="5965"/>
                  <a:pt x="15409" y="5965"/>
                </a:cubicBezTo>
                <a:cubicBezTo>
                  <a:pt x="15397" y="5971"/>
                  <a:pt x="15385" y="5965"/>
                  <a:pt x="15373" y="5971"/>
                </a:cubicBezTo>
                <a:cubicBezTo>
                  <a:pt x="15367" y="5971"/>
                  <a:pt x="15367" y="5976"/>
                  <a:pt x="15361" y="5983"/>
                </a:cubicBezTo>
                <a:cubicBezTo>
                  <a:pt x="15355" y="5983"/>
                  <a:pt x="15355" y="5988"/>
                  <a:pt x="15349" y="5988"/>
                </a:cubicBezTo>
                <a:cubicBezTo>
                  <a:pt x="15344" y="5994"/>
                  <a:pt x="15344" y="6000"/>
                  <a:pt x="15344" y="6006"/>
                </a:cubicBezTo>
                <a:cubicBezTo>
                  <a:pt x="15337" y="6006"/>
                  <a:pt x="15344" y="6012"/>
                  <a:pt x="15337" y="6018"/>
                </a:cubicBezTo>
                <a:cubicBezTo>
                  <a:pt x="15332" y="6018"/>
                  <a:pt x="15332" y="6018"/>
                  <a:pt x="15326" y="6024"/>
                </a:cubicBezTo>
                <a:cubicBezTo>
                  <a:pt x="15320" y="6024"/>
                  <a:pt x="15320" y="6030"/>
                  <a:pt x="15314" y="6030"/>
                </a:cubicBezTo>
                <a:cubicBezTo>
                  <a:pt x="15314" y="6036"/>
                  <a:pt x="15308" y="6036"/>
                  <a:pt x="15302" y="6036"/>
                </a:cubicBezTo>
                <a:cubicBezTo>
                  <a:pt x="15302" y="6042"/>
                  <a:pt x="15302" y="6048"/>
                  <a:pt x="15296" y="6048"/>
                </a:cubicBezTo>
                <a:cubicBezTo>
                  <a:pt x="15290" y="6054"/>
                  <a:pt x="15284" y="6054"/>
                  <a:pt x="15278" y="6054"/>
                </a:cubicBezTo>
                <a:cubicBezTo>
                  <a:pt x="15278" y="6060"/>
                  <a:pt x="15272" y="6060"/>
                  <a:pt x="15272" y="6060"/>
                </a:cubicBezTo>
                <a:cubicBezTo>
                  <a:pt x="15260" y="6060"/>
                  <a:pt x="15255" y="6060"/>
                  <a:pt x="15249" y="6060"/>
                </a:cubicBezTo>
                <a:cubicBezTo>
                  <a:pt x="15249" y="6119"/>
                  <a:pt x="15249" y="6119"/>
                  <a:pt x="15249" y="6119"/>
                </a:cubicBezTo>
                <a:cubicBezTo>
                  <a:pt x="15237" y="6119"/>
                  <a:pt x="15237" y="6113"/>
                  <a:pt x="15225" y="6113"/>
                </a:cubicBezTo>
                <a:cubicBezTo>
                  <a:pt x="15219" y="6119"/>
                  <a:pt x="15219" y="6119"/>
                  <a:pt x="15213" y="6119"/>
                </a:cubicBezTo>
                <a:cubicBezTo>
                  <a:pt x="15207" y="6125"/>
                  <a:pt x="15207" y="6119"/>
                  <a:pt x="15201" y="6119"/>
                </a:cubicBezTo>
                <a:cubicBezTo>
                  <a:pt x="15189" y="6119"/>
                  <a:pt x="15189" y="6125"/>
                  <a:pt x="15183" y="6119"/>
                </a:cubicBezTo>
                <a:cubicBezTo>
                  <a:pt x="15171" y="6119"/>
                  <a:pt x="15166" y="6113"/>
                  <a:pt x="15160" y="6101"/>
                </a:cubicBezTo>
                <a:lnTo>
                  <a:pt x="15148" y="6095"/>
                </a:lnTo>
                <a:close/>
                <a:moveTo>
                  <a:pt x="14543" y="6267"/>
                </a:moveTo>
                <a:lnTo>
                  <a:pt x="14543" y="6267"/>
                </a:lnTo>
                <a:cubicBezTo>
                  <a:pt x="14543" y="6273"/>
                  <a:pt x="14543" y="6279"/>
                  <a:pt x="14543" y="6285"/>
                </a:cubicBezTo>
                <a:cubicBezTo>
                  <a:pt x="14549" y="6297"/>
                  <a:pt x="14555" y="6303"/>
                  <a:pt x="14561" y="6309"/>
                </a:cubicBezTo>
                <a:cubicBezTo>
                  <a:pt x="14567" y="6320"/>
                  <a:pt x="14567" y="6326"/>
                  <a:pt x="14579" y="6332"/>
                </a:cubicBezTo>
                <a:cubicBezTo>
                  <a:pt x="14585" y="6344"/>
                  <a:pt x="14591" y="6350"/>
                  <a:pt x="14596" y="6356"/>
                </a:cubicBezTo>
                <a:cubicBezTo>
                  <a:pt x="14602" y="6362"/>
                  <a:pt x="14602" y="6362"/>
                  <a:pt x="14602" y="6368"/>
                </a:cubicBezTo>
                <a:cubicBezTo>
                  <a:pt x="14608" y="6368"/>
                  <a:pt x="14614" y="6368"/>
                  <a:pt x="14614" y="6368"/>
                </a:cubicBezTo>
                <a:cubicBezTo>
                  <a:pt x="14620" y="6374"/>
                  <a:pt x="14620" y="6380"/>
                  <a:pt x="14626" y="6380"/>
                </a:cubicBezTo>
                <a:cubicBezTo>
                  <a:pt x="14626" y="6386"/>
                  <a:pt x="14626" y="6392"/>
                  <a:pt x="14626" y="6392"/>
                </a:cubicBezTo>
                <a:cubicBezTo>
                  <a:pt x="14632" y="6397"/>
                  <a:pt x="14632" y="6397"/>
                  <a:pt x="14638" y="6403"/>
                </a:cubicBezTo>
                <a:cubicBezTo>
                  <a:pt x="14638" y="6409"/>
                  <a:pt x="14644" y="6403"/>
                  <a:pt x="14650" y="6403"/>
                </a:cubicBezTo>
                <a:cubicBezTo>
                  <a:pt x="14650" y="6356"/>
                  <a:pt x="14650" y="6356"/>
                  <a:pt x="14650" y="6356"/>
                </a:cubicBezTo>
                <a:cubicBezTo>
                  <a:pt x="14644" y="6356"/>
                  <a:pt x="14638" y="6356"/>
                  <a:pt x="14638" y="6350"/>
                </a:cubicBezTo>
                <a:cubicBezTo>
                  <a:pt x="14632" y="6350"/>
                  <a:pt x="14632" y="6344"/>
                  <a:pt x="14626" y="6344"/>
                </a:cubicBezTo>
                <a:cubicBezTo>
                  <a:pt x="14620" y="6338"/>
                  <a:pt x="14614" y="6338"/>
                  <a:pt x="14614" y="6338"/>
                </a:cubicBezTo>
                <a:cubicBezTo>
                  <a:pt x="14608" y="6338"/>
                  <a:pt x="14602" y="6338"/>
                  <a:pt x="14596" y="6338"/>
                </a:cubicBezTo>
                <a:cubicBezTo>
                  <a:pt x="14591" y="6338"/>
                  <a:pt x="14591" y="6332"/>
                  <a:pt x="14585" y="6326"/>
                </a:cubicBezTo>
                <a:cubicBezTo>
                  <a:pt x="14585" y="6320"/>
                  <a:pt x="14579" y="6320"/>
                  <a:pt x="14579" y="6315"/>
                </a:cubicBezTo>
                <a:cubicBezTo>
                  <a:pt x="14579" y="6315"/>
                  <a:pt x="14579" y="6309"/>
                  <a:pt x="14579" y="6303"/>
                </a:cubicBezTo>
                <a:cubicBezTo>
                  <a:pt x="14573" y="6297"/>
                  <a:pt x="14579" y="6291"/>
                  <a:pt x="14579" y="6279"/>
                </a:cubicBezTo>
                <a:cubicBezTo>
                  <a:pt x="14579" y="6273"/>
                  <a:pt x="14579" y="6267"/>
                  <a:pt x="14573" y="6261"/>
                </a:cubicBezTo>
                <a:cubicBezTo>
                  <a:pt x="14567" y="6249"/>
                  <a:pt x="14561" y="6249"/>
                  <a:pt x="14549" y="6249"/>
                </a:cubicBezTo>
                <a:cubicBezTo>
                  <a:pt x="14543" y="6261"/>
                  <a:pt x="14543" y="6261"/>
                  <a:pt x="14543" y="6261"/>
                </a:cubicBezTo>
                <a:cubicBezTo>
                  <a:pt x="14543" y="6261"/>
                  <a:pt x="14543" y="6261"/>
                  <a:pt x="14543" y="6267"/>
                </a:cubicBezTo>
                <a:close/>
                <a:moveTo>
                  <a:pt x="14454" y="6137"/>
                </a:moveTo>
                <a:lnTo>
                  <a:pt x="14454" y="6137"/>
                </a:lnTo>
                <a:cubicBezTo>
                  <a:pt x="14460" y="6149"/>
                  <a:pt x="14466" y="6154"/>
                  <a:pt x="14472" y="6166"/>
                </a:cubicBezTo>
                <a:cubicBezTo>
                  <a:pt x="14478" y="6166"/>
                  <a:pt x="14484" y="6172"/>
                  <a:pt x="14490" y="6178"/>
                </a:cubicBezTo>
                <a:cubicBezTo>
                  <a:pt x="14490" y="6178"/>
                  <a:pt x="14496" y="6178"/>
                  <a:pt x="14502" y="6184"/>
                </a:cubicBezTo>
                <a:cubicBezTo>
                  <a:pt x="14502" y="6190"/>
                  <a:pt x="14507" y="6196"/>
                  <a:pt x="14507" y="6202"/>
                </a:cubicBezTo>
                <a:lnTo>
                  <a:pt x="14507" y="6196"/>
                </a:lnTo>
                <a:cubicBezTo>
                  <a:pt x="14507" y="6184"/>
                  <a:pt x="14507" y="6184"/>
                  <a:pt x="14507" y="6184"/>
                </a:cubicBezTo>
                <a:cubicBezTo>
                  <a:pt x="14507" y="6178"/>
                  <a:pt x="14507" y="6166"/>
                  <a:pt x="14507" y="6160"/>
                </a:cubicBezTo>
                <a:cubicBezTo>
                  <a:pt x="14502" y="6154"/>
                  <a:pt x="14496" y="6154"/>
                  <a:pt x="14496" y="6154"/>
                </a:cubicBezTo>
                <a:cubicBezTo>
                  <a:pt x="14484" y="6142"/>
                  <a:pt x="14484" y="6137"/>
                  <a:pt x="14472" y="6131"/>
                </a:cubicBezTo>
                <a:cubicBezTo>
                  <a:pt x="14472" y="6131"/>
                  <a:pt x="14466" y="6131"/>
                  <a:pt x="14460" y="6125"/>
                </a:cubicBezTo>
                <a:cubicBezTo>
                  <a:pt x="14460" y="6131"/>
                  <a:pt x="14454" y="6131"/>
                  <a:pt x="14454" y="6137"/>
                </a:cubicBezTo>
                <a:cubicBezTo>
                  <a:pt x="14454" y="6142"/>
                  <a:pt x="14454" y="6149"/>
                  <a:pt x="14454" y="6149"/>
                </a:cubicBezTo>
                <a:lnTo>
                  <a:pt x="14454" y="6137"/>
                </a:lnTo>
                <a:close/>
                <a:moveTo>
                  <a:pt x="14413" y="6065"/>
                </a:moveTo>
                <a:lnTo>
                  <a:pt x="14413" y="6065"/>
                </a:lnTo>
                <a:cubicBezTo>
                  <a:pt x="14413" y="6060"/>
                  <a:pt x="14407" y="6060"/>
                  <a:pt x="14407" y="6054"/>
                </a:cubicBezTo>
                <a:cubicBezTo>
                  <a:pt x="14395" y="6042"/>
                  <a:pt x="14395" y="6042"/>
                  <a:pt x="14395" y="6042"/>
                </a:cubicBezTo>
                <a:cubicBezTo>
                  <a:pt x="14395" y="6048"/>
                  <a:pt x="14395" y="6054"/>
                  <a:pt x="14395" y="6060"/>
                </a:cubicBezTo>
                <a:lnTo>
                  <a:pt x="14401" y="6065"/>
                </a:lnTo>
                <a:cubicBezTo>
                  <a:pt x="14401" y="6071"/>
                  <a:pt x="14401" y="6077"/>
                  <a:pt x="14401" y="6077"/>
                </a:cubicBezTo>
                <a:cubicBezTo>
                  <a:pt x="14401" y="6083"/>
                  <a:pt x="14401" y="6089"/>
                  <a:pt x="14407" y="6089"/>
                </a:cubicBezTo>
                <a:cubicBezTo>
                  <a:pt x="14413" y="6095"/>
                  <a:pt x="14419" y="6095"/>
                  <a:pt x="14430" y="6095"/>
                </a:cubicBezTo>
                <a:cubicBezTo>
                  <a:pt x="14430" y="6083"/>
                  <a:pt x="14430" y="6083"/>
                  <a:pt x="14430" y="6083"/>
                </a:cubicBezTo>
                <a:cubicBezTo>
                  <a:pt x="14424" y="6077"/>
                  <a:pt x="14413" y="6071"/>
                  <a:pt x="14413" y="6065"/>
                </a:cubicBezTo>
                <a:close/>
                <a:moveTo>
                  <a:pt x="14430" y="5935"/>
                </a:moveTo>
                <a:lnTo>
                  <a:pt x="14430" y="5935"/>
                </a:lnTo>
                <a:cubicBezTo>
                  <a:pt x="14424" y="5935"/>
                  <a:pt x="14424" y="5935"/>
                  <a:pt x="14419" y="5935"/>
                </a:cubicBezTo>
                <a:cubicBezTo>
                  <a:pt x="14413" y="5929"/>
                  <a:pt x="14413" y="5929"/>
                  <a:pt x="14407" y="5923"/>
                </a:cubicBezTo>
                <a:cubicBezTo>
                  <a:pt x="14407" y="5923"/>
                  <a:pt x="14401" y="5923"/>
                  <a:pt x="14395" y="5923"/>
                </a:cubicBezTo>
                <a:cubicBezTo>
                  <a:pt x="14389" y="5917"/>
                  <a:pt x="14383" y="5905"/>
                  <a:pt x="14371" y="5905"/>
                </a:cubicBezTo>
                <a:cubicBezTo>
                  <a:pt x="14371" y="5905"/>
                  <a:pt x="14365" y="5899"/>
                  <a:pt x="14359" y="5899"/>
                </a:cubicBezTo>
                <a:lnTo>
                  <a:pt x="14353" y="5905"/>
                </a:lnTo>
                <a:cubicBezTo>
                  <a:pt x="14353" y="5911"/>
                  <a:pt x="14347" y="5911"/>
                  <a:pt x="14353" y="5917"/>
                </a:cubicBezTo>
                <a:cubicBezTo>
                  <a:pt x="14353" y="5923"/>
                  <a:pt x="14359" y="5929"/>
                  <a:pt x="14359" y="5941"/>
                </a:cubicBezTo>
                <a:cubicBezTo>
                  <a:pt x="14365" y="5941"/>
                  <a:pt x="14371" y="5947"/>
                  <a:pt x="14371" y="5953"/>
                </a:cubicBezTo>
                <a:cubicBezTo>
                  <a:pt x="14377" y="5953"/>
                  <a:pt x="14383" y="5959"/>
                  <a:pt x="14383" y="5965"/>
                </a:cubicBezTo>
                <a:cubicBezTo>
                  <a:pt x="14389" y="5971"/>
                  <a:pt x="14395" y="5971"/>
                  <a:pt x="14395" y="5976"/>
                </a:cubicBezTo>
                <a:cubicBezTo>
                  <a:pt x="14401" y="5983"/>
                  <a:pt x="14401" y="5983"/>
                  <a:pt x="14407" y="5988"/>
                </a:cubicBezTo>
                <a:cubicBezTo>
                  <a:pt x="14413" y="5994"/>
                  <a:pt x="14424" y="5994"/>
                  <a:pt x="14430" y="5994"/>
                </a:cubicBezTo>
                <a:cubicBezTo>
                  <a:pt x="14436" y="6000"/>
                  <a:pt x="14436" y="6000"/>
                  <a:pt x="14442" y="6006"/>
                </a:cubicBezTo>
                <a:cubicBezTo>
                  <a:pt x="14448" y="6012"/>
                  <a:pt x="14448" y="6012"/>
                  <a:pt x="14448" y="6018"/>
                </a:cubicBezTo>
                <a:cubicBezTo>
                  <a:pt x="14454" y="6024"/>
                  <a:pt x="14460" y="6024"/>
                  <a:pt x="14460" y="6030"/>
                </a:cubicBezTo>
                <a:cubicBezTo>
                  <a:pt x="14466" y="6036"/>
                  <a:pt x="14466" y="6042"/>
                  <a:pt x="14472" y="6054"/>
                </a:cubicBezTo>
                <a:cubicBezTo>
                  <a:pt x="14472" y="6060"/>
                  <a:pt x="14472" y="6065"/>
                  <a:pt x="14478" y="6065"/>
                </a:cubicBezTo>
                <a:cubicBezTo>
                  <a:pt x="14478" y="6071"/>
                  <a:pt x="14478" y="6077"/>
                  <a:pt x="14484" y="6077"/>
                </a:cubicBezTo>
                <a:cubicBezTo>
                  <a:pt x="14484" y="6077"/>
                  <a:pt x="14490" y="6083"/>
                  <a:pt x="14496" y="6083"/>
                </a:cubicBezTo>
                <a:cubicBezTo>
                  <a:pt x="14496" y="6083"/>
                  <a:pt x="14502" y="6083"/>
                  <a:pt x="14507" y="6083"/>
                </a:cubicBezTo>
                <a:lnTo>
                  <a:pt x="14513" y="6083"/>
                </a:lnTo>
                <a:cubicBezTo>
                  <a:pt x="14525" y="6089"/>
                  <a:pt x="14531" y="6095"/>
                  <a:pt x="14531" y="6107"/>
                </a:cubicBezTo>
                <a:cubicBezTo>
                  <a:pt x="14537" y="6113"/>
                  <a:pt x="14543" y="6119"/>
                  <a:pt x="14543" y="6125"/>
                </a:cubicBezTo>
                <a:cubicBezTo>
                  <a:pt x="14543" y="6137"/>
                  <a:pt x="14543" y="6142"/>
                  <a:pt x="14543" y="6149"/>
                </a:cubicBezTo>
                <a:cubicBezTo>
                  <a:pt x="14543" y="6160"/>
                  <a:pt x="14543" y="6160"/>
                  <a:pt x="14543" y="6160"/>
                </a:cubicBezTo>
                <a:cubicBezTo>
                  <a:pt x="14543" y="6166"/>
                  <a:pt x="14549" y="6166"/>
                  <a:pt x="14549" y="6172"/>
                </a:cubicBezTo>
                <a:cubicBezTo>
                  <a:pt x="14555" y="6184"/>
                  <a:pt x="14567" y="6184"/>
                  <a:pt x="14573" y="6190"/>
                </a:cubicBezTo>
                <a:cubicBezTo>
                  <a:pt x="14585" y="6202"/>
                  <a:pt x="14591" y="6208"/>
                  <a:pt x="14596" y="6214"/>
                </a:cubicBezTo>
                <a:cubicBezTo>
                  <a:pt x="14602" y="6214"/>
                  <a:pt x="14602" y="6220"/>
                  <a:pt x="14608" y="6220"/>
                </a:cubicBezTo>
                <a:cubicBezTo>
                  <a:pt x="14614" y="6231"/>
                  <a:pt x="14620" y="6237"/>
                  <a:pt x="14626" y="6243"/>
                </a:cubicBezTo>
                <a:cubicBezTo>
                  <a:pt x="14632" y="6255"/>
                  <a:pt x="14638" y="6255"/>
                  <a:pt x="14644" y="6267"/>
                </a:cubicBezTo>
                <a:cubicBezTo>
                  <a:pt x="14650" y="6273"/>
                  <a:pt x="14656" y="6279"/>
                  <a:pt x="14656" y="6291"/>
                </a:cubicBezTo>
                <a:cubicBezTo>
                  <a:pt x="14656" y="6297"/>
                  <a:pt x="14656" y="6309"/>
                  <a:pt x="14656" y="6315"/>
                </a:cubicBezTo>
                <a:cubicBezTo>
                  <a:pt x="14662" y="6320"/>
                  <a:pt x="14662" y="6320"/>
                  <a:pt x="14662" y="6326"/>
                </a:cubicBezTo>
                <a:cubicBezTo>
                  <a:pt x="14668" y="6338"/>
                  <a:pt x="14673" y="6344"/>
                  <a:pt x="14673" y="6350"/>
                </a:cubicBezTo>
                <a:cubicBezTo>
                  <a:pt x="14679" y="6356"/>
                  <a:pt x="14685" y="6356"/>
                  <a:pt x="14685" y="6362"/>
                </a:cubicBezTo>
                <a:cubicBezTo>
                  <a:pt x="14691" y="6368"/>
                  <a:pt x="14697" y="6368"/>
                  <a:pt x="14697" y="6374"/>
                </a:cubicBezTo>
                <a:cubicBezTo>
                  <a:pt x="14703" y="6380"/>
                  <a:pt x="14709" y="6380"/>
                  <a:pt x="14709" y="6386"/>
                </a:cubicBezTo>
                <a:cubicBezTo>
                  <a:pt x="14715" y="6392"/>
                  <a:pt x="14715" y="6397"/>
                  <a:pt x="14721" y="6397"/>
                </a:cubicBezTo>
                <a:cubicBezTo>
                  <a:pt x="14727" y="6409"/>
                  <a:pt x="14733" y="6409"/>
                  <a:pt x="14745" y="6421"/>
                </a:cubicBezTo>
                <a:cubicBezTo>
                  <a:pt x="14751" y="6427"/>
                  <a:pt x="14757" y="6433"/>
                  <a:pt x="14762" y="6439"/>
                </a:cubicBezTo>
                <a:cubicBezTo>
                  <a:pt x="14768" y="6445"/>
                  <a:pt x="14774" y="6445"/>
                  <a:pt x="14774" y="6451"/>
                </a:cubicBezTo>
                <a:cubicBezTo>
                  <a:pt x="14780" y="6457"/>
                  <a:pt x="14780" y="6463"/>
                  <a:pt x="14780" y="6463"/>
                </a:cubicBezTo>
                <a:cubicBezTo>
                  <a:pt x="14786" y="6475"/>
                  <a:pt x="14798" y="6480"/>
                  <a:pt x="14804" y="6486"/>
                </a:cubicBezTo>
                <a:cubicBezTo>
                  <a:pt x="14816" y="6492"/>
                  <a:pt x="14822" y="6498"/>
                  <a:pt x="14828" y="6504"/>
                </a:cubicBezTo>
                <a:cubicBezTo>
                  <a:pt x="14828" y="6510"/>
                  <a:pt x="14834" y="6510"/>
                  <a:pt x="14839" y="6510"/>
                </a:cubicBezTo>
                <a:cubicBezTo>
                  <a:pt x="14839" y="6516"/>
                  <a:pt x="14839" y="6522"/>
                  <a:pt x="14839" y="6522"/>
                </a:cubicBezTo>
                <a:cubicBezTo>
                  <a:pt x="14846" y="6522"/>
                  <a:pt x="14851" y="6516"/>
                  <a:pt x="14851" y="6516"/>
                </a:cubicBezTo>
                <a:cubicBezTo>
                  <a:pt x="14857" y="6516"/>
                  <a:pt x="14863" y="6516"/>
                  <a:pt x="14863" y="6516"/>
                </a:cubicBezTo>
                <a:cubicBezTo>
                  <a:pt x="14875" y="6516"/>
                  <a:pt x="14881" y="6516"/>
                  <a:pt x="14893" y="6516"/>
                </a:cubicBezTo>
                <a:cubicBezTo>
                  <a:pt x="14899" y="6516"/>
                  <a:pt x="14905" y="6516"/>
                  <a:pt x="14911" y="6516"/>
                </a:cubicBezTo>
                <a:cubicBezTo>
                  <a:pt x="14917" y="6516"/>
                  <a:pt x="14923" y="6510"/>
                  <a:pt x="14923" y="6504"/>
                </a:cubicBezTo>
                <a:cubicBezTo>
                  <a:pt x="14928" y="6498"/>
                  <a:pt x="14934" y="6498"/>
                  <a:pt x="14934" y="6492"/>
                </a:cubicBezTo>
                <a:cubicBezTo>
                  <a:pt x="14934" y="6480"/>
                  <a:pt x="14934" y="6480"/>
                  <a:pt x="14934" y="6480"/>
                </a:cubicBezTo>
                <a:cubicBezTo>
                  <a:pt x="14934" y="6469"/>
                  <a:pt x="14928" y="6463"/>
                  <a:pt x="14934" y="6445"/>
                </a:cubicBezTo>
                <a:cubicBezTo>
                  <a:pt x="14934" y="6445"/>
                  <a:pt x="14934" y="6439"/>
                  <a:pt x="14934" y="6433"/>
                </a:cubicBezTo>
                <a:cubicBezTo>
                  <a:pt x="14934" y="6427"/>
                  <a:pt x="14940" y="6421"/>
                  <a:pt x="14940" y="6415"/>
                </a:cubicBezTo>
                <a:cubicBezTo>
                  <a:pt x="14940" y="6403"/>
                  <a:pt x="14940" y="6403"/>
                  <a:pt x="14940" y="6403"/>
                </a:cubicBezTo>
                <a:cubicBezTo>
                  <a:pt x="14940" y="6397"/>
                  <a:pt x="14940" y="6392"/>
                  <a:pt x="14946" y="6392"/>
                </a:cubicBezTo>
                <a:cubicBezTo>
                  <a:pt x="14946" y="6386"/>
                  <a:pt x="14952" y="6380"/>
                  <a:pt x="14958" y="6380"/>
                </a:cubicBezTo>
                <a:cubicBezTo>
                  <a:pt x="14964" y="6380"/>
                  <a:pt x="14970" y="6380"/>
                  <a:pt x="14976" y="6380"/>
                </a:cubicBezTo>
                <a:cubicBezTo>
                  <a:pt x="14982" y="6380"/>
                  <a:pt x="14982" y="6386"/>
                  <a:pt x="14988" y="6386"/>
                </a:cubicBezTo>
                <a:cubicBezTo>
                  <a:pt x="14994" y="6386"/>
                  <a:pt x="14994" y="6380"/>
                  <a:pt x="15000" y="6380"/>
                </a:cubicBezTo>
                <a:cubicBezTo>
                  <a:pt x="15000" y="6374"/>
                  <a:pt x="15000" y="6368"/>
                  <a:pt x="15000" y="6368"/>
                </a:cubicBezTo>
                <a:cubicBezTo>
                  <a:pt x="15000" y="6362"/>
                  <a:pt x="14994" y="6356"/>
                  <a:pt x="14988" y="6350"/>
                </a:cubicBezTo>
                <a:cubicBezTo>
                  <a:pt x="14988" y="6350"/>
                  <a:pt x="14982" y="6344"/>
                  <a:pt x="14976" y="6344"/>
                </a:cubicBezTo>
                <a:cubicBezTo>
                  <a:pt x="14976" y="6338"/>
                  <a:pt x="14970" y="6344"/>
                  <a:pt x="14964" y="6344"/>
                </a:cubicBezTo>
                <a:cubicBezTo>
                  <a:pt x="14964" y="6338"/>
                  <a:pt x="14958" y="6338"/>
                  <a:pt x="14958" y="6338"/>
                </a:cubicBezTo>
                <a:cubicBezTo>
                  <a:pt x="14958" y="6332"/>
                  <a:pt x="14952" y="6326"/>
                  <a:pt x="14958" y="6326"/>
                </a:cubicBezTo>
                <a:cubicBezTo>
                  <a:pt x="14958" y="6320"/>
                  <a:pt x="14964" y="6315"/>
                  <a:pt x="14964" y="6315"/>
                </a:cubicBezTo>
                <a:cubicBezTo>
                  <a:pt x="14964" y="6309"/>
                  <a:pt x="14964" y="6303"/>
                  <a:pt x="14964" y="6303"/>
                </a:cubicBezTo>
                <a:cubicBezTo>
                  <a:pt x="14958" y="6297"/>
                  <a:pt x="14952" y="6297"/>
                  <a:pt x="14952" y="6297"/>
                </a:cubicBezTo>
                <a:cubicBezTo>
                  <a:pt x="14946" y="6297"/>
                  <a:pt x="14940" y="6291"/>
                  <a:pt x="14940" y="6291"/>
                </a:cubicBezTo>
                <a:cubicBezTo>
                  <a:pt x="14934" y="6291"/>
                  <a:pt x="14928" y="6291"/>
                  <a:pt x="14923" y="6291"/>
                </a:cubicBezTo>
                <a:cubicBezTo>
                  <a:pt x="14917" y="6291"/>
                  <a:pt x="14917" y="6291"/>
                  <a:pt x="14911" y="6291"/>
                </a:cubicBezTo>
                <a:cubicBezTo>
                  <a:pt x="14905" y="6291"/>
                  <a:pt x="14899" y="6291"/>
                  <a:pt x="14899" y="6297"/>
                </a:cubicBezTo>
                <a:cubicBezTo>
                  <a:pt x="14893" y="6297"/>
                  <a:pt x="14899" y="6303"/>
                  <a:pt x="14893" y="6309"/>
                </a:cubicBezTo>
                <a:cubicBezTo>
                  <a:pt x="14893" y="6309"/>
                  <a:pt x="14893" y="6315"/>
                  <a:pt x="14893" y="6320"/>
                </a:cubicBezTo>
                <a:cubicBezTo>
                  <a:pt x="14863" y="6320"/>
                  <a:pt x="14863" y="6320"/>
                  <a:pt x="14863" y="6320"/>
                </a:cubicBezTo>
                <a:cubicBezTo>
                  <a:pt x="14863" y="6309"/>
                  <a:pt x="14857" y="6303"/>
                  <a:pt x="14857" y="6297"/>
                </a:cubicBezTo>
                <a:cubicBezTo>
                  <a:pt x="14857" y="6285"/>
                  <a:pt x="14863" y="6279"/>
                  <a:pt x="14863" y="6273"/>
                </a:cubicBezTo>
                <a:cubicBezTo>
                  <a:pt x="14857" y="6273"/>
                  <a:pt x="14857" y="6267"/>
                  <a:pt x="14851" y="6267"/>
                </a:cubicBezTo>
                <a:cubicBezTo>
                  <a:pt x="14839" y="6267"/>
                  <a:pt x="14839" y="6267"/>
                  <a:pt x="14839" y="6267"/>
                </a:cubicBezTo>
                <a:cubicBezTo>
                  <a:pt x="14834" y="6261"/>
                  <a:pt x="14828" y="6267"/>
                  <a:pt x="14816" y="6267"/>
                </a:cubicBezTo>
                <a:cubicBezTo>
                  <a:pt x="14810" y="6261"/>
                  <a:pt x="14810" y="6255"/>
                  <a:pt x="14804" y="6255"/>
                </a:cubicBezTo>
                <a:cubicBezTo>
                  <a:pt x="14798" y="6255"/>
                  <a:pt x="14798" y="6249"/>
                  <a:pt x="14792" y="6249"/>
                </a:cubicBezTo>
                <a:cubicBezTo>
                  <a:pt x="14786" y="6243"/>
                  <a:pt x="14780" y="6243"/>
                  <a:pt x="14780" y="6243"/>
                </a:cubicBezTo>
                <a:cubicBezTo>
                  <a:pt x="14774" y="6237"/>
                  <a:pt x="14774" y="6231"/>
                  <a:pt x="14774" y="6226"/>
                </a:cubicBezTo>
                <a:cubicBezTo>
                  <a:pt x="14774" y="6172"/>
                  <a:pt x="14774" y="6172"/>
                  <a:pt x="14774" y="6172"/>
                </a:cubicBezTo>
                <a:cubicBezTo>
                  <a:pt x="14762" y="6172"/>
                  <a:pt x="14757" y="6172"/>
                  <a:pt x="14745" y="6172"/>
                </a:cubicBezTo>
                <a:cubicBezTo>
                  <a:pt x="14739" y="6172"/>
                  <a:pt x="14739" y="6172"/>
                  <a:pt x="14733" y="6172"/>
                </a:cubicBezTo>
                <a:cubicBezTo>
                  <a:pt x="14727" y="6166"/>
                  <a:pt x="14727" y="6160"/>
                  <a:pt x="14721" y="6160"/>
                </a:cubicBezTo>
                <a:cubicBezTo>
                  <a:pt x="14721" y="6154"/>
                  <a:pt x="14715" y="6154"/>
                  <a:pt x="14709" y="6149"/>
                </a:cubicBezTo>
                <a:cubicBezTo>
                  <a:pt x="14709" y="6149"/>
                  <a:pt x="14709" y="6142"/>
                  <a:pt x="14709" y="6137"/>
                </a:cubicBezTo>
                <a:cubicBezTo>
                  <a:pt x="14703" y="6137"/>
                  <a:pt x="14703" y="6131"/>
                  <a:pt x="14703" y="6125"/>
                </a:cubicBezTo>
                <a:cubicBezTo>
                  <a:pt x="14703" y="6125"/>
                  <a:pt x="14703" y="6119"/>
                  <a:pt x="14703" y="6113"/>
                </a:cubicBezTo>
                <a:lnTo>
                  <a:pt x="14703" y="6107"/>
                </a:lnTo>
                <a:cubicBezTo>
                  <a:pt x="14703" y="6101"/>
                  <a:pt x="14697" y="6095"/>
                  <a:pt x="14691" y="6095"/>
                </a:cubicBezTo>
                <a:cubicBezTo>
                  <a:pt x="14691" y="6095"/>
                  <a:pt x="14685" y="6101"/>
                  <a:pt x="14679" y="6101"/>
                </a:cubicBezTo>
                <a:cubicBezTo>
                  <a:pt x="14668" y="6101"/>
                  <a:pt x="14668" y="6101"/>
                  <a:pt x="14668" y="6101"/>
                </a:cubicBezTo>
                <a:cubicBezTo>
                  <a:pt x="14662" y="6101"/>
                  <a:pt x="14656" y="6095"/>
                  <a:pt x="14650" y="6095"/>
                </a:cubicBezTo>
                <a:cubicBezTo>
                  <a:pt x="14644" y="6095"/>
                  <a:pt x="14638" y="6089"/>
                  <a:pt x="14632" y="6089"/>
                </a:cubicBezTo>
                <a:cubicBezTo>
                  <a:pt x="14626" y="6083"/>
                  <a:pt x="14626" y="6083"/>
                  <a:pt x="14620" y="6077"/>
                </a:cubicBezTo>
                <a:cubicBezTo>
                  <a:pt x="14620" y="6071"/>
                  <a:pt x="14620" y="6065"/>
                  <a:pt x="14620" y="6065"/>
                </a:cubicBezTo>
                <a:cubicBezTo>
                  <a:pt x="14614" y="6060"/>
                  <a:pt x="14608" y="6065"/>
                  <a:pt x="14608" y="6060"/>
                </a:cubicBezTo>
                <a:cubicBezTo>
                  <a:pt x="14602" y="6060"/>
                  <a:pt x="14602" y="6054"/>
                  <a:pt x="14596" y="6048"/>
                </a:cubicBezTo>
                <a:cubicBezTo>
                  <a:pt x="14596" y="6048"/>
                  <a:pt x="14596" y="6042"/>
                  <a:pt x="14591" y="6036"/>
                </a:cubicBezTo>
                <a:cubicBezTo>
                  <a:pt x="14585" y="6036"/>
                  <a:pt x="14585" y="6036"/>
                  <a:pt x="14579" y="6030"/>
                </a:cubicBezTo>
                <a:cubicBezTo>
                  <a:pt x="14573" y="6024"/>
                  <a:pt x="14573" y="6024"/>
                  <a:pt x="14567" y="6018"/>
                </a:cubicBezTo>
                <a:cubicBezTo>
                  <a:pt x="14561" y="6018"/>
                  <a:pt x="14555" y="6012"/>
                  <a:pt x="14555" y="6012"/>
                </a:cubicBezTo>
                <a:cubicBezTo>
                  <a:pt x="14549" y="6006"/>
                  <a:pt x="14549" y="6000"/>
                  <a:pt x="14549" y="6000"/>
                </a:cubicBezTo>
                <a:cubicBezTo>
                  <a:pt x="14543" y="5994"/>
                  <a:pt x="14531" y="5994"/>
                  <a:pt x="14525" y="5988"/>
                </a:cubicBezTo>
                <a:cubicBezTo>
                  <a:pt x="14519" y="5988"/>
                  <a:pt x="14513" y="5988"/>
                  <a:pt x="14513" y="5988"/>
                </a:cubicBezTo>
                <a:cubicBezTo>
                  <a:pt x="14513" y="5983"/>
                  <a:pt x="14513" y="5983"/>
                  <a:pt x="14507" y="5976"/>
                </a:cubicBezTo>
                <a:cubicBezTo>
                  <a:pt x="14507" y="5971"/>
                  <a:pt x="14513" y="5971"/>
                  <a:pt x="14507" y="5965"/>
                </a:cubicBezTo>
                <a:cubicBezTo>
                  <a:pt x="14507" y="5959"/>
                  <a:pt x="14502" y="5965"/>
                  <a:pt x="14502" y="5959"/>
                </a:cubicBezTo>
                <a:cubicBezTo>
                  <a:pt x="14496" y="5959"/>
                  <a:pt x="14490" y="5953"/>
                  <a:pt x="14490" y="5947"/>
                </a:cubicBezTo>
                <a:cubicBezTo>
                  <a:pt x="14484" y="5941"/>
                  <a:pt x="14478" y="5935"/>
                  <a:pt x="14472" y="5923"/>
                </a:cubicBezTo>
                <a:cubicBezTo>
                  <a:pt x="14460" y="5923"/>
                  <a:pt x="14442" y="5935"/>
                  <a:pt x="14430" y="5935"/>
                </a:cubicBezTo>
                <a:close/>
                <a:moveTo>
                  <a:pt x="15907" y="5733"/>
                </a:moveTo>
                <a:lnTo>
                  <a:pt x="15907" y="5733"/>
                </a:lnTo>
                <a:cubicBezTo>
                  <a:pt x="15895" y="5739"/>
                  <a:pt x="15889" y="5733"/>
                  <a:pt x="15883" y="5739"/>
                </a:cubicBezTo>
                <a:cubicBezTo>
                  <a:pt x="15877" y="5739"/>
                  <a:pt x="15877" y="5739"/>
                  <a:pt x="15871" y="5739"/>
                </a:cubicBezTo>
                <a:cubicBezTo>
                  <a:pt x="15871" y="5745"/>
                  <a:pt x="15877" y="5751"/>
                  <a:pt x="15871" y="5751"/>
                </a:cubicBezTo>
                <a:cubicBezTo>
                  <a:pt x="15871" y="5757"/>
                  <a:pt x="15865" y="5757"/>
                  <a:pt x="15859" y="5757"/>
                </a:cubicBezTo>
                <a:cubicBezTo>
                  <a:pt x="15859" y="5763"/>
                  <a:pt x="15853" y="5757"/>
                  <a:pt x="15847" y="5757"/>
                </a:cubicBezTo>
                <a:cubicBezTo>
                  <a:pt x="15847" y="5757"/>
                  <a:pt x="15842" y="5757"/>
                  <a:pt x="15836" y="5757"/>
                </a:cubicBezTo>
                <a:cubicBezTo>
                  <a:pt x="15836" y="5763"/>
                  <a:pt x="15830" y="5763"/>
                  <a:pt x="15824" y="5763"/>
                </a:cubicBezTo>
                <a:cubicBezTo>
                  <a:pt x="15824" y="5769"/>
                  <a:pt x="15824" y="5769"/>
                  <a:pt x="15818" y="5775"/>
                </a:cubicBezTo>
                <a:cubicBezTo>
                  <a:pt x="15818" y="5781"/>
                  <a:pt x="15812" y="5781"/>
                  <a:pt x="15812" y="5787"/>
                </a:cubicBezTo>
                <a:cubicBezTo>
                  <a:pt x="15812" y="5846"/>
                  <a:pt x="15812" y="5846"/>
                  <a:pt x="15812" y="5846"/>
                </a:cubicBezTo>
                <a:cubicBezTo>
                  <a:pt x="15824" y="5852"/>
                  <a:pt x="15824" y="5852"/>
                  <a:pt x="15824" y="5852"/>
                </a:cubicBezTo>
                <a:cubicBezTo>
                  <a:pt x="15824" y="5846"/>
                  <a:pt x="15830" y="5846"/>
                  <a:pt x="15830" y="5840"/>
                </a:cubicBezTo>
                <a:cubicBezTo>
                  <a:pt x="15830" y="5828"/>
                  <a:pt x="15830" y="5828"/>
                  <a:pt x="15830" y="5828"/>
                </a:cubicBezTo>
                <a:cubicBezTo>
                  <a:pt x="15830" y="5817"/>
                  <a:pt x="15830" y="5817"/>
                  <a:pt x="15830" y="5817"/>
                </a:cubicBezTo>
                <a:cubicBezTo>
                  <a:pt x="15830" y="5817"/>
                  <a:pt x="15830" y="5810"/>
                  <a:pt x="15830" y="5805"/>
                </a:cubicBezTo>
                <a:cubicBezTo>
                  <a:pt x="15836" y="5805"/>
                  <a:pt x="15842" y="5805"/>
                  <a:pt x="15842" y="5805"/>
                </a:cubicBezTo>
                <a:cubicBezTo>
                  <a:pt x="15847" y="5805"/>
                  <a:pt x="15847" y="5799"/>
                  <a:pt x="15853" y="5799"/>
                </a:cubicBezTo>
                <a:cubicBezTo>
                  <a:pt x="15865" y="5793"/>
                  <a:pt x="15871" y="5793"/>
                  <a:pt x="15877" y="5793"/>
                </a:cubicBezTo>
                <a:cubicBezTo>
                  <a:pt x="15895" y="5793"/>
                  <a:pt x="15901" y="5793"/>
                  <a:pt x="15913" y="5799"/>
                </a:cubicBezTo>
                <a:cubicBezTo>
                  <a:pt x="15913" y="5817"/>
                  <a:pt x="15913" y="5817"/>
                  <a:pt x="15913" y="5817"/>
                </a:cubicBezTo>
                <a:cubicBezTo>
                  <a:pt x="15913" y="5828"/>
                  <a:pt x="15913" y="5834"/>
                  <a:pt x="15913" y="5840"/>
                </a:cubicBezTo>
                <a:cubicBezTo>
                  <a:pt x="15919" y="5846"/>
                  <a:pt x="15919" y="5852"/>
                  <a:pt x="15919" y="5852"/>
                </a:cubicBezTo>
                <a:cubicBezTo>
                  <a:pt x="15925" y="5858"/>
                  <a:pt x="15930" y="5858"/>
                  <a:pt x="15930" y="5858"/>
                </a:cubicBezTo>
                <a:cubicBezTo>
                  <a:pt x="15936" y="5858"/>
                  <a:pt x="15942" y="5858"/>
                  <a:pt x="15942" y="5858"/>
                </a:cubicBezTo>
                <a:cubicBezTo>
                  <a:pt x="15948" y="5858"/>
                  <a:pt x="15948" y="5864"/>
                  <a:pt x="15954" y="5870"/>
                </a:cubicBezTo>
                <a:cubicBezTo>
                  <a:pt x="15960" y="5870"/>
                  <a:pt x="15966" y="5876"/>
                  <a:pt x="15966" y="5876"/>
                </a:cubicBezTo>
                <a:cubicBezTo>
                  <a:pt x="15972" y="5876"/>
                  <a:pt x="15978" y="5870"/>
                  <a:pt x="15984" y="5876"/>
                </a:cubicBezTo>
                <a:cubicBezTo>
                  <a:pt x="15984" y="5882"/>
                  <a:pt x="15990" y="5882"/>
                  <a:pt x="15990" y="5888"/>
                </a:cubicBezTo>
                <a:cubicBezTo>
                  <a:pt x="15996" y="5888"/>
                  <a:pt x="15990" y="5894"/>
                  <a:pt x="15990" y="5899"/>
                </a:cubicBezTo>
                <a:cubicBezTo>
                  <a:pt x="15996" y="5899"/>
                  <a:pt x="16002" y="5899"/>
                  <a:pt x="16002" y="5899"/>
                </a:cubicBezTo>
                <a:cubicBezTo>
                  <a:pt x="16008" y="5899"/>
                  <a:pt x="16008" y="5905"/>
                  <a:pt x="16014" y="5905"/>
                </a:cubicBezTo>
                <a:cubicBezTo>
                  <a:pt x="16025" y="5905"/>
                  <a:pt x="16025" y="5905"/>
                  <a:pt x="16025" y="5905"/>
                </a:cubicBezTo>
                <a:cubicBezTo>
                  <a:pt x="16025" y="5882"/>
                  <a:pt x="16025" y="5882"/>
                  <a:pt x="16025" y="5882"/>
                </a:cubicBezTo>
                <a:cubicBezTo>
                  <a:pt x="16025" y="5876"/>
                  <a:pt x="16025" y="5876"/>
                  <a:pt x="16025" y="5870"/>
                </a:cubicBezTo>
                <a:cubicBezTo>
                  <a:pt x="16019" y="5864"/>
                  <a:pt x="16014" y="5870"/>
                  <a:pt x="16014" y="5864"/>
                </a:cubicBezTo>
                <a:cubicBezTo>
                  <a:pt x="16008" y="5864"/>
                  <a:pt x="16014" y="5858"/>
                  <a:pt x="16014" y="5852"/>
                </a:cubicBezTo>
                <a:cubicBezTo>
                  <a:pt x="16008" y="5846"/>
                  <a:pt x="16008" y="5840"/>
                  <a:pt x="16008" y="5828"/>
                </a:cubicBezTo>
                <a:cubicBezTo>
                  <a:pt x="16014" y="5828"/>
                  <a:pt x="16014" y="5822"/>
                  <a:pt x="16019" y="5822"/>
                </a:cubicBezTo>
                <a:cubicBezTo>
                  <a:pt x="16025" y="5822"/>
                  <a:pt x="16025" y="5828"/>
                  <a:pt x="16031" y="5828"/>
                </a:cubicBezTo>
                <a:cubicBezTo>
                  <a:pt x="16037" y="5828"/>
                  <a:pt x="16037" y="5828"/>
                  <a:pt x="16043" y="5828"/>
                </a:cubicBezTo>
                <a:cubicBezTo>
                  <a:pt x="16049" y="5828"/>
                  <a:pt x="16049" y="5828"/>
                  <a:pt x="16055" y="5828"/>
                </a:cubicBezTo>
                <a:cubicBezTo>
                  <a:pt x="16061" y="5817"/>
                  <a:pt x="16061" y="5817"/>
                  <a:pt x="16061" y="5817"/>
                </a:cubicBezTo>
                <a:cubicBezTo>
                  <a:pt x="16049" y="5799"/>
                  <a:pt x="16049" y="5799"/>
                  <a:pt x="16049" y="5799"/>
                </a:cubicBezTo>
                <a:cubicBezTo>
                  <a:pt x="16049" y="5710"/>
                  <a:pt x="16049" y="5710"/>
                  <a:pt x="16049" y="5710"/>
                </a:cubicBezTo>
                <a:cubicBezTo>
                  <a:pt x="16049" y="5704"/>
                  <a:pt x="16049" y="5704"/>
                  <a:pt x="16049" y="5698"/>
                </a:cubicBezTo>
                <a:cubicBezTo>
                  <a:pt x="16049" y="5692"/>
                  <a:pt x="16043" y="5692"/>
                  <a:pt x="16043" y="5686"/>
                </a:cubicBezTo>
                <a:cubicBezTo>
                  <a:pt x="16037" y="5680"/>
                  <a:pt x="16031" y="5674"/>
                  <a:pt x="16025" y="5674"/>
                </a:cubicBezTo>
                <a:cubicBezTo>
                  <a:pt x="16019" y="5674"/>
                  <a:pt x="16014" y="5680"/>
                  <a:pt x="16014" y="5686"/>
                </a:cubicBezTo>
                <a:cubicBezTo>
                  <a:pt x="16008" y="5698"/>
                  <a:pt x="16008" y="5698"/>
                  <a:pt x="16008" y="5698"/>
                </a:cubicBezTo>
                <a:cubicBezTo>
                  <a:pt x="16008" y="5698"/>
                  <a:pt x="16008" y="5704"/>
                  <a:pt x="16002" y="5710"/>
                </a:cubicBezTo>
                <a:cubicBezTo>
                  <a:pt x="15996" y="5716"/>
                  <a:pt x="15990" y="5716"/>
                  <a:pt x="15978" y="5722"/>
                </a:cubicBezTo>
                <a:cubicBezTo>
                  <a:pt x="15978" y="5722"/>
                  <a:pt x="15972" y="5716"/>
                  <a:pt x="15966" y="5716"/>
                </a:cubicBezTo>
                <a:cubicBezTo>
                  <a:pt x="15966" y="5716"/>
                  <a:pt x="15960" y="5722"/>
                  <a:pt x="15960" y="5728"/>
                </a:cubicBezTo>
                <a:cubicBezTo>
                  <a:pt x="15954" y="5728"/>
                  <a:pt x="15948" y="5733"/>
                  <a:pt x="15948" y="5733"/>
                </a:cubicBezTo>
                <a:cubicBezTo>
                  <a:pt x="15942" y="5739"/>
                  <a:pt x="15948" y="5745"/>
                  <a:pt x="15942" y="5745"/>
                </a:cubicBezTo>
                <a:cubicBezTo>
                  <a:pt x="15936" y="5751"/>
                  <a:pt x="15930" y="5751"/>
                  <a:pt x="15919" y="5751"/>
                </a:cubicBezTo>
                <a:cubicBezTo>
                  <a:pt x="15919" y="5751"/>
                  <a:pt x="15913" y="5751"/>
                  <a:pt x="15907" y="5751"/>
                </a:cubicBezTo>
                <a:cubicBezTo>
                  <a:pt x="15907" y="5751"/>
                  <a:pt x="15913" y="5739"/>
                  <a:pt x="15907" y="5733"/>
                </a:cubicBezTo>
                <a:close/>
                <a:moveTo>
                  <a:pt x="15741" y="5473"/>
                </a:moveTo>
                <a:lnTo>
                  <a:pt x="15741" y="5473"/>
                </a:lnTo>
                <a:cubicBezTo>
                  <a:pt x="15735" y="5478"/>
                  <a:pt x="15735" y="5478"/>
                  <a:pt x="15735" y="5490"/>
                </a:cubicBezTo>
                <a:cubicBezTo>
                  <a:pt x="15735" y="5496"/>
                  <a:pt x="15741" y="5502"/>
                  <a:pt x="15741" y="5508"/>
                </a:cubicBezTo>
                <a:cubicBezTo>
                  <a:pt x="15747" y="5514"/>
                  <a:pt x="15753" y="5514"/>
                  <a:pt x="15753" y="5514"/>
                </a:cubicBezTo>
                <a:cubicBezTo>
                  <a:pt x="15759" y="5520"/>
                  <a:pt x="15764" y="5514"/>
                  <a:pt x="15764" y="5514"/>
                </a:cubicBezTo>
                <a:cubicBezTo>
                  <a:pt x="15776" y="5520"/>
                  <a:pt x="15776" y="5514"/>
                  <a:pt x="15788" y="5514"/>
                </a:cubicBezTo>
                <a:cubicBezTo>
                  <a:pt x="15788" y="5532"/>
                  <a:pt x="15782" y="5538"/>
                  <a:pt x="15788" y="5550"/>
                </a:cubicBezTo>
                <a:cubicBezTo>
                  <a:pt x="15788" y="5556"/>
                  <a:pt x="15794" y="5556"/>
                  <a:pt x="15794" y="5562"/>
                </a:cubicBezTo>
                <a:cubicBezTo>
                  <a:pt x="15794" y="5573"/>
                  <a:pt x="15800" y="5579"/>
                  <a:pt x="15800" y="5591"/>
                </a:cubicBezTo>
                <a:cubicBezTo>
                  <a:pt x="15800" y="5597"/>
                  <a:pt x="15794" y="5603"/>
                  <a:pt x="15794" y="5609"/>
                </a:cubicBezTo>
                <a:cubicBezTo>
                  <a:pt x="15794" y="5615"/>
                  <a:pt x="15794" y="5615"/>
                  <a:pt x="15794" y="5621"/>
                </a:cubicBezTo>
                <a:cubicBezTo>
                  <a:pt x="15794" y="5621"/>
                  <a:pt x="15794" y="5621"/>
                  <a:pt x="15794" y="5627"/>
                </a:cubicBezTo>
                <a:cubicBezTo>
                  <a:pt x="15794" y="5627"/>
                  <a:pt x="15800" y="5633"/>
                  <a:pt x="15806" y="5633"/>
                </a:cubicBezTo>
                <a:cubicBezTo>
                  <a:pt x="15806" y="5639"/>
                  <a:pt x="15812" y="5639"/>
                  <a:pt x="15818" y="5644"/>
                </a:cubicBezTo>
                <a:cubicBezTo>
                  <a:pt x="15818" y="5644"/>
                  <a:pt x="15824" y="5644"/>
                  <a:pt x="15824" y="5651"/>
                </a:cubicBezTo>
                <a:cubicBezTo>
                  <a:pt x="15836" y="5651"/>
                  <a:pt x="15842" y="5644"/>
                  <a:pt x="15847" y="5644"/>
                </a:cubicBezTo>
                <a:cubicBezTo>
                  <a:pt x="15847" y="5651"/>
                  <a:pt x="15842" y="5651"/>
                  <a:pt x="15842" y="5656"/>
                </a:cubicBezTo>
                <a:cubicBezTo>
                  <a:pt x="15842" y="5662"/>
                  <a:pt x="15842" y="5662"/>
                  <a:pt x="15842" y="5668"/>
                </a:cubicBezTo>
                <a:cubicBezTo>
                  <a:pt x="15842" y="5674"/>
                  <a:pt x="15836" y="5674"/>
                  <a:pt x="15836" y="5680"/>
                </a:cubicBezTo>
                <a:cubicBezTo>
                  <a:pt x="15836" y="5686"/>
                  <a:pt x="15836" y="5686"/>
                  <a:pt x="15836" y="5692"/>
                </a:cubicBezTo>
                <a:cubicBezTo>
                  <a:pt x="15842" y="5692"/>
                  <a:pt x="15847" y="5692"/>
                  <a:pt x="15847" y="5698"/>
                </a:cubicBezTo>
                <a:cubicBezTo>
                  <a:pt x="15853" y="5698"/>
                  <a:pt x="15853" y="5704"/>
                  <a:pt x="15859" y="5704"/>
                </a:cubicBezTo>
                <a:cubicBezTo>
                  <a:pt x="15865" y="5704"/>
                  <a:pt x="15865" y="5704"/>
                  <a:pt x="15871" y="5704"/>
                </a:cubicBezTo>
                <a:cubicBezTo>
                  <a:pt x="15877" y="5704"/>
                  <a:pt x="15877" y="5704"/>
                  <a:pt x="15883" y="5704"/>
                </a:cubicBezTo>
                <a:cubicBezTo>
                  <a:pt x="15889" y="5698"/>
                  <a:pt x="15883" y="5692"/>
                  <a:pt x="15883" y="5692"/>
                </a:cubicBezTo>
                <a:cubicBezTo>
                  <a:pt x="15883" y="5686"/>
                  <a:pt x="15889" y="5686"/>
                  <a:pt x="15895" y="5686"/>
                </a:cubicBezTo>
                <a:cubicBezTo>
                  <a:pt x="15901" y="5686"/>
                  <a:pt x="15907" y="5686"/>
                  <a:pt x="15913" y="5686"/>
                </a:cubicBezTo>
                <a:cubicBezTo>
                  <a:pt x="15913" y="5656"/>
                  <a:pt x="15913" y="5656"/>
                  <a:pt x="15913" y="5656"/>
                </a:cubicBezTo>
                <a:cubicBezTo>
                  <a:pt x="15913" y="5644"/>
                  <a:pt x="15907" y="5639"/>
                  <a:pt x="15901" y="5633"/>
                </a:cubicBezTo>
                <a:cubicBezTo>
                  <a:pt x="15895" y="5633"/>
                  <a:pt x="15889" y="5633"/>
                  <a:pt x="15889" y="5633"/>
                </a:cubicBezTo>
                <a:cubicBezTo>
                  <a:pt x="15883" y="5627"/>
                  <a:pt x="15883" y="5627"/>
                  <a:pt x="15877" y="5621"/>
                </a:cubicBezTo>
                <a:cubicBezTo>
                  <a:pt x="15877" y="5621"/>
                  <a:pt x="15877" y="5615"/>
                  <a:pt x="15877" y="5609"/>
                </a:cubicBezTo>
                <a:cubicBezTo>
                  <a:pt x="15871" y="5609"/>
                  <a:pt x="15877" y="5603"/>
                  <a:pt x="15877" y="5597"/>
                </a:cubicBezTo>
                <a:cubicBezTo>
                  <a:pt x="15871" y="5597"/>
                  <a:pt x="15865" y="5591"/>
                  <a:pt x="15865" y="5591"/>
                </a:cubicBezTo>
                <a:cubicBezTo>
                  <a:pt x="15859" y="5591"/>
                  <a:pt x="15853" y="5585"/>
                  <a:pt x="15853" y="5585"/>
                </a:cubicBezTo>
                <a:cubicBezTo>
                  <a:pt x="15847" y="5585"/>
                  <a:pt x="15842" y="5585"/>
                  <a:pt x="15842" y="5579"/>
                </a:cubicBezTo>
                <a:cubicBezTo>
                  <a:pt x="15836" y="5579"/>
                  <a:pt x="15836" y="5573"/>
                  <a:pt x="15836" y="5573"/>
                </a:cubicBezTo>
                <a:cubicBezTo>
                  <a:pt x="15836" y="5567"/>
                  <a:pt x="15830" y="5562"/>
                  <a:pt x="15830" y="5562"/>
                </a:cubicBezTo>
                <a:cubicBezTo>
                  <a:pt x="15830" y="5550"/>
                  <a:pt x="15830" y="5544"/>
                  <a:pt x="15830" y="5538"/>
                </a:cubicBezTo>
                <a:cubicBezTo>
                  <a:pt x="15830" y="5532"/>
                  <a:pt x="15824" y="5532"/>
                  <a:pt x="15818" y="5526"/>
                </a:cubicBezTo>
                <a:cubicBezTo>
                  <a:pt x="15818" y="5514"/>
                  <a:pt x="15812" y="5508"/>
                  <a:pt x="15800" y="5502"/>
                </a:cubicBezTo>
                <a:cubicBezTo>
                  <a:pt x="15794" y="5502"/>
                  <a:pt x="15788" y="5496"/>
                  <a:pt x="15776" y="5496"/>
                </a:cubicBezTo>
                <a:cubicBezTo>
                  <a:pt x="15776" y="5490"/>
                  <a:pt x="15776" y="5485"/>
                  <a:pt x="15770" y="5485"/>
                </a:cubicBezTo>
                <a:cubicBezTo>
                  <a:pt x="15764" y="5478"/>
                  <a:pt x="15764" y="5478"/>
                  <a:pt x="15759" y="5473"/>
                </a:cubicBezTo>
                <a:cubicBezTo>
                  <a:pt x="15753" y="5473"/>
                  <a:pt x="15741" y="5473"/>
                  <a:pt x="15741" y="5473"/>
                </a:cubicBezTo>
                <a:close/>
                <a:moveTo>
                  <a:pt x="15818" y="5461"/>
                </a:moveTo>
                <a:lnTo>
                  <a:pt x="15818" y="5461"/>
                </a:lnTo>
                <a:cubicBezTo>
                  <a:pt x="15830" y="5467"/>
                  <a:pt x="15836" y="5473"/>
                  <a:pt x="15847" y="5478"/>
                </a:cubicBezTo>
                <a:cubicBezTo>
                  <a:pt x="15853" y="5478"/>
                  <a:pt x="15853" y="5485"/>
                  <a:pt x="15859" y="5490"/>
                </a:cubicBezTo>
                <a:cubicBezTo>
                  <a:pt x="15859" y="5490"/>
                  <a:pt x="15865" y="5490"/>
                  <a:pt x="15871" y="5496"/>
                </a:cubicBezTo>
                <a:cubicBezTo>
                  <a:pt x="15871" y="5496"/>
                  <a:pt x="15877" y="5490"/>
                  <a:pt x="15883" y="5496"/>
                </a:cubicBezTo>
                <a:cubicBezTo>
                  <a:pt x="15883" y="5496"/>
                  <a:pt x="15877" y="5502"/>
                  <a:pt x="15883" y="5502"/>
                </a:cubicBezTo>
                <a:cubicBezTo>
                  <a:pt x="15883" y="5508"/>
                  <a:pt x="15889" y="5508"/>
                  <a:pt x="15889" y="5508"/>
                </a:cubicBezTo>
                <a:cubicBezTo>
                  <a:pt x="15895" y="5514"/>
                  <a:pt x="15901" y="5514"/>
                  <a:pt x="15901" y="5520"/>
                </a:cubicBezTo>
                <a:cubicBezTo>
                  <a:pt x="15907" y="5526"/>
                  <a:pt x="15907" y="5532"/>
                  <a:pt x="15907" y="5532"/>
                </a:cubicBezTo>
                <a:cubicBezTo>
                  <a:pt x="15907" y="5538"/>
                  <a:pt x="15907" y="5544"/>
                  <a:pt x="15907" y="5544"/>
                </a:cubicBezTo>
                <a:cubicBezTo>
                  <a:pt x="15907" y="5550"/>
                  <a:pt x="15907" y="5556"/>
                  <a:pt x="15913" y="5556"/>
                </a:cubicBezTo>
                <a:cubicBezTo>
                  <a:pt x="15913" y="5562"/>
                  <a:pt x="15919" y="5562"/>
                  <a:pt x="15925" y="5562"/>
                </a:cubicBezTo>
                <a:cubicBezTo>
                  <a:pt x="15930" y="5567"/>
                  <a:pt x="15936" y="5573"/>
                  <a:pt x="15948" y="5579"/>
                </a:cubicBezTo>
                <a:cubicBezTo>
                  <a:pt x="15948" y="5585"/>
                  <a:pt x="15954" y="5585"/>
                  <a:pt x="15960" y="5585"/>
                </a:cubicBezTo>
                <a:cubicBezTo>
                  <a:pt x="15960" y="5591"/>
                  <a:pt x="15966" y="5597"/>
                  <a:pt x="15966" y="5597"/>
                </a:cubicBezTo>
                <a:cubicBezTo>
                  <a:pt x="15972" y="5609"/>
                  <a:pt x="15966" y="5615"/>
                  <a:pt x="15966" y="5621"/>
                </a:cubicBezTo>
                <a:cubicBezTo>
                  <a:pt x="16014" y="5621"/>
                  <a:pt x="16014" y="5621"/>
                  <a:pt x="16014" y="5621"/>
                </a:cubicBezTo>
                <a:cubicBezTo>
                  <a:pt x="16014" y="5621"/>
                  <a:pt x="16014" y="5615"/>
                  <a:pt x="16014" y="5609"/>
                </a:cubicBezTo>
                <a:cubicBezTo>
                  <a:pt x="16014" y="5603"/>
                  <a:pt x="16019" y="5597"/>
                  <a:pt x="16019" y="5585"/>
                </a:cubicBezTo>
                <a:lnTo>
                  <a:pt x="16014" y="5585"/>
                </a:lnTo>
                <a:cubicBezTo>
                  <a:pt x="16014" y="5567"/>
                  <a:pt x="16008" y="5556"/>
                  <a:pt x="15996" y="5550"/>
                </a:cubicBezTo>
                <a:cubicBezTo>
                  <a:pt x="15996" y="5544"/>
                  <a:pt x="15990" y="5544"/>
                  <a:pt x="15984" y="5544"/>
                </a:cubicBezTo>
                <a:cubicBezTo>
                  <a:pt x="15984" y="5538"/>
                  <a:pt x="15984" y="5532"/>
                  <a:pt x="15984" y="5532"/>
                </a:cubicBezTo>
                <a:cubicBezTo>
                  <a:pt x="15978" y="5526"/>
                  <a:pt x="15978" y="5520"/>
                  <a:pt x="15972" y="5514"/>
                </a:cubicBezTo>
                <a:cubicBezTo>
                  <a:pt x="15972" y="5514"/>
                  <a:pt x="15966" y="5508"/>
                  <a:pt x="15966" y="5502"/>
                </a:cubicBezTo>
                <a:cubicBezTo>
                  <a:pt x="15960" y="5502"/>
                  <a:pt x="15954" y="5496"/>
                  <a:pt x="15948" y="5496"/>
                </a:cubicBezTo>
                <a:lnTo>
                  <a:pt x="15936" y="5496"/>
                </a:lnTo>
                <a:cubicBezTo>
                  <a:pt x="15930" y="5485"/>
                  <a:pt x="15930" y="5485"/>
                  <a:pt x="15930" y="5485"/>
                </a:cubicBezTo>
                <a:cubicBezTo>
                  <a:pt x="15930" y="5478"/>
                  <a:pt x="15936" y="5473"/>
                  <a:pt x="15936" y="5473"/>
                </a:cubicBezTo>
                <a:cubicBezTo>
                  <a:pt x="15936" y="5437"/>
                  <a:pt x="15936" y="5437"/>
                  <a:pt x="15936" y="5437"/>
                </a:cubicBezTo>
                <a:cubicBezTo>
                  <a:pt x="15930" y="5437"/>
                  <a:pt x="15930" y="5437"/>
                  <a:pt x="15925" y="5437"/>
                </a:cubicBezTo>
                <a:cubicBezTo>
                  <a:pt x="15919" y="5437"/>
                  <a:pt x="15919" y="5437"/>
                  <a:pt x="15913" y="5437"/>
                </a:cubicBezTo>
                <a:cubicBezTo>
                  <a:pt x="15901" y="5437"/>
                  <a:pt x="15901" y="5437"/>
                  <a:pt x="15901" y="5437"/>
                </a:cubicBezTo>
                <a:cubicBezTo>
                  <a:pt x="15889" y="5437"/>
                  <a:pt x="15883" y="5437"/>
                  <a:pt x="15877" y="5437"/>
                </a:cubicBezTo>
                <a:cubicBezTo>
                  <a:pt x="15871" y="5443"/>
                  <a:pt x="15877" y="5449"/>
                  <a:pt x="15871" y="5449"/>
                </a:cubicBezTo>
                <a:cubicBezTo>
                  <a:pt x="15871" y="5455"/>
                  <a:pt x="15865" y="5455"/>
                  <a:pt x="15859" y="5455"/>
                </a:cubicBezTo>
                <a:cubicBezTo>
                  <a:pt x="15859" y="5455"/>
                  <a:pt x="15853" y="5455"/>
                  <a:pt x="15847" y="5455"/>
                </a:cubicBezTo>
                <a:cubicBezTo>
                  <a:pt x="15842" y="5455"/>
                  <a:pt x="15830" y="5461"/>
                  <a:pt x="15818" y="5461"/>
                </a:cubicBezTo>
                <a:close/>
                <a:moveTo>
                  <a:pt x="15711" y="5514"/>
                </a:moveTo>
                <a:lnTo>
                  <a:pt x="15711" y="5514"/>
                </a:lnTo>
                <a:cubicBezTo>
                  <a:pt x="15711" y="5520"/>
                  <a:pt x="15711" y="5520"/>
                  <a:pt x="15705" y="5526"/>
                </a:cubicBezTo>
                <a:cubicBezTo>
                  <a:pt x="15699" y="5538"/>
                  <a:pt x="15693" y="5538"/>
                  <a:pt x="15687" y="5550"/>
                </a:cubicBezTo>
                <a:cubicBezTo>
                  <a:pt x="15687" y="5556"/>
                  <a:pt x="15687" y="5556"/>
                  <a:pt x="15687" y="5562"/>
                </a:cubicBezTo>
                <a:cubicBezTo>
                  <a:pt x="15681" y="5567"/>
                  <a:pt x="15681" y="5567"/>
                  <a:pt x="15676" y="5573"/>
                </a:cubicBezTo>
                <a:cubicBezTo>
                  <a:pt x="15676" y="5579"/>
                  <a:pt x="15676" y="5579"/>
                  <a:pt x="15670" y="5585"/>
                </a:cubicBezTo>
                <a:cubicBezTo>
                  <a:pt x="15670" y="5591"/>
                  <a:pt x="15664" y="5591"/>
                  <a:pt x="15664" y="5591"/>
                </a:cubicBezTo>
                <a:cubicBezTo>
                  <a:pt x="15658" y="5597"/>
                  <a:pt x="15658" y="5603"/>
                  <a:pt x="15658" y="5603"/>
                </a:cubicBezTo>
                <a:cubicBezTo>
                  <a:pt x="15652" y="5609"/>
                  <a:pt x="15652" y="5615"/>
                  <a:pt x="15652" y="5615"/>
                </a:cubicBezTo>
                <a:cubicBezTo>
                  <a:pt x="15646" y="5621"/>
                  <a:pt x="15640" y="5621"/>
                  <a:pt x="15640" y="5627"/>
                </a:cubicBezTo>
                <a:cubicBezTo>
                  <a:pt x="15634" y="5627"/>
                  <a:pt x="15640" y="5633"/>
                  <a:pt x="15640" y="5639"/>
                </a:cubicBezTo>
                <a:cubicBezTo>
                  <a:pt x="15640" y="5639"/>
                  <a:pt x="15640" y="5644"/>
                  <a:pt x="15640" y="5651"/>
                </a:cubicBezTo>
                <a:cubicBezTo>
                  <a:pt x="15640" y="5651"/>
                  <a:pt x="15634" y="5656"/>
                  <a:pt x="15628" y="5656"/>
                </a:cubicBezTo>
                <a:cubicBezTo>
                  <a:pt x="15628" y="5662"/>
                  <a:pt x="15622" y="5668"/>
                  <a:pt x="15622" y="5668"/>
                </a:cubicBezTo>
                <a:cubicBezTo>
                  <a:pt x="15616" y="5674"/>
                  <a:pt x="15616" y="5680"/>
                  <a:pt x="15616" y="5680"/>
                </a:cubicBezTo>
                <a:cubicBezTo>
                  <a:pt x="15610" y="5686"/>
                  <a:pt x="15598" y="5680"/>
                  <a:pt x="15592" y="5686"/>
                </a:cubicBezTo>
                <a:cubicBezTo>
                  <a:pt x="15587" y="5692"/>
                  <a:pt x="15592" y="5698"/>
                  <a:pt x="15587" y="5698"/>
                </a:cubicBezTo>
                <a:cubicBezTo>
                  <a:pt x="15587" y="5704"/>
                  <a:pt x="15581" y="5704"/>
                  <a:pt x="15581" y="5710"/>
                </a:cubicBezTo>
                <a:cubicBezTo>
                  <a:pt x="15575" y="5710"/>
                  <a:pt x="15569" y="5710"/>
                  <a:pt x="15569" y="5710"/>
                </a:cubicBezTo>
                <a:cubicBezTo>
                  <a:pt x="15563" y="5710"/>
                  <a:pt x="15557" y="5710"/>
                  <a:pt x="15557" y="5710"/>
                </a:cubicBezTo>
                <a:cubicBezTo>
                  <a:pt x="15551" y="5710"/>
                  <a:pt x="15551" y="5716"/>
                  <a:pt x="15545" y="5722"/>
                </a:cubicBezTo>
                <a:cubicBezTo>
                  <a:pt x="15539" y="5728"/>
                  <a:pt x="15539" y="5733"/>
                  <a:pt x="15539" y="5745"/>
                </a:cubicBezTo>
                <a:cubicBezTo>
                  <a:pt x="15545" y="5745"/>
                  <a:pt x="15545" y="5745"/>
                  <a:pt x="15551" y="5745"/>
                </a:cubicBezTo>
                <a:cubicBezTo>
                  <a:pt x="15551" y="5745"/>
                  <a:pt x="15557" y="5745"/>
                  <a:pt x="15563" y="5745"/>
                </a:cubicBezTo>
                <a:cubicBezTo>
                  <a:pt x="15563" y="5745"/>
                  <a:pt x="15569" y="5745"/>
                  <a:pt x="15575" y="5745"/>
                </a:cubicBezTo>
                <a:cubicBezTo>
                  <a:pt x="15575" y="5745"/>
                  <a:pt x="15581" y="5739"/>
                  <a:pt x="15581" y="5733"/>
                </a:cubicBezTo>
                <a:cubicBezTo>
                  <a:pt x="15587" y="5733"/>
                  <a:pt x="15592" y="5728"/>
                  <a:pt x="15592" y="5728"/>
                </a:cubicBezTo>
                <a:cubicBezTo>
                  <a:pt x="15592" y="5722"/>
                  <a:pt x="15592" y="5716"/>
                  <a:pt x="15592" y="5716"/>
                </a:cubicBezTo>
                <a:cubicBezTo>
                  <a:pt x="15598" y="5704"/>
                  <a:pt x="15604" y="5698"/>
                  <a:pt x="15610" y="5692"/>
                </a:cubicBezTo>
                <a:cubicBezTo>
                  <a:pt x="15610" y="5692"/>
                  <a:pt x="15616" y="5692"/>
                  <a:pt x="15622" y="5692"/>
                </a:cubicBezTo>
                <a:cubicBezTo>
                  <a:pt x="15628" y="5686"/>
                  <a:pt x="15628" y="5686"/>
                  <a:pt x="15634" y="5686"/>
                </a:cubicBezTo>
                <a:cubicBezTo>
                  <a:pt x="15640" y="5680"/>
                  <a:pt x="15646" y="5686"/>
                  <a:pt x="15658" y="5686"/>
                </a:cubicBezTo>
                <a:cubicBezTo>
                  <a:pt x="15658" y="5674"/>
                  <a:pt x="15658" y="5668"/>
                  <a:pt x="15658" y="5662"/>
                </a:cubicBezTo>
                <a:cubicBezTo>
                  <a:pt x="15658" y="5651"/>
                  <a:pt x="15664" y="5644"/>
                  <a:pt x="15664" y="5639"/>
                </a:cubicBezTo>
                <a:cubicBezTo>
                  <a:pt x="15670" y="5633"/>
                  <a:pt x="15676" y="5621"/>
                  <a:pt x="15681" y="5615"/>
                </a:cubicBezTo>
                <a:cubicBezTo>
                  <a:pt x="15681" y="5615"/>
                  <a:pt x="15687" y="5615"/>
                  <a:pt x="15693" y="5609"/>
                </a:cubicBezTo>
                <a:cubicBezTo>
                  <a:pt x="15693" y="5609"/>
                  <a:pt x="15699" y="5609"/>
                  <a:pt x="15705" y="5603"/>
                </a:cubicBezTo>
                <a:cubicBezTo>
                  <a:pt x="15705" y="5603"/>
                  <a:pt x="15705" y="5597"/>
                  <a:pt x="15705" y="5591"/>
                </a:cubicBezTo>
                <a:cubicBezTo>
                  <a:pt x="15711" y="5579"/>
                  <a:pt x="15705" y="5573"/>
                  <a:pt x="15705" y="5567"/>
                </a:cubicBezTo>
                <a:cubicBezTo>
                  <a:pt x="15705" y="5562"/>
                  <a:pt x="15711" y="5556"/>
                  <a:pt x="15711" y="5556"/>
                </a:cubicBezTo>
                <a:cubicBezTo>
                  <a:pt x="15711" y="5544"/>
                  <a:pt x="15711" y="5526"/>
                  <a:pt x="15711" y="5514"/>
                </a:cubicBezTo>
                <a:close/>
                <a:moveTo>
                  <a:pt x="15759" y="5182"/>
                </a:moveTo>
                <a:lnTo>
                  <a:pt x="15759" y="5182"/>
                </a:lnTo>
                <a:cubicBezTo>
                  <a:pt x="15729" y="5182"/>
                  <a:pt x="15729" y="5182"/>
                  <a:pt x="15729" y="5182"/>
                </a:cubicBezTo>
                <a:cubicBezTo>
                  <a:pt x="15729" y="5182"/>
                  <a:pt x="15729" y="5182"/>
                  <a:pt x="15729" y="5188"/>
                </a:cubicBezTo>
                <a:lnTo>
                  <a:pt x="15729" y="5188"/>
                </a:lnTo>
                <a:cubicBezTo>
                  <a:pt x="15729" y="5194"/>
                  <a:pt x="15729" y="5194"/>
                  <a:pt x="15729" y="5200"/>
                </a:cubicBezTo>
                <a:lnTo>
                  <a:pt x="15729" y="5200"/>
                </a:lnTo>
                <a:cubicBezTo>
                  <a:pt x="15729" y="5206"/>
                  <a:pt x="15729" y="5206"/>
                  <a:pt x="15729" y="5212"/>
                </a:cubicBezTo>
                <a:cubicBezTo>
                  <a:pt x="15729" y="5212"/>
                  <a:pt x="15729" y="5212"/>
                  <a:pt x="15729" y="5218"/>
                </a:cubicBezTo>
                <a:cubicBezTo>
                  <a:pt x="15729" y="5218"/>
                  <a:pt x="15729" y="5218"/>
                  <a:pt x="15735" y="5224"/>
                </a:cubicBezTo>
                <a:lnTo>
                  <a:pt x="15735" y="5230"/>
                </a:lnTo>
                <a:cubicBezTo>
                  <a:pt x="15735" y="5235"/>
                  <a:pt x="15735" y="5235"/>
                  <a:pt x="15735" y="5235"/>
                </a:cubicBezTo>
                <a:cubicBezTo>
                  <a:pt x="15735" y="5241"/>
                  <a:pt x="15729" y="5241"/>
                  <a:pt x="15729" y="5247"/>
                </a:cubicBezTo>
                <a:cubicBezTo>
                  <a:pt x="15729" y="5247"/>
                  <a:pt x="15723" y="5247"/>
                  <a:pt x="15723" y="5253"/>
                </a:cubicBezTo>
                <a:cubicBezTo>
                  <a:pt x="15723" y="5253"/>
                  <a:pt x="15723" y="5259"/>
                  <a:pt x="15723" y="5265"/>
                </a:cubicBezTo>
                <a:cubicBezTo>
                  <a:pt x="15723" y="5271"/>
                  <a:pt x="15729" y="5277"/>
                  <a:pt x="15729" y="5289"/>
                </a:cubicBezTo>
                <a:cubicBezTo>
                  <a:pt x="15729" y="5295"/>
                  <a:pt x="15723" y="5295"/>
                  <a:pt x="15723" y="5295"/>
                </a:cubicBezTo>
                <a:cubicBezTo>
                  <a:pt x="15717" y="5295"/>
                  <a:pt x="15717" y="5301"/>
                  <a:pt x="15717" y="5301"/>
                </a:cubicBezTo>
                <a:cubicBezTo>
                  <a:pt x="15711" y="5301"/>
                  <a:pt x="15711" y="5301"/>
                  <a:pt x="15705" y="5307"/>
                </a:cubicBezTo>
                <a:cubicBezTo>
                  <a:pt x="15699" y="5307"/>
                  <a:pt x="15693" y="5307"/>
                  <a:pt x="15693" y="5312"/>
                </a:cubicBezTo>
                <a:cubicBezTo>
                  <a:pt x="15687" y="5312"/>
                  <a:pt x="15687" y="5318"/>
                  <a:pt x="15687" y="5318"/>
                </a:cubicBezTo>
                <a:cubicBezTo>
                  <a:pt x="15687" y="5324"/>
                  <a:pt x="15687" y="5324"/>
                  <a:pt x="15687" y="5324"/>
                </a:cubicBezTo>
                <a:cubicBezTo>
                  <a:pt x="15687" y="5330"/>
                  <a:pt x="15687" y="5330"/>
                  <a:pt x="15687" y="5336"/>
                </a:cubicBezTo>
                <a:cubicBezTo>
                  <a:pt x="15687" y="5336"/>
                  <a:pt x="15693" y="5336"/>
                  <a:pt x="15693" y="5342"/>
                </a:cubicBezTo>
                <a:cubicBezTo>
                  <a:pt x="15693" y="5348"/>
                  <a:pt x="15699" y="5348"/>
                  <a:pt x="15699" y="5354"/>
                </a:cubicBezTo>
                <a:cubicBezTo>
                  <a:pt x="15705" y="5354"/>
                  <a:pt x="15705" y="5354"/>
                  <a:pt x="15711" y="5360"/>
                </a:cubicBezTo>
                <a:lnTo>
                  <a:pt x="15717" y="5366"/>
                </a:lnTo>
                <a:cubicBezTo>
                  <a:pt x="15723" y="5366"/>
                  <a:pt x="15729" y="5372"/>
                  <a:pt x="15735" y="5378"/>
                </a:cubicBezTo>
                <a:cubicBezTo>
                  <a:pt x="15735" y="5378"/>
                  <a:pt x="15735" y="5378"/>
                  <a:pt x="15741" y="5378"/>
                </a:cubicBezTo>
                <a:lnTo>
                  <a:pt x="15741" y="5378"/>
                </a:lnTo>
                <a:cubicBezTo>
                  <a:pt x="15741" y="5390"/>
                  <a:pt x="15735" y="5390"/>
                  <a:pt x="15735" y="5401"/>
                </a:cubicBezTo>
                <a:cubicBezTo>
                  <a:pt x="15735" y="5407"/>
                  <a:pt x="15741" y="5407"/>
                  <a:pt x="15741" y="5413"/>
                </a:cubicBezTo>
                <a:cubicBezTo>
                  <a:pt x="15741" y="5419"/>
                  <a:pt x="15741" y="5419"/>
                  <a:pt x="15747" y="5425"/>
                </a:cubicBezTo>
                <a:cubicBezTo>
                  <a:pt x="15753" y="5425"/>
                  <a:pt x="15753" y="5425"/>
                  <a:pt x="15753" y="5425"/>
                </a:cubicBezTo>
                <a:cubicBezTo>
                  <a:pt x="15759" y="5425"/>
                  <a:pt x="15759" y="5425"/>
                  <a:pt x="15764" y="5425"/>
                </a:cubicBezTo>
                <a:cubicBezTo>
                  <a:pt x="15788" y="5425"/>
                  <a:pt x="15788" y="5425"/>
                  <a:pt x="15788" y="5425"/>
                </a:cubicBezTo>
                <a:cubicBezTo>
                  <a:pt x="15788" y="5407"/>
                  <a:pt x="15788" y="5407"/>
                  <a:pt x="15788" y="5407"/>
                </a:cubicBezTo>
                <a:cubicBezTo>
                  <a:pt x="15788" y="5401"/>
                  <a:pt x="15788" y="5401"/>
                  <a:pt x="15788" y="5396"/>
                </a:cubicBezTo>
                <a:cubicBezTo>
                  <a:pt x="15788" y="5372"/>
                  <a:pt x="15788" y="5372"/>
                  <a:pt x="15788" y="5372"/>
                </a:cubicBezTo>
                <a:cubicBezTo>
                  <a:pt x="15788" y="5366"/>
                  <a:pt x="15788" y="5360"/>
                  <a:pt x="15794" y="5354"/>
                </a:cubicBezTo>
                <a:cubicBezTo>
                  <a:pt x="15800" y="5348"/>
                  <a:pt x="15800" y="5348"/>
                  <a:pt x="15806" y="5342"/>
                </a:cubicBezTo>
                <a:lnTo>
                  <a:pt x="15812" y="5342"/>
                </a:lnTo>
                <a:cubicBezTo>
                  <a:pt x="15812" y="5342"/>
                  <a:pt x="15812" y="5336"/>
                  <a:pt x="15818" y="5336"/>
                </a:cubicBezTo>
                <a:lnTo>
                  <a:pt x="15818" y="5330"/>
                </a:lnTo>
                <a:cubicBezTo>
                  <a:pt x="15824" y="5324"/>
                  <a:pt x="15824" y="5324"/>
                  <a:pt x="15824" y="5324"/>
                </a:cubicBezTo>
                <a:cubicBezTo>
                  <a:pt x="15830" y="5318"/>
                  <a:pt x="15830" y="5318"/>
                  <a:pt x="15830" y="5312"/>
                </a:cubicBezTo>
                <a:cubicBezTo>
                  <a:pt x="15830" y="5307"/>
                  <a:pt x="15836" y="5307"/>
                  <a:pt x="15836" y="5301"/>
                </a:cubicBezTo>
                <a:cubicBezTo>
                  <a:pt x="15836" y="5295"/>
                  <a:pt x="15836" y="5295"/>
                  <a:pt x="15836" y="5289"/>
                </a:cubicBezTo>
                <a:cubicBezTo>
                  <a:pt x="15836" y="5283"/>
                  <a:pt x="15836" y="5283"/>
                  <a:pt x="15836" y="5283"/>
                </a:cubicBezTo>
                <a:cubicBezTo>
                  <a:pt x="15836" y="5277"/>
                  <a:pt x="15842" y="5277"/>
                  <a:pt x="15842" y="5271"/>
                </a:cubicBezTo>
                <a:cubicBezTo>
                  <a:pt x="15842" y="5265"/>
                  <a:pt x="15842" y="5265"/>
                  <a:pt x="15842" y="5265"/>
                </a:cubicBezTo>
                <a:cubicBezTo>
                  <a:pt x="15842" y="5265"/>
                  <a:pt x="15842" y="5259"/>
                  <a:pt x="15836" y="5253"/>
                </a:cubicBezTo>
                <a:cubicBezTo>
                  <a:pt x="15836" y="5253"/>
                  <a:pt x="15836" y="5253"/>
                  <a:pt x="15836" y="5247"/>
                </a:cubicBezTo>
                <a:cubicBezTo>
                  <a:pt x="15836" y="5247"/>
                  <a:pt x="15836" y="5247"/>
                  <a:pt x="15830" y="5241"/>
                </a:cubicBezTo>
                <a:cubicBezTo>
                  <a:pt x="15830" y="5241"/>
                  <a:pt x="15830" y="5241"/>
                  <a:pt x="15830" y="5235"/>
                </a:cubicBezTo>
                <a:cubicBezTo>
                  <a:pt x="15830" y="5235"/>
                  <a:pt x="15830" y="5235"/>
                  <a:pt x="15830" y="5230"/>
                </a:cubicBezTo>
                <a:lnTo>
                  <a:pt x="15824" y="5224"/>
                </a:lnTo>
                <a:lnTo>
                  <a:pt x="15824" y="5218"/>
                </a:lnTo>
                <a:lnTo>
                  <a:pt x="15818" y="5212"/>
                </a:lnTo>
                <a:cubicBezTo>
                  <a:pt x="15818" y="5212"/>
                  <a:pt x="15818" y="5206"/>
                  <a:pt x="15812" y="5206"/>
                </a:cubicBezTo>
                <a:cubicBezTo>
                  <a:pt x="15812" y="5206"/>
                  <a:pt x="15812" y="5200"/>
                  <a:pt x="15806" y="5200"/>
                </a:cubicBezTo>
                <a:lnTo>
                  <a:pt x="15800" y="5200"/>
                </a:lnTo>
                <a:cubicBezTo>
                  <a:pt x="15794" y="5200"/>
                  <a:pt x="15794" y="5200"/>
                  <a:pt x="15794" y="5200"/>
                </a:cubicBezTo>
                <a:cubicBezTo>
                  <a:pt x="15788" y="5200"/>
                  <a:pt x="15788" y="5200"/>
                  <a:pt x="15782" y="5194"/>
                </a:cubicBezTo>
                <a:lnTo>
                  <a:pt x="15776" y="5194"/>
                </a:lnTo>
                <a:lnTo>
                  <a:pt x="15776" y="5188"/>
                </a:lnTo>
                <a:cubicBezTo>
                  <a:pt x="15770" y="5188"/>
                  <a:pt x="15770" y="5182"/>
                  <a:pt x="15770" y="5182"/>
                </a:cubicBezTo>
                <a:cubicBezTo>
                  <a:pt x="15764" y="5182"/>
                  <a:pt x="15759" y="5182"/>
                  <a:pt x="15759" y="5182"/>
                </a:cubicBezTo>
                <a:close/>
                <a:moveTo>
                  <a:pt x="15812" y="4820"/>
                </a:moveTo>
                <a:lnTo>
                  <a:pt x="15812" y="4820"/>
                </a:lnTo>
                <a:cubicBezTo>
                  <a:pt x="15812" y="4814"/>
                  <a:pt x="15812" y="4809"/>
                  <a:pt x="15818" y="4803"/>
                </a:cubicBezTo>
                <a:cubicBezTo>
                  <a:pt x="15806" y="4803"/>
                  <a:pt x="15800" y="4803"/>
                  <a:pt x="15794" y="4803"/>
                </a:cubicBezTo>
                <a:cubicBezTo>
                  <a:pt x="15788" y="4803"/>
                  <a:pt x="15782" y="4803"/>
                  <a:pt x="15782" y="4803"/>
                </a:cubicBezTo>
                <a:cubicBezTo>
                  <a:pt x="15776" y="4803"/>
                  <a:pt x="15776" y="4809"/>
                  <a:pt x="15770" y="4814"/>
                </a:cubicBezTo>
                <a:cubicBezTo>
                  <a:pt x="15770" y="4814"/>
                  <a:pt x="15764" y="4820"/>
                  <a:pt x="15759" y="4820"/>
                </a:cubicBezTo>
                <a:cubicBezTo>
                  <a:pt x="15759" y="4826"/>
                  <a:pt x="15753" y="4826"/>
                  <a:pt x="15747" y="4832"/>
                </a:cubicBezTo>
                <a:cubicBezTo>
                  <a:pt x="15747" y="4838"/>
                  <a:pt x="15741" y="4838"/>
                  <a:pt x="15741" y="4844"/>
                </a:cubicBezTo>
                <a:cubicBezTo>
                  <a:pt x="15741" y="4844"/>
                  <a:pt x="15741" y="4850"/>
                  <a:pt x="15735" y="4856"/>
                </a:cubicBezTo>
                <a:lnTo>
                  <a:pt x="15723" y="4856"/>
                </a:lnTo>
                <a:cubicBezTo>
                  <a:pt x="15723" y="4862"/>
                  <a:pt x="15723" y="4862"/>
                  <a:pt x="15723" y="4868"/>
                </a:cubicBezTo>
                <a:cubicBezTo>
                  <a:pt x="15717" y="4874"/>
                  <a:pt x="15717" y="4880"/>
                  <a:pt x="15717" y="4892"/>
                </a:cubicBezTo>
                <a:cubicBezTo>
                  <a:pt x="15717" y="4986"/>
                  <a:pt x="15717" y="4986"/>
                  <a:pt x="15717" y="4986"/>
                </a:cubicBezTo>
                <a:cubicBezTo>
                  <a:pt x="15747" y="4986"/>
                  <a:pt x="15747" y="4986"/>
                  <a:pt x="15747" y="4986"/>
                </a:cubicBezTo>
                <a:cubicBezTo>
                  <a:pt x="15747" y="4980"/>
                  <a:pt x="15747" y="4975"/>
                  <a:pt x="15747" y="4963"/>
                </a:cubicBezTo>
                <a:cubicBezTo>
                  <a:pt x="15747" y="4957"/>
                  <a:pt x="15753" y="4957"/>
                  <a:pt x="15753" y="4951"/>
                </a:cubicBezTo>
                <a:cubicBezTo>
                  <a:pt x="15753" y="4945"/>
                  <a:pt x="15753" y="4945"/>
                  <a:pt x="15753" y="4939"/>
                </a:cubicBezTo>
                <a:cubicBezTo>
                  <a:pt x="15759" y="4933"/>
                  <a:pt x="15764" y="4933"/>
                  <a:pt x="15764" y="4933"/>
                </a:cubicBezTo>
                <a:cubicBezTo>
                  <a:pt x="15770" y="4921"/>
                  <a:pt x="15770" y="4921"/>
                  <a:pt x="15770" y="4921"/>
                </a:cubicBezTo>
                <a:cubicBezTo>
                  <a:pt x="15776" y="4915"/>
                  <a:pt x="15770" y="4909"/>
                  <a:pt x="15770" y="4909"/>
                </a:cubicBezTo>
                <a:cubicBezTo>
                  <a:pt x="15776" y="4903"/>
                  <a:pt x="15782" y="4903"/>
                  <a:pt x="15782" y="4897"/>
                </a:cubicBezTo>
                <a:cubicBezTo>
                  <a:pt x="15788" y="4892"/>
                  <a:pt x="15788" y="4892"/>
                  <a:pt x="15788" y="4886"/>
                </a:cubicBezTo>
                <a:cubicBezTo>
                  <a:pt x="15794" y="4874"/>
                  <a:pt x="15806" y="4874"/>
                  <a:pt x="15812" y="4862"/>
                </a:cubicBezTo>
                <a:cubicBezTo>
                  <a:pt x="15812" y="4856"/>
                  <a:pt x="15818" y="4856"/>
                  <a:pt x="15818" y="4850"/>
                </a:cubicBezTo>
                <a:cubicBezTo>
                  <a:pt x="15818" y="4838"/>
                  <a:pt x="15818" y="4838"/>
                  <a:pt x="15818" y="4838"/>
                </a:cubicBezTo>
                <a:cubicBezTo>
                  <a:pt x="15818" y="4826"/>
                  <a:pt x="15818" y="4826"/>
                  <a:pt x="15818" y="4826"/>
                </a:cubicBezTo>
                <a:cubicBezTo>
                  <a:pt x="15818" y="4826"/>
                  <a:pt x="15812" y="4826"/>
                  <a:pt x="15812" y="4820"/>
                </a:cubicBezTo>
                <a:close/>
                <a:moveTo>
                  <a:pt x="17270" y="3540"/>
                </a:moveTo>
                <a:lnTo>
                  <a:pt x="17270" y="3540"/>
                </a:lnTo>
                <a:cubicBezTo>
                  <a:pt x="17265" y="3540"/>
                  <a:pt x="17259" y="3540"/>
                  <a:pt x="17259" y="3540"/>
                </a:cubicBezTo>
                <a:cubicBezTo>
                  <a:pt x="17247" y="3546"/>
                  <a:pt x="17241" y="3546"/>
                  <a:pt x="17235" y="3557"/>
                </a:cubicBezTo>
                <a:cubicBezTo>
                  <a:pt x="17229" y="3557"/>
                  <a:pt x="17235" y="3563"/>
                  <a:pt x="17229" y="3569"/>
                </a:cubicBezTo>
                <a:cubicBezTo>
                  <a:pt x="17229" y="3569"/>
                  <a:pt x="17229" y="3575"/>
                  <a:pt x="17223" y="3575"/>
                </a:cubicBezTo>
                <a:cubicBezTo>
                  <a:pt x="17223" y="3581"/>
                  <a:pt x="17217" y="3581"/>
                  <a:pt x="17211" y="3581"/>
                </a:cubicBezTo>
                <a:cubicBezTo>
                  <a:pt x="17205" y="3587"/>
                  <a:pt x="17199" y="3593"/>
                  <a:pt x="17193" y="3599"/>
                </a:cubicBezTo>
                <a:cubicBezTo>
                  <a:pt x="17187" y="3599"/>
                  <a:pt x="17181" y="3599"/>
                  <a:pt x="17181" y="3599"/>
                </a:cubicBezTo>
                <a:cubicBezTo>
                  <a:pt x="17170" y="3599"/>
                  <a:pt x="17164" y="3599"/>
                  <a:pt x="17158" y="3599"/>
                </a:cubicBezTo>
                <a:cubicBezTo>
                  <a:pt x="17146" y="3599"/>
                  <a:pt x="17146" y="3599"/>
                  <a:pt x="17146" y="3599"/>
                </a:cubicBezTo>
                <a:cubicBezTo>
                  <a:pt x="17140" y="3599"/>
                  <a:pt x="17140" y="3605"/>
                  <a:pt x="17134" y="3605"/>
                </a:cubicBezTo>
                <a:cubicBezTo>
                  <a:pt x="17122" y="3605"/>
                  <a:pt x="17122" y="3605"/>
                  <a:pt x="17122" y="3605"/>
                </a:cubicBezTo>
                <a:cubicBezTo>
                  <a:pt x="17116" y="3605"/>
                  <a:pt x="17104" y="3599"/>
                  <a:pt x="17099" y="3605"/>
                </a:cubicBezTo>
                <a:cubicBezTo>
                  <a:pt x="17093" y="3605"/>
                  <a:pt x="17093" y="3611"/>
                  <a:pt x="17093" y="3617"/>
                </a:cubicBezTo>
                <a:cubicBezTo>
                  <a:pt x="17087" y="3617"/>
                  <a:pt x="17087" y="3617"/>
                  <a:pt x="17081" y="3623"/>
                </a:cubicBezTo>
                <a:cubicBezTo>
                  <a:pt x="17075" y="3623"/>
                  <a:pt x="17075" y="3623"/>
                  <a:pt x="17069" y="3629"/>
                </a:cubicBezTo>
                <a:cubicBezTo>
                  <a:pt x="17063" y="3629"/>
                  <a:pt x="17057" y="3635"/>
                  <a:pt x="17051" y="3635"/>
                </a:cubicBezTo>
                <a:cubicBezTo>
                  <a:pt x="17045" y="3635"/>
                  <a:pt x="17039" y="3629"/>
                  <a:pt x="17033" y="3629"/>
                </a:cubicBezTo>
                <a:cubicBezTo>
                  <a:pt x="17021" y="3623"/>
                  <a:pt x="17010" y="3617"/>
                  <a:pt x="16998" y="3611"/>
                </a:cubicBezTo>
                <a:cubicBezTo>
                  <a:pt x="16992" y="3605"/>
                  <a:pt x="16992" y="3605"/>
                  <a:pt x="16986" y="3599"/>
                </a:cubicBezTo>
                <a:cubicBezTo>
                  <a:pt x="16974" y="3593"/>
                  <a:pt x="16974" y="3587"/>
                  <a:pt x="16968" y="3575"/>
                </a:cubicBezTo>
                <a:cubicBezTo>
                  <a:pt x="16962" y="3575"/>
                  <a:pt x="16962" y="3575"/>
                  <a:pt x="16956" y="3569"/>
                </a:cubicBezTo>
                <a:cubicBezTo>
                  <a:pt x="16950" y="3569"/>
                  <a:pt x="16950" y="3563"/>
                  <a:pt x="16944" y="3563"/>
                </a:cubicBezTo>
                <a:cubicBezTo>
                  <a:pt x="16933" y="3557"/>
                  <a:pt x="16921" y="3557"/>
                  <a:pt x="16909" y="3557"/>
                </a:cubicBezTo>
                <a:cubicBezTo>
                  <a:pt x="16903" y="3552"/>
                  <a:pt x="16897" y="3552"/>
                  <a:pt x="16891" y="3546"/>
                </a:cubicBezTo>
                <a:cubicBezTo>
                  <a:pt x="16891" y="3552"/>
                  <a:pt x="16891" y="3552"/>
                  <a:pt x="16891" y="3557"/>
                </a:cubicBezTo>
                <a:cubicBezTo>
                  <a:pt x="16885" y="3569"/>
                  <a:pt x="16885" y="3575"/>
                  <a:pt x="16891" y="3581"/>
                </a:cubicBezTo>
                <a:cubicBezTo>
                  <a:pt x="16891" y="3587"/>
                  <a:pt x="16891" y="3593"/>
                  <a:pt x="16891" y="3593"/>
                </a:cubicBezTo>
                <a:cubicBezTo>
                  <a:pt x="16891" y="3605"/>
                  <a:pt x="16891" y="3611"/>
                  <a:pt x="16891" y="3617"/>
                </a:cubicBezTo>
                <a:cubicBezTo>
                  <a:pt x="16891" y="3623"/>
                  <a:pt x="16891" y="3629"/>
                  <a:pt x="16891" y="3629"/>
                </a:cubicBezTo>
                <a:cubicBezTo>
                  <a:pt x="16891" y="3635"/>
                  <a:pt x="16891" y="3635"/>
                  <a:pt x="16891" y="3641"/>
                </a:cubicBezTo>
                <a:cubicBezTo>
                  <a:pt x="16891" y="3646"/>
                  <a:pt x="16885" y="3646"/>
                  <a:pt x="16879" y="3652"/>
                </a:cubicBezTo>
                <a:cubicBezTo>
                  <a:pt x="16879" y="3652"/>
                  <a:pt x="16879" y="3658"/>
                  <a:pt x="16873" y="3658"/>
                </a:cubicBezTo>
                <a:cubicBezTo>
                  <a:pt x="16873" y="3664"/>
                  <a:pt x="16867" y="3664"/>
                  <a:pt x="16861" y="3664"/>
                </a:cubicBezTo>
                <a:cubicBezTo>
                  <a:pt x="16861" y="3670"/>
                  <a:pt x="16855" y="3670"/>
                  <a:pt x="16855" y="3676"/>
                </a:cubicBezTo>
                <a:cubicBezTo>
                  <a:pt x="16849" y="3688"/>
                  <a:pt x="16849" y="3700"/>
                  <a:pt x="16849" y="3712"/>
                </a:cubicBezTo>
                <a:cubicBezTo>
                  <a:pt x="16844" y="3712"/>
                  <a:pt x="16844" y="3718"/>
                  <a:pt x="16838" y="3718"/>
                </a:cubicBezTo>
                <a:cubicBezTo>
                  <a:pt x="16832" y="3718"/>
                  <a:pt x="16832" y="3712"/>
                  <a:pt x="16826" y="3706"/>
                </a:cubicBezTo>
                <a:cubicBezTo>
                  <a:pt x="16826" y="3706"/>
                  <a:pt x="16826" y="3700"/>
                  <a:pt x="16820" y="3694"/>
                </a:cubicBezTo>
                <a:cubicBezTo>
                  <a:pt x="16820" y="3700"/>
                  <a:pt x="16814" y="3706"/>
                  <a:pt x="16814" y="3712"/>
                </a:cubicBezTo>
                <a:cubicBezTo>
                  <a:pt x="16814" y="3712"/>
                  <a:pt x="16814" y="3718"/>
                  <a:pt x="16814" y="3723"/>
                </a:cubicBezTo>
                <a:cubicBezTo>
                  <a:pt x="16808" y="3723"/>
                  <a:pt x="16802" y="3718"/>
                  <a:pt x="16802" y="3723"/>
                </a:cubicBezTo>
                <a:cubicBezTo>
                  <a:pt x="16796" y="3723"/>
                  <a:pt x="16796" y="3730"/>
                  <a:pt x="16790" y="3730"/>
                </a:cubicBezTo>
                <a:cubicBezTo>
                  <a:pt x="16784" y="3741"/>
                  <a:pt x="16778" y="3747"/>
                  <a:pt x="16778" y="3759"/>
                </a:cubicBezTo>
                <a:cubicBezTo>
                  <a:pt x="16778" y="3765"/>
                  <a:pt x="16778" y="3771"/>
                  <a:pt x="16784" y="3777"/>
                </a:cubicBezTo>
                <a:cubicBezTo>
                  <a:pt x="16784" y="3783"/>
                  <a:pt x="16790" y="3783"/>
                  <a:pt x="16796" y="3783"/>
                </a:cubicBezTo>
                <a:cubicBezTo>
                  <a:pt x="16796" y="3789"/>
                  <a:pt x="16802" y="3789"/>
                  <a:pt x="16808" y="3795"/>
                </a:cubicBezTo>
                <a:cubicBezTo>
                  <a:pt x="16808" y="3801"/>
                  <a:pt x="16802" y="3807"/>
                  <a:pt x="16808" y="3807"/>
                </a:cubicBezTo>
                <a:cubicBezTo>
                  <a:pt x="16808" y="3812"/>
                  <a:pt x="16814" y="3812"/>
                  <a:pt x="16814" y="3812"/>
                </a:cubicBezTo>
                <a:cubicBezTo>
                  <a:pt x="16820" y="3812"/>
                  <a:pt x="16820" y="3812"/>
                  <a:pt x="16820" y="3812"/>
                </a:cubicBezTo>
                <a:cubicBezTo>
                  <a:pt x="16832" y="3812"/>
                  <a:pt x="16832" y="3807"/>
                  <a:pt x="16838" y="3807"/>
                </a:cubicBezTo>
                <a:cubicBezTo>
                  <a:pt x="16838" y="3836"/>
                  <a:pt x="16838" y="3836"/>
                  <a:pt x="16838" y="3836"/>
                </a:cubicBezTo>
                <a:cubicBezTo>
                  <a:pt x="16796" y="3836"/>
                  <a:pt x="16796" y="3836"/>
                  <a:pt x="16796" y="3836"/>
                </a:cubicBezTo>
                <a:cubicBezTo>
                  <a:pt x="16796" y="3842"/>
                  <a:pt x="16796" y="3848"/>
                  <a:pt x="16796" y="3860"/>
                </a:cubicBezTo>
                <a:cubicBezTo>
                  <a:pt x="16796" y="3872"/>
                  <a:pt x="16796" y="3872"/>
                  <a:pt x="16796" y="3872"/>
                </a:cubicBezTo>
                <a:cubicBezTo>
                  <a:pt x="16796" y="3878"/>
                  <a:pt x="16796" y="3884"/>
                  <a:pt x="16796" y="3884"/>
                </a:cubicBezTo>
                <a:cubicBezTo>
                  <a:pt x="16796" y="3889"/>
                  <a:pt x="16790" y="3895"/>
                  <a:pt x="16790" y="3895"/>
                </a:cubicBezTo>
                <a:cubicBezTo>
                  <a:pt x="16790" y="3901"/>
                  <a:pt x="16784" y="3901"/>
                  <a:pt x="16784" y="3907"/>
                </a:cubicBezTo>
                <a:cubicBezTo>
                  <a:pt x="16784" y="3913"/>
                  <a:pt x="16790" y="3913"/>
                  <a:pt x="16790" y="3919"/>
                </a:cubicBezTo>
                <a:cubicBezTo>
                  <a:pt x="16790" y="3961"/>
                  <a:pt x="16790" y="3961"/>
                  <a:pt x="16790" y="3961"/>
                </a:cubicBezTo>
                <a:cubicBezTo>
                  <a:pt x="16790" y="3967"/>
                  <a:pt x="16790" y="3973"/>
                  <a:pt x="16790" y="3984"/>
                </a:cubicBezTo>
                <a:cubicBezTo>
                  <a:pt x="16790" y="3984"/>
                  <a:pt x="16790" y="3990"/>
                  <a:pt x="16784" y="3996"/>
                </a:cubicBezTo>
                <a:cubicBezTo>
                  <a:pt x="16784" y="3996"/>
                  <a:pt x="16778" y="3996"/>
                  <a:pt x="16772" y="4002"/>
                </a:cubicBezTo>
                <a:cubicBezTo>
                  <a:pt x="16772" y="4002"/>
                  <a:pt x="16767" y="4002"/>
                  <a:pt x="16760" y="4002"/>
                </a:cubicBezTo>
                <a:cubicBezTo>
                  <a:pt x="16755" y="4002"/>
                  <a:pt x="16755" y="4008"/>
                  <a:pt x="16749" y="4014"/>
                </a:cubicBezTo>
                <a:cubicBezTo>
                  <a:pt x="16749" y="4020"/>
                  <a:pt x="16743" y="4026"/>
                  <a:pt x="16737" y="4038"/>
                </a:cubicBezTo>
                <a:cubicBezTo>
                  <a:pt x="16737" y="4044"/>
                  <a:pt x="16731" y="4044"/>
                  <a:pt x="16725" y="4050"/>
                </a:cubicBezTo>
                <a:cubicBezTo>
                  <a:pt x="16719" y="4055"/>
                  <a:pt x="16713" y="4062"/>
                  <a:pt x="16707" y="4067"/>
                </a:cubicBezTo>
                <a:cubicBezTo>
                  <a:pt x="16707" y="4067"/>
                  <a:pt x="16707" y="4062"/>
                  <a:pt x="16707" y="4055"/>
                </a:cubicBezTo>
                <a:cubicBezTo>
                  <a:pt x="16707" y="4055"/>
                  <a:pt x="16713" y="4050"/>
                  <a:pt x="16713" y="4044"/>
                </a:cubicBezTo>
                <a:cubicBezTo>
                  <a:pt x="16713" y="4038"/>
                  <a:pt x="16707" y="4032"/>
                  <a:pt x="16707" y="4026"/>
                </a:cubicBezTo>
                <a:lnTo>
                  <a:pt x="16701" y="4026"/>
                </a:lnTo>
                <a:cubicBezTo>
                  <a:pt x="16701" y="4032"/>
                  <a:pt x="16701" y="4038"/>
                  <a:pt x="16695" y="4038"/>
                </a:cubicBezTo>
                <a:cubicBezTo>
                  <a:pt x="16695" y="4050"/>
                  <a:pt x="16695" y="4055"/>
                  <a:pt x="16695" y="4062"/>
                </a:cubicBezTo>
                <a:cubicBezTo>
                  <a:pt x="16654" y="4062"/>
                  <a:pt x="16654" y="4062"/>
                  <a:pt x="16654" y="4062"/>
                </a:cubicBezTo>
                <a:cubicBezTo>
                  <a:pt x="16654" y="4109"/>
                  <a:pt x="16654" y="4109"/>
                  <a:pt x="16654" y="4109"/>
                </a:cubicBezTo>
                <a:cubicBezTo>
                  <a:pt x="16642" y="4109"/>
                  <a:pt x="16642" y="4109"/>
                  <a:pt x="16642" y="4109"/>
                </a:cubicBezTo>
                <a:cubicBezTo>
                  <a:pt x="16636" y="4109"/>
                  <a:pt x="16630" y="4109"/>
                  <a:pt x="16630" y="4109"/>
                </a:cubicBezTo>
                <a:cubicBezTo>
                  <a:pt x="16624" y="4103"/>
                  <a:pt x="16624" y="4097"/>
                  <a:pt x="16624" y="4097"/>
                </a:cubicBezTo>
                <a:cubicBezTo>
                  <a:pt x="16618" y="4085"/>
                  <a:pt x="16624" y="4079"/>
                  <a:pt x="16624" y="4073"/>
                </a:cubicBezTo>
                <a:cubicBezTo>
                  <a:pt x="16612" y="4067"/>
                  <a:pt x="16612" y="4067"/>
                  <a:pt x="16612" y="4067"/>
                </a:cubicBezTo>
                <a:cubicBezTo>
                  <a:pt x="16612" y="4073"/>
                  <a:pt x="16606" y="4073"/>
                  <a:pt x="16606" y="4079"/>
                </a:cubicBezTo>
                <a:cubicBezTo>
                  <a:pt x="16606" y="4085"/>
                  <a:pt x="16606" y="4091"/>
                  <a:pt x="16606" y="4097"/>
                </a:cubicBezTo>
                <a:cubicBezTo>
                  <a:pt x="16606" y="4103"/>
                  <a:pt x="16606" y="4109"/>
                  <a:pt x="16601" y="4115"/>
                </a:cubicBezTo>
                <a:cubicBezTo>
                  <a:pt x="16601" y="4121"/>
                  <a:pt x="16594" y="4121"/>
                  <a:pt x="16589" y="4121"/>
                </a:cubicBezTo>
                <a:cubicBezTo>
                  <a:pt x="16583" y="4121"/>
                  <a:pt x="16577" y="4121"/>
                  <a:pt x="16571" y="4121"/>
                </a:cubicBezTo>
                <a:cubicBezTo>
                  <a:pt x="16571" y="4192"/>
                  <a:pt x="16571" y="4192"/>
                  <a:pt x="16571" y="4192"/>
                </a:cubicBezTo>
                <a:cubicBezTo>
                  <a:pt x="16547" y="4192"/>
                  <a:pt x="16547" y="4192"/>
                  <a:pt x="16547" y="4192"/>
                </a:cubicBezTo>
                <a:cubicBezTo>
                  <a:pt x="16541" y="4186"/>
                  <a:pt x="16535" y="4186"/>
                  <a:pt x="16535" y="4186"/>
                </a:cubicBezTo>
                <a:cubicBezTo>
                  <a:pt x="16529" y="4180"/>
                  <a:pt x="16535" y="4174"/>
                  <a:pt x="16529" y="4174"/>
                </a:cubicBezTo>
                <a:cubicBezTo>
                  <a:pt x="16529" y="4168"/>
                  <a:pt x="16523" y="4168"/>
                  <a:pt x="16517" y="4162"/>
                </a:cubicBezTo>
                <a:lnTo>
                  <a:pt x="16512" y="4162"/>
                </a:lnTo>
                <a:cubicBezTo>
                  <a:pt x="16506" y="4168"/>
                  <a:pt x="16500" y="4180"/>
                  <a:pt x="16494" y="4186"/>
                </a:cubicBezTo>
                <a:cubicBezTo>
                  <a:pt x="16494" y="4186"/>
                  <a:pt x="16488" y="4186"/>
                  <a:pt x="16482" y="4186"/>
                </a:cubicBezTo>
                <a:cubicBezTo>
                  <a:pt x="16476" y="4186"/>
                  <a:pt x="16470" y="4186"/>
                  <a:pt x="16458" y="4186"/>
                </a:cubicBezTo>
                <a:cubicBezTo>
                  <a:pt x="16446" y="4180"/>
                  <a:pt x="16435" y="4180"/>
                  <a:pt x="16423" y="4186"/>
                </a:cubicBezTo>
                <a:cubicBezTo>
                  <a:pt x="16417" y="4186"/>
                  <a:pt x="16417" y="4180"/>
                  <a:pt x="16411" y="4186"/>
                </a:cubicBezTo>
                <a:cubicBezTo>
                  <a:pt x="16405" y="4186"/>
                  <a:pt x="16405" y="4186"/>
                  <a:pt x="16399" y="4192"/>
                </a:cubicBezTo>
                <a:cubicBezTo>
                  <a:pt x="16399" y="4192"/>
                  <a:pt x="16393" y="4192"/>
                  <a:pt x="16387" y="4192"/>
                </a:cubicBezTo>
                <a:cubicBezTo>
                  <a:pt x="16381" y="4192"/>
                  <a:pt x="16375" y="4192"/>
                  <a:pt x="16363" y="4192"/>
                </a:cubicBezTo>
                <a:cubicBezTo>
                  <a:pt x="16357" y="4198"/>
                  <a:pt x="16351" y="4204"/>
                  <a:pt x="16346" y="4210"/>
                </a:cubicBezTo>
                <a:cubicBezTo>
                  <a:pt x="16346" y="4216"/>
                  <a:pt x="16340" y="4221"/>
                  <a:pt x="16340" y="4221"/>
                </a:cubicBezTo>
                <a:cubicBezTo>
                  <a:pt x="16340" y="4228"/>
                  <a:pt x="16340" y="4228"/>
                  <a:pt x="16340" y="4233"/>
                </a:cubicBezTo>
                <a:cubicBezTo>
                  <a:pt x="16340" y="4245"/>
                  <a:pt x="16340" y="4251"/>
                  <a:pt x="16340" y="4257"/>
                </a:cubicBezTo>
                <a:cubicBezTo>
                  <a:pt x="16286" y="4257"/>
                  <a:pt x="16286" y="4257"/>
                  <a:pt x="16286" y="4257"/>
                </a:cubicBezTo>
                <a:cubicBezTo>
                  <a:pt x="16286" y="4263"/>
                  <a:pt x="16286" y="4269"/>
                  <a:pt x="16286" y="4269"/>
                </a:cubicBezTo>
                <a:cubicBezTo>
                  <a:pt x="16286" y="4281"/>
                  <a:pt x="16286" y="4287"/>
                  <a:pt x="16286" y="4293"/>
                </a:cubicBezTo>
                <a:cubicBezTo>
                  <a:pt x="16280" y="4293"/>
                  <a:pt x="16274" y="4293"/>
                  <a:pt x="16262" y="4299"/>
                </a:cubicBezTo>
                <a:cubicBezTo>
                  <a:pt x="16257" y="4299"/>
                  <a:pt x="16257" y="4299"/>
                  <a:pt x="16251" y="4299"/>
                </a:cubicBezTo>
                <a:cubicBezTo>
                  <a:pt x="16245" y="4305"/>
                  <a:pt x="16245" y="4305"/>
                  <a:pt x="16245" y="4310"/>
                </a:cubicBezTo>
                <a:cubicBezTo>
                  <a:pt x="16239" y="4316"/>
                  <a:pt x="16239" y="4316"/>
                  <a:pt x="16233" y="4322"/>
                </a:cubicBezTo>
                <a:cubicBezTo>
                  <a:pt x="16233" y="4328"/>
                  <a:pt x="16233" y="4328"/>
                  <a:pt x="16233" y="4334"/>
                </a:cubicBezTo>
                <a:cubicBezTo>
                  <a:pt x="16233" y="4340"/>
                  <a:pt x="16227" y="4340"/>
                  <a:pt x="16227" y="4346"/>
                </a:cubicBezTo>
                <a:cubicBezTo>
                  <a:pt x="16227" y="4352"/>
                  <a:pt x="16221" y="4352"/>
                  <a:pt x="16221" y="4358"/>
                </a:cubicBezTo>
                <a:cubicBezTo>
                  <a:pt x="16227" y="4358"/>
                  <a:pt x="16233" y="4364"/>
                  <a:pt x="16239" y="4364"/>
                </a:cubicBezTo>
                <a:cubicBezTo>
                  <a:pt x="16245" y="4364"/>
                  <a:pt x="16251" y="4364"/>
                  <a:pt x="16262" y="4364"/>
                </a:cubicBezTo>
                <a:cubicBezTo>
                  <a:pt x="16274" y="4364"/>
                  <a:pt x="16280" y="4364"/>
                  <a:pt x="16286" y="4364"/>
                </a:cubicBezTo>
                <a:cubicBezTo>
                  <a:pt x="16292" y="4364"/>
                  <a:pt x="16286" y="4358"/>
                  <a:pt x="16286" y="4358"/>
                </a:cubicBezTo>
                <a:cubicBezTo>
                  <a:pt x="16286" y="4364"/>
                  <a:pt x="16292" y="4370"/>
                  <a:pt x="16286" y="4370"/>
                </a:cubicBezTo>
                <a:cubicBezTo>
                  <a:pt x="16286" y="4376"/>
                  <a:pt x="16286" y="4382"/>
                  <a:pt x="16286" y="4382"/>
                </a:cubicBezTo>
                <a:cubicBezTo>
                  <a:pt x="16286" y="4387"/>
                  <a:pt x="16280" y="4387"/>
                  <a:pt x="16274" y="4394"/>
                </a:cubicBezTo>
                <a:cubicBezTo>
                  <a:pt x="16274" y="4405"/>
                  <a:pt x="16274" y="4405"/>
                  <a:pt x="16274" y="4405"/>
                </a:cubicBezTo>
                <a:cubicBezTo>
                  <a:pt x="16269" y="4411"/>
                  <a:pt x="16262" y="4411"/>
                  <a:pt x="16262" y="4417"/>
                </a:cubicBezTo>
                <a:cubicBezTo>
                  <a:pt x="16262" y="4423"/>
                  <a:pt x="16262" y="4429"/>
                  <a:pt x="16262" y="4435"/>
                </a:cubicBezTo>
                <a:cubicBezTo>
                  <a:pt x="16262" y="4453"/>
                  <a:pt x="16274" y="4465"/>
                  <a:pt x="16292" y="4465"/>
                </a:cubicBezTo>
                <a:cubicBezTo>
                  <a:pt x="16310" y="4465"/>
                  <a:pt x="16310" y="4465"/>
                  <a:pt x="16310" y="4465"/>
                </a:cubicBezTo>
                <a:cubicBezTo>
                  <a:pt x="16310" y="4447"/>
                  <a:pt x="16310" y="4441"/>
                  <a:pt x="16310" y="4429"/>
                </a:cubicBezTo>
                <a:cubicBezTo>
                  <a:pt x="16310" y="4423"/>
                  <a:pt x="16310" y="4411"/>
                  <a:pt x="16316" y="4405"/>
                </a:cubicBezTo>
                <a:cubicBezTo>
                  <a:pt x="16322" y="4399"/>
                  <a:pt x="16334" y="4399"/>
                  <a:pt x="16340" y="4399"/>
                </a:cubicBezTo>
                <a:cubicBezTo>
                  <a:pt x="16351" y="4394"/>
                  <a:pt x="16363" y="4387"/>
                  <a:pt x="16363" y="4376"/>
                </a:cubicBezTo>
                <a:cubicBezTo>
                  <a:pt x="16363" y="4364"/>
                  <a:pt x="16351" y="4358"/>
                  <a:pt x="16351" y="4346"/>
                </a:cubicBezTo>
                <a:cubicBezTo>
                  <a:pt x="16346" y="4340"/>
                  <a:pt x="16351" y="4340"/>
                  <a:pt x="16351" y="4334"/>
                </a:cubicBezTo>
                <a:cubicBezTo>
                  <a:pt x="16346" y="4328"/>
                  <a:pt x="16351" y="4322"/>
                  <a:pt x="16351" y="4310"/>
                </a:cubicBezTo>
                <a:cubicBezTo>
                  <a:pt x="16346" y="4310"/>
                  <a:pt x="16340" y="4316"/>
                  <a:pt x="16340" y="4316"/>
                </a:cubicBezTo>
                <a:cubicBezTo>
                  <a:pt x="16328" y="4316"/>
                  <a:pt x="16322" y="4316"/>
                  <a:pt x="16310" y="4310"/>
                </a:cubicBezTo>
                <a:cubicBezTo>
                  <a:pt x="16316" y="4310"/>
                  <a:pt x="16310" y="4305"/>
                  <a:pt x="16310" y="4299"/>
                </a:cubicBezTo>
                <a:cubicBezTo>
                  <a:pt x="16316" y="4299"/>
                  <a:pt x="16322" y="4299"/>
                  <a:pt x="16322" y="4293"/>
                </a:cubicBezTo>
                <a:cubicBezTo>
                  <a:pt x="16328" y="4293"/>
                  <a:pt x="16328" y="4287"/>
                  <a:pt x="16334" y="4287"/>
                </a:cubicBezTo>
                <a:cubicBezTo>
                  <a:pt x="16346" y="4287"/>
                  <a:pt x="16351" y="4287"/>
                  <a:pt x="16357" y="4287"/>
                </a:cubicBezTo>
                <a:cubicBezTo>
                  <a:pt x="16369" y="4287"/>
                  <a:pt x="16375" y="4281"/>
                  <a:pt x="16387" y="4275"/>
                </a:cubicBezTo>
                <a:cubicBezTo>
                  <a:pt x="16399" y="4269"/>
                  <a:pt x="16405" y="4257"/>
                  <a:pt x="16423" y="4257"/>
                </a:cubicBezTo>
                <a:cubicBezTo>
                  <a:pt x="16423" y="4251"/>
                  <a:pt x="16428" y="4257"/>
                  <a:pt x="16435" y="4257"/>
                </a:cubicBezTo>
                <a:lnTo>
                  <a:pt x="16440" y="4251"/>
                </a:lnTo>
                <a:cubicBezTo>
                  <a:pt x="16452" y="4251"/>
                  <a:pt x="16458" y="4251"/>
                  <a:pt x="16464" y="4251"/>
                </a:cubicBezTo>
                <a:cubicBezTo>
                  <a:pt x="16470" y="4251"/>
                  <a:pt x="16476" y="4251"/>
                  <a:pt x="16476" y="4251"/>
                </a:cubicBezTo>
                <a:cubicBezTo>
                  <a:pt x="16482" y="4251"/>
                  <a:pt x="16482" y="4245"/>
                  <a:pt x="16488" y="4245"/>
                </a:cubicBezTo>
                <a:cubicBezTo>
                  <a:pt x="16500" y="4245"/>
                  <a:pt x="16512" y="4245"/>
                  <a:pt x="16523" y="4245"/>
                </a:cubicBezTo>
                <a:cubicBezTo>
                  <a:pt x="16529" y="4245"/>
                  <a:pt x="16529" y="4245"/>
                  <a:pt x="16535" y="4245"/>
                </a:cubicBezTo>
                <a:cubicBezTo>
                  <a:pt x="16529" y="4245"/>
                  <a:pt x="16529" y="4251"/>
                  <a:pt x="16523" y="4257"/>
                </a:cubicBezTo>
                <a:cubicBezTo>
                  <a:pt x="16523" y="4257"/>
                  <a:pt x="16517" y="4257"/>
                  <a:pt x="16512" y="4257"/>
                </a:cubicBezTo>
                <a:cubicBezTo>
                  <a:pt x="16506" y="4257"/>
                  <a:pt x="16500" y="4251"/>
                  <a:pt x="16494" y="4257"/>
                </a:cubicBezTo>
                <a:cubicBezTo>
                  <a:pt x="16470" y="4257"/>
                  <a:pt x="16464" y="4275"/>
                  <a:pt x="16446" y="4275"/>
                </a:cubicBezTo>
                <a:cubicBezTo>
                  <a:pt x="16387" y="4275"/>
                  <a:pt x="16387" y="4275"/>
                  <a:pt x="16387" y="4275"/>
                </a:cubicBezTo>
                <a:cubicBezTo>
                  <a:pt x="16387" y="4352"/>
                  <a:pt x="16387" y="4352"/>
                  <a:pt x="16387" y="4352"/>
                </a:cubicBezTo>
                <a:cubicBezTo>
                  <a:pt x="16411" y="4352"/>
                  <a:pt x="16411" y="4352"/>
                  <a:pt x="16411" y="4352"/>
                </a:cubicBezTo>
                <a:cubicBezTo>
                  <a:pt x="16417" y="4352"/>
                  <a:pt x="16423" y="4352"/>
                  <a:pt x="16428" y="4346"/>
                </a:cubicBezTo>
                <a:cubicBezTo>
                  <a:pt x="16435" y="4346"/>
                  <a:pt x="16440" y="4340"/>
                  <a:pt x="16446" y="4340"/>
                </a:cubicBezTo>
                <a:cubicBezTo>
                  <a:pt x="16452" y="4334"/>
                  <a:pt x="16452" y="4328"/>
                  <a:pt x="16452" y="4328"/>
                </a:cubicBezTo>
                <a:cubicBezTo>
                  <a:pt x="16458" y="4322"/>
                  <a:pt x="16458" y="4316"/>
                  <a:pt x="16464" y="4316"/>
                </a:cubicBezTo>
                <a:cubicBezTo>
                  <a:pt x="16470" y="4310"/>
                  <a:pt x="16470" y="4305"/>
                  <a:pt x="16476" y="4305"/>
                </a:cubicBezTo>
                <a:cubicBezTo>
                  <a:pt x="16482" y="4305"/>
                  <a:pt x="16488" y="4305"/>
                  <a:pt x="16488" y="4305"/>
                </a:cubicBezTo>
                <a:cubicBezTo>
                  <a:pt x="16494" y="4305"/>
                  <a:pt x="16506" y="4305"/>
                  <a:pt x="16512" y="4305"/>
                </a:cubicBezTo>
                <a:cubicBezTo>
                  <a:pt x="16517" y="4299"/>
                  <a:pt x="16517" y="4293"/>
                  <a:pt x="16517" y="4293"/>
                </a:cubicBezTo>
                <a:cubicBezTo>
                  <a:pt x="16517" y="4287"/>
                  <a:pt x="16517" y="4287"/>
                  <a:pt x="16517" y="4281"/>
                </a:cubicBezTo>
                <a:cubicBezTo>
                  <a:pt x="16517" y="4275"/>
                  <a:pt x="16523" y="4275"/>
                  <a:pt x="16529" y="4275"/>
                </a:cubicBezTo>
                <a:cubicBezTo>
                  <a:pt x="16529" y="4281"/>
                  <a:pt x="16535" y="4281"/>
                  <a:pt x="16535" y="4287"/>
                </a:cubicBezTo>
                <a:cubicBezTo>
                  <a:pt x="16541" y="4287"/>
                  <a:pt x="16535" y="4293"/>
                  <a:pt x="16535" y="4299"/>
                </a:cubicBezTo>
                <a:cubicBezTo>
                  <a:pt x="16541" y="4305"/>
                  <a:pt x="16547" y="4305"/>
                  <a:pt x="16547" y="4305"/>
                </a:cubicBezTo>
                <a:cubicBezTo>
                  <a:pt x="16553" y="4310"/>
                  <a:pt x="16559" y="4310"/>
                  <a:pt x="16565" y="4310"/>
                </a:cubicBezTo>
                <a:cubicBezTo>
                  <a:pt x="16577" y="4310"/>
                  <a:pt x="16577" y="4305"/>
                  <a:pt x="16583" y="4299"/>
                </a:cubicBezTo>
                <a:cubicBezTo>
                  <a:pt x="16583" y="4293"/>
                  <a:pt x="16583" y="4287"/>
                  <a:pt x="16589" y="4287"/>
                </a:cubicBezTo>
                <a:cubicBezTo>
                  <a:pt x="16594" y="4275"/>
                  <a:pt x="16606" y="4281"/>
                  <a:pt x="16618" y="4281"/>
                </a:cubicBezTo>
                <a:cubicBezTo>
                  <a:pt x="16618" y="4275"/>
                  <a:pt x="16618" y="4275"/>
                  <a:pt x="16618" y="4269"/>
                </a:cubicBezTo>
                <a:cubicBezTo>
                  <a:pt x="16618" y="4263"/>
                  <a:pt x="16624" y="4263"/>
                  <a:pt x="16624" y="4257"/>
                </a:cubicBezTo>
                <a:cubicBezTo>
                  <a:pt x="16624" y="4251"/>
                  <a:pt x="16618" y="4251"/>
                  <a:pt x="16618" y="4245"/>
                </a:cubicBezTo>
                <a:cubicBezTo>
                  <a:pt x="16618" y="4245"/>
                  <a:pt x="16618" y="4239"/>
                  <a:pt x="16618" y="4233"/>
                </a:cubicBezTo>
                <a:cubicBezTo>
                  <a:pt x="16630" y="4228"/>
                  <a:pt x="16630" y="4228"/>
                  <a:pt x="16630" y="4228"/>
                </a:cubicBezTo>
                <a:cubicBezTo>
                  <a:pt x="16755" y="4233"/>
                  <a:pt x="16755" y="4233"/>
                  <a:pt x="16755" y="4233"/>
                </a:cubicBezTo>
                <a:cubicBezTo>
                  <a:pt x="16767" y="4228"/>
                  <a:pt x="16767" y="4216"/>
                  <a:pt x="16778" y="4216"/>
                </a:cubicBezTo>
                <a:cubicBezTo>
                  <a:pt x="16784" y="4210"/>
                  <a:pt x="16790" y="4216"/>
                  <a:pt x="16802" y="4216"/>
                </a:cubicBezTo>
                <a:cubicBezTo>
                  <a:pt x="16814" y="4216"/>
                  <a:pt x="16820" y="4210"/>
                  <a:pt x="16820" y="4204"/>
                </a:cubicBezTo>
                <a:cubicBezTo>
                  <a:pt x="16826" y="4198"/>
                  <a:pt x="16832" y="4192"/>
                  <a:pt x="16832" y="4180"/>
                </a:cubicBezTo>
                <a:cubicBezTo>
                  <a:pt x="16832" y="4127"/>
                  <a:pt x="16832" y="4127"/>
                  <a:pt x="16832" y="4127"/>
                </a:cubicBezTo>
                <a:cubicBezTo>
                  <a:pt x="16832" y="4121"/>
                  <a:pt x="16838" y="4121"/>
                  <a:pt x="16838" y="4115"/>
                </a:cubicBezTo>
                <a:cubicBezTo>
                  <a:pt x="16838" y="4109"/>
                  <a:pt x="16838" y="4109"/>
                  <a:pt x="16838" y="4103"/>
                </a:cubicBezTo>
                <a:cubicBezTo>
                  <a:pt x="16844" y="4091"/>
                  <a:pt x="16855" y="4091"/>
                  <a:pt x="16855" y="4079"/>
                </a:cubicBezTo>
                <a:cubicBezTo>
                  <a:pt x="16855" y="4067"/>
                  <a:pt x="16855" y="4067"/>
                  <a:pt x="16855" y="4067"/>
                </a:cubicBezTo>
                <a:cubicBezTo>
                  <a:pt x="16855" y="4062"/>
                  <a:pt x="16855" y="4055"/>
                  <a:pt x="16855" y="4044"/>
                </a:cubicBezTo>
                <a:cubicBezTo>
                  <a:pt x="16855" y="4026"/>
                  <a:pt x="16855" y="4026"/>
                  <a:pt x="16855" y="4026"/>
                </a:cubicBezTo>
                <a:cubicBezTo>
                  <a:pt x="16855" y="4020"/>
                  <a:pt x="16849" y="4014"/>
                  <a:pt x="16855" y="4008"/>
                </a:cubicBezTo>
                <a:cubicBezTo>
                  <a:pt x="16855" y="4002"/>
                  <a:pt x="16861" y="4002"/>
                  <a:pt x="16867" y="4002"/>
                </a:cubicBezTo>
                <a:cubicBezTo>
                  <a:pt x="16873" y="3996"/>
                  <a:pt x="16879" y="3996"/>
                  <a:pt x="16879" y="3996"/>
                </a:cubicBezTo>
                <a:cubicBezTo>
                  <a:pt x="16885" y="3984"/>
                  <a:pt x="16879" y="3973"/>
                  <a:pt x="16885" y="3961"/>
                </a:cubicBezTo>
                <a:cubicBezTo>
                  <a:pt x="16885" y="3955"/>
                  <a:pt x="16885" y="3955"/>
                  <a:pt x="16885" y="3949"/>
                </a:cubicBezTo>
                <a:cubicBezTo>
                  <a:pt x="16885" y="3943"/>
                  <a:pt x="16891" y="3937"/>
                  <a:pt x="16891" y="3925"/>
                </a:cubicBezTo>
                <a:cubicBezTo>
                  <a:pt x="16897" y="3919"/>
                  <a:pt x="16903" y="3919"/>
                  <a:pt x="16903" y="3913"/>
                </a:cubicBezTo>
                <a:cubicBezTo>
                  <a:pt x="16909" y="3907"/>
                  <a:pt x="16903" y="3901"/>
                  <a:pt x="16903" y="3889"/>
                </a:cubicBezTo>
                <a:cubicBezTo>
                  <a:pt x="16903" y="3884"/>
                  <a:pt x="16909" y="3872"/>
                  <a:pt x="16903" y="3866"/>
                </a:cubicBezTo>
                <a:cubicBezTo>
                  <a:pt x="16903" y="3860"/>
                  <a:pt x="16891" y="3860"/>
                  <a:pt x="16891" y="3860"/>
                </a:cubicBezTo>
                <a:cubicBezTo>
                  <a:pt x="16891" y="3854"/>
                  <a:pt x="16885" y="3848"/>
                  <a:pt x="16885" y="3848"/>
                </a:cubicBezTo>
                <a:cubicBezTo>
                  <a:pt x="16879" y="3836"/>
                  <a:pt x="16873" y="3830"/>
                  <a:pt x="16873" y="3824"/>
                </a:cubicBezTo>
                <a:cubicBezTo>
                  <a:pt x="16873" y="3818"/>
                  <a:pt x="16873" y="3818"/>
                  <a:pt x="16873" y="3812"/>
                </a:cubicBezTo>
                <a:cubicBezTo>
                  <a:pt x="16867" y="3801"/>
                  <a:pt x="16861" y="3801"/>
                  <a:pt x="16861" y="3789"/>
                </a:cubicBezTo>
                <a:cubicBezTo>
                  <a:pt x="16861" y="3783"/>
                  <a:pt x="16861" y="3783"/>
                  <a:pt x="16861" y="3777"/>
                </a:cubicBezTo>
                <a:cubicBezTo>
                  <a:pt x="16855" y="3771"/>
                  <a:pt x="16855" y="3771"/>
                  <a:pt x="16855" y="3765"/>
                </a:cubicBezTo>
                <a:cubicBezTo>
                  <a:pt x="16849" y="3765"/>
                  <a:pt x="16844" y="3765"/>
                  <a:pt x="16844" y="3765"/>
                </a:cubicBezTo>
                <a:cubicBezTo>
                  <a:pt x="16838" y="3759"/>
                  <a:pt x="16826" y="3759"/>
                  <a:pt x="16820" y="3759"/>
                </a:cubicBezTo>
                <a:cubicBezTo>
                  <a:pt x="16820" y="3741"/>
                  <a:pt x="16820" y="3741"/>
                  <a:pt x="16820" y="3741"/>
                </a:cubicBezTo>
                <a:cubicBezTo>
                  <a:pt x="16873" y="3741"/>
                  <a:pt x="16873" y="3741"/>
                  <a:pt x="16873" y="3741"/>
                </a:cubicBezTo>
                <a:cubicBezTo>
                  <a:pt x="16885" y="3741"/>
                  <a:pt x="16885" y="3730"/>
                  <a:pt x="16891" y="3730"/>
                </a:cubicBezTo>
                <a:cubicBezTo>
                  <a:pt x="16897" y="3730"/>
                  <a:pt x="16897" y="3730"/>
                  <a:pt x="16897" y="3730"/>
                </a:cubicBezTo>
                <a:cubicBezTo>
                  <a:pt x="16903" y="3730"/>
                  <a:pt x="16909" y="3741"/>
                  <a:pt x="16915" y="3741"/>
                </a:cubicBezTo>
                <a:cubicBezTo>
                  <a:pt x="16921" y="3741"/>
                  <a:pt x="16921" y="3747"/>
                  <a:pt x="16926" y="3747"/>
                </a:cubicBezTo>
                <a:cubicBezTo>
                  <a:pt x="16926" y="3747"/>
                  <a:pt x="16933" y="3747"/>
                  <a:pt x="16938" y="3747"/>
                </a:cubicBezTo>
                <a:cubicBezTo>
                  <a:pt x="16938" y="3747"/>
                  <a:pt x="16938" y="3759"/>
                  <a:pt x="16944" y="3759"/>
                </a:cubicBezTo>
                <a:cubicBezTo>
                  <a:pt x="16950" y="3759"/>
                  <a:pt x="16956" y="3759"/>
                  <a:pt x="16968" y="3759"/>
                </a:cubicBezTo>
                <a:cubicBezTo>
                  <a:pt x="16980" y="3759"/>
                  <a:pt x="16986" y="3765"/>
                  <a:pt x="16992" y="3765"/>
                </a:cubicBezTo>
                <a:cubicBezTo>
                  <a:pt x="16992" y="3759"/>
                  <a:pt x="16998" y="3759"/>
                  <a:pt x="16998" y="3753"/>
                </a:cubicBezTo>
                <a:cubicBezTo>
                  <a:pt x="16998" y="3741"/>
                  <a:pt x="16998" y="3730"/>
                  <a:pt x="16992" y="3718"/>
                </a:cubicBezTo>
                <a:cubicBezTo>
                  <a:pt x="17057" y="3718"/>
                  <a:pt x="17057" y="3718"/>
                  <a:pt x="17057" y="3718"/>
                </a:cubicBezTo>
                <a:cubicBezTo>
                  <a:pt x="17063" y="3718"/>
                  <a:pt x="17063" y="3712"/>
                  <a:pt x="17069" y="3712"/>
                </a:cubicBezTo>
                <a:cubicBezTo>
                  <a:pt x="17069" y="3706"/>
                  <a:pt x="17075" y="3706"/>
                  <a:pt x="17081" y="3706"/>
                </a:cubicBezTo>
                <a:cubicBezTo>
                  <a:pt x="17081" y="3706"/>
                  <a:pt x="17087" y="3706"/>
                  <a:pt x="17093" y="3706"/>
                </a:cubicBezTo>
                <a:cubicBezTo>
                  <a:pt x="17093" y="3700"/>
                  <a:pt x="17093" y="3694"/>
                  <a:pt x="17093" y="3694"/>
                </a:cubicBezTo>
                <a:cubicBezTo>
                  <a:pt x="17099" y="3682"/>
                  <a:pt x="17093" y="3676"/>
                  <a:pt x="17093" y="3670"/>
                </a:cubicBezTo>
                <a:cubicBezTo>
                  <a:pt x="17093" y="3664"/>
                  <a:pt x="17093" y="3664"/>
                  <a:pt x="17099" y="3658"/>
                </a:cubicBezTo>
                <a:cubicBezTo>
                  <a:pt x="17099" y="3652"/>
                  <a:pt x="17099" y="3652"/>
                  <a:pt x="17104" y="3646"/>
                </a:cubicBezTo>
                <a:cubicBezTo>
                  <a:pt x="17104" y="3646"/>
                  <a:pt x="17110" y="3646"/>
                  <a:pt x="17116" y="3646"/>
                </a:cubicBezTo>
                <a:cubicBezTo>
                  <a:pt x="17116" y="3641"/>
                  <a:pt x="17122" y="3641"/>
                  <a:pt x="17122" y="3641"/>
                </a:cubicBezTo>
                <a:cubicBezTo>
                  <a:pt x="17134" y="3635"/>
                  <a:pt x="17140" y="3641"/>
                  <a:pt x="17146" y="3641"/>
                </a:cubicBezTo>
                <a:cubicBezTo>
                  <a:pt x="17152" y="3635"/>
                  <a:pt x="17152" y="3629"/>
                  <a:pt x="17158" y="3629"/>
                </a:cubicBezTo>
                <a:cubicBezTo>
                  <a:pt x="17170" y="3623"/>
                  <a:pt x="17181" y="3623"/>
                  <a:pt x="17193" y="3623"/>
                </a:cubicBezTo>
                <a:cubicBezTo>
                  <a:pt x="17205" y="3623"/>
                  <a:pt x="17205" y="3623"/>
                  <a:pt x="17205" y="3623"/>
                </a:cubicBezTo>
                <a:cubicBezTo>
                  <a:pt x="17211" y="3623"/>
                  <a:pt x="17211" y="3617"/>
                  <a:pt x="17217" y="3617"/>
                </a:cubicBezTo>
                <a:cubicBezTo>
                  <a:pt x="17217" y="3617"/>
                  <a:pt x="17223" y="3617"/>
                  <a:pt x="17229" y="3617"/>
                </a:cubicBezTo>
                <a:cubicBezTo>
                  <a:pt x="17229" y="3611"/>
                  <a:pt x="17229" y="3605"/>
                  <a:pt x="17229" y="3605"/>
                </a:cubicBezTo>
                <a:cubicBezTo>
                  <a:pt x="17235" y="3599"/>
                  <a:pt x="17235" y="3593"/>
                  <a:pt x="17235" y="3593"/>
                </a:cubicBezTo>
                <a:cubicBezTo>
                  <a:pt x="17235" y="3587"/>
                  <a:pt x="17241" y="3587"/>
                  <a:pt x="17247" y="3587"/>
                </a:cubicBezTo>
                <a:cubicBezTo>
                  <a:pt x="17247" y="3581"/>
                  <a:pt x="17253" y="3581"/>
                  <a:pt x="17253" y="3575"/>
                </a:cubicBezTo>
                <a:cubicBezTo>
                  <a:pt x="17259" y="3569"/>
                  <a:pt x="17265" y="3569"/>
                  <a:pt x="17265" y="3569"/>
                </a:cubicBezTo>
                <a:cubicBezTo>
                  <a:pt x="17265" y="3563"/>
                  <a:pt x="17265" y="3557"/>
                  <a:pt x="17270" y="3557"/>
                </a:cubicBezTo>
                <a:cubicBezTo>
                  <a:pt x="17270" y="3552"/>
                  <a:pt x="17270" y="3546"/>
                  <a:pt x="17270" y="3540"/>
                </a:cubicBezTo>
                <a:close/>
                <a:moveTo>
                  <a:pt x="17371" y="3486"/>
                </a:moveTo>
                <a:lnTo>
                  <a:pt x="17371" y="3486"/>
                </a:lnTo>
                <a:cubicBezTo>
                  <a:pt x="17371" y="3486"/>
                  <a:pt x="17365" y="3486"/>
                  <a:pt x="17359" y="3486"/>
                </a:cubicBezTo>
                <a:lnTo>
                  <a:pt x="17353" y="3492"/>
                </a:lnTo>
                <a:cubicBezTo>
                  <a:pt x="17348" y="3498"/>
                  <a:pt x="17342" y="3498"/>
                  <a:pt x="17342" y="3498"/>
                </a:cubicBezTo>
                <a:cubicBezTo>
                  <a:pt x="17336" y="3504"/>
                  <a:pt x="17336" y="3510"/>
                  <a:pt x="17330" y="3510"/>
                </a:cubicBezTo>
                <a:cubicBezTo>
                  <a:pt x="17324" y="3516"/>
                  <a:pt x="17318" y="3516"/>
                  <a:pt x="17318" y="3516"/>
                </a:cubicBezTo>
                <a:cubicBezTo>
                  <a:pt x="17324" y="3522"/>
                  <a:pt x="17330" y="3528"/>
                  <a:pt x="17336" y="3528"/>
                </a:cubicBezTo>
                <a:cubicBezTo>
                  <a:pt x="17348" y="3528"/>
                  <a:pt x="17353" y="3528"/>
                  <a:pt x="17353" y="3522"/>
                </a:cubicBezTo>
                <a:cubicBezTo>
                  <a:pt x="17359" y="3522"/>
                  <a:pt x="17359" y="3516"/>
                  <a:pt x="17359" y="3510"/>
                </a:cubicBezTo>
                <a:cubicBezTo>
                  <a:pt x="17365" y="3504"/>
                  <a:pt x="17371" y="3498"/>
                  <a:pt x="17371" y="3486"/>
                </a:cubicBezTo>
                <a:close/>
                <a:moveTo>
                  <a:pt x="17656" y="3184"/>
                </a:moveTo>
                <a:lnTo>
                  <a:pt x="17656" y="3184"/>
                </a:lnTo>
                <a:cubicBezTo>
                  <a:pt x="17650" y="3184"/>
                  <a:pt x="17650" y="3190"/>
                  <a:pt x="17650" y="3196"/>
                </a:cubicBezTo>
                <a:cubicBezTo>
                  <a:pt x="17644" y="3202"/>
                  <a:pt x="17638" y="3202"/>
                  <a:pt x="17638" y="3208"/>
                </a:cubicBezTo>
                <a:cubicBezTo>
                  <a:pt x="17638" y="3208"/>
                  <a:pt x="17638" y="3214"/>
                  <a:pt x="17638" y="3220"/>
                </a:cubicBezTo>
                <a:cubicBezTo>
                  <a:pt x="17638" y="3225"/>
                  <a:pt x="17632" y="3231"/>
                  <a:pt x="17626" y="3237"/>
                </a:cubicBezTo>
                <a:cubicBezTo>
                  <a:pt x="17620" y="3249"/>
                  <a:pt x="17620" y="3249"/>
                  <a:pt x="17620" y="3249"/>
                </a:cubicBezTo>
                <a:cubicBezTo>
                  <a:pt x="17620" y="3243"/>
                  <a:pt x="17626" y="3249"/>
                  <a:pt x="17632" y="3249"/>
                </a:cubicBezTo>
                <a:cubicBezTo>
                  <a:pt x="17638" y="3243"/>
                  <a:pt x="17638" y="3237"/>
                  <a:pt x="17638" y="3231"/>
                </a:cubicBezTo>
                <a:cubicBezTo>
                  <a:pt x="17644" y="3225"/>
                  <a:pt x="17644" y="3225"/>
                  <a:pt x="17650" y="3220"/>
                </a:cubicBezTo>
                <a:cubicBezTo>
                  <a:pt x="17650" y="3220"/>
                  <a:pt x="17656" y="3220"/>
                  <a:pt x="17662" y="3214"/>
                </a:cubicBezTo>
                <a:cubicBezTo>
                  <a:pt x="17662" y="3214"/>
                  <a:pt x="17662" y="3208"/>
                  <a:pt x="17662" y="3202"/>
                </a:cubicBezTo>
                <a:cubicBezTo>
                  <a:pt x="17662" y="3202"/>
                  <a:pt x="17668" y="3196"/>
                  <a:pt x="17668" y="3190"/>
                </a:cubicBezTo>
                <a:lnTo>
                  <a:pt x="17668" y="3184"/>
                </a:lnTo>
                <a:cubicBezTo>
                  <a:pt x="17656" y="3178"/>
                  <a:pt x="17656" y="3178"/>
                  <a:pt x="17656" y="3178"/>
                </a:cubicBezTo>
                <a:lnTo>
                  <a:pt x="17656" y="3184"/>
                </a:lnTo>
                <a:close/>
                <a:moveTo>
                  <a:pt x="18338" y="2882"/>
                </a:moveTo>
                <a:lnTo>
                  <a:pt x="18338" y="2882"/>
                </a:lnTo>
                <a:cubicBezTo>
                  <a:pt x="18332" y="2870"/>
                  <a:pt x="18332" y="2870"/>
                  <a:pt x="18332" y="2870"/>
                </a:cubicBezTo>
                <a:cubicBezTo>
                  <a:pt x="18326" y="2864"/>
                  <a:pt x="18320" y="2864"/>
                  <a:pt x="18314" y="2864"/>
                </a:cubicBezTo>
                <a:cubicBezTo>
                  <a:pt x="18314" y="2864"/>
                  <a:pt x="18308" y="2864"/>
                  <a:pt x="18302" y="2864"/>
                </a:cubicBezTo>
                <a:cubicBezTo>
                  <a:pt x="18302" y="2870"/>
                  <a:pt x="18302" y="2876"/>
                  <a:pt x="18302" y="2882"/>
                </a:cubicBezTo>
                <a:cubicBezTo>
                  <a:pt x="18302" y="2887"/>
                  <a:pt x="18302" y="2887"/>
                  <a:pt x="18302" y="2899"/>
                </a:cubicBezTo>
                <a:cubicBezTo>
                  <a:pt x="18338" y="2899"/>
                  <a:pt x="18338" y="2899"/>
                  <a:pt x="18338" y="2899"/>
                </a:cubicBezTo>
                <a:cubicBezTo>
                  <a:pt x="18338" y="2893"/>
                  <a:pt x="18338" y="2887"/>
                  <a:pt x="18338" y="2882"/>
                </a:cubicBezTo>
                <a:close/>
                <a:moveTo>
                  <a:pt x="18260" y="2887"/>
                </a:moveTo>
                <a:lnTo>
                  <a:pt x="18260" y="2887"/>
                </a:lnTo>
                <a:cubicBezTo>
                  <a:pt x="18255" y="2887"/>
                  <a:pt x="18255" y="2882"/>
                  <a:pt x="18255" y="2882"/>
                </a:cubicBezTo>
                <a:cubicBezTo>
                  <a:pt x="18249" y="2870"/>
                  <a:pt x="18255" y="2864"/>
                  <a:pt x="18255" y="2852"/>
                </a:cubicBezTo>
                <a:cubicBezTo>
                  <a:pt x="18255" y="2846"/>
                  <a:pt x="18249" y="2846"/>
                  <a:pt x="18243" y="2840"/>
                </a:cubicBezTo>
                <a:cubicBezTo>
                  <a:pt x="18243" y="2834"/>
                  <a:pt x="18237" y="2834"/>
                  <a:pt x="18237" y="2828"/>
                </a:cubicBezTo>
                <a:cubicBezTo>
                  <a:pt x="18231" y="2822"/>
                  <a:pt x="18225" y="2822"/>
                  <a:pt x="18219" y="2816"/>
                </a:cubicBezTo>
                <a:cubicBezTo>
                  <a:pt x="18219" y="2828"/>
                  <a:pt x="18219" y="2834"/>
                  <a:pt x="18219" y="2846"/>
                </a:cubicBezTo>
                <a:cubicBezTo>
                  <a:pt x="18219" y="2846"/>
                  <a:pt x="18225" y="2852"/>
                  <a:pt x="18225" y="2858"/>
                </a:cubicBezTo>
                <a:cubicBezTo>
                  <a:pt x="18225" y="2864"/>
                  <a:pt x="18225" y="2870"/>
                  <a:pt x="18225" y="2882"/>
                </a:cubicBezTo>
                <a:cubicBezTo>
                  <a:pt x="18225" y="2887"/>
                  <a:pt x="18231" y="2893"/>
                  <a:pt x="18231" y="2905"/>
                </a:cubicBezTo>
                <a:cubicBezTo>
                  <a:pt x="18267" y="2905"/>
                  <a:pt x="18267" y="2905"/>
                  <a:pt x="18267" y="2905"/>
                </a:cubicBezTo>
                <a:cubicBezTo>
                  <a:pt x="18260" y="2899"/>
                  <a:pt x="18260" y="2893"/>
                  <a:pt x="18260" y="2887"/>
                </a:cubicBezTo>
                <a:close/>
                <a:moveTo>
                  <a:pt x="18106" y="2579"/>
                </a:moveTo>
                <a:lnTo>
                  <a:pt x="18106" y="2579"/>
                </a:lnTo>
                <a:cubicBezTo>
                  <a:pt x="18112" y="2579"/>
                  <a:pt x="18118" y="2573"/>
                  <a:pt x="18124" y="2573"/>
                </a:cubicBezTo>
                <a:lnTo>
                  <a:pt x="18130" y="2567"/>
                </a:lnTo>
                <a:cubicBezTo>
                  <a:pt x="18136" y="2561"/>
                  <a:pt x="18142" y="2567"/>
                  <a:pt x="18142" y="2561"/>
                </a:cubicBezTo>
                <a:cubicBezTo>
                  <a:pt x="18148" y="2555"/>
                  <a:pt x="18148" y="2550"/>
                  <a:pt x="18148" y="2538"/>
                </a:cubicBezTo>
                <a:cubicBezTo>
                  <a:pt x="18142" y="2538"/>
                  <a:pt x="18142" y="2532"/>
                  <a:pt x="18136" y="2532"/>
                </a:cubicBezTo>
                <a:cubicBezTo>
                  <a:pt x="18130" y="2532"/>
                  <a:pt x="18130" y="2532"/>
                  <a:pt x="18130" y="2532"/>
                </a:cubicBezTo>
                <a:cubicBezTo>
                  <a:pt x="18124" y="2532"/>
                  <a:pt x="18118" y="2538"/>
                  <a:pt x="18112" y="2538"/>
                </a:cubicBezTo>
                <a:cubicBezTo>
                  <a:pt x="18106" y="2538"/>
                  <a:pt x="18095" y="2538"/>
                  <a:pt x="18089" y="2538"/>
                </a:cubicBezTo>
                <a:cubicBezTo>
                  <a:pt x="18083" y="2544"/>
                  <a:pt x="18071" y="2550"/>
                  <a:pt x="18071" y="2555"/>
                </a:cubicBezTo>
                <a:cubicBezTo>
                  <a:pt x="18071" y="2579"/>
                  <a:pt x="18071" y="2579"/>
                  <a:pt x="18071" y="2579"/>
                </a:cubicBezTo>
                <a:cubicBezTo>
                  <a:pt x="18077" y="2579"/>
                  <a:pt x="18083" y="2579"/>
                  <a:pt x="18083" y="2579"/>
                </a:cubicBezTo>
                <a:cubicBezTo>
                  <a:pt x="18095" y="2579"/>
                  <a:pt x="18101" y="2579"/>
                  <a:pt x="18106" y="2579"/>
                </a:cubicBezTo>
                <a:close/>
                <a:moveTo>
                  <a:pt x="19429" y="2182"/>
                </a:moveTo>
                <a:lnTo>
                  <a:pt x="19429" y="2182"/>
                </a:lnTo>
                <a:cubicBezTo>
                  <a:pt x="19435" y="2182"/>
                  <a:pt x="19446" y="2182"/>
                  <a:pt x="19452" y="2182"/>
                </a:cubicBezTo>
                <a:cubicBezTo>
                  <a:pt x="19452" y="2182"/>
                  <a:pt x="19458" y="2182"/>
                  <a:pt x="19464" y="2182"/>
                </a:cubicBezTo>
                <a:cubicBezTo>
                  <a:pt x="19470" y="2182"/>
                  <a:pt x="19464" y="2194"/>
                  <a:pt x="19470" y="2194"/>
                </a:cubicBezTo>
                <a:cubicBezTo>
                  <a:pt x="19482" y="2200"/>
                  <a:pt x="19488" y="2194"/>
                  <a:pt x="19500" y="2194"/>
                </a:cubicBezTo>
                <a:cubicBezTo>
                  <a:pt x="19512" y="2194"/>
                  <a:pt x="19512" y="2194"/>
                  <a:pt x="19512" y="2194"/>
                </a:cubicBezTo>
                <a:cubicBezTo>
                  <a:pt x="19518" y="2194"/>
                  <a:pt x="19524" y="2188"/>
                  <a:pt x="19529" y="2188"/>
                </a:cubicBezTo>
                <a:cubicBezTo>
                  <a:pt x="19541" y="2188"/>
                  <a:pt x="19547" y="2194"/>
                  <a:pt x="19559" y="2200"/>
                </a:cubicBezTo>
                <a:cubicBezTo>
                  <a:pt x="19565" y="2200"/>
                  <a:pt x="19565" y="2206"/>
                  <a:pt x="19577" y="2206"/>
                </a:cubicBezTo>
                <a:cubicBezTo>
                  <a:pt x="19583" y="2206"/>
                  <a:pt x="19583" y="2206"/>
                  <a:pt x="19589" y="2206"/>
                </a:cubicBezTo>
                <a:cubicBezTo>
                  <a:pt x="19589" y="2182"/>
                  <a:pt x="19589" y="2182"/>
                  <a:pt x="19589" y="2182"/>
                </a:cubicBezTo>
                <a:lnTo>
                  <a:pt x="19583" y="2182"/>
                </a:lnTo>
                <a:cubicBezTo>
                  <a:pt x="19577" y="2176"/>
                  <a:pt x="19571" y="2176"/>
                  <a:pt x="19571" y="2176"/>
                </a:cubicBezTo>
                <a:cubicBezTo>
                  <a:pt x="19565" y="2170"/>
                  <a:pt x="19559" y="2170"/>
                  <a:pt x="19559" y="2170"/>
                </a:cubicBezTo>
                <a:cubicBezTo>
                  <a:pt x="19547" y="2170"/>
                  <a:pt x="19541" y="2164"/>
                  <a:pt x="19529" y="2164"/>
                </a:cubicBezTo>
                <a:cubicBezTo>
                  <a:pt x="19524" y="2164"/>
                  <a:pt x="19518" y="2164"/>
                  <a:pt x="19512" y="2164"/>
                </a:cubicBezTo>
                <a:cubicBezTo>
                  <a:pt x="19506" y="2164"/>
                  <a:pt x="19500" y="2158"/>
                  <a:pt x="19500" y="2158"/>
                </a:cubicBezTo>
                <a:cubicBezTo>
                  <a:pt x="19494" y="2158"/>
                  <a:pt x="19488" y="2158"/>
                  <a:pt x="19488" y="2158"/>
                </a:cubicBezTo>
                <a:cubicBezTo>
                  <a:pt x="19482" y="2158"/>
                  <a:pt x="19476" y="2152"/>
                  <a:pt x="19470" y="2152"/>
                </a:cubicBezTo>
                <a:cubicBezTo>
                  <a:pt x="19452" y="2152"/>
                  <a:pt x="19440" y="2158"/>
                  <a:pt x="19429" y="2164"/>
                </a:cubicBezTo>
                <a:cubicBezTo>
                  <a:pt x="19429" y="2164"/>
                  <a:pt x="19423" y="2182"/>
                  <a:pt x="19429" y="2182"/>
                </a:cubicBezTo>
                <a:close/>
                <a:moveTo>
                  <a:pt x="18925" y="1482"/>
                </a:moveTo>
                <a:lnTo>
                  <a:pt x="18925" y="1482"/>
                </a:lnTo>
                <a:cubicBezTo>
                  <a:pt x="18925" y="1482"/>
                  <a:pt x="18931" y="1482"/>
                  <a:pt x="18937" y="1482"/>
                </a:cubicBezTo>
                <a:cubicBezTo>
                  <a:pt x="18948" y="1482"/>
                  <a:pt x="18954" y="1482"/>
                  <a:pt x="18966" y="1482"/>
                </a:cubicBezTo>
                <a:cubicBezTo>
                  <a:pt x="18984" y="1482"/>
                  <a:pt x="18990" y="1482"/>
                  <a:pt x="19008" y="1482"/>
                </a:cubicBezTo>
                <a:cubicBezTo>
                  <a:pt x="19014" y="1482"/>
                  <a:pt x="19020" y="1476"/>
                  <a:pt x="19031" y="1476"/>
                </a:cubicBezTo>
                <a:cubicBezTo>
                  <a:pt x="19031" y="1470"/>
                  <a:pt x="19037" y="1470"/>
                  <a:pt x="19043" y="1470"/>
                </a:cubicBezTo>
                <a:cubicBezTo>
                  <a:pt x="19049" y="1465"/>
                  <a:pt x="19055" y="1470"/>
                  <a:pt x="19067" y="1470"/>
                </a:cubicBezTo>
                <a:cubicBezTo>
                  <a:pt x="19091" y="1470"/>
                  <a:pt x="19091" y="1470"/>
                  <a:pt x="19091" y="1470"/>
                </a:cubicBezTo>
                <a:cubicBezTo>
                  <a:pt x="19091" y="1470"/>
                  <a:pt x="19097" y="1470"/>
                  <a:pt x="19103" y="1470"/>
                </a:cubicBezTo>
                <a:cubicBezTo>
                  <a:pt x="19114" y="1470"/>
                  <a:pt x="19114" y="1470"/>
                  <a:pt x="19114" y="1470"/>
                </a:cubicBezTo>
                <a:cubicBezTo>
                  <a:pt x="19120" y="1470"/>
                  <a:pt x="19120" y="1470"/>
                  <a:pt x="19126" y="1470"/>
                </a:cubicBezTo>
                <a:cubicBezTo>
                  <a:pt x="19126" y="1453"/>
                  <a:pt x="19126" y="1453"/>
                  <a:pt x="19126" y="1453"/>
                </a:cubicBezTo>
                <a:cubicBezTo>
                  <a:pt x="19126" y="1447"/>
                  <a:pt x="19126" y="1441"/>
                  <a:pt x="19120" y="1441"/>
                </a:cubicBezTo>
                <a:cubicBezTo>
                  <a:pt x="19114" y="1435"/>
                  <a:pt x="19114" y="1435"/>
                  <a:pt x="19108" y="1429"/>
                </a:cubicBezTo>
                <a:cubicBezTo>
                  <a:pt x="19097" y="1423"/>
                  <a:pt x="19091" y="1429"/>
                  <a:pt x="19073" y="1429"/>
                </a:cubicBezTo>
                <a:cubicBezTo>
                  <a:pt x="19073" y="1429"/>
                  <a:pt x="19067" y="1423"/>
                  <a:pt x="19061" y="1423"/>
                </a:cubicBezTo>
                <a:cubicBezTo>
                  <a:pt x="19061" y="1423"/>
                  <a:pt x="19055" y="1429"/>
                  <a:pt x="19049" y="1423"/>
                </a:cubicBezTo>
                <a:cubicBezTo>
                  <a:pt x="19043" y="1423"/>
                  <a:pt x="19043" y="1423"/>
                  <a:pt x="19037" y="1417"/>
                </a:cubicBezTo>
                <a:cubicBezTo>
                  <a:pt x="19031" y="1417"/>
                  <a:pt x="19031" y="1411"/>
                  <a:pt x="19025" y="1411"/>
                </a:cubicBezTo>
                <a:cubicBezTo>
                  <a:pt x="19020" y="1405"/>
                  <a:pt x="19020" y="1411"/>
                  <a:pt x="19014" y="1411"/>
                </a:cubicBezTo>
                <a:cubicBezTo>
                  <a:pt x="19008" y="1411"/>
                  <a:pt x="19008" y="1405"/>
                  <a:pt x="19002" y="1411"/>
                </a:cubicBezTo>
                <a:cubicBezTo>
                  <a:pt x="18996" y="1411"/>
                  <a:pt x="18996" y="1417"/>
                  <a:pt x="18990" y="1417"/>
                </a:cubicBezTo>
                <a:cubicBezTo>
                  <a:pt x="18984" y="1417"/>
                  <a:pt x="18990" y="1429"/>
                  <a:pt x="18984" y="1429"/>
                </a:cubicBezTo>
                <a:cubicBezTo>
                  <a:pt x="18984" y="1429"/>
                  <a:pt x="18978" y="1429"/>
                  <a:pt x="18972" y="1429"/>
                </a:cubicBezTo>
                <a:cubicBezTo>
                  <a:pt x="18972" y="1429"/>
                  <a:pt x="18966" y="1429"/>
                  <a:pt x="18960" y="1429"/>
                </a:cubicBezTo>
                <a:cubicBezTo>
                  <a:pt x="18954" y="1429"/>
                  <a:pt x="18948" y="1429"/>
                  <a:pt x="18937" y="1429"/>
                </a:cubicBezTo>
                <a:cubicBezTo>
                  <a:pt x="18931" y="1429"/>
                  <a:pt x="18931" y="1435"/>
                  <a:pt x="18925" y="1435"/>
                </a:cubicBezTo>
                <a:cubicBezTo>
                  <a:pt x="18913" y="1441"/>
                  <a:pt x="18913" y="1453"/>
                  <a:pt x="18913" y="1470"/>
                </a:cubicBezTo>
                <a:cubicBezTo>
                  <a:pt x="18919" y="1476"/>
                  <a:pt x="18919" y="1482"/>
                  <a:pt x="18925" y="1482"/>
                </a:cubicBezTo>
                <a:close/>
                <a:moveTo>
                  <a:pt x="17140" y="1044"/>
                </a:moveTo>
                <a:lnTo>
                  <a:pt x="17140" y="1044"/>
                </a:lnTo>
                <a:cubicBezTo>
                  <a:pt x="17146" y="1050"/>
                  <a:pt x="17146" y="1050"/>
                  <a:pt x="17152" y="1050"/>
                </a:cubicBezTo>
                <a:cubicBezTo>
                  <a:pt x="17158" y="1050"/>
                  <a:pt x="17158" y="1050"/>
                  <a:pt x="17164" y="1055"/>
                </a:cubicBezTo>
                <a:cubicBezTo>
                  <a:pt x="17164" y="1055"/>
                  <a:pt x="17164" y="1061"/>
                  <a:pt x="17170" y="1067"/>
                </a:cubicBezTo>
                <a:cubicBezTo>
                  <a:pt x="17176" y="1073"/>
                  <a:pt x="17181" y="1073"/>
                  <a:pt x="17187" y="1073"/>
                </a:cubicBezTo>
                <a:cubicBezTo>
                  <a:pt x="17193" y="1073"/>
                  <a:pt x="17199" y="1073"/>
                  <a:pt x="17205" y="1067"/>
                </a:cubicBezTo>
                <a:cubicBezTo>
                  <a:pt x="17217" y="1067"/>
                  <a:pt x="17223" y="1061"/>
                  <a:pt x="17229" y="1061"/>
                </a:cubicBezTo>
                <a:cubicBezTo>
                  <a:pt x="17241" y="1061"/>
                  <a:pt x="17247" y="1067"/>
                  <a:pt x="17253" y="1073"/>
                </a:cubicBezTo>
                <a:cubicBezTo>
                  <a:pt x="17259" y="1073"/>
                  <a:pt x="17259" y="1079"/>
                  <a:pt x="17265" y="1085"/>
                </a:cubicBezTo>
                <a:cubicBezTo>
                  <a:pt x="17270" y="1085"/>
                  <a:pt x="17270" y="1085"/>
                  <a:pt x="17276" y="1085"/>
                </a:cubicBezTo>
                <a:cubicBezTo>
                  <a:pt x="17282" y="1085"/>
                  <a:pt x="17282" y="1091"/>
                  <a:pt x="17288" y="1091"/>
                </a:cubicBezTo>
                <a:cubicBezTo>
                  <a:pt x="17294" y="1091"/>
                  <a:pt x="17300" y="1091"/>
                  <a:pt x="17312" y="1091"/>
                </a:cubicBezTo>
                <a:cubicBezTo>
                  <a:pt x="17324" y="1091"/>
                  <a:pt x="17324" y="1091"/>
                  <a:pt x="17324" y="1091"/>
                </a:cubicBezTo>
                <a:cubicBezTo>
                  <a:pt x="17324" y="1091"/>
                  <a:pt x="17330" y="1091"/>
                  <a:pt x="17336" y="1091"/>
                </a:cubicBezTo>
                <a:cubicBezTo>
                  <a:pt x="17342" y="1091"/>
                  <a:pt x="17342" y="1085"/>
                  <a:pt x="17348" y="1079"/>
                </a:cubicBezTo>
                <a:cubicBezTo>
                  <a:pt x="17348" y="1079"/>
                  <a:pt x="17348" y="1067"/>
                  <a:pt x="17353" y="1067"/>
                </a:cubicBezTo>
                <a:cubicBezTo>
                  <a:pt x="17359" y="1067"/>
                  <a:pt x="17359" y="1067"/>
                  <a:pt x="17365" y="1067"/>
                </a:cubicBezTo>
                <a:cubicBezTo>
                  <a:pt x="17371" y="1067"/>
                  <a:pt x="17377" y="1067"/>
                  <a:pt x="17383" y="1067"/>
                </a:cubicBezTo>
                <a:cubicBezTo>
                  <a:pt x="17383" y="1044"/>
                  <a:pt x="17383" y="1044"/>
                  <a:pt x="17383" y="1044"/>
                </a:cubicBezTo>
                <a:cubicBezTo>
                  <a:pt x="17383" y="1044"/>
                  <a:pt x="17377" y="1038"/>
                  <a:pt x="17377" y="1032"/>
                </a:cubicBezTo>
                <a:lnTo>
                  <a:pt x="17383" y="1032"/>
                </a:lnTo>
                <a:cubicBezTo>
                  <a:pt x="17365" y="1032"/>
                  <a:pt x="17359" y="1032"/>
                  <a:pt x="17342" y="1032"/>
                </a:cubicBezTo>
                <a:cubicBezTo>
                  <a:pt x="17336" y="1032"/>
                  <a:pt x="17336" y="1032"/>
                  <a:pt x="17330" y="1032"/>
                </a:cubicBezTo>
                <a:cubicBezTo>
                  <a:pt x="17324" y="1032"/>
                  <a:pt x="17318" y="1032"/>
                  <a:pt x="17306" y="1032"/>
                </a:cubicBezTo>
                <a:cubicBezTo>
                  <a:pt x="17294" y="1032"/>
                  <a:pt x="17294" y="1032"/>
                  <a:pt x="17294" y="1032"/>
                </a:cubicBezTo>
                <a:cubicBezTo>
                  <a:pt x="17294" y="1032"/>
                  <a:pt x="17288" y="1032"/>
                  <a:pt x="17282" y="1032"/>
                </a:cubicBezTo>
                <a:cubicBezTo>
                  <a:pt x="17270" y="1032"/>
                  <a:pt x="17270" y="1032"/>
                  <a:pt x="17270" y="1032"/>
                </a:cubicBezTo>
                <a:cubicBezTo>
                  <a:pt x="17265" y="1032"/>
                  <a:pt x="17265" y="1032"/>
                  <a:pt x="17259" y="1032"/>
                </a:cubicBezTo>
                <a:cubicBezTo>
                  <a:pt x="17259" y="1002"/>
                  <a:pt x="17259" y="1002"/>
                  <a:pt x="17259" y="1002"/>
                </a:cubicBezTo>
                <a:cubicBezTo>
                  <a:pt x="17247" y="1002"/>
                  <a:pt x="17235" y="1002"/>
                  <a:pt x="17223" y="1002"/>
                </a:cubicBezTo>
                <a:cubicBezTo>
                  <a:pt x="17217" y="1002"/>
                  <a:pt x="17217" y="1002"/>
                  <a:pt x="17211" y="1002"/>
                </a:cubicBezTo>
                <a:cubicBezTo>
                  <a:pt x="17205" y="1002"/>
                  <a:pt x="17211" y="1014"/>
                  <a:pt x="17205" y="1014"/>
                </a:cubicBezTo>
                <a:cubicBezTo>
                  <a:pt x="17205" y="1020"/>
                  <a:pt x="17199" y="1014"/>
                  <a:pt x="17193" y="1014"/>
                </a:cubicBezTo>
                <a:cubicBezTo>
                  <a:pt x="17181" y="1014"/>
                  <a:pt x="17181" y="1014"/>
                  <a:pt x="17176" y="1014"/>
                </a:cubicBezTo>
                <a:cubicBezTo>
                  <a:pt x="17158" y="1008"/>
                  <a:pt x="17158" y="996"/>
                  <a:pt x="17146" y="984"/>
                </a:cubicBezTo>
                <a:cubicBezTo>
                  <a:pt x="17134" y="990"/>
                  <a:pt x="17134" y="990"/>
                  <a:pt x="17134" y="990"/>
                </a:cubicBezTo>
                <a:cubicBezTo>
                  <a:pt x="17134" y="1038"/>
                  <a:pt x="17134" y="1038"/>
                  <a:pt x="17134" y="1038"/>
                </a:cubicBezTo>
                <a:cubicBezTo>
                  <a:pt x="17140" y="1038"/>
                  <a:pt x="17134" y="1044"/>
                  <a:pt x="17140" y="1044"/>
                </a:cubicBezTo>
                <a:close/>
                <a:moveTo>
                  <a:pt x="16796" y="1227"/>
                </a:moveTo>
                <a:lnTo>
                  <a:pt x="16796" y="1227"/>
                </a:lnTo>
                <a:cubicBezTo>
                  <a:pt x="16808" y="1227"/>
                  <a:pt x="16814" y="1233"/>
                  <a:pt x="16820" y="1233"/>
                </a:cubicBezTo>
                <a:cubicBezTo>
                  <a:pt x="16826" y="1233"/>
                  <a:pt x="16832" y="1233"/>
                  <a:pt x="16844" y="1233"/>
                </a:cubicBezTo>
                <a:cubicBezTo>
                  <a:pt x="16855" y="1233"/>
                  <a:pt x="16855" y="1233"/>
                  <a:pt x="16855" y="1233"/>
                </a:cubicBezTo>
                <a:cubicBezTo>
                  <a:pt x="16861" y="1233"/>
                  <a:pt x="16861" y="1233"/>
                  <a:pt x="16867" y="1233"/>
                </a:cubicBezTo>
                <a:cubicBezTo>
                  <a:pt x="16879" y="1233"/>
                  <a:pt x="16891" y="1233"/>
                  <a:pt x="16903" y="1233"/>
                </a:cubicBezTo>
                <a:cubicBezTo>
                  <a:pt x="16909" y="1233"/>
                  <a:pt x="16915" y="1227"/>
                  <a:pt x="16921" y="1227"/>
                </a:cubicBezTo>
                <a:cubicBezTo>
                  <a:pt x="16926" y="1227"/>
                  <a:pt x="16926" y="1227"/>
                  <a:pt x="16926" y="1227"/>
                </a:cubicBezTo>
                <a:cubicBezTo>
                  <a:pt x="16933" y="1227"/>
                  <a:pt x="16933" y="1233"/>
                  <a:pt x="16938" y="1239"/>
                </a:cubicBezTo>
                <a:cubicBezTo>
                  <a:pt x="16944" y="1239"/>
                  <a:pt x="16950" y="1245"/>
                  <a:pt x="16962" y="1245"/>
                </a:cubicBezTo>
                <a:cubicBezTo>
                  <a:pt x="16962" y="1245"/>
                  <a:pt x="16968" y="1251"/>
                  <a:pt x="16974" y="1251"/>
                </a:cubicBezTo>
                <a:cubicBezTo>
                  <a:pt x="16992" y="1251"/>
                  <a:pt x="16992" y="1251"/>
                  <a:pt x="16992" y="1251"/>
                </a:cubicBezTo>
                <a:cubicBezTo>
                  <a:pt x="16998" y="1227"/>
                  <a:pt x="16998" y="1227"/>
                  <a:pt x="16998" y="1227"/>
                </a:cubicBezTo>
                <a:cubicBezTo>
                  <a:pt x="16992" y="1221"/>
                  <a:pt x="16992" y="1215"/>
                  <a:pt x="16992" y="1215"/>
                </a:cubicBezTo>
                <a:cubicBezTo>
                  <a:pt x="16986" y="1210"/>
                  <a:pt x="16986" y="1210"/>
                  <a:pt x="16980" y="1210"/>
                </a:cubicBezTo>
                <a:cubicBezTo>
                  <a:pt x="16974" y="1204"/>
                  <a:pt x="16974" y="1204"/>
                  <a:pt x="16968" y="1198"/>
                </a:cubicBezTo>
                <a:cubicBezTo>
                  <a:pt x="16962" y="1198"/>
                  <a:pt x="16962" y="1204"/>
                  <a:pt x="16956" y="1198"/>
                </a:cubicBezTo>
                <a:cubicBezTo>
                  <a:pt x="16950" y="1198"/>
                  <a:pt x="16950" y="1198"/>
                  <a:pt x="16944" y="1198"/>
                </a:cubicBezTo>
                <a:cubicBezTo>
                  <a:pt x="16938" y="1192"/>
                  <a:pt x="16938" y="1192"/>
                  <a:pt x="16933" y="1186"/>
                </a:cubicBezTo>
                <a:lnTo>
                  <a:pt x="16933" y="1180"/>
                </a:lnTo>
                <a:cubicBezTo>
                  <a:pt x="16926" y="1174"/>
                  <a:pt x="16921" y="1180"/>
                  <a:pt x="16921" y="1180"/>
                </a:cubicBezTo>
                <a:cubicBezTo>
                  <a:pt x="16909" y="1180"/>
                  <a:pt x="16909" y="1180"/>
                  <a:pt x="16909" y="1180"/>
                </a:cubicBezTo>
                <a:cubicBezTo>
                  <a:pt x="16897" y="1180"/>
                  <a:pt x="16885" y="1174"/>
                  <a:pt x="16873" y="1180"/>
                </a:cubicBezTo>
                <a:cubicBezTo>
                  <a:pt x="16867" y="1180"/>
                  <a:pt x="16867" y="1186"/>
                  <a:pt x="16861" y="1186"/>
                </a:cubicBezTo>
                <a:cubicBezTo>
                  <a:pt x="16861" y="1192"/>
                  <a:pt x="16861" y="1198"/>
                  <a:pt x="16855" y="1198"/>
                </a:cubicBezTo>
                <a:cubicBezTo>
                  <a:pt x="16855" y="1204"/>
                  <a:pt x="16849" y="1198"/>
                  <a:pt x="16844" y="1198"/>
                </a:cubicBezTo>
                <a:cubicBezTo>
                  <a:pt x="16826" y="1204"/>
                  <a:pt x="16820" y="1215"/>
                  <a:pt x="16808" y="1227"/>
                </a:cubicBezTo>
                <a:lnTo>
                  <a:pt x="16796" y="1227"/>
                </a:lnTo>
                <a:close/>
                <a:moveTo>
                  <a:pt x="16855" y="1156"/>
                </a:moveTo>
                <a:lnTo>
                  <a:pt x="16855" y="1156"/>
                </a:lnTo>
                <a:cubicBezTo>
                  <a:pt x="16861" y="1156"/>
                  <a:pt x="16861" y="1156"/>
                  <a:pt x="16867" y="1150"/>
                </a:cubicBezTo>
                <a:cubicBezTo>
                  <a:pt x="16867" y="1150"/>
                  <a:pt x="16867" y="1144"/>
                  <a:pt x="16867" y="1138"/>
                </a:cubicBezTo>
                <a:cubicBezTo>
                  <a:pt x="16861" y="1138"/>
                  <a:pt x="16861" y="1132"/>
                  <a:pt x="16855" y="1132"/>
                </a:cubicBezTo>
                <a:cubicBezTo>
                  <a:pt x="16855" y="1132"/>
                  <a:pt x="16849" y="1132"/>
                  <a:pt x="16844" y="1132"/>
                </a:cubicBezTo>
                <a:cubicBezTo>
                  <a:pt x="16838" y="1132"/>
                  <a:pt x="16832" y="1127"/>
                  <a:pt x="16820" y="1127"/>
                </a:cubicBezTo>
                <a:cubicBezTo>
                  <a:pt x="16802" y="1127"/>
                  <a:pt x="16802" y="1127"/>
                  <a:pt x="16802" y="1127"/>
                </a:cubicBezTo>
                <a:cubicBezTo>
                  <a:pt x="16802" y="1132"/>
                  <a:pt x="16796" y="1132"/>
                  <a:pt x="16796" y="1138"/>
                </a:cubicBezTo>
                <a:cubicBezTo>
                  <a:pt x="16796" y="1144"/>
                  <a:pt x="16802" y="1150"/>
                  <a:pt x="16808" y="1150"/>
                </a:cubicBezTo>
                <a:cubicBezTo>
                  <a:pt x="16808" y="1156"/>
                  <a:pt x="16814" y="1156"/>
                  <a:pt x="16814" y="1156"/>
                </a:cubicBezTo>
                <a:cubicBezTo>
                  <a:pt x="16826" y="1156"/>
                  <a:pt x="16832" y="1162"/>
                  <a:pt x="16838" y="1162"/>
                </a:cubicBezTo>
                <a:cubicBezTo>
                  <a:pt x="16844" y="1162"/>
                  <a:pt x="16849" y="1156"/>
                  <a:pt x="16855" y="1156"/>
                </a:cubicBezTo>
                <a:close/>
                <a:moveTo>
                  <a:pt x="16642" y="1032"/>
                </a:moveTo>
                <a:lnTo>
                  <a:pt x="16642" y="1032"/>
                </a:lnTo>
                <a:cubicBezTo>
                  <a:pt x="16642" y="1032"/>
                  <a:pt x="16642" y="1038"/>
                  <a:pt x="16648" y="1038"/>
                </a:cubicBezTo>
                <a:cubicBezTo>
                  <a:pt x="16654" y="1044"/>
                  <a:pt x="16648" y="1050"/>
                  <a:pt x="16654" y="1050"/>
                </a:cubicBezTo>
                <a:cubicBezTo>
                  <a:pt x="16660" y="1055"/>
                  <a:pt x="16660" y="1055"/>
                  <a:pt x="16666" y="1055"/>
                </a:cubicBezTo>
                <a:cubicBezTo>
                  <a:pt x="16672" y="1055"/>
                  <a:pt x="16672" y="1061"/>
                  <a:pt x="16678" y="1061"/>
                </a:cubicBezTo>
                <a:cubicBezTo>
                  <a:pt x="16683" y="1067"/>
                  <a:pt x="16683" y="1067"/>
                  <a:pt x="16689" y="1067"/>
                </a:cubicBezTo>
                <a:cubicBezTo>
                  <a:pt x="16695" y="1067"/>
                  <a:pt x="16701" y="1073"/>
                  <a:pt x="16701" y="1079"/>
                </a:cubicBezTo>
                <a:cubicBezTo>
                  <a:pt x="16707" y="1079"/>
                  <a:pt x="16707" y="1085"/>
                  <a:pt x="16707" y="1091"/>
                </a:cubicBezTo>
                <a:cubicBezTo>
                  <a:pt x="16713" y="1091"/>
                  <a:pt x="16713" y="1097"/>
                  <a:pt x="16713" y="1103"/>
                </a:cubicBezTo>
                <a:cubicBezTo>
                  <a:pt x="16719" y="1103"/>
                  <a:pt x="16725" y="1103"/>
                  <a:pt x="16731" y="1103"/>
                </a:cubicBezTo>
                <a:cubicBezTo>
                  <a:pt x="16743" y="1103"/>
                  <a:pt x="16749" y="1103"/>
                  <a:pt x="16760" y="1103"/>
                </a:cubicBezTo>
                <a:cubicBezTo>
                  <a:pt x="16760" y="1091"/>
                  <a:pt x="16767" y="1091"/>
                  <a:pt x="16767" y="1085"/>
                </a:cubicBezTo>
                <a:cubicBezTo>
                  <a:pt x="16767" y="1079"/>
                  <a:pt x="16767" y="1073"/>
                  <a:pt x="16767" y="1073"/>
                </a:cubicBezTo>
                <a:cubicBezTo>
                  <a:pt x="16767" y="1067"/>
                  <a:pt x="16772" y="1067"/>
                  <a:pt x="16772" y="1061"/>
                </a:cubicBezTo>
                <a:cubicBezTo>
                  <a:pt x="16784" y="1067"/>
                  <a:pt x="16796" y="1073"/>
                  <a:pt x="16808" y="1073"/>
                </a:cubicBezTo>
                <a:cubicBezTo>
                  <a:pt x="16820" y="1073"/>
                  <a:pt x="16832" y="1073"/>
                  <a:pt x="16844" y="1073"/>
                </a:cubicBezTo>
                <a:cubicBezTo>
                  <a:pt x="16855" y="1073"/>
                  <a:pt x="16861" y="1073"/>
                  <a:pt x="16867" y="1067"/>
                </a:cubicBezTo>
                <a:cubicBezTo>
                  <a:pt x="16873" y="1067"/>
                  <a:pt x="16867" y="1061"/>
                  <a:pt x="16873" y="1055"/>
                </a:cubicBezTo>
                <a:cubicBezTo>
                  <a:pt x="16873" y="1055"/>
                  <a:pt x="16879" y="1055"/>
                  <a:pt x="16885" y="1055"/>
                </a:cubicBezTo>
                <a:lnTo>
                  <a:pt x="16891" y="1055"/>
                </a:lnTo>
                <a:cubicBezTo>
                  <a:pt x="16897" y="1061"/>
                  <a:pt x="16897" y="1067"/>
                  <a:pt x="16903" y="1067"/>
                </a:cubicBezTo>
                <a:cubicBezTo>
                  <a:pt x="16909" y="1067"/>
                  <a:pt x="16909" y="1073"/>
                  <a:pt x="16915" y="1073"/>
                </a:cubicBezTo>
                <a:cubicBezTo>
                  <a:pt x="16926" y="1073"/>
                  <a:pt x="16926" y="1061"/>
                  <a:pt x="16938" y="1055"/>
                </a:cubicBezTo>
                <a:cubicBezTo>
                  <a:pt x="16938" y="1055"/>
                  <a:pt x="16938" y="1050"/>
                  <a:pt x="16944" y="1044"/>
                </a:cubicBezTo>
                <a:cubicBezTo>
                  <a:pt x="16950" y="1044"/>
                  <a:pt x="16956" y="1044"/>
                  <a:pt x="16962" y="1044"/>
                </a:cubicBezTo>
                <a:cubicBezTo>
                  <a:pt x="16968" y="1044"/>
                  <a:pt x="16968" y="1044"/>
                  <a:pt x="16968" y="1044"/>
                </a:cubicBezTo>
                <a:cubicBezTo>
                  <a:pt x="16974" y="1044"/>
                  <a:pt x="16974" y="1050"/>
                  <a:pt x="16980" y="1050"/>
                </a:cubicBezTo>
                <a:cubicBezTo>
                  <a:pt x="16986" y="1055"/>
                  <a:pt x="16986" y="1055"/>
                  <a:pt x="16992" y="1055"/>
                </a:cubicBezTo>
                <a:cubicBezTo>
                  <a:pt x="16998" y="1055"/>
                  <a:pt x="16998" y="1055"/>
                  <a:pt x="17004" y="1055"/>
                </a:cubicBezTo>
                <a:cubicBezTo>
                  <a:pt x="17045" y="1055"/>
                  <a:pt x="17045" y="1055"/>
                  <a:pt x="17045" y="1055"/>
                </a:cubicBezTo>
                <a:cubicBezTo>
                  <a:pt x="17045" y="1044"/>
                  <a:pt x="17045" y="1038"/>
                  <a:pt x="17045" y="1026"/>
                </a:cubicBezTo>
                <a:cubicBezTo>
                  <a:pt x="17051" y="1020"/>
                  <a:pt x="17051" y="1020"/>
                  <a:pt x="17051" y="1014"/>
                </a:cubicBezTo>
                <a:cubicBezTo>
                  <a:pt x="17057" y="1008"/>
                  <a:pt x="17063" y="1008"/>
                  <a:pt x="17063" y="1002"/>
                </a:cubicBezTo>
                <a:cubicBezTo>
                  <a:pt x="17069" y="996"/>
                  <a:pt x="17075" y="996"/>
                  <a:pt x="17075" y="990"/>
                </a:cubicBezTo>
                <a:cubicBezTo>
                  <a:pt x="17075" y="990"/>
                  <a:pt x="17075" y="984"/>
                  <a:pt x="17075" y="978"/>
                </a:cubicBezTo>
                <a:cubicBezTo>
                  <a:pt x="17069" y="978"/>
                  <a:pt x="17063" y="978"/>
                  <a:pt x="17063" y="978"/>
                </a:cubicBezTo>
                <a:cubicBezTo>
                  <a:pt x="17057" y="978"/>
                  <a:pt x="17057" y="978"/>
                  <a:pt x="17051" y="978"/>
                </a:cubicBezTo>
                <a:cubicBezTo>
                  <a:pt x="17045" y="978"/>
                  <a:pt x="17051" y="966"/>
                  <a:pt x="17045" y="966"/>
                </a:cubicBezTo>
                <a:cubicBezTo>
                  <a:pt x="17039" y="966"/>
                  <a:pt x="17039" y="966"/>
                  <a:pt x="17033" y="966"/>
                </a:cubicBezTo>
                <a:cubicBezTo>
                  <a:pt x="17021" y="966"/>
                  <a:pt x="17015" y="966"/>
                  <a:pt x="16998" y="966"/>
                </a:cubicBezTo>
                <a:cubicBezTo>
                  <a:pt x="16992" y="966"/>
                  <a:pt x="16992" y="961"/>
                  <a:pt x="16980" y="961"/>
                </a:cubicBezTo>
                <a:cubicBezTo>
                  <a:pt x="16974" y="961"/>
                  <a:pt x="16974" y="961"/>
                  <a:pt x="16974" y="961"/>
                </a:cubicBezTo>
                <a:cubicBezTo>
                  <a:pt x="16974" y="966"/>
                  <a:pt x="16968" y="966"/>
                  <a:pt x="16968" y="966"/>
                </a:cubicBezTo>
                <a:cubicBezTo>
                  <a:pt x="16962" y="972"/>
                  <a:pt x="16962" y="978"/>
                  <a:pt x="16962" y="978"/>
                </a:cubicBezTo>
                <a:cubicBezTo>
                  <a:pt x="16956" y="984"/>
                  <a:pt x="16950" y="984"/>
                  <a:pt x="16950" y="990"/>
                </a:cubicBezTo>
                <a:cubicBezTo>
                  <a:pt x="16950" y="996"/>
                  <a:pt x="16950" y="1002"/>
                  <a:pt x="16950" y="1002"/>
                </a:cubicBezTo>
                <a:cubicBezTo>
                  <a:pt x="16944" y="1014"/>
                  <a:pt x="16950" y="1020"/>
                  <a:pt x="16950" y="1026"/>
                </a:cubicBezTo>
                <a:cubicBezTo>
                  <a:pt x="16938" y="1026"/>
                  <a:pt x="16933" y="1026"/>
                  <a:pt x="16926" y="1026"/>
                </a:cubicBezTo>
                <a:cubicBezTo>
                  <a:pt x="16921" y="1026"/>
                  <a:pt x="16921" y="1026"/>
                  <a:pt x="16915" y="1026"/>
                </a:cubicBezTo>
                <a:cubicBezTo>
                  <a:pt x="16915" y="996"/>
                  <a:pt x="16915" y="996"/>
                  <a:pt x="16915" y="996"/>
                </a:cubicBezTo>
                <a:cubicBezTo>
                  <a:pt x="16915" y="990"/>
                  <a:pt x="16921" y="984"/>
                  <a:pt x="16921" y="984"/>
                </a:cubicBezTo>
                <a:cubicBezTo>
                  <a:pt x="16926" y="972"/>
                  <a:pt x="16933" y="972"/>
                  <a:pt x="16933" y="961"/>
                </a:cubicBezTo>
                <a:cubicBezTo>
                  <a:pt x="16933" y="955"/>
                  <a:pt x="16926" y="955"/>
                  <a:pt x="16926" y="949"/>
                </a:cubicBezTo>
                <a:cubicBezTo>
                  <a:pt x="16921" y="949"/>
                  <a:pt x="16915" y="949"/>
                  <a:pt x="16903" y="949"/>
                </a:cubicBezTo>
                <a:cubicBezTo>
                  <a:pt x="16903" y="949"/>
                  <a:pt x="16897" y="949"/>
                  <a:pt x="16891" y="949"/>
                </a:cubicBezTo>
                <a:cubicBezTo>
                  <a:pt x="16885" y="943"/>
                  <a:pt x="16879" y="949"/>
                  <a:pt x="16873" y="949"/>
                </a:cubicBezTo>
                <a:cubicBezTo>
                  <a:pt x="16867" y="949"/>
                  <a:pt x="16861" y="949"/>
                  <a:pt x="16861" y="949"/>
                </a:cubicBezTo>
                <a:cubicBezTo>
                  <a:pt x="16861" y="978"/>
                  <a:pt x="16861" y="978"/>
                  <a:pt x="16861" y="978"/>
                </a:cubicBezTo>
                <a:cubicBezTo>
                  <a:pt x="16849" y="978"/>
                  <a:pt x="16844" y="978"/>
                  <a:pt x="16838" y="978"/>
                </a:cubicBezTo>
                <a:cubicBezTo>
                  <a:pt x="16826" y="978"/>
                  <a:pt x="16820" y="978"/>
                  <a:pt x="16814" y="978"/>
                </a:cubicBezTo>
                <a:cubicBezTo>
                  <a:pt x="16808" y="978"/>
                  <a:pt x="16808" y="978"/>
                  <a:pt x="16802" y="978"/>
                </a:cubicBezTo>
                <a:cubicBezTo>
                  <a:pt x="16796" y="978"/>
                  <a:pt x="16796" y="966"/>
                  <a:pt x="16796" y="966"/>
                </a:cubicBezTo>
                <a:cubicBezTo>
                  <a:pt x="16790" y="961"/>
                  <a:pt x="16790" y="961"/>
                  <a:pt x="16784" y="955"/>
                </a:cubicBezTo>
                <a:cubicBezTo>
                  <a:pt x="16784" y="949"/>
                  <a:pt x="16778" y="955"/>
                  <a:pt x="16772" y="949"/>
                </a:cubicBezTo>
                <a:cubicBezTo>
                  <a:pt x="16772" y="949"/>
                  <a:pt x="16778" y="937"/>
                  <a:pt x="16772" y="937"/>
                </a:cubicBezTo>
                <a:cubicBezTo>
                  <a:pt x="16767" y="931"/>
                  <a:pt x="16760" y="937"/>
                  <a:pt x="16755" y="937"/>
                </a:cubicBezTo>
                <a:cubicBezTo>
                  <a:pt x="16737" y="937"/>
                  <a:pt x="16737" y="937"/>
                  <a:pt x="16737" y="937"/>
                </a:cubicBezTo>
                <a:lnTo>
                  <a:pt x="16731" y="943"/>
                </a:lnTo>
                <a:cubicBezTo>
                  <a:pt x="16707" y="943"/>
                  <a:pt x="16695" y="943"/>
                  <a:pt x="16672" y="943"/>
                </a:cubicBezTo>
                <a:cubicBezTo>
                  <a:pt x="16672" y="949"/>
                  <a:pt x="16678" y="955"/>
                  <a:pt x="16672" y="966"/>
                </a:cubicBezTo>
                <a:cubicBezTo>
                  <a:pt x="16672" y="972"/>
                  <a:pt x="16666" y="978"/>
                  <a:pt x="16660" y="990"/>
                </a:cubicBezTo>
                <a:cubicBezTo>
                  <a:pt x="16660" y="990"/>
                  <a:pt x="16660" y="996"/>
                  <a:pt x="16660" y="1002"/>
                </a:cubicBezTo>
                <a:cubicBezTo>
                  <a:pt x="16660" y="1008"/>
                  <a:pt x="16654" y="1008"/>
                  <a:pt x="16654" y="1014"/>
                </a:cubicBezTo>
                <a:cubicBezTo>
                  <a:pt x="16648" y="1020"/>
                  <a:pt x="16654" y="1020"/>
                  <a:pt x="16654" y="1026"/>
                </a:cubicBezTo>
                <a:cubicBezTo>
                  <a:pt x="16648" y="1032"/>
                  <a:pt x="16648" y="1032"/>
                  <a:pt x="16648" y="1038"/>
                </a:cubicBezTo>
                <a:lnTo>
                  <a:pt x="16642" y="1032"/>
                </a:lnTo>
                <a:close/>
                <a:moveTo>
                  <a:pt x="16583" y="1008"/>
                </a:moveTo>
                <a:lnTo>
                  <a:pt x="16583" y="1008"/>
                </a:lnTo>
                <a:cubicBezTo>
                  <a:pt x="16577" y="1002"/>
                  <a:pt x="16577" y="996"/>
                  <a:pt x="16577" y="996"/>
                </a:cubicBezTo>
                <a:cubicBezTo>
                  <a:pt x="16577" y="984"/>
                  <a:pt x="16577" y="978"/>
                  <a:pt x="16583" y="972"/>
                </a:cubicBezTo>
                <a:cubicBezTo>
                  <a:pt x="16577" y="972"/>
                  <a:pt x="16571" y="972"/>
                  <a:pt x="16565" y="972"/>
                </a:cubicBezTo>
                <a:cubicBezTo>
                  <a:pt x="16559" y="972"/>
                  <a:pt x="16559" y="966"/>
                  <a:pt x="16553" y="966"/>
                </a:cubicBezTo>
                <a:cubicBezTo>
                  <a:pt x="16547" y="966"/>
                  <a:pt x="16547" y="972"/>
                  <a:pt x="16541" y="978"/>
                </a:cubicBezTo>
                <a:cubicBezTo>
                  <a:pt x="16541" y="978"/>
                  <a:pt x="16541" y="984"/>
                  <a:pt x="16541" y="990"/>
                </a:cubicBezTo>
                <a:cubicBezTo>
                  <a:pt x="16541" y="996"/>
                  <a:pt x="16541" y="996"/>
                  <a:pt x="16541" y="1002"/>
                </a:cubicBezTo>
                <a:cubicBezTo>
                  <a:pt x="16541" y="1008"/>
                  <a:pt x="16547" y="1008"/>
                  <a:pt x="16553" y="1008"/>
                </a:cubicBezTo>
                <a:cubicBezTo>
                  <a:pt x="16559" y="1014"/>
                  <a:pt x="16559" y="1020"/>
                  <a:pt x="16565" y="1020"/>
                </a:cubicBezTo>
                <a:cubicBezTo>
                  <a:pt x="16571" y="1020"/>
                  <a:pt x="16577" y="1008"/>
                  <a:pt x="16583" y="1008"/>
                </a:cubicBezTo>
                <a:close/>
                <a:moveTo>
                  <a:pt x="16547" y="1127"/>
                </a:moveTo>
                <a:lnTo>
                  <a:pt x="16547" y="1127"/>
                </a:lnTo>
                <a:cubicBezTo>
                  <a:pt x="16547" y="1132"/>
                  <a:pt x="16547" y="1138"/>
                  <a:pt x="16553" y="1138"/>
                </a:cubicBezTo>
                <a:cubicBezTo>
                  <a:pt x="16553" y="1150"/>
                  <a:pt x="16565" y="1156"/>
                  <a:pt x="16565" y="1162"/>
                </a:cubicBezTo>
                <a:cubicBezTo>
                  <a:pt x="16565" y="1168"/>
                  <a:pt x="16571" y="1168"/>
                  <a:pt x="16571" y="1174"/>
                </a:cubicBezTo>
                <a:cubicBezTo>
                  <a:pt x="16571" y="1180"/>
                  <a:pt x="16571" y="1186"/>
                  <a:pt x="16571" y="1198"/>
                </a:cubicBezTo>
                <a:cubicBezTo>
                  <a:pt x="16624" y="1198"/>
                  <a:pt x="16624" y="1198"/>
                  <a:pt x="16624" y="1198"/>
                </a:cubicBezTo>
                <a:cubicBezTo>
                  <a:pt x="16618" y="1192"/>
                  <a:pt x="16624" y="1186"/>
                  <a:pt x="16618" y="1186"/>
                </a:cubicBezTo>
                <a:cubicBezTo>
                  <a:pt x="16612" y="1180"/>
                  <a:pt x="16606" y="1180"/>
                  <a:pt x="16601" y="1180"/>
                </a:cubicBezTo>
                <a:cubicBezTo>
                  <a:pt x="16601" y="1180"/>
                  <a:pt x="16594" y="1180"/>
                  <a:pt x="16589" y="1174"/>
                </a:cubicBezTo>
                <a:cubicBezTo>
                  <a:pt x="16583" y="1168"/>
                  <a:pt x="16583" y="1162"/>
                  <a:pt x="16577" y="1150"/>
                </a:cubicBezTo>
                <a:cubicBezTo>
                  <a:pt x="16571" y="1138"/>
                  <a:pt x="16571" y="1138"/>
                  <a:pt x="16571" y="1138"/>
                </a:cubicBezTo>
                <a:cubicBezTo>
                  <a:pt x="16571" y="1132"/>
                  <a:pt x="16565" y="1132"/>
                  <a:pt x="16565" y="1127"/>
                </a:cubicBezTo>
                <a:lnTo>
                  <a:pt x="16547" y="1127"/>
                </a:lnTo>
                <a:close/>
                <a:moveTo>
                  <a:pt x="15029" y="711"/>
                </a:moveTo>
                <a:lnTo>
                  <a:pt x="15029" y="711"/>
                </a:lnTo>
                <a:cubicBezTo>
                  <a:pt x="15029" y="706"/>
                  <a:pt x="15023" y="706"/>
                  <a:pt x="15017" y="700"/>
                </a:cubicBezTo>
                <a:cubicBezTo>
                  <a:pt x="15017" y="700"/>
                  <a:pt x="15023" y="694"/>
                  <a:pt x="15017" y="688"/>
                </a:cubicBezTo>
                <a:cubicBezTo>
                  <a:pt x="15017" y="688"/>
                  <a:pt x="15012" y="688"/>
                  <a:pt x="15005" y="688"/>
                </a:cubicBezTo>
                <a:cubicBezTo>
                  <a:pt x="15000" y="688"/>
                  <a:pt x="15000" y="682"/>
                  <a:pt x="14994" y="682"/>
                </a:cubicBezTo>
                <a:cubicBezTo>
                  <a:pt x="14982" y="682"/>
                  <a:pt x="14982" y="682"/>
                  <a:pt x="14982" y="682"/>
                </a:cubicBezTo>
                <a:cubicBezTo>
                  <a:pt x="14976" y="682"/>
                  <a:pt x="14976" y="676"/>
                  <a:pt x="14970" y="676"/>
                </a:cubicBezTo>
                <a:cubicBezTo>
                  <a:pt x="14964" y="676"/>
                  <a:pt x="14964" y="676"/>
                  <a:pt x="14958" y="676"/>
                </a:cubicBezTo>
                <a:cubicBezTo>
                  <a:pt x="14946" y="676"/>
                  <a:pt x="14946" y="676"/>
                  <a:pt x="14946" y="676"/>
                </a:cubicBezTo>
                <a:cubicBezTo>
                  <a:pt x="14940" y="676"/>
                  <a:pt x="14940" y="682"/>
                  <a:pt x="14934" y="688"/>
                </a:cubicBezTo>
                <a:cubicBezTo>
                  <a:pt x="14934" y="700"/>
                  <a:pt x="14934" y="700"/>
                  <a:pt x="14934" y="700"/>
                </a:cubicBezTo>
                <a:cubicBezTo>
                  <a:pt x="14940" y="700"/>
                  <a:pt x="14946" y="700"/>
                  <a:pt x="14946" y="700"/>
                </a:cubicBezTo>
                <a:cubicBezTo>
                  <a:pt x="14952" y="700"/>
                  <a:pt x="14952" y="700"/>
                  <a:pt x="14958" y="700"/>
                </a:cubicBezTo>
                <a:cubicBezTo>
                  <a:pt x="14964" y="706"/>
                  <a:pt x="14964" y="706"/>
                  <a:pt x="14970" y="711"/>
                </a:cubicBezTo>
                <a:cubicBezTo>
                  <a:pt x="14976" y="711"/>
                  <a:pt x="14976" y="718"/>
                  <a:pt x="14976" y="723"/>
                </a:cubicBezTo>
                <a:cubicBezTo>
                  <a:pt x="14988" y="723"/>
                  <a:pt x="14994" y="723"/>
                  <a:pt x="15005" y="723"/>
                </a:cubicBezTo>
                <a:cubicBezTo>
                  <a:pt x="15017" y="723"/>
                  <a:pt x="15017" y="723"/>
                  <a:pt x="15017" y="723"/>
                </a:cubicBezTo>
                <a:cubicBezTo>
                  <a:pt x="15023" y="723"/>
                  <a:pt x="15023" y="723"/>
                  <a:pt x="15029" y="723"/>
                </a:cubicBezTo>
                <a:cubicBezTo>
                  <a:pt x="15029" y="718"/>
                  <a:pt x="15029" y="711"/>
                  <a:pt x="15029" y="711"/>
                </a:cubicBezTo>
                <a:close/>
                <a:moveTo>
                  <a:pt x="14365" y="842"/>
                </a:moveTo>
                <a:lnTo>
                  <a:pt x="14365" y="842"/>
                </a:lnTo>
                <a:cubicBezTo>
                  <a:pt x="14371" y="842"/>
                  <a:pt x="14371" y="836"/>
                  <a:pt x="14377" y="836"/>
                </a:cubicBezTo>
                <a:cubicBezTo>
                  <a:pt x="14383" y="836"/>
                  <a:pt x="14389" y="842"/>
                  <a:pt x="14401" y="842"/>
                </a:cubicBezTo>
                <a:cubicBezTo>
                  <a:pt x="14401" y="842"/>
                  <a:pt x="14407" y="848"/>
                  <a:pt x="14413" y="848"/>
                </a:cubicBezTo>
                <a:cubicBezTo>
                  <a:pt x="14424" y="848"/>
                  <a:pt x="14424" y="848"/>
                  <a:pt x="14424" y="848"/>
                </a:cubicBezTo>
                <a:lnTo>
                  <a:pt x="14424" y="842"/>
                </a:lnTo>
                <a:cubicBezTo>
                  <a:pt x="14424" y="836"/>
                  <a:pt x="14424" y="830"/>
                  <a:pt x="14424" y="824"/>
                </a:cubicBezTo>
                <a:cubicBezTo>
                  <a:pt x="14419" y="818"/>
                  <a:pt x="14424" y="812"/>
                  <a:pt x="14424" y="812"/>
                </a:cubicBezTo>
                <a:cubicBezTo>
                  <a:pt x="14419" y="806"/>
                  <a:pt x="14413" y="806"/>
                  <a:pt x="14407" y="806"/>
                </a:cubicBezTo>
                <a:cubicBezTo>
                  <a:pt x="14401" y="806"/>
                  <a:pt x="14401" y="806"/>
                  <a:pt x="14401" y="806"/>
                </a:cubicBezTo>
                <a:cubicBezTo>
                  <a:pt x="14395" y="806"/>
                  <a:pt x="14395" y="812"/>
                  <a:pt x="14389" y="818"/>
                </a:cubicBezTo>
                <a:cubicBezTo>
                  <a:pt x="14383" y="824"/>
                  <a:pt x="14377" y="824"/>
                  <a:pt x="14365" y="830"/>
                </a:cubicBezTo>
                <a:lnTo>
                  <a:pt x="14365" y="842"/>
                </a:lnTo>
                <a:close/>
                <a:moveTo>
                  <a:pt x="14614" y="741"/>
                </a:moveTo>
                <a:lnTo>
                  <a:pt x="14614" y="741"/>
                </a:lnTo>
                <a:cubicBezTo>
                  <a:pt x="14626" y="741"/>
                  <a:pt x="14632" y="729"/>
                  <a:pt x="14644" y="723"/>
                </a:cubicBezTo>
                <a:cubicBezTo>
                  <a:pt x="14644" y="718"/>
                  <a:pt x="14650" y="718"/>
                  <a:pt x="14656" y="711"/>
                </a:cubicBezTo>
                <a:cubicBezTo>
                  <a:pt x="14656" y="706"/>
                  <a:pt x="14656" y="706"/>
                  <a:pt x="14662" y="700"/>
                </a:cubicBezTo>
                <a:cubicBezTo>
                  <a:pt x="14668" y="700"/>
                  <a:pt x="14673" y="700"/>
                  <a:pt x="14673" y="700"/>
                </a:cubicBezTo>
                <a:cubicBezTo>
                  <a:pt x="14679" y="700"/>
                  <a:pt x="14685" y="694"/>
                  <a:pt x="14691" y="694"/>
                </a:cubicBezTo>
                <a:cubicBezTo>
                  <a:pt x="14697" y="694"/>
                  <a:pt x="14697" y="700"/>
                  <a:pt x="14703" y="700"/>
                </a:cubicBezTo>
                <a:cubicBezTo>
                  <a:pt x="14762" y="700"/>
                  <a:pt x="14762" y="700"/>
                  <a:pt x="14762" y="700"/>
                </a:cubicBezTo>
                <a:cubicBezTo>
                  <a:pt x="14768" y="700"/>
                  <a:pt x="14768" y="694"/>
                  <a:pt x="14774" y="694"/>
                </a:cubicBezTo>
                <a:cubicBezTo>
                  <a:pt x="14780" y="688"/>
                  <a:pt x="14780" y="688"/>
                  <a:pt x="14786" y="688"/>
                </a:cubicBezTo>
                <a:cubicBezTo>
                  <a:pt x="14792" y="688"/>
                  <a:pt x="14792" y="688"/>
                  <a:pt x="14798" y="688"/>
                </a:cubicBezTo>
                <a:cubicBezTo>
                  <a:pt x="14810" y="688"/>
                  <a:pt x="14816" y="688"/>
                  <a:pt x="14822" y="688"/>
                </a:cubicBezTo>
                <a:cubicBezTo>
                  <a:pt x="14828" y="688"/>
                  <a:pt x="14828" y="688"/>
                  <a:pt x="14834" y="688"/>
                </a:cubicBezTo>
                <a:cubicBezTo>
                  <a:pt x="14839" y="688"/>
                  <a:pt x="14846" y="676"/>
                  <a:pt x="14851" y="676"/>
                </a:cubicBezTo>
                <a:cubicBezTo>
                  <a:pt x="14863" y="676"/>
                  <a:pt x="14869" y="682"/>
                  <a:pt x="14881" y="682"/>
                </a:cubicBezTo>
                <a:cubicBezTo>
                  <a:pt x="14887" y="682"/>
                  <a:pt x="14893" y="682"/>
                  <a:pt x="14899" y="676"/>
                </a:cubicBezTo>
                <a:cubicBezTo>
                  <a:pt x="14905" y="670"/>
                  <a:pt x="14905" y="670"/>
                  <a:pt x="14905" y="664"/>
                </a:cubicBezTo>
                <a:cubicBezTo>
                  <a:pt x="14911" y="658"/>
                  <a:pt x="14911" y="658"/>
                  <a:pt x="14911" y="652"/>
                </a:cubicBezTo>
                <a:cubicBezTo>
                  <a:pt x="14911" y="646"/>
                  <a:pt x="14905" y="646"/>
                  <a:pt x="14905" y="640"/>
                </a:cubicBezTo>
                <a:cubicBezTo>
                  <a:pt x="14905" y="629"/>
                  <a:pt x="14905" y="629"/>
                  <a:pt x="14905" y="629"/>
                </a:cubicBezTo>
                <a:cubicBezTo>
                  <a:pt x="14857" y="629"/>
                  <a:pt x="14857" y="629"/>
                  <a:pt x="14857" y="629"/>
                </a:cubicBezTo>
                <a:cubicBezTo>
                  <a:pt x="14857" y="617"/>
                  <a:pt x="14857" y="611"/>
                  <a:pt x="14857" y="599"/>
                </a:cubicBezTo>
                <a:cubicBezTo>
                  <a:pt x="14857" y="599"/>
                  <a:pt x="14857" y="593"/>
                  <a:pt x="14857" y="587"/>
                </a:cubicBezTo>
                <a:cubicBezTo>
                  <a:pt x="14857" y="587"/>
                  <a:pt x="14851" y="587"/>
                  <a:pt x="14846" y="581"/>
                </a:cubicBezTo>
                <a:cubicBezTo>
                  <a:pt x="14846" y="581"/>
                  <a:pt x="14839" y="581"/>
                  <a:pt x="14834" y="581"/>
                </a:cubicBezTo>
                <a:cubicBezTo>
                  <a:pt x="14822" y="575"/>
                  <a:pt x="14816" y="575"/>
                  <a:pt x="14798" y="575"/>
                </a:cubicBezTo>
                <a:cubicBezTo>
                  <a:pt x="14792" y="575"/>
                  <a:pt x="14792" y="575"/>
                  <a:pt x="14786" y="575"/>
                </a:cubicBezTo>
                <a:cubicBezTo>
                  <a:pt x="14780" y="575"/>
                  <a:pt x="14786" y="581"/>
                  <a:pt x="14780" y="587"/>
                </a:cubicBezTo>
                <a:cubicBezTo>
                  <a:pt x="14774" y="593"/>
                  <a:pt x="14774" y="599"/>
                  <a:pt x="14768" y="599"/>
                </a:cubicBezTo>
                <a:cubicBezTo>
                  <a:pt x="14762" y="599"/>
                  <a:pt x="14762" y="599"/>
                  <a:pt x="14762" y="599"/>
                </a:cubicBezTo>
                <a:cubicBezTo>
                  <a:pt x="14757" y="599"/>
                  <a:pt x="14757" y="593"/>
                  <a:pt x="14751" y="587"/>
                </a:cubicBezTo>
                <a:cubicBezTo>
                  <a:pt x="14757" y="587"/>
                  <a:pt x="14762" y="581"/>
                  <a:pt x="14762" y="575"/>
                </a:cubicBezTo>
                <a:cubicBezTo>
                  <a:pt x="14768" y="575"/>
                  <a:pt x="14774" y="575"/>
                  <a:pt x="14774" y="569"/>
                </a:cubicBezTo>
                <a:cubicBezTo>
                  <a:pt x="14774" y="563"/>
                  <a:pt x="14774" y="563"/>
                  <a:pt x="14774" y="557"/>
                </a:cubicBezTo>
                <a:cubicBezTo>
                  <a:pt x="14774" y="557"/>
                  <a:pt x="14768" y="557"/>
                  <a:pt x="14762" y="557"/>
                </a:cubicBezTo>
                <a:cubicBezTo>
                  <a:pt x="14762" y="552"/>
                  <a:pt x="14757" y="552"/>
                  <a:pt x="14751" y="552"/>
                </a:cubicBezTo>
                <a:cubicBezTo>
                  <a:pt x="14745" y="552"/>
                  <a:pt x="14751" y="540"/>
                  <a:pt x="14739" y="540"/>
                </a:cubicBezTo>
                <a:cubicBezTo>
                  <a:pt x="14733" y="540"/>
                  <a:pt x="14733" y="540"/>
                  <a:pt x="14733" y="540"/>
                </a:cubicBezTo>
                <a:cubicBezTo>
                  <a:pt x="14733" y="540"/>
                  <a:pt x="14727" y="545"/>
                  <a:pt x="14727" y="552"/>
                </a:cubicBezTo>
                <a:cubicBezTo>
                  <a:pt x="14721" y="552"/>
                  <a:pt x="14715" y="552"/>
                  <a:pt x="14709" y="552"/>
                </a:cubicBezTo>
                <a:cubicBezTo>
                  <a:pt x="14709" y="552"/>
                  <a:pt x="14703" y="552"/>
                  <a:pt x="14697" y="557"/>
                </a:cubicBezTo>
                <a:cubicBezTo>
                  <a:pt x="14697" y="557"/>
                  <a:pt x="14691" y="563"/>
                  <a:pt x="14691" y="569"/>
                </a:cubicBezTo>
                <a:cubicBezTo>
                  <a:pt x="14685" y="569"/>
                  <a:pt x="14679" y="569"/>
                  <a:pt x="14679" y="575"/>
                </a:cubicBezTo>
                <a:cubicBezTo>
                  <a:pt x="14679" y="581"/>
                  <a:pt x="14673" y="581"/>
                  <a:pt x="14673" y="587"/>
                </a:cubicBezTo>
                <a:cubicBezTo>
                  <a:pt x="14673" y="593"/>
                  <a:pt x="14673" y="593"/>
                  <a:pt x="14668" y="599"/>
                </a:cubicBezTo>
                <a:cubicBezTo>
                  <a:pt x="14668" y="605"/>
                  <a:pt x="14668" y="605"/>
                  <a:pt x="14662" y="611"/>
                </a:cubicBezTo>
                <a:cubicBezTo>
                  <a:pt x="14662" y="611"/>
                  <a:pt x="14656" y="605"/>
                  <a:pt x="14656" y="611"/>
                </a:cubicBezTo>
                <a:cubicBezTo>
                  <a:pt x="14650" y="611"/>
                  <a:pt x="14644" y="611"/>
                  <a:pt x="14644" y="617"/>
                </a:cubicBezTo>
                <a:cubicBezTo>
                  <a:pt x="14638" y="623"/>
                  <a:pt x="14644" y="623"/>
                  <a:pt x="14644" y="629"/>
                </a:cubicBezTo>
                <a:cubicBezTo>
                  <a:pt x="14638" y="634"/>
                  <a:pt x="14644" y="646"/>
                  <a:pt x="14644" y="652"/>
                </a:cubicBezTo>
                <a:cubicBezTo>
                  <a:pt x="14638" y="658"/>
                  <a:pt x="14638" y="658"/>
                  <a:pt x="14638" y="664"/>
                </a:cubicBezTo>
                <a:cubicBezTo>
                  <a:pt x="14632" y="670"/>
                  <a:pt x="14626" y="664"/>
                  <a:pt x="14626" y="670"/>
                </a:cubicBezTo>
                <a:cubicBezTo>
                  <a:pt x="14620" y="670"/>
                  <a:pt x="14614" y="670"/>
                  <a:pt x="14608" y="676"/>
                </a:cubicBezTo>
                <a:cubicBezTo>
                  <a:pt x="14608" y="676"/>
                  <a:pt x="14602" y="676"/>
                  <a:pt x="14596" y="682"/>
                </a:cubicBezTo>
                <a:cubicBezTo>
                  <a:pt x="14596" y="688"/>
                  <a:pt x="14591" y="688"/>
                  <a:pt x="14591" y="694"/>
                </a:cubicBezTo>
                <a:cubicBezTo>
                  <a:pt x="14591" y="700"/>
                  <a:pt x="14591" y="700"/>
                  <a:pt x="14591" y="706"/>
                </a:cubicBezTo>
                <a:cubicBezTo>
                  <a:pt x="14591" y="711"/>
                  <a:pt x="14591" y="718"/>
                  <a:pt x="14591" y="723"/>
                </a:cubicBezTo>
                <a:cubicBezTo>
                  <a:pt x="14596" y="723"/>
                  <a:pt x="14608" y="741"/>
                  <a:pt x="14614" y="741"/>
                </a:cubicBezTo>
                <a:close/>
                <a:moveTo>
                  <a:pt x="14430" y="457"/>
                </a:moveTo>
                <a:lnTo>
                  <a:pt x="14430" y="457"/>
                </a:lnTo>
                <a:cubicBezTo>
                  <a:pt x="14424" y="457"/>
                  <a:pt x="14424" y="463"/>
                  <a:pt x="14419" y="463"/>
                </a:cubicBezTo>
                <a:cubicBezTo>
                  <a:pt x="14413" y="468"/>
                  <a:pt x="14413" y="468"/>
                  <a:pt x="14407" y="468"/>
                </a:cubicBezTo>
                <a:cubicBezTo>
                  <a:pt x="14401" y="474"/>
                  <a:pt x="14407" y="480"/>
                  <a:pt x="14401" y="480"/>
                </a:cubicBezTo>
                <a:cubicBezTo>
                  <a:pt x="14395" y="480"/>
                  <a:pt x="14389" y="480"/>
                  <a:pt x="14389" y="486"/>
                </a:cubicBezTo>
                <a:cubicBezTo>
                  <a:pt x="14377" y="486"/>
                  <a:pt x="14365" y="480"/>
                  <a:pt x="14353" y="486"/>
                </a:cubicBezTo>
                <a:cubicBezTo>
                  <a:pt x="14347" y="486"/>
                  <a:pt x="14347" y="486"/>
                  <a:pt x="14341" y="486"/>
                </a:cubicBezTo>
                <a:cubicBezTo>
                  <a:pt x="14336" y="486"/>
                  <a:pt x="14336" y="486"/>
                  <a:pt x="14330" y="486"/>
                </a:cubicBezTo>
                <a:cubicBezTo>
                  <a:pt x="14324" y="486"/>
                  <a:pt x="14324" y="492"/>
                  <a:pt x="14318" y="492"/>
                </a:cubicBezTo>
                <a:cubicBezTo>
                  <a:pt x="14312" y="498"/>
                  <a:pt x="14318" y="504"/>
                  <a:pt x="14312" y="504"/>
                </a:cubicBezTo>
                <a:cubicBezTo>
                  <a:pt x="14306" y="510"/>
                  <a:pt x="14300" y="504"/>
                  <a:pt x="14300" y="504"/>
                </a:cubicBezTo>
                <a:cubicBezTo>
                  <a:pt x="14294" y="510"/>
                  <a:pt x="14294" y="510"/>
                  <a:pt x="14288" y="510"/>
                </a:cubicBezTo>
                <a:cubicBezTo>
                  <a:pt x="14282" y="510"/>
                  <a:pt x="14276" y="516"/>
                  <a:pt x="14276" y="522"/>
                </a:cubicBezTo>
                <a:cubicBezTo>
                  <a:pt x="14270" y="528"/>
                  <a:pt x="14270" y="528"/>
                  <a:pt x="14270" y="534"/>
                </a:cubicBezTo>
                <a:cubicBezTo>
                  <a:pt x="14264" y="534"/>
                  <a:pt x="14270" y="540"/>
                  <a:pt x="14270" y="540"/>
                </a:cubicBezTo>
                <a:cubicBezTo>
                  <a:pt x="14276" y="545"/>
                  <a:pt x="14282" y="545"/>
                  <a:pt x="14288" y="552"/>
                </a:cubicBezTo>
                <a:cubicBezTo>
                  <a:pt x="14294" y="552"/>
                  <a:pt x="14300" y="552"/>
                  <a:pt x="14300" y="557"/>
                </a:cubicBezTo>
                <a:cubicBezTo>
                  <a:pt x="14306" y="557"/>
                  <a:pt x="14300" y="563"/>
                  <a:pt x="14300" y="569"/>
                </a:cubicBezTo>
                <a:lnTo>
                  <a:pt x="14300" y="575"/>
                </a:lnTo>
                <a:cubicBezTo>
                  <a:pt x="14300" y="587"/>
                  <a:pt x="14306" y="587"/>
                  <a:pt x="14306" y="593"/>
                </a:cubicBezTo>
                <a:cubicBezTo>
                  <a:pt x="14407" y="593"/>
                  <a:pt x="14407" y="593"/>
                  <a:pt x="14407" y="593"/>
                </a:cubicBezTo>
                <a:cubicBezTo>
                  <a:pt x="14413" y="593"/>
                  <a:pt x="14413" y="599"/>
                  <a:pt x="14419" y="599"/>
                </a:cubicBezTo>
                <a:cubicBezTo>
                  <a:pt x="14424" y="599"/>
                  <a:pt x="14424" y="599"/>
                  <a:pt x="14430" y="599"/>
                </a:cubicBezTo>
                <a:cubicBezTo>
                  <a:pt x="14436" y="599"/>
                  <a:pt x="14436" y="605"/>
                  <a:pt x="14436" y="611"/>
                </a:cubicBezTo>
                <a:cubicBezTo>
                  <a:pt x="14442" y="611"/>
                  <a:pt x="14442" y="617"/>
                  <a:pt x="14448" y="623"/>
                </a:cubicBezTo>
                <a:cubicBezTo>
                  <a:pt x="14478" y="623"/>
                  <a:pt x="14490" y="623"/>
                  <a:pt x="14519" y="623"/>
                </a:cubicBezTo>
                <a:cubicBezTo>
                  <a:pt x="14525" y="623"/>
                  <a:pt x="14531" y="623"/>
                  <a:pt x="14531" y="623"/>
                </a:cubicBezTo>
                <a:cubicBezTo>
                  <a:pt x="14549" y="623"/>
                  <a:pt x="14549" y="623"/>
                  <a:pt x="14549" y="623"/>
                </a:cubicBezTo>
                <a:cubicBezTo>
                  <a:pt x="14561" y="623"/>
                  <a:pt x="14561" y="623"/>
                  <a:pt x="14573" y="623"/>
                </a:cubicBezTo>
                <a:cubicBezTo>
                  <a:pt x="14573" y="623"/>
                  <a:pt x="14579" y="623"/>
                  <a:pt x="14585" y="623"/>
                </a:cubicBezTo>
                <a:cubicBezTo>
                  <a:pt x="14591" y="617"/>
                  <a:pt x="14596" y="617"/>
                  <a:pt x="14602" y="611"/>
                </a:cubicBezTo>
                <a:cubicBezTo>
                  <a:pt x="14608" y="611"/>
                  <a:pt x="14608" y="605"/>
                  <a:pt x="14608" y="599"/>
                </a:cubicBezTo>
                <a:cubicBezTo>
                  <a:pt x="14608" y="575"/>
                  <a:pt x="14608" y="575"/>
                  <a:pt x="14608" y="575"/>
                </a:cubicBezTo>
                <a:cubicBezTo>
                  <a:pt x="14602" y="575"/>
                  <a:pt x="14602" y="581"/>
                  <a:pt x="14591" y="575"/>
                </a:cubicBezTo>
                <a:cubicBezTo>
                  <a:pt x="14591" y="575"/>
                  <a:pt x="14585" y="575"/>
                  <a:pt x="14585" y="569"/>
                </a:cubicBezTo>
                <a:cubicBezTo>
                  <a:pt x="14585" y="563"/>
                  <a:pt x="14585" y="557"/>
                  <a:pt x="14585" y="552"/>
                </a:cubicBezTo>
                <a:cubicBezTo>
                  <a:pt x="14585" y="545"/>
                  <a:pt x="14591" y="540"/>
                  <a:pt x="14591" y="540"/>
                </a:cubicBezTo>
                <a:cubicBezTo>
                  <a:pt x="14591" y="534"/>
                  <a:pt x="14596" y="534"/>
                  <a:pt x="14596" y="528"/>
                </a:cubicBezTo>
                <a:cubicBezTo>
                  <a:pt x="14602" y="522"/>
                  <a:pt x="14608" y="522"/>
                  <a:pt x="14608" y="510"/>
                </a:cubicBezTo>
                <a:cubicBezTo>
                  <a:pt x="14608" y="504"/>
                  <a:pt x="14602" y="498"/>
                  <a:pt x="14602" y="492"/>
                </a:cubicBezTo>
                <a:cubicBezTo>
                  <a:pt x="14602" y="486"/>
                  <a:pt x="14596" y="486"/>
                  <a:pt x="14596" y="480"/>
                </a:cubicBezTo>
                <a:cubicBezTo>
                  <a:pt x="14591" y="474"/>
                  <a:pt x="14591" y="474"/>
                  <a:pt x="14585" y="468"/>
                </a:cubicBezTo>
                <a:cubicBezTo>
                  <a:pt x="14579" y="463"/>
                  <a:pt x="14573" y="468"/>
                  <a:pt x="14561" y="468"/>
                </a:cubicBezTo>
                <a:cubicBezTo>
                  <a:pt x="14555" y="468"/>
                  <a:pt x="14549" y="463"/>
                  <a:pt x="14543" y="468"/>
                </a:cubicBezTo>
                <a:cubicBezTo>
                  <a:pt x="14537" y="468"/>
                  <a:pt x="14531" y="468"/>
                  <a:pt x="14531" y="474"/>
                </a:cubicBezTo>
                <a:cubicBezTo>
                  <a:pt x="14525" y="474"/>
                  <a:pt x="14525" y="480"/>
                  <a:pt x="14525" y="486"/>
                </a:cubicBezTo>
                <a:cubicBezTo>
                  <a:pt x="14519" y="486"/>
                  <a:pt x="14519" y="492"/>
                  <a:pt x="14513" y="492"/>
                </a:cubicBezTo>
                <a:cubicBezTo>
                  <a:pt x="14507" y="492"/>
                  <a:pt x="14507" y="492"/>
                  <a:pt x="14502" y="492"/>
                </a:cubicBezTo>
                <a:cubicBezTo>
                  <a:pt x="14496" y="492"/>
                  <a:pt x="14490" y="492"/>
                  <a:pt x="14478" y="492"/>
                </a:cubicBezTo>
                <a:cubicBezTo>
                  <a:pt x="14484" y="486"/>
                  <a:pt x="14484" y="486"/>
                  <a:pt x="14484" y="480"/>
                </a:cubicBezTo>
                <a:cubicBezTo>
                  <a:pt x="14490" y="474"/>
                  <a:pt x="14490" y="474"/>
                  <a:pt x="14496" y="474"/>
                </a:cubicBezTo>
                <a:cubicBezTo>
                  <a:pt x="14496" y="457"/>
                  <a:pt x="14496" y="457"/>
                  <a:pt x="14496" y="457"/>
                </a:cubicBezTo>
                <a:cubicBezTo>
                  <a:pt x="14478" y="457"/>
                  <a:pt x="14472" y="457"/>
                  <a:pt x="14454" y="457"/>
                </a:cubicBezTo>
                <a:cubicBezTo>
                  <a:pt x="14448" y="457"/>
                  <a:pt x="14442" y="457"/>
                  <a:pt x="14430" y="457"/>
                </a:cubicBezTo>
                <a:close/>
                <a:moveTo>
                  <a:pt x="14258" y="468"/>
                </a:moveTo>
                <a:lnTo>
                  <a:pt x="14258" y="468"/>
                </a:lnTo>
                <a:cubicBezTo>
                  <a:pt x="14264" y="474"/>
                  <a:pt x="14264" y="474"/>
                  <a:pt x="14270" y="474"/>
                </a:cubicBezTo>
                <a:cubicBezTo>
                  <a:pt x="14276" y="474"/>
                  <a:pt x="14282" y="474"/>
                  <a:pt x="14288" y="474"/>
                </a:cubicBezTo>
                <a:cubicBezTo>
                  <a:pt x="14294" y="474"/>
                  <a:pt x="14300" y="474"/>
                  <a:pt x="14306" y="474"/>
                </a:cubicBezTo>
                <a:cubicBezTo>
                  <a:pt x="14312" y="474"/>
                  <a:pt x="14312" y="468"/>
                  <a:pt x="14318" y="468"/>
                </a:cubicBezTo>
                <a:cubicBezTo>
                  <a:pt x="14324" y="463"/>
                  <a:pt x="14324" y="457"/>
                  <a:pt x="14330" y="457"/>
                </a:cubicBezTo>
                <a:cubicBezTo>
                  <a:pt x="14330" y="457"/>
                  <a:pt x="14336" y="457"/>
                  <a:pt x="14341" y="457"/>
                </a:cubicBezTo>
                <a:cubicBezTo>
                  <a:pt x="14347" y="457"/>
                  <a:pt x="14353" y="457"/>
                  <a:pt x="14359" y="457"/>
                </a:cubicBezTo>
                <a:cubicBezTo>
                  <a:pt x="14365" y="457"/>
                  <a:pt x="14371" y="457"/>
                  <a:pt x="14371" y="451"/>
                </a:cubicBezTo>
                <a:cubicBezTo>
                  <a:pt x="14377" y="451"/>
                  <a:pt x="14377" y="445"/>
                  <a:pt x="14383" y="439"/>
                </a:cubicBezTo>
                <a:cubicBezTo>
                  <a:pt x="14389" y="439"/>
                  <a:pt x="14395" y="439"/>
                  <a:pt x="14407" y="439"/>
                </a:cubicBezTo>
                <a:cubicBezTo>
                  <a:pt x="14424" y="439"/>
                  <a:pt x="14430" y="439"/>
                  <a:pt x="14448" y="439"/>
                </a:cubicBezTo>
                <a:cubicBezTo>
                  <a:pt x="14448" y="433"/>
                  <a:pt x="14454" y="427"/>
                  <a:pt x="14454" y="421"/>
                </a:cubicBezTo>
                <a:cubicBezTo>
                  <a:pt x="14454" y="415"/>
                  <a:pt x="14454" y="409"/>
                  <a:pt x="14454" y="403"/>
                </a:cubicBezTo>
                <a:cubicBezTo>
                  <a:pt x="14460" y="397"/>
                  <a:pt x="14460" y="391"/>
                  <a:pt x="14466" y="391"/>
                </a:cubicBezTo>
                <a:cubicBezTo>
                  <a:pt x="14466" y="386"/>
                  <a:pt x="14472" y="391"/>
                  <a:pt x="14478" y="391"/>
                </a:cubicBezTo>
                <a:cubicBezTo>
                  <a:pt x="14478" y="386"/>
                  <a:pt x="14478" y="379"/>
                  <a:pt x="14484" y="379"/>
                </a:cubicBezTo>
                <a:cubicBezTo>
                  <a:pt x="14490" y="374"/>
                  <a:pt x="14490" y="374"/>
                  <a:pt x="14496" y="374"/>
                </a:cubicBezTo>
                <a:cubicBezTo>
                  <a:pt x="14490" y="368"/>
                  <a:pt x="14490" y="368"/>
                  <a:pt x="14484" y="368"/>
                </a:cubicBezTo>
                <a:lnTo>
                  <a:pt x="14484" y="362"/>
                </a:lnTo>
                <a:cubicBezTo>
                  <a:pt x="14413" y="362"/>
                  <a:pt x="14413" y="362"/>
                  <a:pt x="14413" y="362"/>
                </a:cubicBezTo>
                <a:cubicBezTo>
                  <a:pt x="14413" y="350"/>
                  <a:pt x="14413" y="344"/>
                  <a:pt x="14407" y="338"/>
                </a:cubicBezTo>
                <a:cubicBezTo>
                  <a:pt x="14401" y="332"/>
                  <a:pt x="14401" y="326"/>
                  <a:pt x="14401" y="326"/>
                </a:cubicBezTo>
                <a:cubicBezTo>
                  <a:pt x="14395" y="320"/>
                  <a:pt x="14389" y="326"/>
                  <a:pt x="14389" y="326"/>
                </a:cubicBezTo>
                <a:cubicBezTo>
                  <a:pt x="14383" y="320"/>
                  <a:pt x="14383" y="320"/>
                  <a:pt x="14377" y="320"/>
                </a:cubicBezTo>
                <a:cubicBezTo>
                  <a:pt x="14365" y="320"/>
                  <a:pt x="14359" y="320"/>
                  <a:pt x="14353" y="326"/>
                </a:cubicBezTo>
                <a:cubicBezTo>
                  <a:pt x="14347" y="326"/>
                  <a:pt x="14347" y="326"/>
                  <a:pt x="14341" y="332"/>
                </a:cubicBezTo>
                <a:cubicBezTo>
                  <a:pt x="14336" y="332"/>
                  <a:pt x="14336" y="338"/>
                  <a:pt x="14336" y="338"/>
                </a:cubicBezTo>
                <a:cubicBezTo>
                  <a:pt x="14324" y="344"/>
                  <a:pt x="14318" y="344"/>
                  <a:pt x="14306" y="344"/>
                </a:cubicBezTo>
                <a:cubicBezTo>
                  <a:pt x="14306" y="344"/>
                  <a:pt x="14300" y="350"/>
                  <a:pt x="14294" y="350"/>
                </a:cubicBezTo>
                <a:cubicBezTo>
                  <a:pt x="14288" y="350"/>
                  <a:pt x="14282" y="356"/>
                  <a:pt x="14270" y="356"/>
                </a:cubicBezTo>
                <a:cubicBezTo>
                  <a:pt x="14264" y="362"/>
                  <a:pt x="14258" y="356"/>
                  <a:pt x="14247" y="356"/>
                </a:cubicBezTo>
                <a:cubicBezTo>
                  <a:pt x="14241" y="356"/>
                  <a:pt x="14241" y="362"/>
                  <a:pt x="14235" y="362"/>
                </a:cubicBezTo>
                <a:cubicBezTo>
                  <a:pt x="14235" y="368"/>
                  <a:pt x="14235" y="374"/>
                  <a:pt x="14235" y="386"/>
                </a:cubicBezTo>
                <a:cubicBezTo>
                  <a:pt x="14235" y="391"/>
                  <a:pt x="14235" y="391"/>
                  <a:pt x="14229" y="397"/>
                </a:cubicBezTo>
                <a:cubicBezTo>
                  <a:pt x="14229" y="403"/>
                  <a:pt x="14223" y="403"/>
                  <a:pt x="14217" y="409"/>
                </a:cubicBezTo>
                <a:cubicBezTo>
                  <a:pt x="14211" y="409"/>
                  <a:pt x="14205" y="403"/>
                  <a:pt x="14199" y="409"/>
                </a:cubicBezTo>
                <a:cubicBezTo>
                  <a:pt x="14193" y="409"/>
                  <a:pt x="14187" y="409"/>
                  <a:pt x="14187" y="415"/>
                </a:cubicBezTo>
                <a:cubicBezTo>
                  <a:pt x="14181" y="415"/>
                  <a:pt x="14175" y="415"/>
                  <a:pt x="14170" y="415"/>
                </a:cubicBezTo>
                <a:cubicBezTo>
                  <a:pt x="14170" y="415"/>
                  <a:pt x="14170" y="421"/>
                  <a:pt x="14170" y="427"/>
                </a:cubicBezTo>
                <a:cubicBezTo>
                  <a:pt x="14170" y="433"/>
                  <a:pt x="14170" y="433"/>
                  <a:pt x="14175" y="439"/>
                </a:cubicBezTo>
                <a:cubicBezTo>
                  <a:pt x="14181" y="445"/>
                  <a:pt x="14181" y="445"/>
                  <a:pt x="14193" y="445"/>
                </a:cubicBezTo>
                <a:cubicBezTo>
                  <a:pt x="14199" y="445"/>
                  <a:pt x="14205" y="439"/>
                  <a:pt x="14211" y="439"/>
                </a:cubicBezTo>
                <a:cubicBezTo>
                  <a:pt x="14217" y="439"/>
                  <a:pt x="14217" y="439"/>
                  <a:pt x="14217" y="439"/>
                </a:cubicBezTo>
                <a:cubicBezTo>
                  <a:pt x="14223" y="439"/>
                  <a:pt x="14229" y="445"/>
                  <a:pt x="14229" y="451"/>
                </a:cubicBezTo>
                <a:cubicBezTo>
                  <a:pt x="14235" y="451"/>
                  <a:pt x="14235" y="457"/>
                  <a:pt x="14241" y="463"/>
                </a:cubicBezTo>
                <a:cubicBezTo>
                  <a:pt x="14241" y="463"/>
                  <a:pt x="14247" y="463"/>
                  <a:pt x="14253" y="463"/>
                </a:cubicBezTo>
                <a:lnTo>
                  <a:pt x="14258" y="468"/>
                </a:lnTo>
                <a:close/>
                <a:moveTo>
                  <a:pt x="14235" y="492"/>
                </a:moveTo>
                <a:lnTo>
                  <a:pt x="14235" y="492"/>
                </a:lnTo>
                <a:cubicBezTo>
                  <a:pt x="14235" y="492"/>
                  <a:pt x="14229" y="492"/>
                  <a:pt x="14223" y="492"/>
                </a:cubicBezTo>
                <a:cubicBezTo>
                  <a:pt x="14223" y="492"/>
                  <a:pt x="14217" y="486"/>
                  <a:pt x="14211" y="486"/>
                </a:cubicBezTo>
                <a:cubicBezTo>
                  <a:pt x="14211" y="486"/>
                  <a:pt x="14205" y="486"/>
                  <a:pt x="14199" y="486"/>
                </a:cubicBezTo>
                <a:cubicBezTo>
                  <a:pt x="14193" y="480"/>
                  <a:pt x="14187" y="480"/>
                  <a:pt x="14187" y="480"/>
                </a:cubicBezTo>
                <a:cubicBezTo>
                  <a:pt x="14175" y="480"/>
                  <a:pt x="14175" y="480"/>
                  <a:pt x="14175" y="480"/>
                </a:cubicBezTo>
                <a:cubicBezTo>
                  <a:pt x="14170" y="480"/>
                  <a:pt x="14164" y="474"/>
                  <a:pt x="14164" y="474"/>
                </a:cubicBezTo>
                <a:cubicBezTo>
                  <a:pt x="14158" y="474"/>
                  <a:pt x="14158" y="480"/>
                  <a:pt x="14152" y="480"/>
                </a:cubicBezTo>
                <a:cubicBezTo>
                  <a:pt x="14140" y="480"/>
                  <a:pt x="14140" y="480"/>
                  <a:pt x="14140" y="480"/>
                </a:cubicBezTo>
                <a:cubicBezTo>
                  <a:pt x="14134" y="480"/>
                  <a:pt x="14134" y="480"/>
                  <a:pt x="14134" y="480"/>
                </a:cubicBezTo>
                <a:cubicBezTo>
                  <a:pt x="14134" y="492"/>
                  <a:pt x="14134" y="504"/>
                  <a:pt x="14134" y="516"/>
                </a:cubicBezTo>
                <a:cubicBezTo>
                  <a:pt x="14152" y="516"/>
                  <a:pt x="14158" y="516"/>
                  <a:pt x="14181" y="516"/>
                </a:cubicBezTo>
                <a:cubicBezTo>
                  <a:pt x="14193" y="516"/>
                  <a:pt x="14193" y="516"/>
                  <a:pt x="14193" y="516"/>
                </a:cubicBezTo>
                <a:cubicBezTo>
                  <a:pt x="14193" y="516"/>
                  <a:pt x="14199" y="522"/>
                  <a:pt x="14199" y="528"/>
                </a:cubicBezTo>
                <a:cubicBezTo>
                  <a:pt x="14205" y="528"/>
                  <a:pt x="14205" y="540"/>
                  <a:pt x="14205" y="540"/>
                </a:cubicBezTo>
                <a:cubicBezTo>
                  <a:pt x="14211" y="540"/>
                  <a:pt x="14217" y="540"/>
                  <a:pt x="14217" y="540"/>
                </a:cubicBezTo>
                <a:cubicBezTo>
                  <a:pt x="14223" y="540"/>
                  <a:pt x="14229" y="540"/>
                  <a:pt x="14229" y="540"/>
                </a:cubicBezTo>
                <a:cubicBezTo>
                  <a:pt x="14235" y="540"/>
                  <a:pt x="14235" y="534"/>
                  <a:pt x="14241" y="534"/>
                </a:cubicBezTo>
                <a:cubicBezTo>
                  <a:pt x="14247" y="528"/>
                  <a:pt x="14253" y="528"/>
                  <a:pt x="14253" y="528"/>
                </a:cubicBezTo>
                <a:cubicBezTo>
                  <a:pt x="14253" y="522"/>
                  <a:pt x="14253" y="522"/>
                  <a:pt x="14253" y="516"/>
                </a:cubicBezTo>
                <a:cubicBezTo>
                  <a:pt x="14253" y="504"/>
                  <a:pt x="14253" y="504"/>
                  <a:pt x="14253" y="504"/>
                </a:cubicBezTo>
                <a:cubicBezTo>
                  <a:pt x="14253" y="498"/>
                  <a:pt x="14247" y="498"/>
                  <a:pt x="14247" y="492"/>
                </a:cubicBezTo>
                <a:cubicBezTo>
                  <a:pt x="14241" y="492"/>
                  <a:pt x="14241" y="492"/>
                  <a:pt x="14235" y="492"/>
                </a:cubicBezTo>
                <a:close/>
                <a:moveTo>
                  <a:pt x="14122" y="308"/>
                </a:moveTo>
                <a:lnTo>
                  <a:pt x="14122" y="308"/>
                </a:lnTo>
                <a:cubicBezTo>
                  <a:pt x="14110" y="308"/>
                  <a:pt x="14110" y="320"/>
                  <a:pt x="14104" y="320"/>
                </a:cubicBezTo>
                <a:cubicBezTo>
                  <a:pt x="14098" y="320"/>
                  <a:pt x="14092" y="314"/>
                  <a:pt x="14087" y="314"/>
                </a:cubicBezTo>
                <a:cubicBezTo>
                  <a:pt x="14087" y="314"/>
                  <a:pt x="14081" y="308"/>
                  <a:pt x="14075" y="308"/>
                </a:cubicBezTo>
                <a:cubicBezTo>
                  <a:pt x="14069" y="320"/>
                  <a:pt x="14069" y="320"/>
                  <a:pt x="14069" y="320"/>
                </a:cubicBezTo>
                <a:cubicBezTo>
                  <a:pt x="14069" y="344"/>
                  <a:pt x="14069" y="344"/>
                  <a:pt x="14069" y="344"/>
                </a:cubicBezTo>
                <a:cubicBezTo>
                  <a:pt x="14075" y="344"/>
                  <a:pt x="14075" y="344"/>
                  <a:pt x="14081" y="344"/>
                </a:cubicBezTo>
                <a:cubicBezTo>
                  <a:pt x="14087" y="350"/>
                  <a:pt x="14087" y="356"/>
                  <a:pt x="14092" y="356"/>
                </a:cubicBezTo>
                <a:cubicBezTo>
                  <a:pt x="14098" y="356"/>
                  <a:pt x="14098" y="362"/>
                  <a:pt x="14104" y="362"/>
                </a:cubicBezTo>
                <a:cubicBezTo>
                  <a:pt x="14110" y="362"/>
                  <a:pt x="14110" y="362"/>
                  <a:pt x="14110" y="362"/>
                </a:cubicBezTo>
                <a:cubicBezTo>
                  <a:pt x="14116" y="362"/>
                  <a:pt x="14122" y="362"/>
                  <a:pt x="14128" y="356"/>
                </a:cubicBezTo>
                <a:cubicBezTo>
                  <a:pt x="14134" y="356"/>
                  <a:pt x="14140" y="356"/>
                  <a:pt x="14140" y="350"/>
                </a:cubicBezTo>
                <a:cubicBezTo>
                  <a:pt x="14140" y="350"/>
                  <a:pt x="14140" y="344"/>
                  <a:pt x="14140" y="338"/>
                </a:cubicBezTo>
                <a:cubicBezTo>
                  <a:pt x="14140" y="338"/>
                  <a:pt x="14140" y="332"/>
                  <a:pt x="14134" y="332"/>
                </a:cubicBezTo>
                <a:cubicBezTo>
                  <a:pt x="14134" y="326"/>
                  <a:pt x="14140" y="320"/>
                  <a:pt x="14134" y="320"/>
                </a:cubicBezTo>
                <a:cubicBezTo>
                  <a:pt x="14134" y="314"/>
                  <a:pt x="14128" y="308"/>
                  <a:pt x="14122" y="308"/>
                </a:cubicBezTo>
                <a:close/>
                <a:moveTo>
                  <a:pt x="11893" y="1648"/>
                </a:moveTo>
                <a:lnTo>
                  <a:pt x="11893" y="1648"/>
                </a:lnTo>
                <a:cubicBezTo>
                  <a:pt x="11887" y="1648"/>
                  <a:pt x="11887" y="1648"/>
                  <a:pt x="11881" y="1648"/>
                </a:cubicBezTo>
                <a:cubicBezTo>
                  <a:pt x="11875" y="1642"/>
                  <a:pt x="11875" y="1642"/>
                  <a:pt x="11869" y="1642"/>
                </a:cubicBezTo>
                <a:cubicBezTo>
                  <a:pt x="11863" y="1642"/>
                  <a:pt x="11863" y="1636"/>
                  <a:pt x="11863" y="1631"/>
                </a:cubicBezTo>
                <a:cubicBezTo>
                  <a:pt x="11863" y="1631"/>
                  <a:pt x="11863" y="1625"/>
                  <a:pt x="11863" y="1619"/>
                </a:cubicBezTo>
                <a:cubicBezTo>
                  <a:pt x="11792" y="1619"/>
                  <a:pt x="11792" y="1619"/>
                  <a:pt x="11792" y="1619"/>
                </a:cubicBezTo>
                <a:cubicBezTo>
                  <a:pt x="11792" y="1625"/>
                  <a:pt x="11792" y="1631"/>
                  <a:pt x="11792" y="1636"/>
                </a:cubicBezTo>
                <a:cubicBezTo>
                  <a:pt x="11792" y="1636"/>
                  <a:pt x="11792" y="1642"/>
                  <a:pt x="11798" y="1648"/>
                </a:cubicBezTo>
                <a:cubicBezTo>
                  <a:pt x="11798" y="1702"/>
                  <a:pt x="11798" y="1702"/>
                  <a:pt x="11798" y="1702"/>
                </a:cubicBezTo>
                <a:cubicBezTo>
                  <a:pt x="11827" y="1702"/>
                  <a:pt x="11827" y="1702"/>
                  <a:pt x="11827" y="1702"/>
                </a:cubicBezTo>
                <a:cubicBezTo>
                  <a:pt x="11834" y="1702"/>
                  <a:pt x="11839" y="1702"/>
                  <a:pt x="11839" y="1696"/>
                </a:cubicBezTo>
                <a:cubicBezTo>
                  <a:pt x="11845" y="1690"/>
                  <a:pt x="11845" y="1684"/>
                  <a:pt x="11851" y="1678"/>
                </a:cubicBezTo>
                <a:cubicBezTo>
                  <a:pt x="11851" y="1678"/>
                  <a:pt x="11851" y="1678"/>
                  <a:pt x="11857" y="1678"/>
                </a:cubicBezTo>
                <a:cubicBezTo>
                  <a:pt x="11863" y="1678"/>
                  <a:pt x="11863" y="1678"/>
                  <a:pt x="11875" y="1672"/>
                </a:cubicBezTo>
                <a:cubicBezTo>
                  <a:pt x="11875" y="1672"/>
                  <a:pt x="11881" y="1672"/>
                  <a:pt x="11887" y="1672"/>
                </a:cubicBezTo>
                <a:cubicBezTo>
                  <a:pt x="11887" y="1666"/>
                  <a:pt x="11887" y="1666"/>
                  <a:pt x="11893" y="1660"/>
                </a:cubicBezTo>
                <a:cubicBezTo>
                  <a:pt x="11893" y="1654"/>
                  <a:pt x="11893" y="1654"/>
                  <a:pt x="11893" y="1648"/>
                </a:cubicBezTo>
                <a:close/>
                <a:moveTo>
                  <a:pt x="12112" y="1233"/>
                </a:moveTo>
                <a:lnTo>
                  <a:pt x="12112" y="1233"/>
                </a:lnTo>
                <a:cubicBezTo>
                  <a:pt x="12106" y="1233"/>
                  <a:pt x="12100" y="1233"/>
                  <a:pt x="12088" y="1233"/>
                </a:cubicBezTo>
                <a:cubicBezTo>
                  <a:pt x="12082" y="1233"/>
                  <a:pt x="12082" y="1233"/>
                  <a:pt x="12077" y="1233"/>
                </a:cubicBezTo>
                <a:cubicBezTo>
                  <a:pt x="12077" y="1269"/>
                  <a:pt x="12077" y="1269"/>
                  <a:pt x="12077" y="1269"/>
                </a:cubicBezTo>
                <a:cubicBezTo>
                  <a:pt x="12065" y="1269"/>
                  <a:pt x="12059" y="1269"/>
                  <a:pt x="12047" y="1269"/>
                </a:cubicBezTo>
                <a:cubicBezTo>
                  <a:pt x="12041" y="1275"/>
                  <a:pt x="12035" y="1275"/>
                  <a:pt x="12023" y="1281"/>
                </a:cubicBezTo>
                <a:cubicBezTo>
                  <a:pt x="12023" y="1287"/>
                  <a:pt x="12023" y="1287"/>
                  <a:pt x="12023" y="1293"/>
                </a:cubicBezTo>
                <a:cubicBezTo>
                  <a:pt x="12023" y="1299"/>
                  <a:pt x="12029" y="1299"/>
                  <a:pt x="12029" y="1304"/>
                </a:cubicBezTo>
                <a:cubicBezTo>
                  <a:pt x="12029" y="1304"/>
                  <a:pt x="12029" y="1310"/>
                  <a:pt x="12029" y="1316"/>
                </a:cubicBezTo>
                <a:cubicBezTo>
                  <a:pt x="12023" y="1322"/>
                  <a:pt x="12017" y="1316"/>
                  <a:pt x="12017" y="1322"/>
                </a:cubicBezTo>
                <a:cubicBezTo>
                  <a:pt x="12011" y="1328"/>
                  <a:pt x="12017" y="1328"/>
                  <a:pt x="12017" y="1334"/>
                </a:cubicBezTo>
                <a:cubicBezTo>
                  <a:pt x="12017" y="1340"/>
                  <a:pt x="12011" y="1340"/>
                  <a:pt x="12011" y="1346"/>
                </a:cubicBezTo>
                <a:cubicBezTo>
                  <a:pt x="12005" y="1346"/>
                  <a:pt x="12000" y="1346"/>
                  <a:pt x="11988" y="1346"/>
                </a:cubicBezTo>
                <a:cubicBezTo>
                  <a:pt x="11988" y="1346"/>
                  <a:pt x="11982" y="1346"/>
                  <a:pt x="11976" y="1346"/>
                </a:cubicBezTo>
                <a:cubicBezTo>
                  <a:pt x="11976" y="1346"/>
                  <a:pt x="11970" y="1352"/>
                  <a:pt x="11970" y="1358"/>
                </a:cubicBezTo>
                <a:cubicBezTo>
                  <a:pt x="11970" y="1358"/>
                  <a:pt x="11970" y="1364"/>
                  <a:pt x="11970" y="1370"/>
                </a:cubicBezTo>
                <a:cubicBezTo>
                  <a:pt x="11970" y="1376"/>
                  <a:pt x="11958" y="1370"/>
                  <a:pt x="11958" y="1376"/>
                </a:cubicBezTo>
                <a:cubicBezTo>
                  <a:pt x="11952" y="1382"/>
                  <a:pt x="11958" y="1387"/>
                  <a:pt x="11958" y="1399"/>
                </a:cubicBezTo>
                <a:cubicBezTo>
                  <a:pt x="11958" y="1399"/>
                  <a:pt x="11958" y="1405"/>
                  <a:pt x="11958" y="1411"/>
                </a:cubicBezTo>
                <a:lnTo>
                  <a:pt x="11958" y="1417"/>
                </a:lnTo>
                <a:cubicBezTo>
                  <a:pt x="11958" y="1423"/>
                  <a:pt x="11958" y="1429"/>
                  <a:pt x="11958" y="1429"/>
                </a:cubicBezTo>
                <a:cubicBezTo>
                  <a:pt x="11988" y="1435"/>
                  <a:pt x="11988" y="1435"/>
                  <a:pt x="11988" y="1435"/>
                </a:cubicBezTo>
                <a:cubicBezTo>
                  <a:pt x="11988" y="1429"/>
                  <a:pt x="11988" y="1423"/>
                  <a:pt x="11988" y="1423"/>
                </a:cubicBezTo>
                <a:cubicBezTo>
                  <a:pt x="11993" y="1417"/>
                  <a:pt x="12000" y="1417"/>
                  <a:pt x="12000" y="1417"/>
                </a:cubicBezTo>
                <a:cubicBezTo>
                  <a:pt x="12005" y="1417"/>
                  <a:pt x="12011" y="1417"/>
                  <a:pt x="12011" y="1417"/>
                </a:cubicBezTo>
                <a:cubicBezTo>
                  <a:pt x="12011" y="1423"/>
                  <a:pt x="12011" y="1429"/>
                  <a:pt x="12017" y="1429"/>
                </a:cubicBezTo>
                <a:cubicBezTo>
                  <a:pt x="12017" y="1435"/>
                  <a:pt x="12023" y="1441"/>
                  <a:pt x="12023" y="1441"/>
                </a:cubicBezTo>
                <a:cubicBezTo>
                  <a:pt x="12029" y="1441"/>
                  <a:pt x="12035" y="1435"/>
                  <a:pt x="12035" y="1429"/>
                </a:cubicBezTo>
                <a:cubicBezTo>
                  <a:pt x="12035" y="1429"/>
                  <a:pt x="12035" y="1423"/>
                  <a:pt x="12035" y="1417"/>
                </a:cubicBezTo>
                <a:cubicBezTo>
                  <a:pt x="12041" y="1423"/>
                  <a:pt x="12041" y="1423"/>
                  <a:pt x="12047" y="1423"/>
                </a:cubicBezTo>
                <a:cubicBezTo>
                  <a:pt x="12053" y="1429"/>
                  <a:pt x="12053" y="1435"/>
                  <a:pt x="12059" y="1435"/>
                </a:cubicBezTo>
                <a:cubicBezTo>
                  <a:pt x="12065" y="1441"/>
                  <a:pt x="12077" y="1441"/>
                  <a:pt x="12082" y="1453"/>
                </a:cubicBezTo>
                <a:cubicBezTo>
                  <a:pt x="12088" y="1453"/>
                  <a:pt x="12088" y="1459"/>
                  <a:pt x="12088" y="1465"/>
                </a:cubicBezTo>
                <a:cubicBezTo>
                  <a:pt x="12071" y="1488"/>
                  <a:pt x="12071" y="1488"/>
                  <a:pt x="12071" y="1488"/>
                </a:cubicBezTo>
                <a:cubicBezTo>
                  <a:pt x="12071" y="1494"/>
                  <a:pt x="12071" y="1494"/>
                  <a:pt x="12071" y="1494"/>
                </a:cubicBezTo>
                <a:cubicBezTo>
                  <a:pt x="12071" y="1500"/>
                  <a:pt x="12077" y="1500"/>
                  <a:pt x="12077" y="1506"/>
                </a:cubicBezTo>
                <a:cubicBezTo>
                  <a:pt x="12136" y="1506"/>
                  <a:pt x="12136" y="1506"/>
                  <a:pt x="12136" y="1506"/>
                </a:cubicBezTo>
                <a:cubicBezTo>
                  <a:pt x="12154" y="1506"/>
                  <a:pt x="12159" y="1512"/>
                  <a:pt x="12177" y="1512"/>
                </a:cubicBezTo>
                <a:cubicBezTo>
                  <a:pt x="12183" y="1512"/>
                  <a:pt x="12189" y="1512"/>
                  <a:pt x="12195" y="1512"/>
                </a:cubicBezTo>
                <a:cubicBezTo>
                  <a:pt x="12201" y="1512"/>
                  <a:pt x="12207" y="1518"/>
                  <a:pt x="12219" y="1518"/>
                </a:cubicBezTo>
                <a:cubicBezTo>
                  <a:pt x="12225" y="1518"/>
                  <a:pt x="12231" y="1518"/>
                  <a:pt x="12237" y="1518"/>
                </a:cubicBezTo>
                <a:cubicBezTo>
                  <a:pt x="12254" y="1518"/>
                  <a:pt x="12254" y="1518"/>
                  <a:pt x="12254" y="1518"/>
                </a:cubicBezTo>
                <a:cubicBezTo>
                  <a:pt x="12260" y="1518"/>
                  <a:pt x="12260" y="1518"/>
                  <a:pt x="12266" y="1518"/>
                </a:cubicBezTo>
                <a:cubicBezTo>
                  <a:pt x="12272" y="1518"/>
                  <a:pt x="12272" y="1518"/>
                  <a:pt x="12272" y="1518"/>
                </a:cubicBezTo>
                <a:cubicBezTo>
                  <a:pt x="12272" y="1494"/>
                  <a:pt x="12272" y="1494"/>
                  <a:pt x="12272" y="1494"/>
                </a:cubicBezTo>
                <a:cubicBezTo>
                  <a:pt x="12272" y="1488"/>
                  <a:pt x="12272" y="1488"/>
                  <a:pt x="12272" y="1482"/>
                </a:cubicBezTo>
                <a:cubicBezTo>
                  <a:pt x="12272" y="1476"/>
                  <a:pt x="12260" y="1482"/>
                  <a:pt x="12260" y="1476"/>
                </a:cubicBezTo>
                <a:cubicBezTo>
                  <a:pt x="12260" y="1470"/>
                  <a:pt x="12260" y="1465"/>
                  <a:pt x="12260" y="1453"/>
                </a:cubicBezTo>
                <a:cubicBezTo>
                  <a:pt x="12254" y="1453"/>
                  <a:pt x="12254" y="1459"/>
                  <a:pt x="12248" y="1453"/>
                </a:cubicBezTo>
                <a:cubicBezTo>
                  <a:pt x="12243" y="1453"/>
                  <a:pt x="12243" y="1447"/>
                  <a:pt x="12237" y="1447"/>
                </a:cubicBezTo>
                <a:cubicBezTo>
                  <a:pt x="12237" y="1441"/>
                  <a:pt x="12237" y="1435"/>
                  <a:pt x="12237" y="1435"/>
                </a:cubicBezTo>
                <a:cubicBezTo>
                  <a:pt x="12237" y="1429"/>
                  <a:pt x="12231" y="1429"/>
                  <a:pt x="12225" y="1423"/>
                </a:cubicBezTo>
                <a:cubicBezTo>
                  <a:pt x="12225" y="1423"/>
                  <a:pt x="12219" y="1417"/>
                  <a:pt x="12213" y="1417"/>
                </a:cubicBezTo>
                <a:cubicBezTo>
                  <a:pt x="12213" y="1411"/>
                  <a:pt x="12207" y="1405"/>
                  <a:pt x="12201" y="1399"/>
                </a:cubicBezTo>
                <a:cubicBezTo>
                  <a:pt x="12201" y="1399"/>
                  <a:pt x="12201" y="1393"/>
                  <a:pt x="12195" y="1387"/>
                </a:cubicBezTo>
                <a:lnTo>
                  <a:pt x="12189" y="1387"/>
                </a:lnTo>
                <a:cubicBezTo>
                  <a:pt x="12183" y="1382"/>
                  <a:pt x="12189" y="1376"/>
                  <a:pt x="12189" y="1376"/>
                </a:cubicBezTo>
                <a:cubicBezTo>
                  <a:pt x="12183" y="1370"/>
                  <a:pt x="12189" y="1370"/>
                  <a:pt x="12189" y="1364"/>
                </a:cubicBezTo>
                <a:cubicBezTo>
                  <a:pt x="12183" y="1358"/>
                  <a:pt x="12183" y="1352"/>
                  <a:pt x="12183" y="1346"/>
                </a:cubicBezTo>
                <a:cubicBezTo>
                  <a:pt x="12183" y="1340"/>
                  <a:pt x="12183" y="1340"/>
                  <a:pt x="12183" y="1340"/>
                </a:cubicBezTo>
                <a:cubicBezTo>
                  <a:pt x="12183" y="1334"/>
                  <a:pt x="12189" y="1334"/>
                  <a:pt x="12195" y="1334"/>
                </a:cubicBezTo>
                <a:cubicBezTo>
                  <a:pt x="12195" y="1328"/>
                  <a:pt x="12195" y="1322"/>
                  <a:pt x="12195" y="1322"/>
                </a:cubicBezTo>
                <a:cubicBezTo>
                  <a:pt x="12195" y="1304"/>
                  <a:pt x="12189" y="1299"/>
                  <a:pt x="12195" y="1287"/>
                </a:cubicBezTo>
                <a:cubicBezTo>
                  <a:pt x="12195" y="1281"/>
                  <a:pt x="12201" y="1281"/>
                  <a:pt x="12207" y="1281"/>
                </a:cubicBezTo>
                <a:cubicBezTo>
                  <a:pt x="12213" y="1275"/>
                  <a:pt x="12219" y="1269"/>
                  <a:pt x="12225" y="1257"/>
                </a:cubicBezTo>
                <a:cubicBezTo>
                  <a:pt x="12231" y="1257"/>
                  <a:pt x="12225" y="1245"/>
                  <a:pt x="12231" y="1245"/>
                </a:cubicBezTo>
                <a:cubicBezTo>
                  <a:pt x="12231" y="1245"/>
                  <a:pt x="12237" y="1245"/>
                  <a:pt x="12243" y="1245"/>
                </a:cubicBezTo>
                <a:cubicBezTo>
                  <a:pt x="12243" y="1239"/>
                  <a:pt x="12248" y="1245"/>
                  <a:pt x="12254" y="1239"/>
                </a:cubicBezTo>
                <a:cubicBezTo>
                  <a:pt x="12254" y="1239"/>
                  <a:pt x="12248" y="1233"/>
                  <a:pt x="12254" y="1227"/>
                </a:cubicBezTo>
                <a:cubicBezTo>
                  <a:pt x="12254" y="1227"/>
                  <a:pt x="12260" y="1227"/>
                  <a:pt x="12266" y="1227"/>
                </a:cubicBezTo>
                <a:cubicBezTo>
                  <a:pt x="12272" y="1221"/>
                  <a:pt x="12278" y="1215"/>
                  <a:pt x="12284" y="1204"/>
                </a:cubicBezTo>
                <a:cubicBezTo>
                  <a:pt x="12284" y="1204"/>
                  <a:pt x="12284" y="1198"/>
                  <a:pt x="12284" y="1192"/>
                </a:cubicBezTo>
                <a:cubicBezTo>
                  <a:pt x="12284" y="1192"/>
                  <a:pt x="12290" y="1192"/>
                  <a:pt x="12296" y="1186"/>
                </a:cubicBezTo>
                <a:cubicBezTo>
                  <a:pt x="12296" y="1186"/>
                  <a:pt x="12296" y="1180"/>
                  <a:pt x="12302" y="1180"/>
                </a:cubicBezTo>
                <a:cubicBezTo>
                  <a:pt x="12302" y="1174"/>
                  <a:pt x="12308" y="1180"/>
                  <a:pt x="12314" y="1180"/>
                </a:cubicBezTo>
                <a:cubicBezTo>
                  <a:pt x="12320" y="1174"/>
                  <a:pt x="12325" y="1168"/>
                  <a:pt x="12332" y="1156"/>
                </a:cubicBezTo>
                <a:cubicBezTo>
                  <a:pt x="12332" y="1156"/>
                  <a:pt x="12332" y="1150"/>
                  <a:pt x="12332" y="1144"/>
                </a:cubicBezTo>
                <a:cubicBezTo>
                  <a:pt x="12332" y="1144"/>
                  <a:pt x="12337" y="1138"/>
                  <a:pt x="12337" y="1132"/>
                </a:cubicBezTo>
                <a:cubicBezTo>
                  <a:pt x="12343" y="1132"/>
                  <a:pt x="12349" y="1132"/>
                  <a:pt x="12349" y="1127"/>
                </a:cubicBezTo>
                <a:cubicBezTo>
                  <a:pt x="12349" y="1121"/>
                  <a:pt x="12355" y="1121"/>
                  <a:pt x="12355" y="1115"/>
                </a:cubicBezTo>
                <a:cubicBezTo>
                  <a:pt x="12361" y="1109"/>
                  <a:pt x="12355" y="1109"/>
                  <a:pt x="12355" y="1103"/>
                </a:cubicBezTo>
                <a:cubicBezTo>
                  <a:pt x="12367" y="1103"/>
                  <a:pt x="12373" y="1103"/>
                  <a:pt x="12385" y="1103"/>
                </a:cubicBezTo>
                <a:cubicBezTo>
                  <a:pt x="12391" y="1103"/>
                  <a:pt x="12391" y="1103"/>
                  <a:pt x="12397" y="1103"/>
                </a:cubicBezTo>
                <a:cubicBezTo>
                  <a:pt x="12403" y="1103"/>
                  <a:pt x="12403" y="1091"/>
                  <a:pt x="12409" y="1091"/>
                </a:cubicBezTo>
                <a:cubicBezTo>
                  <a:pt x="12409" y="1091"/>
                  <a:pt x="12414" y="1091"/>
                  <a:pt x="12420" y="1091"/>
                </a:cubicBezTo>
                <a:cubicBezTo>
                  <a:pt x="12426" y="1091"/>
                  <a:pt x="12432" y="1091"/>
                  <a:pt x="12432" y="1085"/>
                </a:cubicBezTo>
                <a:cubicBezTo>
                  <a:pt x="12438" y="1079"/>
                  <a:pt x="12432" y="1073"/>
                  <a:pt x="12432" y="1073"/>
                </a:cubicBezTo>
                <a:cubicBezTo>
                  <a:pt x="12438" y="1067"/>
                  <a:pt x="12444" y="1067"/>
                  <a:pt x="12444" y="1067"/>
                </a:cubicBezTo>
                <a:cubicBezTo>
                  <a:pt x="12450" y="1067"/>
                  <a:pt x="12456" y="1067"/>
                  <a:pt x="12456" y="1067"/>
                </a:cubicBezTo>
                <a:cubicBezTo>
                  <a:pt x="12462" y="1067"/>
                  <a:pt x="12468" y="1067"/>
                  <a:pt x="12468" y="1067"/>
                </a:cubicBezTo>
                <a:cubicBezTo>
                  <a:pt x="12474" y="1061"/>
                  <a:pt x="12474" y="1061"/>
                  <a:pt x="12480" y="1055"/>
                </a:cubicBezTo>
                <a:cubicBezTo>
                  <a:pt x="12486" y="1055"/>
                  <a:pt x="12486" y="1050"/>
                  <a:pt x="12486" y="1044"/>
                </a:cubicBezTo>
                <a:cubicBezTo>
                  <a:pt x="12492" y="1044"/>
                  <a:pt x="12492" y="1044"/>
                  <a:pt x="12498" y="1038"/>
                </a:cubicBezTo>
                <a:cubicBezTo>
                  <a:pt x="12503" y="1038"/>
                  <a:pt x="12509" y="1038"/>
                  <a:pt x="12509" y="1032"/>
                </a:cubicBezTo>
                <a:cubicBezTo>
                  <a:pt x="12509" y="1020"/>
                  <a:pt x="12509" y="1014"/>
                  <a:pt x="12503" y="1008"/>
                </a:cubicBezTo>
                <a:cubicBezTo>
                  <a:pt x="12515" y="1008"/>
                  <a:pt x="12521" y="1008"/>
                  <a:pt x="12527" y="1008"/>
                </a:cubicBezTo>
                <a:cubicBezTo>
                  <a:pt x="12545" y="1008"/>
                  <a:pt x="12557" y="1008"/>
                  <a:pt x="12575" y="1002"/>
                </a:cubicBezTo>
                <a:cubicBezTo>
                  <a:pt x="12580" y="1002"/>
                  <a:pt x="12580" y="996"/>
                  <a:pt x="12580" y="990"/>
                </a:cubicBezTo>
                <a:cubicBezTo>
                  <a:pt x="12586" y="990"/>
                  <a:pt x="12592" y="984"/>
                  <a:pt x="12598" y="978"/>
                </a:cubicBezTo>
                <a:cubicBezTo>
                  <a:pt x="12598" y="978"/>
                  <a:pt x="12604" y="978"/>
                  <a:pt x="12610" y="978"/>
                </a:cubicBezTo>
                <a:cubicBezTo>
                  <a:pt x="12616" y="978"/>
                  <a:pt x="12622" y="972"/>
                  <a:pt x="12634" y="972"/>
                </a:cubicBezTo>
                <a:cubicBezTo>
                  <a:pt x="12699" y="972"/>
                  <a:pt x="12699" y="972"/>
                  <a:pt x="12699" y="972"/>
                </a:cubicBezTo>
                <a:cubicBezTo>
                  <a:pt x="12705" y="972"/>
                  <a:pt x="12711" y="966"/>
                  <a:pt x="12711" y="966"/>
                </a:cubicBezTo>
                <a:cubicBezTo>
                  <a:pt x="12717" y="961"/>
                  <a:pt x="12717" y="955"/>
                  <a:pt x="12723" y="955"/>
                </a:cubicBezTo>
                <a:cubicBezTo>
                  <a:pt x="12729" y="955"/>
                  <a:pt x="12735" y="955"/>
                  <a:pt x="12747" y="955"/>
                </a:cubicBezTo>
                <a:cubicBezTo>
                  <a:pt x="12752" y="955"/>
                  <a:pt x="12758" y="955"/>
                  <a:pt x="12770" y="955"/>
                </a:cubicBezTo>
                <a:cubicBezTo>
                  <a:pt x="12782" y="949"/>
                  <a:pt x="12782" y="937"/>
                  <a:pt x="12794" y="937"/>
                </a:cubicBezTo>
                <a:cubicBezTo>
                  <a:pt x="12847" y="937"/>
                  <a:pt x="12847" y="937"/>
                  <a:pt x="12847" y="937"/>
                </a:cubicBezTo>
                <a:cubicBezTo>
                  <a:pt x="12853" y="937"/>
                  <a:pt x="12859" y="931"/>
                  <a:pt x="12859" y="931"/>
                </a:cubicBezTo>
                <a:cubicBezTo>
                  <a:pt x="12871" y="925"/>
                  <a:pt x="12871" y="913"/>
                  <a:pt x="12883" y="907"/>
                </a:cubicBezTo>
                <a:cubicBezTo>
                  <a:pt x="12883" y="901"/>
                  <a:pt x="12883" y="895"/>
                  <a:pt x="12889" y="895"/>
                </a:cubicBezTo>
                <a:cubicBezTo>
                  <a:pt x="12889" y="895"/>
                  <a:pt x="12895" y="895"/>
                  <a:pt x="12895" y="889"/>
                </a:cubicBezTo>
                <a:cubicBezTo>
                  <a:pt x="12907" y="889"/>
                  <a:pt x="12913" y="889"/>
                  <a:pt x="12918" y="889"/>
                </a:cubicBezTo>
                <a:cubicBezTo>
                  <a:pt x="12924" y="884"/>
                  <a:pt x="12924" y="884"/>
                  <a:pt x="12924" y="877"/>
                </a:cubicBezTo>
                <a:cubicBezTo>
                  <a:pt x="12924" y="872"/>
                  <a:pt x="12918" y="866"/>
                  <a:pt x="12918" y="866"/>
                </a:cubicBezTo>
                <a:cubicBezTo>
                  <a:pt x="12918" y="860"/>
                  <a:pt x="12913" y="854"/>
                  <a:pt x="12913" y="854"/>
                </a:cubicBezTo>
                <a:cubicBezTo>
                  <a:pt x="12913" y="848"/>
                  <a:pt x="12913" y="842"/>
                  <a:pt x="12907" y="842"/>
                </a:cubicBezTo>
                <a:cubicBezTo>
                  <a:pt x="12901" y="836"/>
                  <a:pt x="12895" y="842"/>
                  <a:pt x="12883" y="842"/>
                </a:cubicBezTo>
                <a:cubicBezTo>
                  <a:pt x="12877" y="842"/>
                  <a:pt x="12877" y="836"/>
                  <a:pt x="12871" y="836"/>
                </a:cubicBezTo>
                <a:cubicBezTo>
                  <a:pt x="12859" y="836"/>
                  <a:pt x="12859" y="836"/>
                  <a:pt x="12859" y="836"/>
                </a:cubicBezTo>
                <a:cubicBezTo>
                  <a:pt x="12847" y="836"/>
                  <a:pt x="12847" y="836"/>
                  <a:pt x="12847" y="836"/>
                </a:cubicBezTo>
                <a:cubicBezTo>
                  <a:pt x="12841" y="836"/>
                  <a:pt x="12841" y="836"/>
                  <a:pt x="12835" y="836"/>
                </a:cubicBezTo>
                <a:cubicBezTo>
                  <a:pt x="12824" y="836"/>
                  <a:pt x="12818" y="836"/>
                  <a:pt x="12812" y="836"/>
                </a:cubicBezTo>
                <a:cubicBezTo>
                  <a:pt x="12800" y="842"/>
                  <a:pt x="12794" y="842"/>
                  <a:pt x="12788" y="848"/>
                </a:cubicBezTo>
                <a:cubicBezTo>
                  <a:pt x="12788" y="854"/>
                  <a:pt x="12788" y="860"/>
                  <a:pt x="12788" y="860"/>
                </a:cubicBezTo>
                <a:cubicBezTo>
                  <a:pt x="12782" y="866"/>
                  <a:pt x="12782" y="866"/>
                  <a:pt x="12782" y="872"/>
                </a:cubicBezTo>
                <a:cubicBezTo>
                  <a:pt x="12776" y="877"/>
                  <a:pt x="12776" y="877"/>
                  <a:pt x="12770" y="877"/>
                </a:cubicBezTo>
                <a:cubicBezTo>
                  <a:pt x="12758" y="884"/>
                  <a:pt x="12752" y="877"/>
                  <a:pt x="12747" y="877"/>
                </a:cubicBezTo>
                <a:cubicBezTo>
                  <a:pt x="12741" y="877"/>
                  <a:pt x="12741" y="877"/>
                  <a:pt x="12735" y="877"/>
                </a:cubicBezTo>
                <a:cubicBezTo>
                  <a:pt x="12729" y="884"/>
                  <a:pt x="12729" y="884"/>
                  <a:pt x="12723" y="884"/>
                </a:cubicBezTo>
                <a:cubicBezTo>
                  <a:pt x="12717" y="889"/>
                  <a:pt x="12717" y="895"/>
                  <a:pt x="12711" y="895"/>
                </a:cubicBezTo>
                <a:cubicBezTo>
                  <a:pt x="12705" y="895"/>
                  <a:pt x="12705" y="901"/>
                  <a:pt x="12699" y="901"/>
                </a:cubicBezTo>
                <a:cubicBezTo>
                  <a:pt x="12699" y="901"/>
                  <a:pt x="12693" y="901"/>
                  <a:pt x="12687" y="901"/>
                </a:cubicBezTo>
                <a:cubicBezTo>
                  <a:pt x="12681" y="901"/>
                  <a:pt x="12675" y="901"/>
                  <a:pt x="12664" y="901"/>
                </a:cubicBezTo>
                <a:cubicBezTo>
                  <a:pt x="12658" y="901"/>
                  <a:pt x="12658" y="901"/>
                  <a:pt x="12652" y="901"/>
                </a:cubicBezTo>
                <a:cubicBezTo>
                  <a:pt x="12646" y="907"/>
                  <a:pt x="12640" y="907"/>
                  <a:pt x="12640" y="907"/>
                </a:cubicBezTo>
                <a:cubicBezTo>
                  <a:pt x="12634" y="913"/>
                  <a:pt x="12628" y="913"/>
                  <a:pt x="12628" y="913"/>
                </a:cubicBezTo>
                <a:cubicBezTo>
                  <a:pt x="12622" y="913"/>
                  <a:pt x="12622" y="919"/>
                  <a:pt x="12616" y="919"/>
                </a:cubicBezTo>
                <a:cubicBezTo>
                  <a:pt x="12610" y="919"/>
                  <a:pt x="12610" y="919"/>
                  <a:pt x="12604" y="919"/>
                </a:cubicBezTo>
                <a:cubicBezTo>
                  <a:pt x="12586" y="925"/>
                  <a:pt x="12580" y="919"/>
                  <a:pt x="12563" y="919"/>
                </a:cubicBezTo>
                <a:cubicBezTo>
                  <a:pt x="12557" y="919"/>
                  <a:pt x="12551" y="919"/>
                  <a:pt x="12539" y="919"/>
                </a:cubicBezTo>
                <a:cubicBezTo>
                  <a:pt x="12527" y="919"/>
                  <a:pt x="12527" y="919"/>
                  <a:pt x="12527" y="919"/>
                </a:cubicBezTo>
                <a:cubicBezTo>
                  <a:pt x="12521" y="919"/>
                  <a:pt x="12521" y="919"/>
                  <a:pt x="12515" y="919"/>
                </a:cubicBezTo>
                <a:cubicBezTo>
                  <a:pt x="12503" y="919"/>
                  <a:pt x="12498" y="919"/>
                  <a:pt x="12492" y="919"/>
                </a:cubicBezTo>
                <a:cubicBezTo>
                  <a:pt x="12486" y="919"/>
                  <a:pt x="12480" y="925"/>
                  <a:pt x="12480" y="925"/>
                </a:cubicBezTo>
                <a:cubicBezTo>
                  <a:pt x="12468" y="931"/>
                  <a:pt x="12462" y="931"/>
                  <a:pt x="12456" y="937"/>
                </a:cubicBezTo>
                <a:cubicBezTo>
                  <a:pt x="12450" y="937"/>
                  <a:pt x="12450" y="943"/>
                  <a:pt x="12450" y="949"/>
                </a:cubicBezTo>
                <a:cubicBezTo>
                  <a:pt x="12444" y="955"/>
                  <a:pt x="12438" y="961"/>
                  <a:pt x="12432" y="966"/>
                </a:cubicBezTo>
                <a:cubicBezTo>
                  <a:pt x="12355" y="966"/>
                  <a:pt x="12355" y="966"/>
                  <a:pt x="12355" y="966"/>
                </a:cubicBezTo>
                <a:cubicBezTo>
                  <a:pt x="12349" y="972"/>
                  <a:pt x="12349" y="972"/>
                  <a:pt x="12343" y="978"/>
                </a:cubicBezTo>
                <a:cubicBezTo>
                  <a:pt x="12337" y="978"/>
                  <a:pt x="12337" y="984"/>
                  <a:pt x="12337" y="990"/>
                </a:cubicBezTo>
                <a:cubicBezTo>
                  <a:pt x="12332" y="990"/>
                  <a:pt x="12332" y="996"/>
                  <a:pt x="12325" y="1002"/>
                </a:cubicBezTo>
                <a:cubicBezTo>
                  <a:pt x="12325" y="1002"/>
                  <a:pt x="12320" y="1002"/>
                  <a:pt x="12314" y="1002"/>
                </a:cubicBezTo>
                <a:cubicBezTo>
                  <a:pt x="12308" y="1008"/>
                  <a:pt x="12302" y="1002"/>
                  <a:pt x="12296" y="1008"/>
                </a:cubicBezTo>
                <a:cubicBezTo>
                  <a:pt x="12296" y="1008"/>
                  <a:pt x="12290" y="1008"/>
                  <a:pt x="12284" y="1008"/>
                </a:cubicBezTo>
                <a:cubicBezTo>
                  <a:pt x="12284" y="1014"/>
                  <a:pt x="12278" y="1014"/>
                  <a:pt x="12272" y="1020"/>
                </a:cubicBezTo>
                <a:cubicBezTo>
                  <a:pt x="12272" y="1020"/>
                  <a:pt x="12272" y="1026"/>
                  <a:pt x="12272" y="1032"/>
                </a:cubicBezTo>
                <a:cubicBezTo>
                  <a:pt x="12272" y="1038"/>
                  <a:pt x="12272" y="1044"/>
                  <a:pt x="12272" y="1055"/>
                </a:cubicBezTo>
                <a:cubicBezTo>
                  <a:pt x="12266" y="1055"/>
                  <a:pt x="12266" y="1050"/>
                  <a:pt x="12260" y="1050"/>
                </a:cubicBezTo>
                <a:cubicBezTo>
                  <a:pt x="12243" y="1050"/>
                  <a:pt x="12237" y="1050"/>
                  <a:pt x="12225" y="1050"/>
                </a:cubicBezTo>
                <a:cubicBezTo>
                  <a:pt x="12219" y="1050"/>
                  <a:pt x="12219" y="1055"/>
                  <a:pt x="12213" y="1055"/>
                </a:cubicBezTo>
                <a:cubicBezTo>
                  <a:pt x="12213" y="1061"/>
                  <a:pt x="12219" y="1061"/>
                  <a:pt x="12219" y="1067"/>
                </a:cubicBezTo>
                <a:cubicBezTo>
                  <a:pt x="12219" y="1079"/>
                  <a:pt x="12213" y="1085"/>
                  <a:pt x="12207" y="1091"/>
                </a:cubicBezTo>
                <a:cubicBezTo>
                  <a:pt x="12201" y="1097"/>
                  <a:pt x="12195" y="1097"/>
                  <a:pt x="12195" y="1103"/>
                </a:cubicBezTo>
                <a:lnTo>
                  <a:pt x="12195" y="1109"/>
                </a:lnTo>
                <a:cubicBezTo>
                  <a:pt x="12195" y="1121"/>
                  <a:pt x="12195" y="1121"/>
                  <a:pt x="12195" y="1121"/>
                </a:cubicBezTo>
                <a:cubicBezTo>
                  <a:pt x="12195" y="1144"/>
                  <a:pt x="12195" y="1144"/>
                  <a:pt x="12195" y="1144"/>
                </a:cubicBezTo>
                <a:cubicBezTo>
                  <a:pt x="12189" y="1144"/>
                  <a:pt x="12183" y="1150"/>
                  <a:pt x="12177" y="1150"/>
                </a:cubicBezTo>
                <a:cubicBezTo>
                  <a:pt x="12166" y="1150"/>
                  <a:pt x="12154" y="1144"/>
                  <a:pt x="12142" y="1150"/>
                </a:cubicBezTo>
                <a:cubicBezTo>
                  <a:pt x="12136" y="1150"/>
                  <a:pt x="12124" y="1150"/>
                  <a:pt x="12118" y="1156"/>
                </a:cubicBezTo>
                <a:cubicBezTo>
                  <a:pt x="12112" y="1162"/>
                  <a:pt x="12106" y="1162"/>
                  <a:pt x="12106" y="1168"/>
                </a:cubicBezTo>
                <a:cubicBezTo>
                  <a:pt x="12094" y="1174"/>
                  <a:pt x="12088" y="1180"/>
                  <a:pt x="12088" y="1186"/>
                </a:cubicBezTo>
                <a:cubicBezTo>
                  <a:pt x="12088" y="1192"/>
                  <a:pt x="12094" y="1198"/>
                  <a:pt x="12094" y="1204"/>
                </a:cubicBezTo>
                <a:cubicBezTo>
                  <a:pt x="12100" y="1204"/>
                  <a:pt x="12100" y="1204"/>
                  <a:pt x="12106" y="1198"/>
                </a:cubicBezTo>
                <a:cubicBezTo>
                  <a:pt x="12112" y="1198"/>
                  <a:pt x="12118" y="1192"/>
                  <a:pt x="12124" y="1192"/>
                </a:cubicBezTo>
                <a:cubicBezTo>
                  <a:pt x="12130" y="1192"/>
                  <a:pt x="12136" y="1192"/>
                  <a:pt x="12142" y="1192"/>
                </a:cubicBezTo>
                <a:cubicBezTo>
                  <a:pt x="12136" y="1204"/>
                  <a:pt x="12136" y="1204"/>
                  <a:pt x="12136" y="1210"/>
                </a:cubicBezTo>
                <a:cubicBezTo>
                  <a:pt x="12136" y="1215"/>
                  <a:pt x="12136" y="1215"/>
                  <a:pt x="12136" y="1215"/>
                </a:cubicBezTo>
                <a:cubicBezTo>
                  <a:pt x="12136" y="1221"/>
                  <a:pt x="12142" y="1227"/>
                  <a:pt x="12142" y="1227"/>
                </a:cubicBezTo>
                <a:cubicBezTo>
                  <a:pt x="12136" y="1227"/>
                  <a:pt x="12118" y="1233"/>
                  <a:pt x="12112" y="1233"/>
                </a:cubicBezTo>
                <a:close/>
                <a:moveTo>
                  <a:pt x="12972" y="1263"/>
                </a:moveTo>
                <a:lnTo>
                  <a:pt x="12972" y="1263"/>
                </a:lnTo>
                <a:cubicBezTo>
                  <a:pt x="12978" y="1263"/>
                  <a:pt x="12984" y="1257"/>
                  <a:pt x="12990" y="1257"/>
                </a:cubicBezTo>
                <a:cubicBezTo>
                  <a:pt x="12990" y="1257"/>
                  <a:pt x="12996" y="1257"/>
                  <a:pt x="13002" y="1257"/>
                </a:cubicBezTo>
                <a:cubicBezTo>
                  <a:pt x="13002" y="1257"/>
                  <a:pt x="13007" y="1251"/>
                  <a:pt x="13013" y="1251"/>
                </a:cubicBezTo>
                <a:cubicBezTo>
                  <a:pt x="13019" y="1251"/>
                  <a:pt x="13025" y="1251"/>
                  <a:pt x="13037" y="1251"/>
                </a:cubicBezTo>
                <a:cubicBezTo>
                  <a:pt x="13043" y="1251"/>
                  <a:pt x="13043" y="1251"/>
                  <a:pt x="13043" y="1251"/>
                </a:cubicBezTo>
                <a:cubicBezTo>
                  <a:pt x="13049" y="1251"/>
                  <a:pt x="13055" y="1245"/>
                  <a:pt x="13055" y="1245"/>
                </a:cubicBezTo>
                <a:cubicBezTo>
                  <a:pt x="13055" y="1239"/>
                  <a:pt x="13061" y="1233"/>
                  <a:pt x="13055" y="1233"/>
                </a:cubicBezTo>
                <a:cubicBezTo>
                  <a:pt x="13055" y="1227"/>
                  <a:pt x="13055" y="1221"/>
                  <a:pt x="13049" y="1221"/>
                </a:cubicBezTo>
                <a:cubicBezTo>
                  <a:pt x="13043" y="1215"/>
                  <a:pt x="13043" y="1215"/>
                  <a:pt x="13037" y="1215"/>
                </a:cubicBezTo>
                <a:cubicBezTo>
                  <a:pt x="13031" y="1215"/>
                  <a:pt x="13031" y="1210"/>
                  <a:pt x="13025" y="1210"/>
                </a:cubicBezTo>
                <a:cubicBezTo>
                  <a:pt x="13019" y="1210"/>
                  <a:pt x="13019" y="1210"/>
                  <a:pt x="13013" y="1210"/>
                </a:cubicBezTo>
                <a:cubicBezTo>
                  <a:pt x="13002" y="1210"/>
                  <a:pt x="13002" y="1215"/>
                  <a:pt x="12990" y="1221"/>
                </a:cubicBezTo>
                <a:cubicBezTo>
                  <a:pt x="12984" y="1221"/>
                  <a:pt x="12984" y="1227"/>
                  <a:pt x="12978" y="1233"/>
                </a:cubicBezTo>
                <a:cubicBezTo>
                  <a:pt x="12972" y="1239"/>
                  <a:pt x="12966" y="1245"/>
                  <a:pt x="12960" y="1251"/>
                </a:cubicBezTo>
                <a:cubicBezTo>
                  <a:pt x="12960" y="1257"/>
                  <a:pt x="12966" y="1263"/>
                  <a:pt x="12972" y="1263"/>
                </a:cubicBezTo>
                <a:close/>
                <a:moveTo>
                  <a:pt x="12563" y="356"/>
                </a:moveTo>
                <a:lnTo>
                  <a:pt x="12563" y="356"/>
                </a:lnTo>
                <a:cubicBezTo>
                  <a:pt x="12569" y="368"/>
                  <a:pt x="12569" y="368"/>
                  <a:pt x="12569" y="368"/>
                </a:cubicBezTo>
                <a:cubicBezTo>
                  <a:pt x="12575" y="374"/>
                  <a:pt x="12580" y="379"/>
                  <a:pt x="12592" y="386"/>
                </a:cubicBezTo>
                <a:cubicBezTo>
                  <a:pt x="12598" y="391"/>
                  <a:pt x="12598" y="391"/>
                  <a:pt x="12604" y="397"/>
                </a:cubicBezTo>
                <a:cubicBezTo>
                  <a:pt x="12610" y="403"/>
                  <a:pt x="12622" y="403"/>
                  <a:pt x="12634" y="403"/>
                </a:cubicBezTo>
                <a:cubicBezTo>
                  <a:pt x="12640" y="403"/>
                  <a:pt x="12646" y="403"/>
                  <a:pt x="12652" y="403"/>
                </a:cubicBezTo>
                <a:cubicBezTo>
                  <a:pt x="12652" y="397"/>
                  <a:pt x="12658" y="397"/>
                  <a:pt x="12658" y="397"/>
                </a:cubicBezTo>
                <a:cubicBezTo>
                  <a:pt x="12664" y="391"/>
                  <a:pt x="12669" y="391"/>
                  <a:pt x="12669" y="391"/>
                </a:cubicBezTo>
                <a:cubicBezTo>
                  <a:pt x="12675" y="386"/>
                  <a:pt x="12675" y="379"/>
                  <a:pt x="12675" y="379"/>
                </a:cubicBezTo>
                <a:cubicBezTo>
                  <a:pt x="12681" y="374"/>
                  <a:pt x="12681" y="368"/>
                  <a:pt x="12687" y="368"/>
                </a:cubicBezTo>
                <a:cubicBezTo>
                  <a:pt x="12687" y="362"/>
                  <a:pt x="12693" y="368"/>
                  <a:pt x="12699" y="362"/>
                </a:cubicBezTo>
                <a:cubicBezTo>
                  <a:pt x="12699" y="362"/>
                  <a:pt x="12705" y="362"/>
                  <a:pt x="12711" y="356"/>
                </a:cubicBezTo>
                <a:cubicBezTo>
                  <a:pt x="12711" y="356"/>
                  <a:pt x="12717" y="356"/>
                  <a:pt x="12723" y="350"/>
                </a:cubicBezTo>
                <a:cubicBezTo>
                  <a:pt x="12729" y="350"/>
                  <a:pt x="12735" y="350"/>
                  <a:pt x="12741" y="344"/>
                </a:cubicBezTo>
                <a:cubicBezTo>
                  <a:pt x="12741" y="338"/>
                  <a:pt x="12741" y="338"/>
                  <a:pt x="12741" y="338"/>
                </a:cubicBezTo>
                <a:cubicBezTo>
                  <a:pt x="12735" y="332"/>
                  <a:pt x="12735" y="332"/>
                  <a:pt x="12729" y="332"/>
                </a:cubicBezTo>
                <a:cubicBezTo>
                  <a:pt x="12717" y="332"/>
                  <a:pt x="12717" y="332"/>
                  <a:pt x="12717" y="332"/>
                </a:cubicBezTo>
                <a:cubicBezTo>
                  <a:pt x="12717" y="332"/>
                  <a:pt x="12711" y="326"/>
                  <a:pt x="12705" y="326"/>
                </a:cubicBezTo>
                <a:cubicBezTo>
                  <a:pt x="12699" y="326"/>
                  <a:pt x="12693" y="326"/>
                  <a:pt x="12687" y="326"/>
                </a:cubicBezTo>
                <a:cubicBezTo>
                  <a:pt x="12681" y="326"/>
                  <a:pt x="12675" y="326"/>
                  <a:pt x="12669" y="326"/>
                </a:cubicBezTo>
                <a:cubicBezTo>
                  <a:pt x="12669" y="326"/>
                  <a:pt x="12664" y="326"/>
                  <a:pt x="12658" y="332"/>
                </a:cubicBezTo>
                <a:cubicBezTo>
                  <a:pt x="12658" y="332"/>
                  <a:pt x="12664" y="338"/>
                  <a:pt x="12658" y="338"/>
                </a:cubicBezTo>
                <a:cubicBezTo>
                  <a:pt x="12652" y="344"/>
                  <a:pt x="12652" y="338"/>
                  <a:pt x="12646" y="338"/>
                </a:cubicBezTo>
                <a:cubicBezTo>
                  <a:pt x="12634" y="344"/>
                  <a:pt x="12622" y="338"/>
                  <a:pt x="12610" y="338"/>
                </a:cubicBezTo>
                <a:cubicBezTo>
                  <a:pt x="12610" y="344"/>
                  <a:pt x="12604" y="344"/>
                  <a:pt x="12598" y="344"/>
                </a:cubicBezTo>
                <a:cubicBezTo>
                  <a:pt x="12598" y="344"/>
                  <a:pt x="12592" y="350"/>
                  <a:pt x="12586" y="350"/>
                </a:cubicBezTo>
                <a:cubicBezTo>
                  <a:pt x="12586" y="356"/>
                  <a:pt x="12580" y="362"/>
                  <a:pt x="12580" y="362"/>
                </a:cubicBezTo>
                <a:cubicBezTo>
                  <a:pt x="12575" y="362"/>
                  <a:pt x="12569" y="356"/>
                  <a:pt x="12563" y="356"/>
                </a:cubicBezTo>
                <a:close/>
                <a:moveTo>
                  <a:pt x="12426" y="356"/>
                </a:moveTo>
                <a:lnTo>
                  <a:pt x="12426" y="356"/>
                </a:lnTo>
                <a:cubicBezTo>
                  <a:pt x="12426" y="362"/>
                  <a:pt x="12426" y="362"/>
                  <a:pt x="12426" y="368"/>
                </a:cubicBezTo>
                <a:cubicBezTo>
                  <a:pt x="12420" y="368"/>
                  <a:pt x="12426" y="374"/>
                  <a:pt x="12426" y="379"/>
                </a:cubicBezTo>
                <a:cubicBezTo>
                  <a:pt x="12420" y="379"/>
                  <a:pt x="12414" y="379"/>
                  <a:pt x="12414" y="379"/>
                </a:cubicBezTo>
                <a:cubicBezTo>
                  <a:pt x="12403" y="386"/>
                  <a:pt x="12397" y="391"/>
                  <a:pt x="12391" y="397"/>
                </a:cubicBezTo>
                <a:cubicBezTo>
                  <a:pt x="12385" y="397"/>
                  <a:pt x="12385" y="403"/>
                  <a:pt x="12385" y="409"/>
                </a:cubicBezTo>
                <a:cubicBezTo>
                  <a:pt x="12397" y="415"/>
                  <a:pt x="12397" y="415"/>
                  <a:pt x="12397" y="415"/>
                </a:cubicBezTo>
                <a:cubicBezTo>
                  <a:pt x="12397" y="415"/>
                  <a:pt x="12403" y="421"/>
                  <a:pt x="12409" y="421"/>
                </a:cubicBezTo>
                <a:cubicBezTo>
                  <a:pt x="12414" y="421"/>
                  <a:pt x="12414" y="421"/>
                  <a:pt x="12426" y="421"/>
                </a:cubicBezTo>
                <a:lnTo>
                  <a:pt x="12426" y="421"/>
                </a:lnTo>
                <a:cubicBezTo>
                  <a:pt x="12432" y="421"/>
                  <a:pt x="12438" y="415"/>
                  <a:pt x="12438" y="415"/>
                </a:cubicBezTo>
                <a:cubicBezTo>
                  <a:pt x="12444" y="415"/>
                  <a:pt x="12450" y="415"/>
                  <a:pt x="12456" y="415"/>
                </a:cubicBezTo>
                <a:cubicBezTo>
                  <a:pt x="12474" y="415"/>
                  <a:pt x="12474" y="415"/>
                  <a:pt x="12474" y="415"/>
                </a:cubicBezTo>
                <a:cubicBezTo>
                  <a:pt x="12480" y="415"/>
                  <a:pt x="12486" y="415"/>
                  <a:pt x="12492" y="415"/>
                </a:cubicBezTo>
                <a:cubicBezTo>
                  <a:pt x="12503" y="421"/>
                  <a:pt x="12515" y="421"/>
                  <a:pt x="12533" y="415"/>
                </a:cubicBezTo>
                <a:cubicBezTo>
                  <a:pt x="12539" y="415"/>
                  <a:pt x="12539" y="415"/>
                  <a:pt x="12545" y="415"/>
                </a:cubicBezTo>
                <a:cubicBezTo>
                  <a:pt x="12539" y="409"/>
                  <a:pt x="12533" y="403"/>
                  <a:pt x="12533" y="403"/>
                </a:cubicBezTo>
                <a:cubicBezTo>
                  <a:pt x="12527" y="397"/>
                  <a:pt x="12527" y="397"/>
                  <a:pt x="12521" y="391"/>
                </a:cubicBezTo>
                <a:cubicBezTo>
                  <a:pt x="12521" y="386"/>
                  <a:pt x="12527" y="379"/>
                  <a:pt x="12521" y="379"/>
                </a:cubicBezTo>
                <a:cubicBezTo>
                  <a:pt x="12521" y="368"/>
                  <a:pt x="12509" y="362"/>
                  <a:pt x="12509" y="356"/>
                </a:cubicBezTo>
                <a:cubicBezTo>
                  <a:pt x="12509" y="350"/>
                  <a:pt x="12509" y="338"/>
                  <a:pt x="12509" y="332"/>
                </a:cubicBezTo>
                <a:cubicBezTo>
                  <a:pt x="12492" y="332"/>
                  <a:pt x="12492" y="332"/>
                  <a:pt x="12492" y="332"/>
                </a:cubicBezTo>
                <a:cubicBezTo>
                  <a:pt x="12486" y="332"/>
                  <a:pt x="12486" y="332"/>
                  <a:pt x="12480" y="332"/>
                </a:cubicBezTo>
                <a:cubicBezTo>
                  <a:pt x="12474" y="338"/>
                  <a:pt x="12474" y="338"/>
                  <a:pt x="12474" y="344"/>
                </a:cubicBezTo>
                <a:cubicBezTo>
                  <a:pt x="12468" y="350"/>
                  <a:pt x="12468" y="350"/>
                  <a:pt x="12462" y="356"/>
                </a:cubicBezTo>
                <a:cubicBezTo>
                  <a:pt x="12456" y="356"/>
                  <a:pt x="12450" y="356"/>
                  <a:pt x="12450" y="356"/>
                </a:cubicBezTo>
                <a:cubicBezTo>
                  <a:pt x="12444" y="362"/>
                  <a:pt x="12444" y="362"/>
                  <a:pt x="12438" y="362"/>
                </a:cubicBezTo>
                <a:lnTo>
                  <a:pt x="12426" y="356"/>
                </a:lnTo>
                <a:close/>
                <a:moveTo>
                  <a:pt x="12403" y="457"/>
                </a:moveTo>
                <a:lnTo>
                  <a:pt x="12403" y="457"/>
                </a:lnTo>
                <a:cubicBezTo>
                  <a:pt x="12397" y="457"/>
                  <a:pt x="12397" y="463"/>
                  <a:pt x="12391" y="463"/>
                </a:cubicBezTo>
                <a:cubicBezTo>
                  <a:pt x="12379" y="463"/>
                  <a:pt x="12379" y="463"/>
                  <a:pt x="12379" y="463"/>
                </a:cubicBezTo>
                <a:cubicBezTo>
                  <a:pt x="12373" y="463"/>
                  <a:pt x="12373" y="468"/>
                  <a:pt x="12367" y="468"/>
                </a:cubicBezTo>
                <a:cubicBezTo>
                  <a:pt x="12355" y="468"/>
                  <a:pt x="12355" y="468"/>
                  <a:pt x="12355" y="468"/>
                </a:cubicBezTo>
                <a:cubicBezTo>
                  <a:pt x="12361" y="468"/>
                  <a:pt x="12355" y="474"/>
                  <a:pt x="12355" y="480"/>
                </a:cubicBezTo>
                <a:cubicBezTo>
                  <a:pt x="12361" y="480"/>
                  <a:pt x="12361" y="486"/>
                  <a:pt x="12361" y="492"/>
                </a:cubicBezTo>
                <a:cubicBezTo>
                  <a:pt x="12367" y="492"/>
                  <a:pt x="12373" y="492"/>
                  <a:pt x="12379" y="492"/>
                </a:cubicBezTo>
                <a:cubicBezTo>
                  <a:pt x="12379" y="492"/>
                  <a:pt x="12385" y="492"/>
                  <a:pt x="12391" y="492"/>
                </a:cubicBezTo>
                <a:cubicBezTo>
                  <a:pt x="12391" y="486"/>
                  <a:pt x="12397" y="486"/>
                  <a:pt x="12403" y="486"/>
                </a:cubicBezTo>
                <a:cubicBezTo>
                  <a:pt x="12409" y="480"/>
                  <a:pt x="12414" y="480"/>
                  <a:pt x="12426" y="480"/>
                </a:cubicBezTo>
                <a:cubicBezTo>
                  <a:pt x="12420" y="474"/>
                  <a:pt x="12426" y="468"/>
                  <a:pt x="12426" y="468"/>
                </a:cubicBezTo>
                <a:cubicBezTo>
                  <a:pt x="12420" y="463"/>
                  <a:pt x="12414" y="463"/>
                  <a:pt x="12414" y="457"/>
                </a:cubicBezTo>
                <a:cubicBezTo>
                  <a:pt x="12409" y="457"/>
                  <a:pt x="12409" y="457"/>
                  <a:pt x="12403" y="457"/>
                </a:cubicBezTo>
                <a:close/>
                <a:moveTo>
                  <a:pt x="12201" y="439"/>
                </a:moveTo>
                <a:lnTo>
                  <a:pt x="12201" y="439"/>
                </a:lnTo>
                <a:cubicBezTo>
                  <a:pt x="12201" y="474"/>
                  <a:pt x="12201" y="474"/>
                  <a:pt x="12201" y="474"/>
                </a:cubicBezTo>
                <a:cubicBezTo>
                  <a:pt x="12254" y="474"/>
                  <a:pt x="12254" y="474"/>
                  <a:pt x="12254" y="474"/>
                </a:cubicBezTo>
                <a:cubicBezTo>
                  <a:pt x="12260" y="468"/>
                  <a:pt x="12266" y="468"/>
                  <a:pt x="12266" y="463"/>
                </a:cubicBezTo>
                <a:cubicBezTo>
                  <a:pt x="12266" y="463"/>
                  <a:pt x="12266" y="457"/>
                  <a:pt x="12266" y="451"/>
                </a:cubicBezTo>
                <a:cubicBezTo>
                  <a:pt x="12266" y="451"/>
                  <a:pt x="12272" y="451"/>
                  <a:pt x="12272" y="445"/>
                </a:cubicBezTo>
                <a:cubicBezTo>
                  <a:pt x="12272" y="457"/>
                  <a:pt x="12272" y="468"/>
                  <a:pt x="12278" y="474"/>
                </a:cubicBezTo>
                <a:cubicBezTo>
                  <a:pt x="12284" y="480"/>
                  <a:pt x="12290" y="480"/>
                  <a:pt x="12296" y="480"/>
                </a:cubicBezTo>
                <a:cubicBezTo>
                  <a:pt x="12302" y="480"/>
                  <a:pt x="12302" y="474"/>
                  <a:pt x="12308" y="474"/>
                </a:cubicBezTo>
                <a:cubicBezTo>
                  <a:pt x="12314" y="474"/>
                  <a:pt x="12314" y="474"/>
                  <a:pt x="12320" y="474"/>
                </a:cubicBezTo>
                <a:cubicBezTo>
                  <a:pt x="12320" y="463"/>
                  <a:pt x="12320" y="457"/>
                  <a:pt x="12320" y="439"/>
                </a:cubicBezTo>
                <a:cubicBezTo>
                  <a:pt x="12367" y="439"/>
                  <a:pt x="12367" y="439"/>
                  <a:pt x="12367" y="439"/>
                </a:cubicBezTo>
                <a:cubicBezTo>
                  <a:pt x="12367" y="427"/>
                  <a:pt x="12367" y="427"/>
                  <a:pt x="12367" y="427"/>
                </a:cubicBezTo>
                <a:cubicBezTo>
                  <a:pt x="12367" y="427"/>
                  <a:pt x="12367" y="421"/>
                  <a:pt x="12367" y="415"/>
                </a:cubicBezTo>
                <a:cubicBezTo>
                  <a:pt x="12284" y="415"/>
                  <a:pt x="12284" y="415"/>
                  <a:pt x="12284" y="415"/>
                </a:cubicBezTo>
                <a:cubicBezTo>
                  <a:pt x="12272" y="415"/>
                  <a:pt x="12266" y="421"/>
                  <a:pt x="12260" y="427"/>
                </a:cubicBezTo>
                <a:cubicBezTo>
                  <a:pt x="12254" y="427"/>
                  <a:pt x="12248" y="433"/>
                  <a:pt x="12243" y="433"/>
                </a:cubicBezTo>
                <a:cubicBezTo>
                  <a:pt x="12237" y="433"/>
                  <a:pt x="12237" y="439"/>
                  <a:pt x="12231" y="439"/>
                </a:cubicBezTo>
                <a:cubicBezTo>
                  <a:pt x="12225" y="445"/>
                  <a:pt x="12213" y="445"/>
                  <a:pt x="12201" y="451"/>
                </a:cubicBezTo>
                <a:lnTo>
                  <a:pt x="12201" y="439"/>
                </a:lnTo>
                <a:close/>
                <a:moveTo>
                  <a:pt x="12041" y="445"/>
                </a:moveTo>
                <a:lnTo>
                  <a:pt x="12041" y="445"/>
                </a:lnTo>
                <a:cubicBezTo>
                  <a:pt x="12041" y="445"/>
                  <a:pt x="12053" y="445"/>
                  <a:pt x="12053" y="439"/>
                </a:cubicBezTo>
                <a:cubicBezTo>
                  <a:pt x="12053" y="439"/>
                  <a:pt x="12053" y="433"/>
                  <a:pt x="12053" y="427"/>
                </a:cubicBezTo>
                <a:cubicBezTo>
                  <a:pt x="12053" y="427"/>
                  <a:pt x="12053" y="421"/>
                  <a:pt x="12059" y="415"/>
                </a:cubicBezTo>
                <a:cubicBezTo>
                  <a:pt x="12065" y="415"/>
                  <a:pt x="12071" y="421"/>
                  <a:pt x="12082" y="415"/>
                </a:cubicBezTo>
                <a:cubicBezTo>
                  <a:pt x="12082" y="415"/>
                  <a:pt x="12088" y="415"/>
                  <a:pt x="12094" y="415"/>
                </a:cubicBezTo>
                <a:cubicBezTo>
                  <a:pt x="12100" y="415"/>
                  <a:pt x="12100" y="409"/>
                  <a:pt x="12106" y="409"/>
                </a:cubicBezTo>
                <a:cubicBezTo>
                  <a:pt x="12112" y="403"/>
                  <a:pt x="12118" y="409"/>
                  <a:pt x="12124" y="409"/>
                </a:cubicBezTo>
                <a:cubicBezTo>
                  <a:pt x="12130" y="403"/>
                  <a:pt x="12136" y="397"/>
                  <a:pt x="12136" y="397"/>
                </a:cubicBezTo>
                <a:cubicBezTo>
                  <a:pt x="12142" y="397"/>
                  <a:pt x="12148" y="397"/>
                  <a:pt x="12148" y="397"/>
                </a:cubicBezTo>
                <a:cubicBezTo>
                  <a:pt x="12159" y="397"/>
                  <a:pt x="12166" y="397"/>
                  <a:pt x="12171" y="397"/>
                </a:cubicBezTo>
                <a:cubicBezTo>
                  <a:pt x="12177" y="397"/>
                  <a:pt x="12177" y="391"/>
                  <a:pt x="12183" y="391"/>
                </a:cubicBezTo>
                <a:cubicBezTo>
                  <a:pt x="12189" y="391"/>
                  <a:pt x="12183" y="379"/>
                  <a:pt x="12189" y="379"/>
                </a:cubicBezTo>
                <a:cubicBezTo>
                  <a:pt x="12201" y="379"/>
                  <a:pt x="12201" y="386"/>
                  <a:pt x="12213" y="391"/>
                </a:cubicBezTo>
                <a:cubicBezTo>
                  <a:pt x="12213" y="391"/>
                  <a:pt x="12219" y="391"/>
                  <a:pt x="12225" y="391"/>
                </a:cubicBezTo>
                <a:cubicBezTo>
                  <a:pt x="12231" y="391"/>
                  <a:pt x="12231" y="397"/>
                  <a:pt x="12237" y="397"/>
                </a:cubicBezTo>
                <a:cubicBezTo>
                  <a:pt x="12260" y="397"/>
                  <a:pt x="12260" y="397"/>
                  <a:pt x="12260" y="397"/>
                </a:cubicBezTo>
                <a:cubicBezTo>
                  <a:pt x="12260" y="391"/>
                  <a:pt x="12260" y="386"/>
                  <a:pt x="12260" y="386"/>
                </a:cubicBezTo>
                <a:cubicBezTo>
                  <a:pt x="12260" y="374"/>
                  <a:pt x="12254" y="368"/>
                  <a:pt x="12254" y="362"/>
                </a:cubicBezTo>
                <a:cubicBezTo>
                  <a:pt x="12254" y="350"/>
                  <a:pt x="12266" y="344"/>
                  <a:pt x="12272" y="344"/>
                </a:cubicBezTo>
                <a:cubicBezTo>
                  <a:pt x="12284" y="344"/>
                  <a:pt x="12284" y="350"/>
                  <a:pt x="12290" y="350"/>
                </a:cubicBezTo>
                <a:cubicBezTo>
                  <a:pt x="12296" y="356"/>
                  <a:pt x="12302" y="356"/>
                  <a:pt x="12302" y="356"/>
                </a:cubicBezTo>
                <a:cubicBezTo>
                  <a:pt x="12308" y="356"/>
                  <a:pt x="12308" y="362"/>
                  <a:pt x="12308" y="368"/>
                </a:cubicBezTo>
                <a:cubicBezTo>
                  <a:pt x="12320" y="374"/>
                  <a:pt x="12325" y="379"/>
                  <a:pt x="12337" y="379"/>
                </a:cubicBezTo>
                <a:cubicBezTo>
                  <a:pt x="12349" y="379"/>
                  <a:pt x="12355" y="374"/>
                  <a:pt x="12367" y="374"/>
                </a:cubicBezTo>
                <a:cubicBezTo>
                  <a:pt x="12367" y="368"/>
                  <a:pt x="12373" y="368"/>
                  <a:pt x="12373" y="362"/>
                </a:cubicBezTo>
                <a:cubicBezTo>
                  <a:pt x="12373" y="356"/>
                  <a:pt x="12367" y="356"/>
                  <a:pt x="12367" y="350"/>
                </a:cubicBezTo>
                <a:cubicBezTo>
                  <a:pt x="12367" y="338"/>
                  <a:pt x="12367" y="338"/>
                  <a:pt x="12367" y="338"/>
                </a:cubicBezTo>
                <a:cubicBezTo>
                  <a:pt x="12361" y="338"/>
                  <a:pt x="12355" y="332"/>
                  <a:pt x="12343" y="338"/>
                </a:cubicBezTo>
                <a:cubicBezTo>
                  <a:pt x="12337" y="338"/>
                  <a:pt x="12337" y="338"/>
                  <a:pt x="12332" y="338"/>
                </a:cubicBezTo>
                <a:cubicBezTo>
                  <a:pt x="12325" y="338"/>
                  <a:pt x="12320" y="338"/>
                  <a:pt x="12308" y="338"/>
                </a:cubicBezTo>
                <a:cubicBezTo>
                  <a:pt x="12308" y="338"/>
                  <a:pt x="12302" y="338"/>
                  <a:pt x="12296" y="338"/>
                </a:cubicBezTo>
                <a:cubicBezTo>
                  <a:pt x="12302" y="326"/>
                  <a:pt x="12302" y="326"/>
                  <a:pt x="12308" y="320"/>
                </a:cubicBezTo>
                <a:cubicBezTo>
                  <a:pt x="12314" y="314"/>
                  <a:pt x="12320" y="314"/>
                  <a:pt x="12325" y="308"/>
                </a:cubicBezTo>
                <a:cubicBezTo>
                  <a:pt x="12332" y="302"/>
                  <a:pt x="12332" y="297"/>
                  <a:pt x="12337" y="291"/>
                </a:cubicBezTo>
                <a:cubicBezTo>
                  <a:pt x="12332" y="279"/>
                  <a:pt x="12332" y="279"/>
                  <a:pt x="12332" y="279"/>
                </a:cubicBezTo>
                <a:cubicBezTo>
                  <a:pt x="12325" y="279"/>
                  <a:pt x="12325" y="279"/>
                  <a:pt x="12320" y="279"/>
                </a:cubicBezTo>
                <a:cubicBezTo>
                  <a:pt x="12314" y="279"/>
                  <a:pt x="12314" y="285"/>
                  <a:pt x="12308" y="285"/>
                </a:cubicBezTo>
                <a:cubicBezTo>
                  <a:pt x="12302" y="285"/>
                  <a:pt x="12296" y="285"/>
                  <a:pt x="12296" y="285"/>
                </a:cubicBezTo>
                <a:cubicBezTo>
                  <a:pt x="12284" y="285"/>
                  <a:pt x="12284" y="285"/>
                  <a:pt x="12284" y="285"/>
                </a:cubicBezTo>
                <a:cubicBezTo>
                  <a:pt x="12278" y="285"/>
                  <a:pt x="12278" y="291"/>
                  <a:pt x="12272" y="291"/>
                </a:cubicBezTo>
                <a:cubicBezTo>
                  <a:pt x="12266" y="291"/>
                  <a:pt x="12260" y="291"/>
                  <a:pt x="12260" y="291"/>
                </a:cubicBezTo>
                <a:cubicBezTo>
                  <a:pt x="12254" y="297"/>
                  <a:pt x="12248" y="297"/>
                  <a:pt x="12248" y="302"/>
                </a:cubicBezTo>
                <a:cubicBezTo>
                  <a:pt x="12248" y="302"/>
                  <a:pt x="12248" y="308"/>
                  <a:pt x="12248" y="314"/>
                </a:cubicBezTo>
                <a:cubicBezTo>
                  <a:pt x="12248" y="314"/>
                  <a:pt x="12248" y="320"/>
                  <a:pt x="12248" y="326"/>
                </a:cubicBezTo>
                <a:cubicBezTo>
                  <a:pt x="12248" y="332"/>
                  <a:pt x="12248" y="332"/>
                  <a:pt x="12248" y="338"/>
                </a:cubicBezTo>
                <a:cubicBezTo>
                  <a:pt x="12237" y="338"/>
                  <a:pt x="12231" y="338"/>
                  <a:pt x="12219" y="338"/>
                </a:cubicBezTo>
                <a:cubicBezTo>
                  <a:pt x="12219" y="338"/>
                  <a:pt x="12213" y="338"/>
                  <a:pt x="12207" y="338"/>
                </a:cubicBezTo>
                <a:cubicBezTo>
                  <a:pt x="12195" y="338"/>
                  <a:pt x="12195" y="338"/>
                  <a:pt x="12195" y="338"/>
                </a:cubicBezTo>
                <a:cubicBezTo>
                  <a:pt x="12183" y="338"/>
                  <a:pt x="12183" y="338"/>
                  <a:pt x="12183" y="338"/>
                </a:cubicBezTo>
                <a:cubicBezTo>
                  <a:pt x="12177" y="338"/>
                  <a:pt x="12171" y="332"/>
                  <a:pt x="12171" y="338"/>
                </a:cubicBezTo>
                <a:cubicBezTo>
                  <a:pt x="12166" y="338"/>
                  <a:pt x="12159" y="338"/>
                  <a:pt x="12159" y="344"/>
                </a:cubicBezTo>
                <a:cubicBezTo>
                  <a:pt x="12159" y="350"/>
                  <a:pt x="12166" y="356"/>
                  <a:pt x="12166" y="356"/>
                </a:cubicBezTo>
                <a:cubicBezTo>
                  <a:pt x="12159" y="362"/>
                  <a:pt x="12154" y="362"/>
                  <a:pt x="12154" y="362"/>
                </a:cubicBezTo>
                <a:cubicBezTo>
                  <a:pt x="12154" y="368"/>
                  <a:pt x="12159" y="368"/>
                  <a:pt x="12159" y="374"/>
                </a:cubicBezTo>
                <a:cubicBezTo>
                  <a:pt x="12159" y="397"/>
                  <a:pt x="12159" y="397"/>
                  <a:pt x="12159" y="397"/>
                </a:cubicBezTo>
                <a:cubicBezTo>
                  <a:pt x="12142" y="397"/>
                  <a:pt x="12130" y="397"/>
                  <a:pt x="12112" y="397"/>
                </a:cubicBezTo>
                <a:cubicBezTo>
                  <a:pt x="12106" y="397"/>
                  <a:pt x="12100" y="397"/>
                  <a:pt x="12100" y="403"/>
                </a:cubicBezTo>
                <a:cubicBezTo>
                  <a:pt x="12094" y="403"/>
                  <a:pt x="12088" y="403"/>
                  <a:pt x="12088" y="403"/>
                </a:cubicBezTo>
                <a:cubicBezTo>
                  <a:pt x="12082" y="403"/>
                  <a:pt x="12082" y="409"/>
                  <a:pt x="12077" y="409"/>
                </a:cubicBezTo>
                <a:cubicBezTo>
                  <a:pt x="12071" y="409"/>
                  <a:pt x="12065" y="409"/>
                  <a:pt x="12065" y="409"/>
                </a:cubicBezTo>
                <a:cubicBezTo>
                  <a:pt x="12059" y="409"/>
                  <a:pt x="12059" y="415"/>
                  <a:pt x="12053" y="415"/>
                </a:cubicBezTo>
                <a:cubicBezTo>
                  <a:pt x="12047" y="415"/>
                  <a:pt x="12047" y="421"/>
                  <a:pt x="12041" y="427"/>
                </a:cubicBezTo>
                <a:cubicBezTo>
                  <a:pt x="12029" y="439"/>
                  <a:pt x="12029" y="439"/>
                  <a:pt x="12029" y="439"/>
                </a:cubicBezTo>
                <a:lnTo>
                  <a:pt x="12041" y="445"/>
                </a:lnTo>
                <a:close/>
                <a:moveTo>
                  <a:pt x="11810" y="368"/>
                </a:moveTo>
                <a:lnTo>
                  <a:pt x="11810" y="368"/>
                </a:lnTo>
                <a:cubicBezTo>
                  <a:pt x="11804" y="368"/>
                  <a:pt x="11798" y="368"/>
                  <a:pt x="11792" y="368"/>
                </a:cubicBezTo>
                <a:cubicBezTo>
                  <a:pt x="11786" y="368"/>
                  <a:pt x="11780" y="374"/>
                  <a:pt x="11780" y="374"/>
                </a:cubicBezTo>
                <a:cubicBezTo>
                  <a:pt x="11774" y="379"/>
                  <a:pt x="11774" y="379"/>
                  <a:pt x="11768" y="379"/>
                </a:cubicBezTo>
                <a:cubicBezTo>
                  <a:pt x="11762" y="379"/>
                  <a:pt x="11762" y="379"/>
                  <a:pt x="11762" y="379"/>
                </a:cubicBezTo>
                <a:cubicBezTo>
                  <a:pt x="11756" y="379"/>
                  <a:pt x="11750" y="379"/>
                  <a:pt x="11745" y="379"/>
                </a:cubicBezTo>
                <a:cubicBezTo>
                  <a:pt x="11739" y="379"/>
                  <a:pt x="11739" y="374"/>
                  <a:pt x="11733" y="374"/>
                </a:cubicBezTo>
                <a:cubicBezTo>
                  <a:pt x="11727" y="374"/>
                  <a:pt x="11721" y="374"/>
                  <a:pt x="11721" y="368"/>
                </a:cubicBezTo>
                <a:cubicBezTo>
                  <a:pt x="11715" y="374"/>
                  <a:pt x="11715" y="379"/>
                  <a:pt x="11709" y="386"/>
                </a:cubicBezTo>
                <a:lnTo>
                  <a:pt x="11709" y="397"/>
                </a:lnTo>
                <a:cubicBezTo>
                  <a:pt x="11703" y="397"/>
                  <a:pt x="11703" y="403"/>
                  <a:pt x="11697" y="403"/>
                </a:cubicBezTo>
                <a:cubicBezTo>
                  <a:pt x="11691" y="403"/>
                  <a:pt x="11691" y="391"/>
                  <a:pt x="11685" y="391"/>
                </a:cubicBezTo>
                <a:cubicBezTo>
                  <a:pt x="11679" y="391"/>
                  <a:pt x="11679" y="391"/>
                  <a:pt x="11673" y="391"/>
                </a:cubicBezTo>
                <a:cubicBezTo>
                  <a:pt x="11661" y="386"/>
                  <a:pt x="11656" y="386"/>
                  <a:pt x="11650" y="386"/>
                </a:cubicBezTo>
                <a:cubicBezTo>
                  <a:pt x="11626" y="386"/>
                  <a:pt x="11626" y="386"/>
                  <a:pt x="11626" y="386"/>
                </a:cubicBezTo>
                <a:cubicBezTo>
                  <a:pt x="11626" y="391"/>
                  <a:pt x="11626" y="403"/>
                  <a:pt x="11632" y="409"/>
                </a:cubicBezTo>
                <a:cubicBezTo>
                  <a:pt x="11638" y="421"/>
                  <a:pt x="11644" y="427"/>
                  <a:pt x="11656" y="427"/>
                </a:cubicBezTo>
                <a:cubicBezTo>
                  <a:pt x="11668" y="427"/>
                  <a:pt x="11668" y="421"/>
                  <a:pt x="11679" y="415"/>
                </a:cubicBezTo>
                <a:cubicBezTo>
                  <a:pt x="11679" y="415"/>
                  <a:pt x="11685" y="415"/>
                  <a:pt x="11691" y="415"/>
                </a:cubicBezTo>
                <a:cubicBezTo>
                  <a:pt x="11697" y="415"/>
                  <a:pt x="11697" y="409"/>
                  <a:pt x="11703" y="409"/>
                </a:cubicBezTo>
                <a:cubicBezTo>
                  <a:pt x="11709" y="409"/>
                  <a:pt x="11709" y="403"/>
                  <a:pt x="11715" y="403"/>
                </a:cubicBezTo>
                <a:cubicBezTo>
                  <a:pt x="11727" y="403"/>
                  <a:pt x="11733" y="403"/>
                  <a:pt x="11739" y="403"/>
                </a:cubicBezTo>
                <a:cubicBezTo>
                  <a:pt x="11750" y="403"/>
                  <a:pt x="11750" y="403"/>
                  <a:pt x="11762" y="403"/>
                </a:cubicBezTo>
                <a:cubicBezTo>
                  <a:pt x="11768" y="403"/>
                  <a:pt x="11768" y="409"/>
                  <a:pt x="11774" y="409"/>
                </a:cubicBezTo>
                <a:cubicBezTo>
                  <a:pt x="11774" y="409"/>
                  <a:pt x="11780" y="403"/>
                  <a:pt x="11786" y="403"/>
                </a:cubicBezTo>
                <a:cubicBezTo>
                  <a:pt x="11786" y="421"/>
                  <a:pt x="11786" y="421"/>
                  <a:pt x="11786" y="421"/>
                </a:cubicBezTo>
                <a:cubicBezTo>
                  <a:pt x="11780" y="427"/>
                  <a:pt x="11780" y="433"/>
                  <a:pt x="11774" y="433"/>
                </a:cubicBezTo>
                <a:cubicBezTo>
                  <a:pt x="11768" y="433"/>
                  <a:pt x="11762" y="433"/>
                  <a:pt x="11750" y="433"/>
                </a:cubicBezTo>
                <a:cubicBezTo>
                  <a:pt x="11750" y="457"/>
                  <a:pt x="11750" y="457"/>
                  <a:pt x="11750" y="457"/>
                </a:cubicBezTo>
                <a:cubicBezTo>
                  <a:pt x="11750" y="463"/>
                  <a:pt x="11750" y="463"/>
                  <a:pt x="11756" y="468"/>
                </a:cubicBezTo>
                <a:cubicBezTo>
                  <a:pt x="11762" y="474"/>
                  <a:pt x="11762" y="474"/>
                  <a:pt x="11768" y="480"/>
                </a:cubicBezTo>
                <a:cubicBezTo>
                  <a:pt x="11780" y="486"/>
                  <a:pt x="11780" y="486"/>
                  <a:pt x="11780" y="486"/>
                </a:cubicBezTo>
                <a:cubicBezTo>
                  <a:pt x="11792" y="492"/>
                  <a:pt x="11798" y="492"/>
                  <a:pt x="11816" y="492"/>
                </a:cubicBezTo>
                <a:cubicBezTo>
                  <a:pt x="11822" y="492"/>
                  <a:pt x="11827" y="492"/>
                  <a:pt x="11834" y="492"/>
                </a:cubicBezTo>
                <a:cubicBezTo>
                  <a:pt x="11839" y="486"/>
                  <a:pt x="11845" y="486"/>
                  <a:pt x="11845" y="480"/>
                </a:cubicBezTo>
                <a:cubicBezTo>
                  <a:pt x="11851" y="474"/>
                  <a:pt x="11857" y="468"/>
                  <a:pt x="11857" y="463"/>
                </a:cubicBezTo>
                <a:cubicBezTo>
                  <a:pt x="11857" y="457"/>
                  <a:pt x="11851" y="451"/>
                  <a:pt x="11851" y="439"/>
                </a:cubicBezTo>
                <a:cubicBezTo>
                  <a:pt x="11851" y="427"/>
                  <a:pt x="11851" y="427"/>
                  <a:pt x="11851" y="427"/>
                </a:cubicBezTo>
                <a:cubicBezTo>
                  <a:pt x="11863" y="427"/>
                  <a:pt x="11875" y="427"/>
                  <a:pt x="11887" y="427"/>
                </a:cubicBezTo>
                <a:cubicBezTo>
                  <a:pt x="11893" y="427"/>
                  <a:pt x="11893" y="427"/>
                  <a:pt x="11899" y="427"/>
                </a:cubicBezTo>
                <a:cubicBezTo>
                  <a:pt x="11905" y="427"/>
                  <a:pt x="11905" y="427"/>
                  <a:pt x="11905" y="427"/>
                </a:cubicBezTo>
                <a:cubicBezTo>
                  <a:pt x="11911" y="427"/>
                  <a:pt x="11916" y="427"/>
                  <a:pt x="11922" y="427"/>
                </a:cubicBezTo>
                <a:cubicBezTo>
                  <a:pt x="11928" y="427"/>
                  <a:pt x="11928" y="421"/>
                  <a:pt x="11934" y="415"/>
                </a:cubicBezTo>
                <a:cubicBezTo>
                  <a:pt x="11940" y="415"/>
                  <a:pt x="11940" y="415"/>
                  <a:pt x="11946" y="415"/>
                </a:cubicBezTo>
                <a:cubicBezTo>
                  <a:pt x="11952" y="409"/>
                  <a:pt x="11952" y="403"/>
                  <a:pt x="11952" y="397"/>
                </a:cubicBezTo>
                <a:cubicBezTo>
                  <a:pt x="11952" y="379"/>
                  <a:pt x="11952" y="379"/>
                  <a:pt x="11952" y="379"/>
                </a:cubicBezTo>
                <a:cubicBezTo>
                  <a:pt x="11940" y="374"/>
                  <a:pt x="11934" y="374"/>
                  <a:pt x="11922" y="374"/>
                </a:cubicBezTo>
                <a:cubicBezTo>
                  <a:pt x="11922" y="338"/>
                  <a:pt x="11922" y="338"/>
                  <a:pt x="11922" y="338"/>
                </a:cubicBezTo>
                <a:cubicBezTo>
                  <a:pt x="11916" y="338"/>
                  <a:pt x="11916" y="338"/>
                  <a:pt x="11911" y="338"/>
                </a:cubicBezTo>
                <a:cubicBezTo>
                  <a:pt x="11905" y="338"/>
                  <a:pt x="11905" y="338"/>
                  <a:pt x="11899" y="338"/>
                </a:cubicBezTo>
                <a:cubicBezTo>
                  <a:pt x="11887" y="338"/>
                  <a:pt x="11881" y="338"/>
                  <a:pt x="11875" y="338"/>
                </a:cubicBezTo>
                <a:cubicBezTo>
                  <a:pt x="11875" y="344"/>
                  <a:pt x="11875" y="350"/>
                  <a:pt x="11875" y="350"/>
                </a:cubicBezTo>
                <a:cubicBezTo>
                  <a:pt x="11875" y="356"/>
                  <a:pt x="11869" y="356"/>
                  <a:pt x="11863" y="362"/>
                </a:cubicBezTo>
                <a:cubicBezTo>
                  <a:pt x="11863" y="368"/>
                  <a:pt x="11857" y="368"/>
                  <a:pt x="11851" y="374"/>
                </a:cubicBezTo>
                <a:cubicBezTo>
                  <a:pt x="11839" y="379"/>
                  <a:pt x="11827" y="368"/>
                  <a:pt x="11810" y="368"/>
                </a:cubicBezTo>
                <a:close/>
                <a:moveTo>
                  <a:pt x="10179" y="468"/>
                </a:moveTo>
                <a:lnTo>
                  <a:pt x="10179" y="468"/>
                </a:lnTo>
                <a:cubicBezTo>
                  <a:pt x="10179" y="474"/>
                  <a:pt x="10185" y="468"/>
                  <a:pt x="10191" y="474"/>
                </a:cubicBezTo>
                <a:cubicBezTo>
                  <a:pt x="10197" y="474"/>
                  <a:pt x="10197" y="474"/>
                  <a:pt x="10203" y="480"/>
                </a:cubicBezTo>
                <a:cubicBezTo>
                  <a:pt x="10215" y="480"/>
                  <a:pt x="10215" y="480"/>
                  <a:pt x="10215" y="480"/>
                </a:cubicBezTo>
                <a:cubicBezTo>
                  <a:pt x="10215" y="480"/>
                  <a:pt x="10221" y="480"/>
                  <a:pt x="10227" y="480"/>
                </a:cubicBezTo>
                <a:cubicBezTo>
                  <a:pt x="10233" y="480"/>
                  <a:pt x="10233" y="486"/>
                  <a:pt x="10245" y="486"/>
                </a:cubicBezTo>
                <a:cubicBezTo>
                  <a:pt x="10250" y="486"/>
                  <a:pt x="10256" y="486"/>
                  <a:pt x="10262" y="486"/>
                </a:cubicBezTo>
                <a:cubicBezTo>
                  <a:pt x="10268" y="480"/>
                  <a:pt x="10268" y="480"/>
                  <a:pt x="10274" y="480"/>
                </a:cubicBezTo>
                <a:cubicBezTo>
                  <a:pt x="10286" y="480"/>
                  <a:pt x="10286" y="480"/>
                  <a:pt x="10292" y="480"/>
                </a:cubicBezTo>
                <a:cubicBezTo>
                  <a:pt x="10298" y="480"/>
                  <a:pt x="10304" y="480"/>
                  <a:pt x="10304" y="486"/>
                </a:cubicBezTo>
                <a:cubicBezTo>
                  <a:pt x="10310" y="486"/>
                  <a:pt x="10310" y="486"/>
                  <a:pt x="10316" y="492"/>
                </a:cubicBezTo>
                <a:cubicBezTo>
                  <a:pt x="10322" y="492"/>
                  <a:pt x="10316" y="498"/>
                  <a:pt x="10322" y="504"/>
                </a:cubicBezTo>
                <a:cubicBezTo>
                  <a:pt x="10233" y="504"/>
                  <a:pt x="10233" y="504"/>
                  <a:pt x="10233" y="504"/>
                </a:cubicBezTo>
                <a:cubicBezTo>
                  <a:pt x="10233" y="528"/>
                  <a:pt x="10233" y="528"/>
                  <a:pt x="10233" y="528"/>
                </a:cubicBezTo>
                <a:cubicBezTo>
                  <a:pt x="10245" y="534"/>
                  <a:pt x="10250" y="534"/>
                  <a:pt x="10256" y="540"/>
                </a:cubicBezTo>
                <a:cubicBezTo>
                  <a:pt x="10268" y="540"/>
                  <a:pt x="10268" y="552"/>
                  <a:pt x="10280" y="552"/>
                </a:cubicBezTo>
                <a:cubicBezTo>
                  <a:pt x="10339" y="552"/>
                  <a:pt x="10339" y="552"/>
                  <a:pt x="10339" y="552"/>
                </a:cubicBezTo>
                <a:cubicBezTo>
                  <a:pt x="10345" y="552"/>
                  <a:pt x="10351" y="545"/>
                  <a:pt x="10351" y="545"/>
                </a:cubicBezTo>
                <a:cubicBezTo>
                  <a:pt x="10363" y="545"/>
                  <a:pt x="10369" y="545"/>
                  <a:pt x="10375" y="552"/>
                </a:cubicBezTo>
                <a:cubicBezTo>
                  <a:pt x="10381" y="552"/>
                  <a:pt x="10381" y="557"/>
                  <a:pt x="10387" y="563"/>
                </a:cubicBezTo>
                <a:cubicBezTo>
                  <a:pt x="10387" y="563"/>
                  <a:pt x="10393" y="563"/>
                  <a:pt x="10399" y="569"/>
                </a:cubicBezTo>
                <a:cubicBezTo>
                  <a:pt x="10404" y="569"/>
                  <a:pt x="10404" y="569"/>
                  <a:pt x="10411" y="569"/>
                </a:cubicBezTo>
                <a:cubicBezTo>
                  <a:pt x="10416" y="569"/>
                  <a:pt x="10422" y="569"/>
                  <a:pt x="10428" y="569"/>
                </a:cubicBezTo>
                <a:cubicBezTo>
                  <a:pt x="10440" y="569"/>
                  <a:pt x="10446" y="569"/>
                  <a:pt x="10458" y="569"/>
                </a:cubicBezTo>
                <a:cubicBezTo>
                  <a:pt x="10464" y="563"/>
                  <a:pt x="10464" y="563"/>
                  <a:pt x="10470" y="563"/>
                </a:cubicBezTo>
                <a:cubicBezTo>
                  <a:pt x="10476" y="557"/>
                  <a:pt x="10476" y="557"/>
                  <a:pt x="10482" y="552"/>
                </a:cubicBezTo>
                <a:cubicBezTo>
                  <a:pt x="10488" y="552"/>
                  <a:pt x="10488" y="540"/>
                  <a:pt x="10493" y="540"/>
                </a:cubicBezTo>
                <a:cubicBezTo>
                  <a:pt x="10511" y="540"/>
                  <a:pt x="10517" y="552"/>
                  <a:pt x="10529" y="552"/>
                </a:cubicBezTo>
                <a:cubicBezTo>
                  <a:pt x="10541" y="552"/>
                  <a:pt x="10553" y="552"/>
                  <a:pt x="10559" y="545"/>
                </a:cubicBezTo>
                <a:cubicBezTo>
                  <a:pt x="10565" y="540"/>
                  <a:pt x="10570" y="540"/>
                  <a:pt x="10570" y="540"/>
                </a:cubicBezTo>
                <a:cubicBezTo>
                  <a:pt x="10577" y="534"/>
                  <a:pt x="10570" y="522"/>
                  <a:pt x="10570" y="516"/>
                </a:cubicBezTo>
                <a:cubicBezTo>
                  <a:pt x="10577" y="504"/>
                  <a:pt x="10577" y="498"/>
                  <a:pt x="10588" y="498"/>
                </a:cubicBezTo>
                <a:cubicBezTo>
                  <a:pt x="10594" y="498"/>
                  <a:pt x="10594" y="498"/>
                  <a:pt x="10600" y="498"/>
                </a:cubicBezTo>
                <a:cubicBezTo>
                  <a:pt x="10606" y="498"/>
                  <a:pt x="10606" y="498"/>
                  <a:pt x="10612" y="492"/>
                </a:cubicBezTo>
                <a:cubicBezTo>
                  <a:pt x="10618" y="492"/>
                  <a:pt x="10618" y="486"/>
                  <a:pt x="10624" y="486"/>
                </a:cubicBezTo>
                <a:cubicBezTo>
                  <a:pt x="10636" y="480"/>
                  <a:pt x="10636" y="480"/>
                  <a:pt x="10636" y="480"/>
                </a:cubicBezTo>
                <a:cubicBezTo>
                  <a:pt x="10630" y="474"/>
                  <a:pt x="10624" y="463"/>
                  <a:pt x="10618" y="463"/>
                </a:cubicBezTo>
                <a:cubicBezTo>
                  <a:pt x="10606" y="457"/>
                  <a:pt x="10600" y="457"/>
                  <a:pt x="10594" y="457"/>
                </a:cubicBezTo>
                <a:cubicBezTo>
                  <a:pt x="10588" y="457"/>
                  <a:pt x="10582" y="457"/>
                  <a:pt x="10577" y="457"/>
                </a:cubicBezTo>
                <a:cubicBezTo>
                  <a:pt x="10570" y="457"/>
                  <a:pt x="10565" y="468"/>
                  <a:pt x="10559" y="468"/>
                </a:cubicBezTo>
                <a:cubicBezTo>
                  <a:pt x="10535" y="468"/>
                  <a:pt x="10535" y="468"/>
                  <a:pt x="10535" y="468"/>
                </a:cubicBezTo>
                <a:cubicBezTo>
                  <a:pt x="10535" y="463"/>
                  <a:pt x="10535" y="457"/>
                  <a:pt x="10535" y="451"/>
                </a:cubicBezTo>
                <a:cubicBezTo>
                  <a:pt x="10535" y="445"/>
                  <a:pt x="10529" y="445"/>
                  <a:pt x="10529" y="439"/>
                </a:cubicBezTo>
                <a:cubicBezTo>
                  <a:pt x="10523" y="433"/>
                  <a:pt x="10517" y="433"/>
                  <a:pt x="10511" y="427"/>
                </a:cubicBezTo>
                <a:cubicBezTo>
                  <a:pt x="10511" y="427"/>
                  <a:pt x="10505" y="421"/>
                  <a:pt x="10505" y="415"/>
                </a:cubicBezTo>
                <a:cubicBezTo>
                  <a:pt x="10499" y="421"/>
                  <a:pt x="10499" y="421"/>
                  <a:pt x="10493" y="421"/>
                </a:cubicBezTo>
                <a:cubicBezTo>
                  <a:pt x="10488" y="421"/>
                  <a:pt x="10488" y="427"/>
                  <a:pt x="10488" y="433"/>
                </a:cubicBezTo>
                <a:cubicBezTo>
                  <a:pt x="10482" y="433"/>
                  <a:pt x="10476" y="439"/>
                  <a:pt x="10476" y="445"/>
                </a:cubicBezTo>
                <a:cubicBezTo>
                  <a:pt x="10464" y="451"/>
                  <a:pt x="10458" y="457"/>
                  <a:pt x="10446" y="457"/>
                </a:cubicBezTo>
                <a:cubicBezTo>
                  <a:pt x="10446" y="457"/>
                  <a:pt x="10440" y="463"/>
                  <a:pt x="10434" y="463"/>
                </a:cubicBezTo>
                <a:cubicBezTo>
                  <a:pt x="10428" y="463"/>
                  <a:pt x="10428" y="457"/>
                  <a:pt x="10422" y="451"/>
                </a:cubicBezTo>
                <a:cubicBezTo>
                  <a:pt x="10446" y="427"/>
                  <a:pt x="10446" y="427"/>
                  <a:pt x="10446" y="427"/>
                </a:cubicBezTo>
                <a:cubicBezTo>
                  <a:pt x="10446" y="421"/>
                  <a:pt x="10446" y="421"/>
                  <a:pt x="10446" y="421"/>
                </a:cubicBezTo>
                <a:cubicBezTo>
                  <a:pt x="10446" y="415"/>
                  <a:pt x="10446" y="415"/>
                  <a:pt x="10446" y="409"/>
                </a:cubicBezTo>
                <a:cubicBezTo>
                  <a:pt x="10440" y="409"/>
                  <a:pt x="10440" y="409"/>
                  <a:pt x="10434" y="415"/>
                </a:cubicBezTo>
                <a:cubicBezTo>
                  <a:pt x="10428" y="415"/>
                  <a:pt x="10428" y="421"/>
                  <a:pt x="10422" y="421"/>
                </a:cubicBezTo>
                <a:cubicBezTo>
                  <a:pt x="10416" y="421"/>
                  <a:pt x="10416" y="421"/>
                  <a:pt x="10416" y="421"/>
                </a:cubicBezTo>
                <a:cubicBezTo>
                  <a:pt x="10411" y="427"/>
                  <a:pt x="10411" y="415"/>
                  <a:pt x="10404" y="415"/>
                </a:cubicBezTo>
                <a:cubicBezTo>
                  <a:pt x="10369" y="415"/>
                  <a:pt x="10369" y="415"/>
                  <a:pt x="10369" y="415"/>
                </a:cubicBezTo>
                <a:cubicBezTo>
                  <a:pt x="10369" y="427"/>
                  <a:pt x="10369" y="433"/>
                  <a:pt x="10369" y="445"/>
                </a:cubicBezTo>
                <a:cubicBezTo>
                  <a:pt x="10369" y="457"/>
                  <a:pt x="10369" y="463"/>
                  <a:pt x="10363" y="468"/>
                </a:cubicBezTo>
                <a:cubicBezTo>
                  <a:pt x="10363" y="474"/>
                  <a:pt x="10357" y="474"/>
                  <a:pt x="10357" y="480"/>
                </a:cubicBezTo>
                <a:cubicBezTo>
                  <a:pt x="10345" y="480"/>
                  <a:pt x="10345" y="480"/>
                  <a:pt x="10345" y="480"/>
                </a:cubicBezTo>
                <a:cubicBezTo>
                  <a:pt x="10345" y="463"/>
                  <a:pt x="10345" y="457"/>
                  <a:pt x="10339" y="445"/>
                </a:cubicBezTo>
                <a:cubicBezTo>
                  <a:pt x="10339" y="439"/>
                  <a:pt x="10333" y="439"/>
                  <a:pt x="10327" y="433"/>
                </a:cubicBezTo>
                <a:cubicBezTo>
                  <a:pt x="10327" y="433"/>
                  <a:pt x="10322" y="433"/>
                  <a:pt x="10316" y="427"/>
                </a:cubicBezTo>
                <a:cubicBezTo>
                  <a:pt x="10310" y="427"/>
                  <a:pt x="10310" y="427"/>
                  <a:pt x="10304" y="427"/>
                </a:cubicBezTo>
                <a:cubicBezTo>
                  <a:pt x="10268" y="427"/>
                  <a:pt x="10250" y="421"/>
                  <a:pt x="10209" y="421"/>
                </a:cubicBezTo>
                <a:cubicBezTo>
                  <a:pt x="10209" y="421"/>
                  <a:pt x="10203" y="427"/>
                  <a:pt x="10197" y="427"/>
                </a:cubicBezTo>
                <a:lnTo>
                  <a:pt x="10191" y="427"/>
                </a:lnTo>
                <a:cubicBezTo>
                  <a:pt x="10179" y="433"/>
                  <a:pt x="10173" y="439"/>
                  <a:pt x="10173" y="445"/>
                </a:cubicBezTo>
                <a:cubicBezTo>
                  <a:pt x="10173" y="457"/>
                  <a:pt x="10173" y="463"/>
                  <a:pt x="10179" y="468"/>
                </a:cubicBezTo>
                <a:close/>
                <a:moveTo>
                  <a:pt x="10061" y="682"/>
                </a:moveTo>
                <a:lnTo>
                  <a:pt x="10061" y="682"/>
                </a:lnTo>
                <a:cubicBezTo>
                  <a:pt x="10061" y="688"/>
                  <a:pt x="10067" y="688"/>
                  <a:pt x="10067" y="688"/>
                </a:cubicBezTo>
                <a:cubicBezTo>
                  <a:pt x="10067" y="688"/>
                  <a:pt x="10067" y="700"/>
                  <a:pt x="10061" y="700"/>
                </a:cubicBezTo>
                <a:cubicBezTo>
                  <a:pt x="10055" y="700"/>
                  <a:pt x="10049" y="694"/>
                  <a:pt x="10037" y="694"/>
                </a:cubicBezTo>
                <a:cubicBezTo>
                  <a:pt x="10025" y="694"/>
                  <a:pt x="10025" y="694"/>
                  <a:pt x="10025" y="694"/>
                </a:cubicBezTo>
                <a:cubicBezTo>
                  <a:pt x="10019" y="694"/>
                  <a:pt x="10013" y="694"/>
                  <a:pt x="10013" y="694"/>
                </a:cubicBezTo>
                <a:cubicBezTo>
                  <a:pt x="10001" y="694"/>
                  <a:pt x="9995" y="688"/>
                  <a:pt x="9990" y="694"/>
                </a:cubicBezTo>
                <a:cubicBezTo>
                  <a:pt x="9983" y="694"/>
                  <a:pt x="9983" y="694"/>
                  <a:pt x="9978" y="700"/>
                </a:cubicBezTo>
                <a:cubicBezTo>
                  <a:pt x="9972" y="700"/>
                  <a:pt x="9972" y="706"/>
                  <a:pt x="9966" y="706"/>
                </a:cubicBezTo>
                <a:cubicBezTo>
                  <a:pt x="9954" y="706"/>
                  <a:pt x="9942" y="700"/>
                  <a:pt x="9930" y="706"/>
                </a:cubicBezTo>
                <a:cubicBezTo>
                  <a:pt x="9912" y="706"/>
                  <a:pt x="9906" y="706"/>
                  <a:pt x="9895" y="718"/>
                </a:cubicBezTo>
                <a:cubicBezTo>
                  <a:pt x="9889" y="718"/>
                  <a:pt x="9889" y="723"/>
                  <a:pt x="9889" y="729"/>
                </a:cubicBezTo>
                <a:cubicBezTo>
                  <a:pt x="9889" y="753"/>
                  <a:pt x="9889" y="753"/>
                  <a:pt x="9889" y="753"/>
                </a:cubicBezTo>
                <a:cubicBezTo>
                  <a:pt x="9906" y="747"/>
                  <a:pt x="9912" y="747"/>
                  <a:pt x="9924" y="747"/>
                </a:cubicBezTo>
                <a:cubicBezTo>
                  <a:pt x="9936" y="747"/>
                  <a:pt x="9936" y="747"/>
                  <a:pt x="9936" y="747"/>
                </a:cubicBezTo>
                <a:cubicBezTo>
                  <a:pt x="9942" y="747"/>
                  <a:pt x="9942" y="747"/>
                  <a:pt x="9948" y="747"/>
                </a:cubicBezTo>
                <a:cubicBezTo>
                  <a:pt x="9954" y="747"/>
                  <a:pt x="9960" y="753"/>
                  <a:pt x="9966" y="753"/>
                </a:cubicBezTo>
                <a:cubicBezTo>
                  <a:pt x="9978" y="753"/>
                  <a:pt x="9990" y="753"/>
                  <a:pt x="9995" y="747"/>
                </a:cubicBezTo>
                <a:cubicBezTo>
                  <a:pt x="10007" y="741"/>
                  <a:pt x="10013" y="735"/>
                  <a:pt x="10019" y="729"/>
                </a:cubicBezTo>
                <a:cubicBezTo>
                  <a:pt x="10025" y="729"/>
                  <a:pt x="10031" y="723"/>
                  <a:pt x="10037" y="723"/>
                </a:cubicBezTo>
                <a:cubicBezTo>
                  <a:pt x="10043" y="723"/>
                  <a:pt x="10043" y="723"/>
                  <a:pt x="10043" y="723"/>
                </a:cubicBezTo>
                <a:cubicBezTo>
                  <a:pt x="10049" y="723"/>
                  <a:pt x="10049" y="723"/>
                  <a:pt x="10055" y="723"/>
                </a:cubicBezTo>
                <a:cubicBezTo>
                  <a:pt x="10061" y="729"/>
                  <a:pt x="10055" y="735"/>
                  <a:pt x="10061" y="735"/>
                </a:cubicBezTo>
                <a:cubicBezTo>
                  <a:pt x="10055" y="741"/>
                  <a:pt x="10055" y="747"/>
                  <a:pt x="10049" y="747"/>
                </a:cubicBezTo>
                <a:cubicBezTo>
                  <a:pt x="10049" y="747"/>
                  <a:pt x="10043" y="747"/>
                  <a:pt x="10037" y="747"/>
                </a:cubicBezTo>
                <a:cubicBezTo>
                  <a:pt x="10037" y="753"/>
                  <a:pt x="10031" y="753"/>
                  <a:pt x="10031" y="753"/>
                </a:cubicBezTo>
                <a:cubicBezTo>
                  <a:pt x="10025" y="753"/>
                  <a:pt x="10025" y="759"/>
                  <a:pt x="10019" y="765"/>
                </a:cubicBezTo>
                <a:cubicBezTo>
                  <a:pt x="10013" y="765"/>
                  <a:pt x="10007" y="771"/>
                  <a:pt x="10001" y="771"/>
                </a:cubicBezTo>
                <a:cubicBezTo>
                  <a:pt x="9995" y="771"/>
                  <a:pt x="9990" y="771"/>
                  <a:pt x="9983" y="771"/>
                </a:cubicBezTo>
                <a:cubicBezTo>
                  <a:pt x="9972" y="771"/>
                  <a:pt x="9960" y="771"/>
                  <a:pt x="9948" y="771"/>
                </a:cubicBezTo>
                <a:cubicBezTo>
                  <a:pt x="9942" y="771"/>
                  <a:pt x="9936" y="771"/>
                  <a:pt x="9936" y="771"/>
                </a:cubicBezTo>
                <a:cubicBezTo>
                  <a:pt x="9930" y="771"/>
                  <a:pt x="9924" y="771"/>
                  <a:pt x="9924" y="777"/>
                </a:cubicBezTo>
                <a:cubicBezTo>
                  <a:pt x="9918" y="777"/>
                  <a:pt x="9912" y="777"/>
                  <a:pt x="9912" y="777"/>
                </a:cubicBezTo>
                <a:cubicBezTo>
                  <a:pt x="9906" y="783"/>
                  <a:pt x="9906" y="783"/>
                  <a:pt x="9906" y="789"/>
                </a:cubicBezTo>
                <a:cubicBezTo>
                  <a:pt x="9906" y="795"/>
                  <a:pt x="9912" y="795"/>
                  <a:pt x="9912" y="800"/>
                </a:cubicBezTo>
                <a:cubicBezTo>
                  <a:pt x="9918" y="812"/>
                  <a:pt x="9924" y="818"/>
                  <a:pt x="9930" y="818"/>
                </a:cubicBezTo>
                <a:cubicBezTo>
                  <a:pt x="9936" y="824"/>
                  <a:pt x="9936" y="818"/>
                  <a:pt x="9942" y="818"/>
                </a:cubicBezTo>
                <a:cubicBezTo>
                  <a:pt x="9954" y="824"/>
                  <a:pt x="9960" y="818"/>
                  <a:pt x="9966" y="818"/>
                </a:cubicBezTo>
                <a:cubicBezTo>
                  <a:pt x="9972" y="818"/>
                  <a:pt x="9972" y="824"/>
                  <a:pt x="9978" y="824"/>
                </a:cubicBezTo>
                <a:cubicBezTo>
                  <a:pt x="9983" y="824"/>
                  <a:pt x="9990" y="830"/>
                  <a:pt x="10001" y="836"/>
                </a:cubicBezTo>
                <a:cubicBezTo>
                  <a:pt x="10001" y="836"/>
                  <a:pt x="10007" y="842"/>
                  <a:pt x="10013" y="842"/>
                </a:cubicBezTo>
                <a:cubicBezTo>
                  <a:pt x="10013" y="848"/>
                  <a:pt x="10013" y="854"/>
                  <a:pt x="10019" y="854"/>
                </a:cubicBezTo>
                <a:cubicBezTo>
                  <a:pt x="10019" y="860"/>
                  <a:pt x="10025" y="860"/>
                  <a:pt x="10025" y="866"/>
                </a:cubicBezTo>
                <a:cubicBezTo>
                  <a:pt x="10031" y="877"/>
                  <a:pt x="10037" y="877"/>
                  <a:pt x="10043" y="889"/>
                </a:cubicBezTo>
                <a:cubicBezTo>
                  <a:pt x="10055" y="884"/>
                  <a:pt x="10055" y="884"/>
                  <a:pt x="10055" y="884"/>
                </a:cubicBezTo>
                <a:lnTo>
                  <a:pt x="10055" y="877"/>
                </a:lnTo>
                <a:cubicBezTo>
                  <a:pt x="10055" y="872"/>
                  <a:pt x="10061" y="866"/>
                  <a:pt x="10061" y="866"/>
                </a:cubicBezTo>
                <a:cubicBezTo>
                  <a:pt x="10067" y="860"/>
                  <a:pt x="10072" y="860"/>
                  <a:pt x="10072" y="860"/>
                </a:cubicBezTo>
                <a:cubicBezTo>
                  <a:pt x="10084" y="854"/>
                  <a:pt x="10090" y="854"/>
                  <a:pt x="10096" y="842"/>
                </a:cubicBezTo>
                <a:cubicBezTo>
                  <a:pt x="10096" y="842"/>
                  <a:pt x="10096" y="836"/>
                  <a:pt x="10102" y="830"/>
                </a:cubicBezTo>
                <a:cubicBezTo>
                  <a:pt x="10102" y="824"/>
                  <a:pt x="10096" y="818"/>
                  <a:pt x="10102" y="806"/>
                </a:cubicBezTo>
                <a:cubicBezTo>
                  <a:pt x="10102" y="800"/>
                  <a:pt x="10102" y="800"/>
                  <a:pt x="10108" y="795"/>
                </a:cubicBezTo>
                <a:cubicBezTo>
                  <a:pt x="10108" y="789"/>
                  <a:pt x="10114" y="789"/>
                  <a:pt x="10114" y="783"/>
                </a:cubicBezTo>
                <a:cubicBezTo>
                  <a:pt x="10120" y="783"/>
                  <a:pt x="10126" y="777"/>
                  <a:pt x="10126" y="777"/>
                </a:cubicBezTo>
                <a:cubicBezTo>
                  <a:pt x="10138" y="777"/>
                  <a:pt x="10144" y="777"/>
                  <a:pt x="10150" y="777"/>
                </a:cubicBezTo>
                <a:cubicBezTo>
                  <a:pt x="10150" y="723"/>
                  <a:pt x="10150" y="723"/>
                  <a:pt x="10150" y="723"/>
                </a:cubicBezTo>
                <a:cubicBezTo>
                  <a:pt x="10156" y="723"/>
                  <a:pt x="10161" y="723"/>
                  <a:pt x="10173" y="723"/>
                </a:cubicBezTo>
                <a:cubicBezTo>
                  <a:pt x="10179" y="718"/>
                  <a:pt x="10185" y="711"/>
                  <a:pt x="10197" y="706"/>
                </a:cubicBezTo>
                <a:cubicBezTo>
                  <a:pt x="10191" y="700"/>
                  <a:pt x="10185" y="700"/>
                  <a:pt x="10185" y="694"/>
                </a:cubicBezTo>
                <a:cubicBezTo>
                  <a:pt x="10185" y="688"/>
                  <a:pt x="10185" y="688"/>
                  <a:pt x="10185" y="682"/>
                </a:cubicBezTo>
                <a:cubicBezTo>
                  <a:pt x="10185" y="682"/>
                  <a:pt x="10185" y="676"/>
                  <a:pt x="10185" y="670"/>
                </a:cubicBezTo>
                <a:cubicBezTo>
                  <a:pt x="10185" y="670"/>
                  <a:pt x="10191" y="664"/>
                  <a:pt x="10191" y="658"/>
                </a:cubicBezTo>
                <a:cubicBezTo>
                  <a:pt x="10191" y="658"/>
                  <a:pt x="10185" y="652"/>
                  <a:pt x="10185" y="646"/>
                </a:cubicBezTo>
                <a:cubicBezTo>
                  <a:pt x="10268" y="646"/>
                  <a:pt x="10268" y="646"/>
                  <a:pt x="10268" y="646"/>
                </a:cubicBezTo>
                <a:cubicBezTo>
                  <a:pt x="10268" y="652"/>
                  <a:pt x="10268" y="658"/>
                  <a:pt x="10268" y="664"/>
                </a:cubicBezTo>
                <a:cubicBezTo>
                  <a:pt x="10268" y="670"/>
                  <a:pt x="10262" y="676"/>
                  <a:pt x="10262" y="688"/>
                </a:cubicBezTo>
                <a:cubicBezTo>
                  <a:pt x="10262" y="694"/>
                  <a:pt x="10262" y="694"/>
                  <a:pt x="10262" y="700"/>
                </a:cubicBezTo>
                <a:cubicBezTo>
                  <a:pt x="10268" y="700"/>
                  <a:pt x="10274" y="700"/>
                  <a:pt x="10286" y="700"/>
                </a:cubicBezTo>
                <a:cubicBezTo>
                  <a:pt x="10292" y="700"/>
                  <a:pt x="10298" y="700"/>
                  <a:pt x="10298" y="706"/>
                </a:cubicBezTo>
                <a:cubicBezTo>
                  <a:pt x="10304" y="706"/>
                  <a:pt x="10310" y="706"/>
                  <a:pt x="10310" y="711"/>
                </a:cubicBezTo>
                <a:cubicBezTo>
                  <a:pt x="10310" y="718"/>
                  <a:pt x="10310" y="718"/>
                  <a:pt x="10310" y="723"/>
                </a:cubicBezTo>
                <a:cubicBezTo>
                  <a:pt x="10310" y="729"/>
                  <a:pt x="10310" y="741"/>
                  <a:pt x="10310" y="747"/>
                </a:cubicBezTo>
                <a:cubicBezTo>
                  <a:pt x="10304" y="753"/>
                  <a:pt x="10298" y="747"/>
                  <a:pt x="10298" y="753"/>
                </a:cubicBezTo>
                <a:cubicBezTo>
                  <a:pt x="10286" y="759"/>
                  <a:pt x="10280" y="765"/>
                  <a:pt x="10280" y="777"/>
                </a:cubicBezTo>
                <a:cubicBezTo>
                  <a:pt x="10280" y="783"/>
                  <a:pt x="10280" y="789"/>
                  <a:pt x="10280" y="795"/>
                </a:cubicBezTo>
                <a:cubicBezTo>
                  <a:pt x="10310" y="795"/>
                  <a:pt x="10310" y="795"/>
                  <a:pt x="10310" y="795"/>
                </a:cubicBezTo>
                <a:cubicBezTo>
                  <a:pt x="10322" y="795"/>
                  <a:pt x="10327" y="783"/>
                  <a:pt x="10345" y="771"/>
                </a:cubicBezTo>
                <a:cubicBezTo>
                  <a:pt x="10351" y="765"/>
                  <a:pt x="10357" y="759"/>
                  <a:pt x="10363" y="759"/>
                </a:cubicBezTo>
                <a:cubicBezTo>
                  <a:pt x="10369" y="759"/>
                  <a:pt x="10375" y="765"/>
                  <a:pt x="10375" y="771"/>
                </a:cubicBezTo>
                <a:cubicBezTo>
                  <a:pt x="10381" y="771"/>
                  <a:pt x="10375" y="777"/>
                  <a:pt x="10375" y="783"/>
                </a:cubicBezTo>
                <a:cubicBezTo>
                  <a:pt x="10375" y="789"/>
                  <a:pt x="10375" y="795"/>
                  <a:pt x="10375" y="800"/>
                </a:cubicBezTo>
                <a:cubicBezTo>
                  <a:pt x="10411" y="800"/>
                  <a:pt x="10411" y="800"/>
                  <a:pt x="10411" y="800"/>
                </a:cubicBezTo>
                <a:cubicBezTo>
                  <a:pt x="10411" y="800"/>
                  <a:pt x="10416" y="800"/>
                  <a:pt x="10422" y="800"/>
                </a:cubicBezTo>
                <a:cubicBezTo>
                  <a:pt x="10422" y="795"/>
                  <a:pt x="10422" y="789"/>
                  <a:pt x="10422" y="789"/>
                </a:cubicBezTo>
                <a:cubicBezTo>
                  <a:pt x="10422" y="783"/>
                  <a:pt x="10428" y="777"/>
                  <a:pt x="10428" y="777"/>
                </a:cubicBezTo>
                <a:cubicBezTo>
                  <a:pt x="10493" y="777"/>
                  <a:pt x="10493" y="777"/>
                  <a:pt x="10493" y="777"/>
                </a:cubicBezTo>
                <a:cubicBezTo>
                  <a:pt x="10517" y="771"/>
                  <a:pt x="10517" y="771"/>
                  <a:pt x="10517" y="771"/>
                </a:cubicBezTo>
                <a:cubicBezTo>
                  <a:pt x="10517" y="759"/>
                  <a:pt x="10517" y="759"/>
                  <a:pt x="10517" y="759"/>
                </a:cubicBezTo>
                <a:cubicBezTo>
                  <a:pt x="10511" y="747"/>
                  <a:pt x="10505" y="735"/>
                  <a:pt x="10488" y="735"/>
                </a:cubicBezTo>
                <a:cubicBezTo>
                  <a:pt x="10482" y="735"/>
                  <a:pt x="10482" y="735"/>
                  <a:pt x="10476" y="735"/>
                </a:cubicBezTo>
                <a:cubicBezTo>
                  <a:pt x="10464" y="735"/>
                  <a:pt x="10458" y="735"/>
                  <a:pt x="10452" y="735"/>
                </a:cubicBezTo>
                <a:cubicBezTo>
                  <a:pt x="10446" y="723"/>
                  <a:pt x="10446" y="718"/>
                  <a:pt x="10446" y="711"/>
                </a:cubicBezTo>
                <a:cubicBezTo>
                  <a:pt x="10446" y="706"/>
                  <a:pt x="10452" y="700"/>
                  <a:pt x="10452" y="700"/>
                </a:cubicBezTo>
                <a:cubicBezTo>
                  <a:pt x="10375" y="700"/>
                  <a:pt x="10375" y="700"/>
                  <a:pt x="10375" y="700"/>
                </a:cubicBezTo>
                <a:cubicBezTo>
                  <a:pt x="10375" y="682"/>
                  <a:pt x="10381" y="664"/>
                  <a:pt x="10369" y="652"/>
                </a:cubicBezTo>
                <a:cubicBezTo>
                  <a:pt x="10363" y="652"/>
                  <a:pt x="10363" y="652"/>
                  <a:pt x="10357" y="652"/>
                </a:cubicBezTo>
                <a:cubicBezTo>
                  <a:pt x="10351" y="652"/>
                  <a:pt x="10351" y="646"/>
                  <a:pt x="10345" y="646"/>
                </a:cubicBezTo>
                <a:cubicBezTo>
                  <a:pt x="10345" y="646"/>
                  <a:pt x="10339" y="640"/>
                  <a:pt x="10339" y="634"/>
                </a:cubicBezTo>
                <a:lnTo>
                  <a:pt x="10339" y="623"/>
                </a:lnTo>
                <a:cubicBezTo>
                  <a:pt x="10327" y="617"/>
                  <a:pt x="10322" y="617"/>
                  <a:pt x="10310" y="617"/>
                </a:cubicBezTo>
                <a:cubicBezTo>
                  <a:pt x="10310" y="617"/>
                  <a:pt x="10304" y="617"/>
                  <a:pt x="10298" y="617"/>
                </a:cubicBezTo>
                <a:cubicBezTo>
                  <a:pt x="10292" y="617"/>
                  <a:pt x="10292" y="611"/>
                  <a:pt x="10286" y="611"/>
                </a:cubicBezTo>
                <a:cubicBezTo>
                  <a:pt x="10280" y="605"/>
                  <a:pt x="10286" y="593"/>
                  <a:pt x="10274" y="587"/>
                </a:cubicBezTo>
                <a:cubicBezTo>
                  <a:pt x="10274" y="587"/>
                  <a:pt x="10268" y="587"/>
                  <a:pt x="10268" y="581"/>
                </a:cubicBezTo>
                <a:cubicBezTo>
                  <a:pt x="10262" y="581"/>
                  <a:pt x="10256" y="581"/>
                  <a:pt x="10256" y="581"/>
                </a:cubicBezTo>
                <a:cubicBezTo>
                  <a:pt x="10250" y="581"/>
                  <a:pt x="10245" y="581"/>
                  <a:pt x="10245" y="581"/>
                </a:cubicBezTo>
                <a:cubicBezTo>
                  <a:pt x="10233" y="587"/>
                  <a:pt x="10233" y="593"/>
                  <a:pt x="10227" y="593"/>
                </a:cubicBezTo>
                <a:cubicBezTo>
                  <a:pt x="10215" y="593"/>
                  <a:pt x="10209" y="593"/>
                  <a:pt x="10203" y="587"/>
                </a:cubicBezTo>
                <a:cubicBezTo>
                  <a:pt x="10197" y="587"/>
                  <a:pt x="10197" y="593"/>
                  <a:pt x="10191" y="587"/>
                </a:cubicBezTo>
                <a:cubicBezTo>
                  <a:pt x="10185" y="587"/>
                  <a:pt x="10185" y="581"/>
                  <a:pt x="10179" y="581"/>
                </a:cubicBezTo>
                <a:cubicBezTo>
                  <a:pt x="10179" y="545"/>
                  <a:pt x="10179" y="545"/>
                  <a:pt x="10179" y="545"/>
                </a:cubicBezTo>
                <a:lnTo>
                  <a:pt x="10185" y="552"/>
                </a:lnTo>
                <a:cubicBezTo>
                  <a:pt x="10179" y="552"/>
                  <a:pt x="10173" y="552"/>
                  <a:pt x="10167" y="552"/>
                </a:cubicBezTo>
                <a:cubicBezTo>
                  <a:pt x="10161" y="552"/>
                  <a:pt x="10156" y="552"/>
                  <a:pt x="10150" y="552"/>
                </a:cubicBezTo>
                <a:cubicBezTo>
                  <a:pt x="10144" y="552"/>
                  <a:pt x="10144" y="552"/>
                  <a:pt x="10138" y="545"/>
                </a:cubicBezTo>
                <a:cubicBezTo>
                  <a:pt x="10138" y="545"/>
                  <a:pt x="10138" y="540"/>
                  <a:pt x="10138" y="534"/>
                </a:cubicBezTo>
                <a:cubicBezTo>
                  <a:pt x="10144" y="528"/>
                  <a:pt x="10156" y="522"/>
                  <a:pt x="10156" y="510"/>
                </a:cubicBezTo>
                <a:cubicBezTo>
                  <a:pt x="10156" y="510"/>
                  <a:pt x="10156" y="504"/>
                  <a:pt x="10156" y="498"/>
                </a:cubicBezTo>
                <a:cubicBezTo>
                  <a:pt x="10055" y="486"/>
                  <a:pt x="10055" y="486"/>
                  <a:pt x="10055" y="486"/>
                </a:cubicBezTo>
                <a:cubicBezTo>
                  <a:pt x="10055" y="486"/>
                  <a:pt x="10049" y="480"/>
                  <a:pt x="10043" y="486"/>
                </a:cubicBezTo>
                <a:cubicBezTo>
                  <a:pt x="10037" y="486"/>
                  <a:pt x="10037" y="492"/>
                  <a:pt x="10037" y="492"/>
                </a:cubicBezTo>
                <a:cubicBezTo>
                  <a:pt x="10031" y="504"/>
                  <a:pt x="10031" y="510"/>
                  <a:pt x="10031" y="516"/>
                </a:cubicBezTo>
                <a:cubicBezTo>
                  <a:pt x="10031" y="528"/>
                  <a:pt x="10031" y="528"/>
                  <a:pt x="10031" y="528"/>
                </a:cubicBezTo>
                <a:cubicBezTo>
                  <a:pt x="10031" y="534"/>
                  <a:pt x="10031" y="540"/>
                  <a:pt x="10031" y="540"/>
                </a:cubicBezTo>
                <a:cubicBezTo>
                  <a:pt x="10031" y="545"/>
                  <a:pt x="10037" y="552"/>
                  <a:pt x="10037" y="557"/>
                </a:cubicBezTo>
                <a:cubicBezTo>
                  <a:pt x="10037" y="569"/>
                  <a:pt x="10037" y="569"/>
                  <a:pt x="10031" y="575"/>
                </a:cubicBezTo>
                <a:cubicBezTo>
                  <a:pt x="10025" y="581"/>
                  <a:pt x="10019" y="587"/>
                  <a:pt x="10013" y="587"/>
                </a:cubicBezTo>
                <a:cubicBezTo>
                  <a:pt x="10007" y="587"/>
                  <a:pt x="10001" y="587"/>
                  <a:pt x="9995" y="581"/>
                </a:cubicBezTo>
                <a:cubicBezTo>
                  <a:pt x="9990" y="575"/>
                  <a:pt x="9990" y="563"/>
                  <a:pt x="9990" y="557"/>
                </a:cubicBezTo>
                <a:cubicBezTo>
                  <a:pt x="9990" y="545"/>
                  <a:pt x="9990" y="545"/>
                  <a:pt x="9990" y="545"/>
                </a:cubicBezTo>
                <a:cubicBezTo>
                  <a:pt x="9990" y="540"/>
                  <a:pt x="9983" y="534"/>
                  <a:pt x="9983" y="534"/>
                </a:cubicBezTo>
                <a:cubicBezTo>
                  <a:pt x="9983" y="522"/>
                  <a:pt x="9983" y="522"/>
                  <a:pt x="9983" y="522"/>
                </a:cubicBezTo>
                <a:cubicBezTo>
                  <a:pt x="9983" y="510"/>
                  <a:pt x="9983" y="510"/>
                  <a:pt x="9983" y="498"/>
                </a:cubicBezTo>
                <a:cubicBezTo>
                  <a:pt x="9960" y="498"/>
                  <a:pt x="9960" y="498"/>
                  <a:pt x="9960" y="498"/>
                </a:cubicBezTo>
                <a:cubicBezTo>
                  <a:pt x="9954" y="504"/>
                  <a:pt x="9942" y="504"/>
                  <a:pt x="9936" y="510"/>
                </a:cubicBezTo>
                <a:cubicBezTo>
                  <a:pt x="9936" y="510"/>
                  <a:pt x="9936" y="516"/>
                  <a:pt x="9930" y="522"/>
                </a:cubicBezTo>
                <a:cubicBezTo>
                  <a:pt x="9930" y="522"/>
                  <a:pt x="9924" y="528"/>
                  <a:pt x="9918" y="528"/>
                </a:cubicBezTo>
                <a:cubicBezTo>
                  <a:pt x="9918" y="534"/>
                  <a:pt x="9912" y="540"/>
                  <a:pt x="9906" y="540"/>
                </a:cubicBezTo>
                <a:cubicBezTo>
                  <a:pt x="9871" y="540"/>
                  <a:pt x="9871" y="540"/>
                  <a:pt x="9871" y="540"/>
                </a:cubicBezTo>
                <a:cubicBezTo>
                  <a:pt x="9871" y="516"/>
                  <a:pt x="9871" y="516"/>
                  <a:pt x="9871" y="516"/>
                </a:cubicBezTo>
                <a:cubicBezTo>
                  <a:pt x="9877" y="516"/>
                  <a:pt x="9871" y="510"/>
                  <a:pt x="9877" y="504"/>
                </a:cubicBezTo>
                <a:cubicBezTo>
                  <a:pt x="9883" y="504"/>
                  <a:pt x="9883" y="510"/>
                  <a:pt x="9889" y="504"/>
                </a:cubicBezTo>
                <a:cubicBezTo>
                  <a:pt x="9895" y="504"/>
                  <a:pt x="9895" y="498"/>
                  <a:pt x="9901" y="498"/>
                </a:cubicBezTo>
                <a:cubicBezTo>
                  <a:pt x="9895" y="486"/>
                  <a:pt x="9895" y="486"/>
                  <a:pt x="9895" y="486"/>
                </a:cubicBezTo>
                <a:cubicBezTo>
                  <a:pt x="9895" y="486"/>
                  <a:pt x="9889" y="486"/>
                  <a:pt x="9883" y="486"/>
                </a:cubicBezTo>
                <a:lnTo>
                  <a:pt x="9877" y="492"/>
                </a:lnTo>
                <a:cubicBezTo>
                  <a:pt x="9871" y="498"/>
                  <a:pt x="9865" y="498"/>
                  <a:pt x="9865" y="498"/>
                </a:cubicBezTo>
                <a:cubicBezTo>
                  <a:pt x="9859" y="504"/>
                  <a:pt x="9859" y="510"/>
                  <a:pt x="9859" y="510"/>
                </a:cubicBezTo>
                <a:cubicBezTo>
                  <a:pt x="9783" y="510"/>
                  <a:pt x="9783" y="510"/>
                  <a:pt x="9783" y="510"/>
                </a:cubicBezTo>
                <a:cubicBezTo>
                  <a:pt x="9777" y="510"/>
                  <a:pt x="9777" y="516"/>
                  <a:pt x="9771" y="516"/>
                </a:cubicBezTo>
                <a:cubicBezTo>
                  <a:pt x="9765" y="516"/>
                  <a:pt x="9753" y="516"/>
                  <a:pt x="9747" y="516"/>
                </a:cubicBezTo>
                <a:cubicBezTo>
                  <a:pt x="9741" y="516"/>
                  <a:pt x="9741" y="522"/>
                  <a:pt x="9736" y="522"/>
                </a:cubicBezTo>
                <a:cubicBezTo>
                  <a:pt x="9736" y="534"/>
                  <a:pt x="9736" y="540"/>
                  <a:pt x="9736" y="545"/>
                </a:cubicBezTo>
                <a:cubicBezTo>
                  <a:pt x="9741" y="552"/>
                  <a:pt x="9747" y="552"/>
                  <a:pt x="9747" y="557"/>
                </a:cubicBezTo>
                <a:cubicBezTo>
                  <a:pt x="9753" y="563"/>
                  <a:pt x="9753" y="569"/>
                  <a:pt x="9759" y="569"/>
                </a:cubicBezTo>
                <a:cubicBezTo>
                  <a:pt x="9771" y="569"/>
                  <a:pt x="9777" y="569"/>
                  <a:pt x="9795" y="569"/>
                </a:cubicBezTo>
                <a:cubicBezTo>
                  <a:pt x="9795" y="569"/>
                  <a:pt x="9800" y="569"/>
                  <a:pt x="9806" y="569"/>
                </a:cubicBezTo>
                <a:cubicBezTo>
                  <a:pt x="9806" y="575"/>
                  <a:pt x="9806" y="581"/>
                  <a:pt x="9806" y="581"/>
                </a:cubicBezTo>
                <a:cubicBezTo>
                  <a:pt x="9800" y="587"/>
                  <a:pt x="9800" y="593"/>
                  <a:pt x="9800" y="593"/>
                </a:cubicBezTo>
                <a:cubicBezTo>
                  <a:pt x="9800" y="599"/>
                  <a:pt x="9789" y="599"/>
                  <a:pt x="9789" y="605"/>
                </a:cubicBezTo>
                <a:cubicBezTo>
                  <a:pt x="9789" y="611"/>
                  <a:pt x="9789" y="617"/>
                  <a:pt x="9795" y="623"/>
                </a:cubicBezTo>
                <a:cubicBezTo>
                  <a:pt x="9795" y="623"/>
                  <a:pt x="9800" y="623"/>
                  <a:pt x="9806" y="629"/>
                </a:cubicBezTo>
                <a:cubicBezTo>
                  <a:pt x="9806" y="634"/>
                  <a:pt x="9806" y="640"/>
                  <a:pt x="9806" y="646"/>
                </a:cubicBezTo>
                <a:cubicBezTo>
                  <a:pt x="9806" y="652"/>
                  <a:pt x="9806" y="658"/>
                  <a:pt x="9800" y="664"/>
                </a:cubicBezTo>
                <a:cubicBezTo>
                  <a:pt x="9795" y="664"/>
                  <a:pt x="9795" y="664"/>
                  <a:pt x="9789" y="658"/>
                </a:cubicBezTo>
                <a:cubicBezTo>
                  <a:pt x="9789" y="658"/>
                  <a:pt x="9783" y="658"/>
                  <a:pt x="9777" y="652"/>
                </a:cubicBezTo>
                <a:lnTo>
                  <a:pt x="9777" y="646"/>
                </a:lnTo>
                <a:cubicBezTo>
                  <a:pt x="9771" y="640"/>
                  <a:pt x="9771" y="634"/>
                  <a:pt x="9771" y="629"/>
                </a:cubicBezTo>
                <a:cubicBezTo>
                  <a:pt x="9765" y="629"/>
                  <a:pt x="9765" y="623"/>
                  <a:pt x="9759" y="623"/>
                </a:cubicBezTo>
                <a:cubicBezTo>
                  <a:pt x="9753" y="617"/>
                  <a:pt x="9753" y="617"/>
                  <a:pt x="9747" y="617"/>
                </a:cubicBezTo>
                <a:cubicBezTo>
                  <a:pt x="9741" y="611"/>
                  <a:pt x="9741" y="617"/>
                  <a:pt x="9736" y="617"/>
                </a:cubicBezTo>
                <a:cubicBezTo>
                  <a:pt x="9741" y="623"/>
                  <a:pt x="9747" y="629"/>
                  <a:pt x="9747" y="640"/>
                </a:cubicBezTo>
                <a:lnTo>
                  <a:pt x="9747" y="646"/>
                </a:lnTo>
                <a:cubicBezTo>
                  <a:pt x="9747" y="652"/>
                  <a:pt x="9747" y="658"/>
                  <a:pt x="9747" y="658"/>
                </a:cubicBezTo>
                <a:cubicBezTo>
                  <a:pt x="9753" y="664"/>
                  <a:pt x="9759" y="670"/>
                  <a:pt x="9759" y="670"/>
                </a:cubicBezTo>
                <a:cubicBezTo>
                  <a:pt x="9765" y="676"/>
                  <a:pt x="9765" y="682"/>
                  <a:pt x="9771" y="682"/>
                </a:cubicBezTo>
                <a:cubicBezTo>
                  <a:pt x="9783" y="688"/>
                  <a:pt x="9789" y="694"/>
                  <a:pt x="9800" y="694"/>
                </a:cubicBezTo>
                <a:cubicBezTo>
                  <a:pt x="9806" y="694"/>
                  <a:pt x="9806" y="688"/>
                  <a:pt x="9812" y="688"/>
                </a:cubicBezTo>
                <a:cubicBezTo>
                  <a:pt x="9812" y="682"/>
                  <a:pt x="9806" y="676"/>
                  <a:pt x="9806" y="664"/>
                </a:cubicBezTo>
                <a:cubicBezTo>
                  <a:pt x="9806" y="664"/>
                  <a:pt x="9812" y="658"/>
                  <a:pt x="9812" y="652"/>
                </a:cubicBezTo>
                <a:cubicBezTo>
                  <a:pt x="9818" y="658"/>
                  <a:pt x="9829" y="652"/>
                  <a:pt x="9835" y="658"/>
                </a:cubicBezTo>
                <a:cubicBezTo>
                  <a:pt x="9841" y="664"/>
                  <a:pt x="9835" y="676"/>
                  <a:pt x="9841" y="682"/>
                </a:cubicBezTo>
                <a:cubicBezTo>
                  <a:pt x="9847" y="688"/>
                  <a:pt x="9847" y="688"/>
                  <a:pt x="9853" y="688"/>
                </a:cubicBezTo>
                <a:cubicBezTo>
                  <a:pt x="9859" y="694"/>
                  <a:pt x="9859" y="694"/>
                  <a:pt x="9865" y="694"/>
                </a:cubicBezTo>
                <a:cubicBezTo>
                  <a:pt x="9871" y="700"/>
                  <a:pt x="9883" y="694"/>
                  <a:pt x="9889" y="694"/>
                </a:cubicBezTo>
                <a:cubicBezTo>
                  <a:pt x="9901" y="694"/>
                  <a:pt x="9901" y="694"/>
                  <a:pt x="9901" y="694"/>
                </a:cubicBezTo>
                <a:cubicBezTo>
                  <a:pt x="9906" y="694"/>
                  <a:pt x="9906" y="700"/>
                  <a:pt x="9912" y="694"/>
                </a:cubicBezTo>
                <a:cubicBezTo>
                  <a:pt x="9918" y="694"/>
                  <a:pt x="9918" y="688"/>
                  <a:pt x="9918" y="682"/>
                </a:cubicBezTo>
                <a:cubicBezTo>
                  <a:pt x="9924" y="682"/>
                  <a:pt x="9918" y="676"/>
                  <a:pt x="9918" y="670"/>
                </a:cubicBezTo>
                <a:cubicBezTo>
                  <a:pt x="9924" y="670"/>
                  <a:pt x="9924" y="664"/>
                  <a:pt x="9930" y="658"/>
                </a:cubicBezTo>
                <a:cubicBezTo>
                  <a:pt x="9930" y="658"/>
                  <a:pt x="9936" y="664"/>
                  <a:pt x="9942" y="658"/>
                </a:cubicBezTo>
                <a:cubicBezTo>
                  <a:pt x="9942" y="658"/>
                  <a:pt x="9948" y="658"/>
                  <a:pt x="9954" y="652"/>
                </a:cubicBezTo>
                <a:cubicBezTo>
                  <a:pt x="9948" y="652"/>
                  <a:pt x="9948" y="646"/>
                  <a:pt x="9948" y="646"/>
                </a:cubicBezTo>
                <a:cubicBezTo>
                  <a:pt x="9948" y="629"/>
                  <a:pt x="9948" y="629"/>
                  <a:pt x="9948" y="629"/>
                </a:cubicBezTo>
                <a:cubicBezTo>
                  <a:pt x="9972" y="623"/>
                  <a:pt x="9972" y="623"/>
                  <a:pt x="9972" y="623"/>
                </a:cubicBezTo>
                <a:cubicBezTo>
                  <a:pt x="9972" y="629"/>
                  <a:pt x="9983" y="629"/>
                  <a:pt x="9983" y="634"/>
                </a:cubicBezTo>
                <a:cubicBezTo>
                  <a:pt x="9983" y="634"/>
                  <a:pt x="9983" y="640"/>
                  <a:pt x="9983" y="646"/>
                </a:cubicBezTo>
                <a:cubicBezTo>
                  <a:pt x="9983" y="652"/>
                  <a:pt x="9983" y="658"/>
                  <a:pt x="9983" y="664"/>
                </a:cubicBezTo>
                <a:cubicBezTo>
                  <a:pt x="10031" y="664"/>
                  <a:pt x="10031" y="664"/>
                  <a:pt x="10031" y="664"/>
                </a:cubicBezTo>
                <a:cubicBezTo>
                  <a:pt x="10049" y="646"/>
                  <a:pt x="10049" y="646"/>
                  <a:pt x="10049" y="646"/>
                </a:cubicBezTo>
                <a:cubicBezTo>
                  <a:pt x="10061" y="658"/>
                  <a:pt x="10061" y="658"/>
                  <a:pt x="10061" y="658"/>
                </a:cubicBezTo>
                <a:cubicBezTo>
                  <a:pt x="10061" y="670"/>
                  <a:pt x="10061" y="676"/>
                  <a:pt x="10061" y="682"/>
                </a:cubicBezTo>
                <a:close/>
                <a:moveTo>
                  <a:pt x="17122" y="2532"/>
                </a:moveTo>
                <a:lnTo>
                  <a:pt x="17122" y="2532"/>
                </a:lnTo>
                <a:cubicBezTo>
                  <a:pt x="17134" y="2532"/>
                  <a:pt x="17134" y="2532"/>
                  <a:pt x="17140" y="2526"/>
                </a:cubicBezTo>
                <a:cubicBezTo>
                  <a:pt x="17146" y="2526"/>
                  <a:pt x="17152" y="2520"/>
                  <a:pt x="17152" y="2520"/>
                </a:cubicBezTo>
                <a:cubicBezTo>
                  <a:pt x="17294" y="2520"/>
                  <a:pt x="17294" y="2520"/>
                  <a:pt x="17294" y="2520"/>
                </a:cubicBezTo>
                <a:cubicBezTo>
                  <a:pt x="17294" y="2496"/>
                  <a:pt x="17294" y="2496"/>
                  <a:pt x="17294" y="2496"/>
                </a:cubicBezTo>
                <a:cubicBezTo>
                  <a:pt x="17300" y="2490"/>
                  <a:pt x="17294" y="2478"/>
                  <a:pt x="17300" y="2473"/>
                </a:cubicBezTo>
                <a:cubicBezTo>
                  <a:pt x="17306" y="2466"/>
                  <a:pt x="17312" y="2466"/>
                  <a:pt x="17312" y="2466"/>
                </a:cubicBezTo>
                <a:cubicBezTo>
                  <a:pt x="17318" y="2466"/>
                  <a:pt x="17324" y="2473"/>
                  <a:pt x="17330" y="2478"/>
                </a:cubicBezTo>
                <a:cubicBezTo>
                  <a:pt x="17336" y="2478"/>
                  <a:pt x="17336" y="2484"/>
                  <a:pt x="17348" y="2484"/>
                </a:cubicBezTo>
                <a:cubicBezTo>
                  <a:pt x="17353" y="2484"/>
                  <a:pt x="17359" y="2478"/>
                  <a:pt x="17365" y="2478"/>
                </a:cubicBezTo>
                <a:cubicBezTo>
                  <a:pt x="17377" y="2478"/>
                  <a:pt x="17377" y="2484"/>
                  <a:pt x="17383" y="2484"/>
                </a:cubicBezTo>
                <a:cubicBezTo>
                  <a:pt x="17389" y="2490"/>
                  <a:pt x="17389" y="2496"/>
                  <a:pt x="17395" y="2496"/>
                </a:cubicBezTo>
                <a:cubicBezTo>
                  <a:pt x="17401" y="2496"/>
                  <a:pt x="17407" y="2496"/>
                  <a:pt x="17407" y="2496"/>
                </a:cubicBezTo>
                <a:cubicBezTo>
                  <a:pt x="17413" y="2502"/>
                  <a:pt x="17413" y="2508"/>
                  <a:pt x="17419" y="2508"/>
                </a:cubicBezTo>
                <a:cubicBezTo>
                  <a:pt x="17419" y="2514"/>
                  <a:pt x="17419" y="2514"/>
                  <a:pt x="17419" y="2520"/>
                </a:cubicBezTo>
                <a:cubicBezTo>
                  <a:pt x="17413" y="2526"/>
                  <a:pt x="17407" y="2526"/>
                  <a:pt x="17407" y="2532"/>
                </a:cubicBezTo>
                <a:cubicBezTo>
                  <a:pt x="17407" y="2538"/>
                  <a:pt x="17407" y="2544"/>
                  <a:pt x="17413" y="2550"/>
                </a:cubicBezTo>
                <a:cubicBezTo>
                  <a:pt x="17413" y="2555"/>
                  <a:pt x="17419" y="2555"/>
                  <a:pt x="17425" y="2555"/>
                </a:cubicBezTo>
                <a:cubicBezTo>
                  <a:pt x="17478" y="2555"/>
                  <a:pt x="17478" y="2555"/>
                  <a:pt x="17478" y="2555"/>
                </a:cubicBezTo>
                <a:cubicBezTo>
                  <a:pt x="17490" y="2555"/>
                  <a:pt x="17496" y="2544"/>
                  <a:pt x="17502" y="2538"/>
                </a:cubicBezTo>
                <a:cubicBezTo>
                  <a:pt x="17508" y="2532"/>
                  <a:pt x="17508" y="2532"/>
                  <a:pt x="17508" y="2526"/>
                </a:cubicBezTo>
                <a:cubicBezTo>
                  <a:pt x="17514" y="2520"/>
                  <a:pt x="17514" y="2514"/>
                  <a:pt x="17519" y="2514"/>
                </a:cubicBezTo>
                <a:cubicBezTo>
                  <a:pt x="17537" y="2514"/>
                  <a:pt x="17537" y="2526"/>
                  <a:pt x="17549" y="2538"/>
                </a:cubicBezTo>
                <a:cubicBezTo>
                  <a:pt x="17555" y="2544"/>
                  <a:pt x="17561" y="2544"/>
                  <a:pt x="17561" y="2550"/>
                </a:cubicBezTo>
                <a:cubicBezTo>
                  <a:pt x="17561" y="2544"/>
                  <a:pt x="17561" y="2538"/>
                  <a:pt x="17561" y="2538"/>
                </a:cubicBezTo>
                <a:cubicBezTo>
                  <a:pt x="17561" y="2532"/>
                  <a:pt x="17567" y="2532"/>
                  <a:pt x="17567" y="2526"/>
                </a:cubicBezTo>
                <a:cubicBezTo>
                  <a:pt x="17573" y="2526"/>
                  <a:pt x="17573" y="2526"/>
                  <a:pt x="17579" y="2526"/>
                </a:cubicBezTo>
                <a:cubicBezTo>
                  <a:pt x="17585" y="2532"/>
                  <a:pt x="17585" y="2538"/>
                  <a:pt x="17591" y="2538"/>
                </a:cubicBezTo>
                <a:cubicBezTo>
                  <a:pt x="17626" y="2538"/>
                  <a:pt x="17626" y="2538"/>
                  <a:pt x="17626" y="2538"/>
                </a:cubicBezTo>
                <a:cubicBezTo>
                  <a:pt x="17626" y="2532"/>
                  <a:pt x="17626" y="2526"/>
                  <a:pt x="17626" y="2526"/>
                </a:cubicBezTo>
                <a:cubicBezTo>
                  <a:pt x="17620" y="2520"/>
                  <a:pt x="17620" y="2520"/>
                  <a:pt x="17614" y="2514"/>
                </a:cubicBezTo>
                <a:cubicBezTo>
                  <a:pt x="17614" y="2508"/>
                  <a:pt x="17614" y="2508"/>
                  <a:pt x="17614" y="2502"/>
                </a:cubicBezTo>
                <a:cubicBezTo>
                  <a:pt x="17603" y="2502"/>
                  <a:pt x="17597" y="2502"/>
                  <a:pt x="17591" y="2502"/>
                </a:cubicBezTo>
                <a:cubicBezTo>
                  <a:pt x="17585" y="2502"/>
                  <a:pt x="17585" y="2502"/>
                  <a:pt x="17579" y="2502"/>
                </a:cubicBezTo>
                <a:cubicBezTo>
                  <a:pt x="17579" y="2473"/>
                  <a:pt x="17579" y="2473"/>
                  <a:pt x="17579" y="2473"/>
                </a:cubicBezTo>
                <a:cubicBezTo>
                  <a:pt x="17579" y="2461"/>
                  <a:pt x="17591" y="2461"/>
                  <a:pt x="17597" y="2455"/>
                </a:cubicBezTo>
                <a:cubicBezTo>
                  <a:pt x="17603" y="2449"/>
                  <a:pt x="17603" y="2455"/>
                  <a:pt x="17608" y="2455"/>
                </a:cubicBezTo>
                <a:cubicBezTo>
                  <a:pt x="17614" y="2449"/>
                  <a:pt x="17614" y="2449"/>
                  <a:pt x="17614" y="2443"/>
                </a:cubicBezTo>
                <a:cubicBezTo>
                  <a:pt x="17620" y="2437"/>
                  <a:pt x="17620" y="2437"/>
                  <a:pt x="17620" y="2431"/>
                </a:cubicBezTo>
                <a:cubicBezTo>
                  <a:pt x="17626" y="2425"/>
                  <a:pt x="17626" y="2425"/>
                  <a:pt x="17632" y="2419"/>
                </a:cubicBezTo>
                <a:cubicBezTo>
                  <a:pt x="17632" y="2413"/>
                  <a:pt x="17638" y="2413"/>
                  <a:pt x="17638" y="2407"/>
                </a:cubicBezTo>
                <a:cubicBezTo>
                  <a:pt x="17644" y="2401"/>
                  <a:pt x="17644" y="2395"/>
                  <a:pt x="17650" y="2395"/>
                </a:cubicBezTo>
                <a:cubicBezTo>
                  <a:pt x="17656" y="2395"/>
                  <a:pt x="17656" y="2395"/>
                  <a:pt x="17662" y="2395"/>
                </a:cubicBezTo>
                <a:cubicBezTo>
                  <a:pt x="17674" y="2389"/>
                  <a:pt x="17674" y="2389"/>
                  <a:pt x="17674" y="2389"/>
                </a:cubicBezTo>
                <a:cubicBezTo>
                  <a:pt x="17680" y="2389"/>
                  <a:pt x="17680" y="2384"/>
                  <a:pt x="17680" y="2378"/>
                </a:cubicBezTo>
                <a:cubicBezTo>
                  <a:pt x="17691" y="2366"/>
                  <a:pt x="17697" y="2360"/>
                  <a:pt x="17703" y="2348"/>
                </a:cubicBezTo>
                <a:cubicBezTo>
                  <a:pt x="17715" y="2336"/>
                  <a:pt x="17721" y="2324"/>
                  <a:pt x="17739" y="2318"/>
                </a:cubicBezTo>
                <a:cubicBezTo>
                  <a:pt x="17745" y="2307"/>
                  <a:pt x="17751" y="2307"/>
                  <a:pt x="17763" y="2307"/>
                </a:cubicBezTo>
                <a:cubicBezTo>
                  <a:pt x="17769" y="2307"/>
                  <a:pt x="17774" y="2307"/>
                  <a:pt x="17780" y="2307"/>
                </a:cubicBezTo>
                <a:cubicBezTo>
                  <a:pt x="17786" y="2307"/>
                  <a:pt x="17792" y="2312"/>
                  <a:pt x="17798" y="2312"/>
                </a:cubicBezTo>
                <a:cubicBezTo>
                  <a:pt x="17804" y="2312"/>
                  <a:pt x="17804" y="2312"/>
                  <a:pt x="17804" y="2312"/>
                </a:cubicBezTo>
                <a:cubicBezTo>
                  <a:pt x="17810" y="2312"/>
                  <a:pt x="17810" y="2312"/>
                  <a:pt x="17816" y="2307"/>
                </a:cubicBezTo>
                <a:cubicBezTo>
                  <a:pt x="17822" y="2307"/>
                  <a:pt x="17822" y="2295"/>
                  <a:pt x="17828" y="2295"/>
                </a:cubicBezTo>
                <a:cubicBezTo>
                  <a:pt x="17834" y="2295"/>
                  <a:pt x="17834" y="2295"/>
                  <a:pt x="17834" y="2295"/>
                </a:cubicBezTo>
                <a:cubicBezTo>
                  <a:pt x="17840" y="2295"/>
                  <a:pt x="17840" y="2307"/>
                  <a:pt x="17840" y="2307"/>
                </a:cubicBezTo>
                <a:cubicBezTo>
                  <a:pt x="17846" y="2312"/>
                  <a:pt x="17846" y="2318"/>
                  <a:pt x="17851" y="2318"/>
                </a:cubicBezTo>
                <a:cubicBezTo>
                  <a:pt x="17851" y="2318"/>
                  <a:pt x="17858" y="2324"/>
                  <a:pt x="17863" y="2324"/>
                </a:cubicBezTo>
                <a:cubicBezTo>
                  <a:pt x="17863" y="2324"/>
                  <a:pt x="17869" y="2324"/>
                  <a:pt x="17875" y="2324"/>
                </a:cubicBezTo>
                <a:cubicBezTo>
                  <a:pt x="17875" y="2324"/>
                  <a:pt x="17881" y="2330"/>
                  <a:pt x="17887" y="2330"/>
                </a:cubicBezTo>
                <a:cubicBezTo>
                  <a:pt x="17881" y="2336"/>
                  <a:pt x="17875" y="2342"/>
                  <a:pt x="17875" y="2348"/>
                </a:cubicBezTo>
                <a:cubicBezTo>
                  <a:pt x="17875" y="2354"/>
                  <a:pt x="17875" y="2354"/>
                  <a:pt x="17875" y="2354"/>
                </a:cubicBezTo>
                <a:cubicBezTo>
                  <a:pt x="17875" y="2360"/>
                  <a:pt x="17875" y="2360"/>
                  <a:pt x="17881" y="2366"/>
                </a:cubicBezTo>
                <a:cubicBezTo>
                  <a:pt x="17881" y="2366"/>
                  <a:pt x="17887" y="2366"/>
                  <a:pt x="17893" y="2372"/>
                </a:cubicBezTo>
                <a:cubicBezTo>
                  <a:pt x="17893" y="2372"/>
                  <a:pt x="17893" y="2378"/>
                  <a:pt x="17893" y="2384"/>
                </a:cubicBezTo>
                <a:cubicBezTo>
                  <a:pt x="17893" y="2389"/>
                  <a:pt x="17893" y="2395"/>
                  <a:pt x="17893" y="2407"/>
                </a:cubicBezTo>
                <a:cubicBezTo>
                  <a:pt x="17905" y="2407"/>
                  <a:pt x="17905" y="2407"/>
                  <a:pt x="17905" y="2407"/>
                </a:cubicBezTo>
                <a:cubicBezTo>
                  <a:pt x="17911" y="2407"/>
                  <a:pt x="17917" y="2407"/>
                  <a:pt x="17917" y="2401"/>
                </a:cubicBezTo>
                <a:cubicBezTo>
                  <a:pt x="17923" y="2395"/>
                  <a:pt x="17923" y="2395"/>
                  <a:pt x="17929" y="2389"/>
                </a:cubicBezTo>
                <a:cubicBezTo>
                  <a:pt x="17935" y="2384"/>
                  <a:pt x="17940" y="2378"/>
                  <a:pt x="17952" y="2372"/>
                </a:cubicBezTo>
                <a:cubicBezTo>
                  <a:pt x="17958" y="2372"/>
                  <a:pt x="17958" y="2372"/>
                  <a:pt x="17964" y="2372"/>
                </a:cubicBezTo>
                <a:cubicBezTo>
                  <a:pt x="17970" y="2366"/>
                  <a:pt x="17970" y="2366"/>
                  <a:pt x="17976" y="2360"/>
                </a:cubicBezTo>
                <a:cubicBezTo>
                  <a:pt x="17982" y="2360"/>
                  <a:pt x="17982" y="2354"/>
                  <a:pt x="17982" y="2348"/>
                </a:cubicBezTo>
                <a:cubicBezTo>
                  <a:pt x="17988" y="2348"/>
                  <a:pt x="17994" y="2342"/>
                  <a:pt x="17994" y="2342"/>
                </a:cubicBezTo>
                <a:cubicBezTo>
                  <a:pt x="18000" y="2336"/>
                  <a:pt x="18000" y="2330"/>
                  <a:pt x="18006" y="2330"/>
                </a:cubicBezTo>
                <a:cubicBezTo>
                  <a:pt x="18012" y="2324"/>
                  <a:pt x="18017" y="2324"/>
                  <a:pt x="18029" y="2324"/>
                </a:cubicBezTo>
                <a:cubicBezTo>
                  <a:pt x="18029" y="2324"/>
                  <a:pt x="18035" y="2324"/>
                  <a:pt x="18041" y="2324"/>
                </a:cubicBezTo>
                <a:cubicBezTo>
                  <a:pt x="18041" y="2324"/>
                  <a:pt x="18041" y="2318"/>
                  <a:pt x="18047" y="2312"/>
                </a:cubicBezTo>
                <a:cubicBezTo>
                  <a:pt x="18047" y="2312"/>
                  <a:pt x="18047" y="2307"/>
                  <a:pt x="18047" y="2300"/>
                </a:cubicBezTo>
                <a:cubicBezTo>
                  <a:pt x="18053" y="2300"/>
                  <a:pt x="18053" y="2295"/>
                  <a:pt x="18053" y="2289"/>
                </a:cubicBezTo>
                <a:cubicBezTo>
                  <a:pt x="18059" y="2283"/>
                  <a:pt x="18053" y="2277"/>
                  <a:pt x="18053" y="2265"/>
                </a:cubicBezTo>
                <a:cubicBezTo>
                  <a:pt x="18059" y="2259"/>
                  <a:pt x="18059" y="2253"/>
                  <a:pt x="18059" y="2247"/>
                </a:cubicBezTo>
                <a:cubicBezTo>
                  <a:pt x="18071" y="2247"/>
                  <a:pt x="18077" y="2247"/>
                  <a:pt x="18083" y="2247"/>
                </a:cubicBezTo>
                <a:cubicBezTo>
                  <a:pt x="18095" y="2241"/>
                  <a:pt x="18101" y="2235"/>
                  <a:pt x="18106" y="2235"/>
                </a:cubicBezTo>
                <a:cubicBezTo>
                  <a:pt x="18166" y="2235"/>
                  <a:pt x="18166" y="2235"/>
                  <a:pt x="18166" y="2235"/>
                </a:cubicBezTo>
                <a:cubicBezTo>
                  <a:pt x="18166" y="2253"/>
                  <a:pt x="18166" y="2253"/>
                  <a:pt x="18166" y="2253"/>
                </a:cubicBezTo>
                <a:cubicBezTo>
                  <a:pt x="18160" y="2259"/>
                  <a:pt x="18160" y="2259"/>
                  <a:pt x="18154" y="2265"/>
                </a:cubicBezTo>
                <a:cubicBezTo>
                  <a:pt x="18130" y="2271"/>
                  <a:pt x="18130" y="2271"/>
                  <a:pt x="18130" y="2271"/>
                </a:cubicBezTo>
                <a:cubicBezTo>
                  <a:pt x="18124" y="2277"/>
                  <a:pt x="18124" y="2277"/>
                  <a:pt x="18118" y="2277"/>
                </a:cubicBezTo>
                <a:cubicBezTo>
                  <a:pt x="18112" y="2283"/>
                  <a:pt x="18106" y="2283"/>
                  <a:pt x="18106" y="2289"/>
                </a:cubicBezTo>
                <a:cubicBezTo>
                  <a:pt x="18106" y="2295"/>
                  <a:pt x="18101" y="2300"/>
                  <a:pt x="18101" y="2300"/>
                </a:cubicBezTo>
                <a:cubicBezTo>
                  <a:pt x="18101" y="2307"/>
                  <a:pt x="18101" y="2312"/>
                  <a:pt x="18101" y="2312"/>
                </a:cubicBezTo>
                <a:cubicBezTo>
                  <a:pt x="18101" y="2318"/>
                  <a:pt x="18101" y="2324"/>
                  <a:pt x="18101" y="2324"/>
                </a:cubicBezTo>
                <a:cubicBezTo>
                  <a:pt x="18101" y="2330"/>
                  <a:pt x="18095" y="2330"/>
                  <a:pt x="18095" y="2336"/>
                </a:cubicBezTo>
                <a:cubicBezTo>
                  <a:pt x="18095" y="2348"/>
                  <a:pt x="18089" y="2354"/>
                  <a:pt x="18083" y="2360"/>
                </a:cubicBezTo>
                <a:cubicBezTo>
                  <a:pt x="18083" y="2366"/>
                  <a:pt x="18083" y="2372"/>
                  <a:pt x="18083" y="2372"/>
                </a:cubicBezTo>
                <a:cubicBezTo>
                  <a:pt x="18083" y="2378"/>
                  <a:pt x="18083" y="2384"/>
                  <a:pt x="18077" y="2384"/>
                </a:cubicBezTo>
                <a:cubicBezTo>
                  <a:pt x="18077" y="2389"/>
                  <a:pt x="18077" y="2395"/>
                  <a:pt x="18071" y="2395"/>
                </a:cubicBezTo>
                <a:cubicBezTo>
                  <a:pt x="18065" y="2395"/>
                  <a:pt x="18065" y="2395"/>
                  <a:pt x="18059" y="2401"/>
                </a:cubicBezTo>
                <a:cubicBezTo>
                  <a:pt x="18053" y="2401"/>
                  <a:pt x="18047" y="2401"/>
                  <a:pt x="18047" y="2407"/>
                </a:cubicBezTo>
                <a:cubicBezTo>
                  <a:pt x="18041" y="2407"/>
                  <a:pt x="18035" y="2407"/>
                  <a:pt x="18035" y="2407"/>
                </a:cubicBezTo>
                <a:cubicBezTo>
                  <a:pt x="18029" y="2413"/>
                  <a:pt x="18029" y="2413"/>
                  <a:pt x="18029" y="2419"/>
                </a:cubicBezTo>
                <a:cubicBezTo>
                  <a:pt x="18029" y="2425"/>
                  <a:pt x="18029" y="2425"/>
                  <a:pt x="18029" y="2431"/>
                </a:cubicBezTo>
                <a:cubicBezTo>
                  <a:pt x="18024" y="2443"/>
                  <a:pt x="18012" y="2443"/>
                  <a:pt x="18006" y="2449"/>
                </a:cubicBezTo>
                <a:cubicBezTo>
                  <a:pt x="17994" y="2455"/>
                  <a:pt x="17982" y="2466"/>
                  <a:pt x="17970" y="2473"/>
                </a:cubicBezTo>
                <a:cubicBezTo>
                  <a:pt x="17958" y="2484"/>
                  <a:pt x="17946" y="2490"/>
                  <a:pt x="17935" y="2496"/>
                </a:cubicBezTo>
                <a:cubicBezTo>
                  <a:pt x="17917" y="2502"/>
                  <a:pt x="17911" y="2514"/>
                  <a:pt x="17899" y="2520"/>
                </a:cubicBezTo>
                <a:cubicBezTo>
                  <a:pt x="17887" y="2532"/>
                  <a:pt x="17881" y="2544"/>
                  <a:pt x="17869" y="2555"/>
                </a:cubicBezTo>
                <a:cubicBezTo>
                  <a:pt x="17869" y="2561"/>
                  <a:pt x="17863" y="2567"/>
                  <a:pt x="17863" y="2567"/>
                </a:cubicBezTo>
                <a:cubicBezTo>
                  <a:pt x="17851" y="2573"/>
                  <a:pt x="17846" y="2573"/>
                  <a:pt x="17840" y="2579"/>
                </a:cubicBezTo>
                <a:cubicBezTo>
                  <a:pt x="17834" y="2585"/>
                  <a:pt x="17840" y="2591"/>
                  <a:pt x="17834" y="2591"/>
                </a:cubicBezTo>
                <a:cubicBezTo>
                  <a:pt x="17834" y="2597"/>
                  <a:pt x="17828" y="2603"/>
                  <a:pt x="17822" y="2603"/>
                </a:cubicBezTo>
                <a:lnTo>
                  <a:pt x="17816" y="2603"/>
                </a:lnTo>
                <a:cubicBezTo>
                  <a:pt x="17810" y="2603"/>
                  <a:pt x="17804" y="2603"/>
                  <a:pt x="17798" y="2603"/>
                </a:cubicBezTo>
                <a:cubicBezTo>
                  <a:pt x="17792" y="2603"/>
                  <a:pt x="17792" y="2609"/>
                  <a:pt x="17786" y="2609"/>
                </a:cubicBezTo>
                <a:cubicBezTo>
                  <a:pt x="17786" y="2609"/>
                  <a:pt x="17780" y="2615"/>
                  <a:pt x="17774" y="2615"/>
                </a:cubicBezTo>
                <a:cubicBezTo>
                  <a:pt x="17769" y="2615"/>
                  <a:pt x="17763" y="2621"/>
                  <a:pt x="17751" y="2627"/>
                </a:cubicBezTo>
                <a:cubicBezTo>
                  <a:pt x="17745" y="2627"/>
                  <a:pt x="17745" y="2627"/>
                  <a:pt x="17739" y="2632"/>
                </a:cubicBezTo>
                <a:cubicBezTo>
                  <a:pt x="17733" y="2632"/>
                  <a:pt x="17733" y="2627"/>
                  <a:pt x="17727" y="2632"/>
                </a:cubicBezTo>
                <a:cubicBezTo>
                  <a:pt x="17721" y="2632"/>
                  <a:pt x="17721" y="2632"/>
                  <a:pt x="17715" y="2639"/>
                </a:cubicBezTo>
                <a:cubicBezTo>
                  <a:pt x="17715" y="2639"/>
                  <a:pt x="17709" y="2644"/>
                  <a:pt x="17709" y="2650"/>
                </a:cubicBezTo>
                <a:cubicBezTo>
                  <a:pt x="17709" y="2656"/>
                  <a:pt x="17715" y="2656"/>
                  <a:pt x="17715" y="2662"/>
                </a:cubicBezTo>
                <a:cubicBezTo>
                  <a:pt x="17715" y="2674"/>
                  <a:pt x="17715" y="2686"/>
                  <a:pt x="17709" y="2698"/>
                </a:cubicBezTo>
                <a:cubicBezTo>
                  <a:pt x="17709" y="2704"/>
                  <a:pt x="17703" y="2704"/>
                  <a:pt x="17697" y="2710"/>
                </a:cubicBezTo>
                <a:cubicBezTo>
                  <a:pt x="17697" y="2710"/>
                  <a:pt x="17691" y="2710"/>
                  <a:pt x="17685" y="2716"/>
                </a:cubicBezTo>
                <a:cubicBezTo>
                  <a:pt x="17685" y="2721"/>
                  <a:pt x="17685" y="2721"/>
                  <a:pt x="17685" y="2727"/>
                </a:cubicBezTo>
                <a:cubicBezTo>
                  <a:pt x="17685" y="2733"/>
                  <a:pt x="17680" y="2733"/>
                  <a:pt x="17674" y="2739"/>
                </a:cubicBezTo>
                <a:cubicBezTo>
                  <a:pt x="17674" y="2745"/>
                  <a:pt x="17674" y="2751"/>
                  <a:pt x="17674" y="2757"/>
                </a:cubicBezTo>
                <a:cubicBezTo>
                  <a:pt x="17674" y="2763"/>
                  <a:pt x="17680" y="2769"/>
                  <a:pt x="17674" y="2781"/>
                </a:cubicBezTo>
                <a:cubicBezTo>
                  <a:pt x="17674" y="2787"/>
                  <a:pt x="17662" y="2793"/>
                  <a:pt x="17662" y="2805"/>
                </a:cubicBezTo>
                <a:cubicBezTo>
                  <a:pt x="17662" y="2810"/>
                  <a:pt x="17662" y="2816"/>
                  <a:pt x="17662" y="2828"/>
                </a:cubicBezTo>
                <a:cubicBezTo>
                  <a:pt x="17662" y="2834"/>
                  <a:pt x="17662" y="2840"/>
                  <a:pt x="17662" y="2852"/>
                </a:cubicBezTo>
                <a:cubicBezTo>
                  <a:pt x="17662" y="2899"/>
                  <a:pt x="17668" y="2923"/>
                  <a:pt x="17668" y="2971"/>
                </a:cubicBezTo>
                <a:cubicBezTo>
                  <a:pt x="17668" y="2976"/>
                  <a:pt x="17668" y="2982"/>
                  <a:pt x="17668" y="2988"/>
                </a:cubicBezTo>
                <a:cubicBezTo>
                  <a:pt x="17668" y="2994"/>
                  <a:pt x="17662" y="2994"/>
                  <a:pt x="17656" y="3000"/>
                </a:cubicBezTo>
                <a:cubicBezTo>
                  <a:pt x="17685" y="3048"/>
                  <a:pt x="17685" y="3048"/>
                  <a:pt x="17685" y="3048"/>
                </a:cubicBezTo>
                <a:cubicBezTo>
                  <a:pt x="17685" y="3142"/>
                  <a:pt x="17685" y="3142"/>
                  <a:pt x="17685" y="3142"/>
                </a:cubicBezTo>
                <a:cubicBezTo>
                  <a:pt x="17691" y="3142"/>
                  <a:pt x="17691" y="3148"/>
                  <a:pt x="17697" y="3148"/>
                </a:cubicBezTo>
                <a:cubicBezTo>
                  <a:pt x="17703" y="3148"/>
                  <a:pt x="17703" y="3142"/>
                  <a:pt x="17709" y="3137"/>
                </a:cubicBezTo>
                <a:cubicBezTo>
                  <a:pt x="17715" y="3137"/>
                  <a:pt x="17721" y="3137"/>
                  <a:pt x="17721" y="3137"/>
                </a:cubicBezTo>
                <a:cubicBezTo>
                  <a:pt x="17727" y="3137"/>
                  <a:pt x="17727" y="3131"/>
                  <a:pt x="17733" y="3131"/>
                </a:cubicBezTo>
                <a:cubicBezTo>
                  <a:pt x="17739" y="3131"/>
                  <a:pt x="17739" y="3125"/>
                  <a:pt x="17745" y="3125"/>
                </a:cubicBezTo>
                <a:cubicBezTo>
                  <a:pt x="17751" y="3125"/>
                  <a:pt x="17757" y="3125"/>
                  <a:pt x="17763" y="3125"/>
                </a:cubicBezTo>
                <a:cubicBezTo>
                  <a:pt x="17763" y="3113"/>
                  <a:pt x="17763" y="3107"/>
                  <a:pt x="17763" y="3095"/>
                </a:cubicBezTo>
                <a:cubicBezTo>
                  <a:pt x="17763" y="3089"/>
                  <a:pt x="17763" y="3083"/>
                  <a:pt x="17763" y="3083"/>
                </a:cubicBezTo>
                <a:cubicBezTo>
                  <a:pt x="17769" y="3077"/>
                  <a:pt x="17769" y="3071"/>
                  <a:pt x="17774" y="3071"/>
                </a:cubicBezTo>
                <a:cubicBezTo>
                  <a:pt x="17774" y="3065"/>
                  <a:pt x="17780" y="3065"/>
                  <a:pt x="17786" y="3065"/>
                </a:cubicBezTo>
                <a:cubicBezTo>
                  <a:pt x="17786" y="3059"/>
                  <a:pt x="17792" y="3059"/>
                  <a:pt x="17792" y="3054"/>
                </a:cubicBezTo>
                <a:cubicBezTo>
                  <a:pt x="17798" y="3048"/>
                  <a:pt x="17798" y="3048"/>
                  <a:pt x="17804" y="3042"/>
                </a:cubicBezTo>
                <a:cubicBezTo>
                  <a:pt x="17810" y="3030"/>
                  <a:pt x="17810" y="3030"/>
                  <a:pt x="17810" y="3030"/>
                </a:cubicBezTo>
                <a:cubicBezTo>
                  <a:pt x="17810" y="3024"/>
                  <a:pt x="17810" y="3024"/>
                  <a:pt x="17816" y="3018"/>
                </a:cubicBezTo>
                <a:cubicBezTo>
                  <a:pt x="17816" y="3012"/>
                  <a:pt x="17822" y="3006"/>
                  <a:pt x="17828" y="3006"/>
                </a:cubicBezTo>
                <a:cubicBezTo>
                  <a:pt x="17834" y="3006"/>
                  <a:pt x="17834" y="3006"/>
                  <a:pt x="17834" y="3006"/>
                </a:cubicBezTo>
                <a:cubicBezTo>
                  <a:pt x="17840" y="3006"/>
                  <a:pt x="17840" y="3012"/>
                  <a:pt x="17846" y="3012"/>
                </a:cubicBezTo>
                <a:cubicBezTo>
                  <a:pt x="17858" y="3012"/>
                  <a:pt x="17858" y="3012"/>
                  <a:pt x="17858" y="3012"/>
                </a:cubicBezTo>
                <a:cubicBezTo>
                  <a:pt x="17858" y="3012"/>
                  <a:pt x="17863" y="3012"/>
                  <a:pt x="17869" y="3012"/>
                </a:cubicBezTo>
                <a:cubicBezTo>
                  <a:pt x="17869" y="3012"/>
                  <a:pt x="17875" y="3006"/>
                  <a:pt x="17875" y="3000"/>
                </a:cubicBezTo>
                <a:cubicBezTo>
                  <a:pt x="17881" y="3000"/>
                  <a:pt x="17881" y="2994"/>
                  <a:pt x="17881" y="2988"/>
                </a:cubicBezTo>
                <a:cubicBezTo>
                  <a:pt x="17881" y="2935"/>
                  <a:pt x="17881" y="2935"/>
                  <a:pt x="17881" y="2935"/>
                </a:cubicBezTo>
                <a:cubicBezTo>
                  <a:pt x="17887" y="2923"/>
                  <a:pt x="17893" y="2917"/>
                  <a:pt x="17899" y="2911"/>
                </a:cubicBezTo>
                <a:cubicBezTo>
                  <a:pt x="17905" y="2905"/>
                  <a:pt x="17911" y="2905"/>
                  <a:pt x="17911" y="2899"/>
                </a:cubicBezTo>
                <a:cubicBezTo>
                  <a:pt x="17994" y="2899"/>
                  <a:pt x="17994" y="2899"/>
                  <a:pt x="17994" y="2899"/>
                </a:cubicBezTo>
                <a:cubicBezTo>
                  <a:pt x="17994" y="2870"/>
                  <a:pt x="17994" y="2870"/>
                  <a:pt x="17994" y="2870"/>
                </a:cubicBezTo>
                <a:cubicBezTo>
                  <a:pt x="17994" y="2858"/>
                  <a:pt x="17988" y="2858"/>
                  <a:pt x="17982" y="2846"/>
                </a:cubicBezTo>
                <a:cubicBezTo>
                  <a:pt x="17982" y="2840"/>
                  <a:pt x="17976" y="2840"/>
                  <a:pt x="17976" y="2834"/>
                </a:cubicBezTo>
                <a:cubicBezTo>
                  <a:pt x="17976" y="2822"/>
                  <a:pt x="17976" y="2822"/>
                  <a:pt x="17976" y="2822"/>
                </a:cubicBezTo>
                <a:cubicBezTo>
                  <a:pt x="17976" y="2810"/>
                  <a:pt x="17976" y="2810"/>
                  <a:pt x="17976" y="2810"/>
                </a:cubicBezTo>
                <a:lnTo>
                  <a:pt x="17982" y="2805"/>
                </a:lnTo>
                <a:cubicBezTo>
                  <a:pt x="17988" y="2799"/>
                  <a:pt x="17994" y="2793"/>
                  <a:pt x="17994" y="2787"/>
                </a:cubicBezTo>
                <a:cubicBezTo>
                  <a:pt x="18000" y="2781"/>
                  <a:pt x="18000" y="2781"/>
                  <a:pt x="18000" y="2775"/>
                </a:cubicBezTo>
                <a:cubicBezTo>
                  <a:pt x="18006" y="2769"/>
                  <a:pt x="18006" y="2763"/>
                  <a:pt x="18012" y="2763"/>
                </a:cubicBezTo>
                <a:cubicBezTo>
                  <a:pt x="18017" y="2763"/>
                  <a:pt x="18024" y="2763"/>
                  <a:pt x="18029" y="2769"/>
                </a:cubicBezTo>
                <a:cubicBezTo>
                  <a:pt x="18035" y="2769"/>
                  <a:pt x="18029" y="2775"/>
                  <a:pt x="18035" y="2781"/>
                </a:cubicBezTo>
                <a:cubicBezTo>
                  <a:pt x="18035" y="2781"/>
                  <a:pt x="18041" y="2781"/>
                  <a:pt x="18047" y="2787"/>
                </a:cubicBezTo>
                <a:cubicBezTo>
                  <a:pt x="18065" y="2787"/>
                  <a:pt x="18065" y="2787"/>
                  <a:pt x="18065" y="2787"/>
                </a:cubicBezTo>
                <a:cubicBezTo>
                  <a:pt x="18071" y="2763"/>
                  <a:pt x="18071" y="2763"/>
                  <a:pt x="18071" y="2763"/>
                </a:cubicBezTo>
                <a:cubicBezTo>
                  <a:pt x="18065" y="2763"/>
                  <a:pt x="18065" y="2757"/>
                  <a:pt x="18059" y="2751"/>
                </a:cubicBezTo>
                <a:cubicBezTo>
                  <a:pt x="18053" y="2745"/>
                  <a:pt x="18047" y="2745"/>
                  <a:pt x="18041" y="2733"/>
                </a:cubicBezTo>
                <a:cubicBezTo>
                  <a:pt x="18041" y="2727"/>
                  <a:pt x="18041" y="2727"/>
                  <a:pt x="18041" y="2721"/>
                </a:cubicBezTo>
                <a:cubicBezTo>
                  <a:pt x="18041" y="2716"/>
                  <a:pt x="18041" y="2716"/>
                  <a:pt x="18041" y="2710"/>
                </a:cubicBezTo>
                <a:cubicBezTo>
                  <a:pt x="18041" y="2704"/>
                  <a:pt x="18035" y="2704"/>
                  <a:pt x="18035" y="2698"/>
                </a:cubicBezTo>
                <a:cubicBezTo>
                  <a:pt x="18035" y="2692"/>
                  <a:pt x="18035" y="2686"/>
                  <a:pt x="18035" y="2674"/>
                </a:cubicBezTo>
                <a:cubicBezTo>
                  <a:pt x="18035" y="2668"/>
                  <a:pt x="18029" y="2668"/>
                  <a:pt x="18035" y="2662"/>
                </a:cubicBezTo>
                <a:cubicBezTo>
                  <a:pt x="18035" y="2656"/>
                  <a:pt x="18041" y="2662"/>
                  <a:pt x="18047" y="2656"/>
                </a:cubicBezTo>
                <a:cubicBezTo>
                  <a:pt x="18047" y="2656"/>
                  <a:pt x="18053" y="2656"/>
                  <a:pt x="18053" y="2650"/>
                </a:cubicBezTo>
                <a:cubicBezTo>
                  <a:pt x="18053" y="2650"/>
                  <a:pt x="18059" y="2644"/>
                  <a:pt x="18053" y="2644"/>
                </a:cubicBezTo>
                <a:cubicBezTo>
                  <a:pt x="18053" y="2639"/>
                  <a:pt x="18047" y="2632"/>
                  <a:pt x="18047" y="2632"/>
                </a:cubicBezTo>
                <a:cubicBezTo>
                  <a:pt x="18041" y="2632"/>
                  <a:pt x="18041" y="2627"/>
                  <a:pt x="18035" y="2632"/>
                </a:cubicBezTo>
                <a:cubicBezTo>
                  <a:pt x="18029" y="2632"/>
                  <a:pt x="18029" y="2644"/>
                  <a:pt x="18029" y="2644"/>
                </a:cubicBezTo>
                <a:cubicBezTo>
                  <a:pt x="18006" y="2644"/>
                  <a:pt x="18006" y="2644"/>
                  <a:pt x="18006" y="2644"/>
                </a:cubicBezTo>
                <a:cubicBezTo>
                  <a:pt x="18006" y="2632"/>
                  <a:pt x="18000" y="2627"/>
                  <a:pt x="18006" y="2615"/>
                </a:cubicBezTo>
                <a:cubicBezTo>
                  <a:pt x="18006" y="2609"/>
                  <a:pt x="18012" y="2603"/>
                  <a:pt x="18017" y="2591"/>
                </a:cubicBezTo>
                <a:cubicBezTo>
                  <a:pt x="18017" y="2591"/>
                  <a:pt x="18017" y="2585"/>
                  <a:pt x="18017" y="2579"/>
                </a:cubicBezTo>
                <a:cubicBezTo>
                  <a:pt x="18024" y="2579"/>
                  <a:pt x="18024" y="2573"/>
                  <a:pt x="18029" y="2573"/>
                </a:cubicBezTo>
                <a:cubicBezTo>
                  <a:pt x="18035" y="2561"/>
                  <a:pt x="18041" y="2567"/>
                  <a:pt x="18047" y="2561"/>
                </a:cubicBezTo>
                <a:cubicBezTo>
                  <a:pt x="18053" y="2555"/>
                  <a:pt x="18059" y="2550"/>
                  <a:pt x="18059" y="2550"/>
                </a:cubicBezTo>
                <a:cubicBezTo>
                  <a:pt x="18059" y="2544"/>
                  <a:pt x="18059" y="2538"/>
                  <a:pt x="18059" y="2538"/>
                </a:cubicBezTo>
                <a:cubicBezTo>
                  <a:pt x="18065" y="2532"/>
                  <a:pt x="18065" y="2532"/>
                  <a:pt x="18065" y="2526"/>
                </a:cubicBezTo>
                <a:cubicBezTo>
                  <a:pt x="18071" y="2520"/>
                  <a:pt x="18071" y="2520"/>
                  <a:pt x="18071" y="2514"/>
                </a:cubicBezTo>
                <a:cubicBezTo>
                  <a:pt x="18071" y="2502"/>
                  <a:pt x="18071" y="2496"/>
                  <a:pt x="18071" y="2490"/>
                </a:cubicBezTo>
                <a:cubicBezTo>
                  <a:pt x="18071" y="2484"/>
                  <a:pt x="18071" y="2478"/>
                  <a:pt x="18071" y="2478"/>
                </a:cubicBezTo>
                <a:cubicBezTo>
                  <a:pt x="18071" y="2473"/>
                  <a:pt x="18071" y="2466"/>
                  <a:pt x="18077" y="2466"/>
                </a:cubicBezTo>
                <a:cubicBezTo>
                  <a:pt x="18077" y="2461"/>
                  <a:pt x="18083" y="2455"/>
                  <a:pt x="18083" y="2455"/>
                </a:cubicBezTo>
                <a:cubicBezTo>
                  <a:pt x="18089" y="2449"/>
                  <a:pt x="18095" y="2449"/>
                  <a:pt x="18095" y="2449"/>
                </a:cubicBezTo>
                <a:cubicBezTo>
                  <a:pt x="18101" y="2449"/>
                  <a:pt x="18101" y="2449"/>
                  <a:pt x="18106" y="2449"/>
                </a:cubicBezTo>
                <a:cubicBezTo>
                  <a:pt x="18118" y="2449"/>
                  <a:pt x="18124" y="2455"/>
                  <a:pt x="18130" y="2461"/>
                </a:cubicBezTo>
                <a:cubicBezTo>
                  <a:pt x="18136" y="2461"/>
                  <a:pt x="18130" y="2466"/>
                  <a:pt x="18136" y="2473"/>
                </a:cubicBezTo>
                <a:cubicBezTo>
                  <a:pt x="18142" y="2473"/>
                  <a:pt x="18148" y="2478"/>
                  <a:pt x="18154" y="2478"/>
                </a:cubicBezTo>
                <a:cubicBezTo>
                  <a:pt x="18160" y="2478"/>
                  <a:pt x="18166" y="2478"/>
                  <a:pt x="18172" y="2473"/>
                </a:cubicBezTo>
                <a:cubicBezTo>
                  <a:pt x="18172" y="2473"/>
                  <a:pt x="18178" y="2466"/>
                  <a:pt x="18178" y="2461"/>
                </a:cubicBezTo>
                <a:cubicBezTo>
                  <a:pt x="18183" y="2461"/>
                  <a:pt x="18183" y="2455"/>
                  <a:pt x="18190" y="2449"/>
                </a:cubicBezTo>
                <a:cubicBezTo>
                  <a:pt x="18190" y="2449"/>
                  <a:pt x="18195" y="2449"/>
                  <a:pt x="18201" y="2443"/>
                </a:cubicBezTo>
                <a:cubicBezTo>
                  <a:pt x="18201" y="2449"/>
                  <a:pt x="18207" y="2449"/>
                  <a:pt x="18207" y="2455"/>
                </a:cubicBezTo>
                <a:cubicBezTo>
                  <a:pt x="18213" y="2455"/>
                  <a:pt x="18207" y="2461"/>
                  <a:pt x="18207" y="2466"/>
                </a:cubicBezTo>
                <a:cubicBezTo>
                  <a:pt x="18213" y="2473"/>
                  <a:pt x="18219" y="2473"/>
                  <a:pt x="18219" y="2478"/>
                </a:cubicBezTo>
                <a:cubicBezTo>
                  <a:pt x="18219" y="2473"/>
                  <a:pt x="18225" y="2478"/>
                  <a:pt x="18231" y="2478"/>
                </a:cubicBezTo>
                <a:cubicBezTo>
                  <a:pt x="18237" y="2473"/>
                  <a:pt x="18237" y="2473"/>
                  <a:pt x="18243" y="2466"/>
                </a:cubicBezTo>
                <a:cubicBezTo>
                  <a:pt x="18243" y="2466"/>
                  <a:pt x="18249" y="2461"/>
                  <a:pt x="18255" y="2461"/>
                </a:cubicBezTo>
                <a:cubicBezTo>
                  <a:pt x="18260" y="2449"/>
                  <a:pt x="18260" y="2443"/>
                  <a:pt x="18272" y="2437"/>
                </a:cubicBezTo>
                <a:cubicBezTo>
                  <a:pt x="18272" y="2431"/>
                  <a:pt x="18272" y="2425"/>
                  <a:pt x="18278" y="2425"/>
                </a:cubicBezTo>
                <a:cubicBezTo>
                  <a:pt x="18284" y="2425"/>
                  <a:pt x="18290" y="2425"/>
                  <a:pt x="18296" y="2425"/>
                </a:cubicBezTo>
                <a:cubicBezTo>
                  <a:pt x="18302" y="2425"/>
                  <a:pt x="18308" y="2425"/>
                  <a:pt x="18314" y="2425"/>
                </a:cubicBezTo>
                <a:cubicBezTo>
                  <a:pt x="18320" y="2425"/>
                  <a:pt x="18320" y="2425"/>
                  <a:pt x="18326" y="2425"/>
                </a:cubicBezTo>
                <a:cubicBezTo>
                  <a:pt x="18326" y="2431"/>
                  <a:pt x="18332" y="2431"/>
                  <a:pt x="18338" y="2431"/>
                </a:cubicBezTo>
                <a:cubicBezTo>
                  <a:pt x="18421" y="2431"/>
                  <a:pt x="18421" y="2431"/>
                  <a:pt x="18421" y="2431"/>
                </a:cubicBezTo>
                <a:cubicBezTo>
                  <a:pt x="18421" y="2437"/>
                  <a:pt x="18415" y="2443"/>
                  <a:pt x="18421" y="2455"/>
                </a:cubicBezTo>
                <a:cubicBezTo>
                  <a:pt x="18421" y="2461"/>
                  <a:pt x="18415" y="2461"/>
                  <a:pt x="18421" y="2466"/>
                </a:cubicBezTo>
                <a:cubicBezTo>
                  <a:pt x="18421" y="2473"/>
                  <a:pt x="18427" y="2478"/>
                  <a:pt x="18433" y="2484"/>
                </a:cubicBezTo>
                <a:cubicBezTo>
                  <a:pt x="18438" y="2484"/>
                  <a:pt x="18444" y="2484"/>
                  <a:pt x="18444" y="2484"/>
                </a:cubicBezTo>
                <a:cubicBezTo>
                  <a:pt x="18444" y="2466"/>
                  <a:pt x="18444" y="2449"/>
                  <a:pt x="18456" y="2437"/>
                </a:cubicBezTo>
                <a:cubicBezTo>
                  <a:pt x="18462" y="2437"/>
                  <a:pt x="18468" y="2437"/>
                  <a:pt x="18468" y="2431"/>
                </a:cubicBezTo>
                <a:cubicBezTo>
                  <a:pt x="18474" y="2431"/>
                  <a:pt x="18474" y="2425"/>
                  <a:pt x="18480" y="2425"/>
                </a:cubicBezTo>
                <a:cubicBezTo>
                  <a:pt x="18486" y="2419"/>
                  <a:pt x="18486" y="2419"/>
                  <a:pt x="18492" y="2413"/>
                </a:cubicBezTo>
                <a:cubicBezTo>
                  <a:pt x="18498" y="2401"/>
                  <a:pt x="18498" y="2395"/>
                  <a:pt x="18510" y="2389"/>
                </a:cubicBezTo>
                <a:cubicBezTo>
                  <a:pt x="18510" y="2384"/>
                  <a:pt x="18515" y="2378"/>
                  <a:pt x="18515" y="2372"/>
                </a:cubicBezTo>
                <a:cubicBezTo>
                  <a:pt x="18522" y="2372"/>
                  <a:pt x="18522" y="2366"/>
                  <a:pt x="18527" y="2360"/>
                </a:cubicBezTo>
                <a:cubicBezTo>
                  <a:pt x="18533" y="2360"/>
                  <a:pt x="18539" y="2360"/>
                  <a:pt x="18551" y="2354"/>
                </a:cubicBezTo>
                <a:cubicBezTo>
                  <a:pt x="18557" y="2354"/>
                  <a:pt x="18557" y="2348"/>
                  <a:pt x="18563" y="2348"/>
                </a:cubicBezTo>
                <a:cubicBezTo>
                  <a:pt x="18581" y="2348"/>
                  <a:pt x="18581" y="2348"/>
                  <a:pt x="18581" y="2348"/>
                </a:cubicBezTo>
                <a:cubicBezTo>
                  <a:pt x="18587" y="2348"/>
                  <a:pt x="18593" y="2354"/>
                  <a:pt x="18604" y="2348"/>
                </a:cubicBezTo>
                <a:cubicBezTo>
                  <a:pt x="18610" y="2348"/>
                  <a:pt x="18610" y="2348"/>
                  <a:pt x="18616" y="2342"/>
                </a:cubicBezTo>
                <a:cubicBezTo>
                  <a:pt x="18622" y="2342"/>
                  <a:pt x="18628" y="2342"/>
                  <a:pt x="18640" y="2336"/>
                </a:cubicBezTo>
                <a:cubicBezTo>
                  <a:pt x="18646" y="2336"/>
                  <a:pt x="18646" y="2336"/>
                  <a:pt x="18652" y="2330"/>
                </a:cubicBezTo>
                <a:cubicBezTo>
                  <a:pt x="18658" y="2330"/>
                  <a:pt x="18658" y="2324"/>
                  <a:pt x="18658" y="2318"/>
                </a:cubicBezTo>
                <a:cubicBezTo>
                  <a:pt x="18664" y="2312"/>
                  <a:pt x="18664" y="2312"/>
                  <a:pt x="18670" y="2307"/>
                </a:cubicBezTo>
                <a:cubicBezTo>
                  <a:pt x="18676" y="2307"/>
                  <a:pt x="18676" y="2307"/>
                  <a:pt x="18682" y="2307"/>
                </a:cubicBezTo>
                <a:cubicBezTo>
                  <a:pt x="18693" y="2300"/>
                  <a:pt x="18699" y="2283"/>
                  <a:pt x="18717" y="2283"/>
                </a:cubicBezTo>
                <a:cubicBezTo>
                  <a:pt x="18723" y="2283"/>
                  <a:pt x="18729" y="2283"/>
                  <a:pt x="18741" y="2283"/>
                </a:cubicBezTo>
                <a:cubicBezTo>
                  <a:pt x="18747" y="2283"/>
                  <a:pt x="18753" y="2277"/>
                  <a:pt x="18753" y="2277"/>
                </a:cubicBezTo>
                <a:cubicBezTo>
                  <a:pt x="18759" y="2277"/>
                  <a:pt x="18765" y="2271"/>
                  <a:pt x="18770" y="2271"/>
                </a:cubicBezTo>
                <a:cubicBezTo>
                  <a:pt x="18782" y="2265"/>
                  <a:pt x="18782" y="2253"/>
                  <a:pt x="18794" y="2247"/>
                </a:cubicBezTo>
                <a:cubicBezTo>
                  <a:pt x="18794" y="2241"/>
                  <a:pt x="18800" y="2235"/>
                  <a:pt x="18806" y="2235"/>
                </a:cubicBezTo>
                <a:cubicBezTo>
                  <a:pt x="18812" y="2235"/>
                  <a:pt x="18818" y="2235"/>
                  <a:pt x="18824" y="2235"/>
                </a:cubicBezTo>
                <a:cubicBezTo>
                  <a:pt x="18842" y="2235"/>
                  <a:pt x="18848" y="2235"/>
                  <a:pt x="18859" y="2241"/>
                </a:cubicBezTo>
                <a:cubicBezTo>
                  <a:pt x="18865" y="2241"/>
                  <a:pt x="18865" y="2247"/>
                  <a:pt x="18871" y="2247"/>
                </a:cubicBezTo>
                <a:cubicBezTo>
                  <a:pt x="18877" y="2253"/>
                  <a:pt x="18877" y="2259"/>
                  <a:pt x="18883" y="2259"/>
                </a:cubicBezTo>
                <a:cubicBezTo>
                  <a:pt x="18889" y="2259"/>
                  <a:pt x="18889" y="2259"/>
                  <a:pt x="18895" y="2265"/>
                </a:cubicBezTo>
                <a:cubicBezTo>
                  <a:pt x="18907" y="2265"/>
                  <a:pt x="18913" y="2265"/>
                  <a:pt x="18925" y="2265"/>
                </a:cubicBezTo>
                <a:cubicBezTo>
                  <a:pt x="18942" y="2265"/>
                  <a:pt x="18942" y="2265"/>
                  <a:pt x="18942" y="2265"/>
                </a:cubicBezTo>
                <a:cubicBezTo>
                  <a:pt x="18948" y="2265"/>
                  <a:pt x="18948" y="2265"/>
                  <a:pt x="18954" y="2265"/>
                </a:cubicBezTo>
                <a:cubicBezTo>
                  <a:pt x="18954" y="2229"/>
                  <a:pt x="18954" y="2229"/>
                  <a:pt x="18954" y="2229"/>
                </a:cubicBezTo>
                <a:cubicBezTo>
                  <a:pt x="18948" y="2223"/>
                  <a:pt x="18948" y="2223"/>
                  <a:pt x="18942" y="2218"/>
                </a:cubicBezTo>
                <a:cubicBezTo>
                  <a:pt x="18942" y="2218"/>
                  <a:pt x="18937" y="2218"/>
                  <a:pt x="18931" y="2212"/>
                </a:cubicBezTo>
                <a:cubicBezTo>
                  <a:pt x="18931" y="2206"/>
                  <a:pt x="18931" y="2206"/>
                  <a:pt x="18931" y="2200"/>
                </a:cubicBezTo>
                <a:cubicBezTo>
                  <a:pt x="18925" y="2188"/>
                  <a:pt x="18925" y="2188"/>
                  <a:pt x="18925" y="2188"/>
                </a:cubicBezTo>
                <a:cubicBezTo>
                  <a:pt x="18919" y="2182"/>
                  <a:pt x="18919" y="2182"/>
                  <a:pt x="18913" y="2176"/>
                </a:cubicBezTo>
                <a:cubicBezTo>
                  <a:pt x="18913" y="2170"/>
                  <a:pt x="18907" y="2170"/>
                  <a:pt x="18907" y="2164"/>
                </a:cubicBezTo>
                <a:cubicBezTo>
                  <a:pt x="18907" y="2164"/>
                  <a:pt x="18907" y="2158"/>
                  <a:pt x="18901" y="2152"/>
                </a:cubicBezTo>
                <a:cubicBezTo>
                  <a:pt x="18901" y="2117"/>
                  <a:pt x="18901" y="2117"/>
                  <a:pt x="18901" y="2117"/>
                </a:cubicBezTo>
                <a:cubicBezTo>
                  <a:pt x="18889" y="2117"/>
                  <a:pt x="18877" y="2123"/>
                  <a:pt x="18871" y="2111"/>
                </a:cubicBezTo>
                <a:cubicBezTo>
                  <a:pt x="18865" y="2111"/>
                  <a:pt x="18865" y="2105"/>
                  <a:pt x="18865" y="2105"/>
                </a:cubicBezTo>
                <a:cubicBezTo>
                  <a:pt x="18859" y="2099"/>
                  <a:pt x="18865" y="2093"/>
                  <a:pt x="18859" y="2093"/>
                </a:cubicBezTo>
                <a:cubicBezTo>
                  <a:pt x="18859" y="2087"/>
                  <a:pt x="18859" y="2081"/>
                  <a:pt x="18853" y="2081"/>
                </a:cubicBezTo>
                <a:cubicBezTo>
                  <a:pt x="18853" y="2075"/>
                  <a:pt x="18848" y="2075"/>
                  <a:pt x="18842" y="2075"/>
                </a:cubicBezTo>
                <a:cubicBezTo>
                  <a:pt x="18782" y="2075"/>
                  <a:pt x="18782" y="2075"/>
                  <a:pt x="18782" y="2075"/>
                </a:cubicBezTo>
                <a:cubicBezTo>
                  <a:pt x="18776" y="2075"/>
                  <a:pt x="18776" y="2075"/>
                  <a:pt x="18770" y="2075"/>
                </a:cubicBezTo>
                <a:cubicBezTo>
                  <a:pt x="18765" y="2069"/>
                  <a:pt x="18770" y="2063"/>
                  <a:pt x="18765" y="2063"/>
                </a:cubicBezTo>
                <a:cubicBezTo>
                  <a:pt x="18770" y="2057"/>
                  <a:pt x="18770" y="2052"/>
                  <a:pt x="18776" y="2052"/>
                </a:cubicBezTo>
                <a:cubicBezTo>
                  <a:pt x="18776" y="2052"/>
                  <a:pt x="18782" y="2052"/>
                  <a:pt x="18788" y="2046"/>
                </a:cubicBezTo>
                <a:cubicBezTo>
                  <a:pt x="18794" y="2046"/>
                  <a:pt x="18794" y="2040"/>
                  <a:pt x="18800" y="2034"/>
                </a:cubicBezTo>
                <a:cubicBezTo>
                  <a:pt x="18800" y="2034"/>
                  <a:pt x="18806" y="2034"/>
                  <a:pt x="18812" y="2034"/>
                </a:cubicBezTo>
                <a:cubicBezTo>
                  <a:pt x="18818" y="2034"/>
                  <a:pt x="18818" y="2034"/>
                  <a:pt x="18818" y="2034"/>
                </a:cubicBezTo>
                <a:cubicBezTo>
                  <a:pt x="18830" y="2040"/>
                  <a:pt x="18836" y="2052"/>
                  <a:pt x="18842" y="2052"/>
                </a:cubicBezTo>
                <a:cubicBezTo>
                  <a:pt x="18913" y="2052"/>
                  <a:pt x="18913" y="2052"/>
                  <a:pt x="18913" y="2052"/>
                </a:cubicBezTo>
                <a:cubicBezTo>
                  <a:pt x="18925" y="2052"/>
                  <a:pt x="18931" y="2052"/>
                  <a:pt x="18937" y="2052"/>
                </a:cubicBezTo>
                <a:cubicBezTo>
                  <a:pt x="18948" y="2052"/>
                  <a:pt x="18954" y="2052"/>
                  <a:pt x="18960" y="2052"/>
                </a:cubicBezTo>
                <a:cubicBezTo>
                  <a:pt x="18972" y="2046"/>
                  <a:pt x="18972" y="2040"/>
                  <a:pt x="18978" y="2034"/>
                </a:cubicBezTo>
                <a:cubicBezTo>
                  <a:pt x="18984" y="2028"/>
                  <a:pt x="18990" y="2022"/>
                  <a:pt x="18990" y="2022"/>
                </a:cubicBezTo>
                <a:cubicBezTo>
                  <a:pt x="18996" y="2016"/>
                  <a:pt x="19002" y="2016"/>
                  <a:pt x="19002" y="2016"/>
                </a:cubicBezTo>
                <a:cubicBezTo>
                  <a:pt x="19008" y="2010"/>
                  <a:pt x="19002" y="2004"/>
                  <a:pt x="19002" y="1998"/>
                </a:cubicBezTo>
                <a:cubicBezTo>
                  <a:pt x="19002" y="1992"/>
                  <a:pt x="19008" y="1986"/>
                  <a:pt x="19002" y="1980"/>
                </a:cubicBezTo>
                <a:cubicBezTo>
                  <a:pt x="19002" y="1975"/>
                  <a:pt x="18996" y="1980"/>
                  <a:pt x="18990" y="1975"/>
                </a:cubicBezTo>
                <a:lnTo>
                  <a:pt x="18990" y="1968"/>
                </a:lnTo>
                <a:cubicBezTo>
                  <a:pt x="18990" y="1933"/>
                  <a:pt x="18990" y="1933"/>
                  <a:pt x="18990" y="1933"/>
                </a:cubicBezTo>
                <a:cubicBezTo>
                  <a:pt x="19002" y="1933"/>
                  <a:pt x="19008" y="1927"/>
                  <a:pt x="19020" y="1927"/>
                </a:cubicBezTo>
                <a:cubicBezTo>
                  <a:pt x="19031" y="1927"/>
                  <a:pt x="19043" y="1939"/>
                  <a:pt x="19049" y="1951"/>
                </a:cubicBezTo>
                <a:cubicBezTo>
                  <a:pt x="19049" y="1957"/>
                  <a:pt x="19043" y="1957"/>
                  <a:pt x="19049" y="1963"/>
                </a:cubicBezTo>
                <a:cubicBezTo>
                  <a:pt x="19049" y="1968"/>
                  <a:pt x="19049" y="1968"/>
                  <a:pt x="19049" y="1975"/>
                </a:cubicBezTo>
                <a:cubicBezTo>
                  <a:pt x="19055" y="1986"/>
                  <a:pt x="19061" y="1986"/>
                  <a:pt x="19067" y="1998"/>
                </a:cubicBezTo>
                <a:cubicBezTo>
                  <a:pt x="19162" y="1998"/>
                  <a:pt x="19162" y="1998"/>
                  <a:pt x="19162" y="1998"/>
                </a:cubicBezTo>
                <a:cubicBezTo>
                  <a:pt x="19168" y="1998"/>
                  <a:pt x="19168" y="1998"/>
                  <a:pt x="19174" y="1998"/>
                </a:cubicBezTo>
                <a:cubicBezTo>
                  <a:pt x="19180" y="1998"/>
                  <a:pt x="19186" y="2004"/>
                  <a:pt x="19192" y="2004"/>
                </a:cubicBezTo>
                <a:cubicBezTo>
                  <a:pt x="19192" y="2010"/>
                  <a:pt x="19197" y="2010"/>
                  <a:pt x="19203" y="2016"/>
                </a:cubicBezTo>
                <a:cubicBezTo>
                  <a:pt x="19203" y="2028"/>
                  <a:pt x="19203" y="2034"/>
                  <a:pt x="19203" y="2046"/>
                </a:cubicBezTo>
                <a:cubicBezTo>
                  <a:pt x="19257" y="2046"/>
                  <a:pt x="19257" y="2046"/>
                  <a:pt x="19257" y="2046"/>
                </a:cubicBezTo>
                <a:cubicBezTo>
                  <a:pt x="19263" y="2046"/>
                  <a:pt x="19269" y="2052"/>
                  <a:pt x="19280" y="2057"/>
                </a:cubicBezTo>
                <a:cubicBezTo>
                  <a:pt x="19280" y="2063"/>
                  <a:pt x="19280" y="2069"/>
                  <a:pt x="19286" y="2069"/>
                </a:cubicBezTo>
                <a:cubicBezTo>
                  <a:pt x="19292" y="2075"/>
                  <a:pt x="19298" y="2081"/>
                  <a:pt x="19310" y="2087"/>
                </a:cubicBezTo>
                <a:cubicBezTo>
                  <a:pt x="19316" y="2087"/>
                  <a:pt x="19316" y="2087"/>
                  <a:pt x="19322" y="2093"/>
                </a:cubicBezTo>
                <a:cubicBezTo>
                  <a:pt x="19328" y="2093"/>
                  <a:pt x="19334" y="2099"/>
                  <a:pt x="19340" y="2099"/>
                </a:cubicBezTo>
                <a:cubicBezTo>
                  <a:pt x="19346" y="2099"/>
                  <a:pt x="19346" y="2099"/>
                  <a:pt x="19346" y="2099"/>
                </a:cubicBezTo>
                <a:cubicBezTo>
                  <a:pt x="19352" y="2099"/>
                  <a:pt x="19358" y="2093"/>
                  <a:pt x="19358" y="2093"/>
                </a:cubicBezTo>
                <a:cubicBezTo>
                  <a:pt x="19358" y="2087"/>
                  <a:pt x="19358" y="2081"/>
                  <a:pt x="19358" y="2081"/>
                </a:cubicBezTo>
                <a:cubicBezTo>
                  <a:pt x="19358" y="2069"/>
                  <a:pt x="19358" y="2063"/>
                  <a:pt x="19358" y="2057"/>
                </a:cubicBezTo>
                <a:cubicBezTo>
                  <a:pt x="19358" y="2052"/>
                  <a:pt x="19358" y="2052"/>
                  <a:pt x="19358" y="2046"/>
                </a:cubicBezTo>
                <a:cubicBezTo>
                  <a:pt x="19369" y="2046"/>
                  <a:pt x="19369" y="2046"/>
                  <a:pt x="19369" y="2046"/>
                </a:cubicBezTo>
                <a:cubicBezTo>
                  <a:pt x="19375" y="2046"/>
                  <a:pt x="19381" y="2046"/>
                  <a:pt x="19387" y="2040"/>
                </a:cubicBezTo>
                <a:cubicBezTo>
                  <a:pt x="19387" y="2028"/>
                  <a:pt x="19393" y="2022"/>
                  <a:pt x="19387" y="2010"/>
                </a:cubicBezTo>
                <a:cubicBezTo>
                  <a:pt x="19387" y="2004"/>
                  <a:pt x="19387" y="1998"/>
                  <a:pt x="19387" y="1998"/>
                </a:cubicBezTo>
                <a:cubicBezTo>
                  <a:pt x="19387" y="1992"/>
                  <a:pt x="19387" y="1986"/>
                  <a:pt x="19387" y="1986"/>
                </a:cubicBezTo>
                <a:cubicBezTo>
                  <a:pt x="19387" y="1980"/>
                  <a:pt x="19387" y="1975"/>
                  <a:pt x="19387" y="1975"/>
                </a:cubicBezTo>
                <a:cubicBezTo>
                  <a:pt x="19393" y="1968"/>
                  <a:pt x="19399" y="1968"/>
                  <a:pt x="19399" y="1968"/>
                </a:cubicBezTo>
                <a:cubicBezTo>
                  <a:pt x="19411" y="1975"/>
                  <a:pt x="19411" y="1980"/>
                  <a:pt x="19423" y="1986"/>
                </a:cubicBezTo>
                <a:cubicBezTo>
                  <a:pt x="19429" y="1986"/>
                  <a:pt x="19429" y="1992"/>
                  <a:pt x="19435" y="1992"/>
                </a:cubicBezTo>
                <a:cubicBezTo>
                  <a:pt x="19446" y="1992"/>
                  <a:pt x="19446" y="1992"/>
                  <a:pt x="19446" y="1992"/>
                </a:cubicBezTo>
                <a:cubicBezTo>
                  <a:pt x="19452" y="1992"/>
                  <a:pt x="19452" y="1992"/>
                  <a:pt x="19458" y="1992"/>
                </a:cubicBezTo>
                <a:cubicBezTo>
                  <a:pt x="19464" y="1992"/>
                  <a:pt x="19464" y="1992"/>
                  <a:pt x="19470" y="1986"/>
                </a:cubicBezTo>
                <a:cubicBezTo>
                  <a:pt x="19470" y="1986"/>
                  <a:pt x="19476" y="1980"/>
                  <a:pt x="19476" y="1975"/>
                </a:cubicBezTo>
                <a:cubicBezTo>
                  <a:pt x="19482" y="1975"/>
                  <a:pt x="19488" y="1968"/>
                  <a:pt x="19488" y="1968"/>
                </a:cubicBezTo>
                <a:cubicBezTo>
                  <a:pt x="19494" y="1963"/>
                  <a:pt x="19494" y="1957"/>
                  <a:pt x="19494" y="1957"/>
                </a:cubicBezTo>
                <a:cubicBezTo>
                  <a:pt x="19500" y="1957"/>
                  <a:pt x="19500" y="1957"/>
                  <a:pt x="19506" y="1957"/>
                </a:cubicBezTo>
                <a:cubicBezTo>
                  <a:pt x="19512" y="1957"/>
                  <a:pt x="19512" y="1951"/>
                  <a:pt x="19518" y="1951"/>
                </a:cubicBezTo>
                <a:cubicBezTo>
                  <a:pt x="19524" y="1945"/>
                  <a:pt x="19529" y="1945"/>
                  <a:pt x="19529" y="1945"/>
                </a:cubicBezTo>
                <a:cubicBezTo>
                  <a:pt x="19529" y="1939"/>
                  <a:pt x="19529" y="1933"/>
                  <a:pt x="19529" y="1933"/>
                </a:cubicBezTo>
                <a:cubicBezTo>
                  <a:pt x="19529" y="1921"/>
                  <a:pt x="19524" y="1915"/>
                  <a:pt x="19512" y="1915"/>
                </a:cubicBezTo>
                <a:cubicBezTo>
                  <a:pt x="19512" y="1909"/>
                  <a:pt x="19506" y="1909"/>
                  <a:pt x="19506" y="1909"/>
                </a:cubicBezTo>
                <a:cubicBezTo>
                  <a:pt x="19494" y="1903"/>
                  <a:pt x="19488" y="1909"/>
                  <a:pt x="19482" y="1903"/>
                </a:cubicBezTo>
                <a:cubicBezTo>
                  <a:pt x="19476" y="1903"/>
                  <a:pt x="19482" y="1897"/>
                  <a:pt x="19476" y="1891"/>
                </a:cubicBezTo>
                <a:cubicBezTo>
                  <a:pt x="19476" y="1891"/>
                  <a:pt x="19470" y="1886"/>
                  <a:pt x="19470" y="1880"/>
                </a:cubicBezTo>
                <a:cubicBezTo>
                  <a:pt x="19464" y="1880"/>
                  <a:pt x="19464" y="1880"/>
                  <a:pt x="19458" y="1874"/>
                </a:cubicBezTo>
                <a:cubicBezTo>
                  <a:pt x="19452" y="1868"/>
                  <a:pt x="19440" y="1868"/>
                  <a:pt x="19435" y="1868"/>
                </a:cubicBezTo>
                <a:cubicBezTo>
                  <a:pt x="19423" y="1868"/>
                  <a:pt x="19423" y="1868"/>
                  <a:pt x="19423" y="1868"/>
                </a:cubicBezTo>
                <a:cubicBezTo>
                  <a:pt x="19411" y="1868"/>
                  <a:pt x="19411" y="1874"/>
                  <a:pt x="19399" y="1874"/>
                </a:cubicBezTo>
                <a:cubicBezTo>
                  <a:pt x="19387" y="1874"/>
                  <a:pt x="19381" y="1868"/>
                  <a:pt x="19369" y="1868"/>
                </a:cubicBezTo>
                <a:cubicBezTo>
                  <a:pt x="19358" y="1868"/>
                  <a:pt x="19358" y="1868"/>
                  <a:pt x="19358" y="1868"/>
                </a:cubicBezTo>
                <a:cubicBezTo>
                  <a:pt x="19352" y="1868"/>
                  <a:pt x="19352" y="1868"/>
                  <a:pt x="19346" y="1868"/>
                </a:cubicBezTo>
                <a:cubicBezTo>
                  <a:pt x="19340" y="1868"/>
                  <a:pt x="19334" y="1862"/>
                  <a:pt x="19334" y="1862"/>
                </a:cubicBezTo>
                <a:cubicBezTo>
                  <a:pt x="19328" y="1856"/>
                  <a:pt x="19328" y="1850"/>
                  <a:pt x="19322" y="1850"/>
                </a:cubicBezTo>
                <a:cubicBezTo>
                  <a:pt x="19316" y="1850"/>
                  <a:pt x="19310" y="1850"/>
                  <a:pt x="19310" y="1850"/>
                </a:cubicBezTo>
                <a:cubicBezTo>
                  <a:pt x="19304" y="1850"/>
                  <a:pt x="19298" y="1850"/>
                  <a:pt x="19292" y="1850"/>
                </a:cubicBezTo>
                <a:cubicBezTo>
                  <a:pt x="19292" y="1850"/>
                  <a:pt x="19286" y="1856"/>
                  <a:pt x="19280" y="1856"/>
                </a:cubicBezTo>
                <a:cubicBezTo>
                  <a:pt x="19286" y="1862"/>
                  <a:pt x="19286" y="1868"/>
                  <a:pt x="19292" y="1868"/>
                </a:cubicBezTo>
                <a:cubicBezTo>
                  <a:pt x="19298" y="1868"/>
                  <a:pt x="19298" y="1868"/>
                  <a:pt x="19304" y="1868"/>
                </a:cubicBezTo>
                <a:cubicBezTo>
                  <a:pt x="19304" y="1868"/>
                  <a:pt x="19310" y="1874"/>
                  <a:pt x="19316" y="1874"/>
                </a:cubicBezTo>
                <a:cubicBezTo>
                  <a:pt x="19322" y="1880"/>
                  <a:pt x="19316" y="1886"/>
                  <a:pt x="19316" y="1891"/>
                </a:cubicBezTo>
                <a:cubicBezTo>
                  <a:pt x="19316" y="1897"/>
                  <a:pt x="19316" y="1897"/>
                  <a:pt x="19316" y="1897"/>
                </a:cubicBezTo>
                <a:cubicBezTo>
                  <a:pt x="19316" y="1897"/>
                  <a:pt x="19316" y="1903"/>
                  <a:pt x="19316" y="1909"/>
                </a:cubicBezTo>
                <a:cubicBezTo>
                  <a:pt x="19310" y="1915"/>
                  <a:pt x="19304" y="1915"/>
                  <a:pt x="19298" y="1915"/>
                </a:cubicBezTo>
                <a:cubicBezTo>
                  <a:pt x="19280" y="1915"/>
                  <a:pt x="19274" y="1909"/>
                  <a:pt x="19269" y="1897"/>
                </a:cubicBezTo>
                <a:cubicBezTo>
                  <a:pt x="19269" y="1891"/>
                  <a:pt x="19269" y="1891"/>
                  <a:pt x="19269" y="1886"/>
                </a:cubicBezTo>
                <a:cubicBezTo>
                  <a:pt x="19269" y="1814"/>
                  <a:pt x="19269" y="1814"/>
                  <a:pt x="19269" y="1814"/>
                </a:cubicBezTo>
                <a:cubicBezTo>
                  <a:pt x="19269" y="1809"/>
                  <a:pt x="19263" y="1809"/>
                  <a:pt x="19257" y="1802"/>
                </a:cubicBezTo>
                <a:cubicBezTo>
                  <a:pt x="19251" y="1802"/>
                  <a:pt x="19251" y="1802"/>
                  <a:pt x="19245" y="1802"/>
                </a:cubicBezTo>
                <a:cubicBezTo>
                  <a:pt x="19239" y="1797"/>
                  <a:pt x="19239" y="1797"/>
                  <a:pt x="19233" y="1797"/>
                </a:cubicBezTo>
                <a:cubicBezTo>
                  <a:pt x="19221" y="1797"/>
                  <a:pt x="19221" y="1797"/>
                  <a:pt x="19221" y="1797"/>
                </a:cubicBezTo>
                <a:cubicBezTo>
                  <a:pt x="19215" y="1797"/>
                  <a:pt x="19215" y="1791"/>
                  <a:pt x="19209" y="1791"/>
                </a:cubicBezTo>
                <a:cubicBezTo>
                  <a:pt x="19197" y="1791"/>
                  <a:pt x="19192" y="1791"/>
                  <a:pt x="19186" y="1791"/>
                </a:cubicBezTo>
                <a:cubicBezTo>
                  <a:pt x="19180" y="1785"/>
                  <a:pt x="19180" y="1779"/>
                  <a:pt x="19174" y="1779"/>
                </a:cubicBezTo>
                <a:cubicBezTo>
                  <a:pt x="19168" y="1773"/>
                  <a:pt x="19162" y="1773"/>
                  <a:pt x="19162" y="1773"/>
                </a:cubicBezTo>
                <a:cubicBezTo>
                  <a:pt x="19156" y="1773"/>
                  <a:pt x="19150" y="1767"/>
                  <a:pt x="19144" y="1767"/>
                </a:cubicBezTo>
                <a:cubicBezTo>
                  <a:pt x="19138" y="1767"/>
                  <a:pt x="19132" y="1761"/>
                  <a:pt x="19126" y="1761"/>
                </a:cubicBezTo>
                <a:cubicBezTo>
                  <a:pt x="19120" y="1755"/>
                  <a:pt x="19114" y="1755"/>
                  <a:pt x="19114" y="1749"/>
                </a:cubicBezTo>
                <a:cubicBezTo>
                  <a:pt x="19108" y="1743"/>
                  <a:pt x="19103" y="1743"/>
                  <a:pt x="19103" y="1737"/>
                </a:cubicBezTo>
                <a:cubicBezTo>
                  <a:pt x="19097" y="1731"/>
                  <a:pt x="19103" y="1725"/>
                  <a:pt x="19097" y="1725"/>
                </a:cubicBezTo>
                <a:cubicBezTo>
                  <a:pt x="19097" y="1725"/>
                  <a:pt x="19091" y="1725"/>
                  <a:pt x="19085" y="1725"/>
                </a:cubicBezTo>
                <a:cubicBezTo>
                  <a:pt x="19079" y="1720"/>
                  <a:pt x="19079" y="1720"/>
                  <a:pt x="19073" y="1720"/>
                </a:cubicBezTo>
                <a:cubicBezTo>
                  <a:pt x="19061" y="1720"/>
                  <a:pt x="19055" y="1720"/>
                  <a:pt x="19049" y="1720"/>
                </a:cubicBezTo>
                <a:cubicBezTo>
                  <a:pt x="19043" y="1720"/>
                  <a:pt x="19037" y="1714"/>
                  <a:pt x="19037" y="1714"/>
                </a:cubicBezTo>
                <a:cubicBezTo>
                  <a:pt x="19025" y="1714"/>
                  <a:pt x="19020" y="1714"/>
                  <a:pt x="19008" y="1714"/>
                </a:cubicBezTo>
                <a:cubicBezTo>
                  <a:pt x="19008" y="1702"/>
                  <a:pt x="19014" y="1690"/>
                  <a:pt x="19002" y="1684"/>
                </a:cubicBezTo>
                <a:cubicBezTo>
                  <a:pt x="18996" y="1672"/>
                  <a:pt x="18984" y="1666"/>
                  <a:pt x="18972" y="1660"/>
                </a:cubicBezTo>
                <a:cubicBezTo>
                  <a:pt x="18960" y="1654"/>
                  <a:pt x="18960" y="1648"/>
                  <a:pt x="18954" y="1648"/>
                </a:cubicBezTo>
                <a:cubicBezTo>
                  <a:pt x="18948" y="1642"/>
                  <a:pt x="18942" y="1642"/>
                  <a:pt x="18931" y="1642"/>
                </a:cubicBezTo>
                <a:cubicBezTo>
                  <a:pt x="18925" y="1636"/>
                  <a:pt x="18919" y="1642"/>
                  <a:pt x="18907" y="1642"/>
                </a:cubicBezTo>
                <a:cubicBezTo>
                  <a:pt x="18901" y="1642"/>
                  <a:pt x="18901" y="1636"/>
                  <a:pt x="18895" y="1636"/>
                </a:cubicBezTo>
                <a:cubicBezTo>
                  <a:pt x="18889" y="1631"/>
                  <a:pt x="18883" y="1631"/>
                  <a:pt x="18883" y="1631"/>
                </a:cubicBezTo>
                <a:cubicBezTo>
                  <a:pt x="18877" y="1625"/>
                  <a:pt x="18877" y="1619"/>
                  <a:pt x="18871" y="1619"/>
                </a:cubicBezTo>
                <a:cubicBezTo>
                  <a:pt x="18865" y="1619"/>
                  <a:pt x="18859" y="1619"/>
                  <a:pt x="18859" y="1619"/>
                </a:cubicBezTo>
                <a:cubicBezTo>
                  <a:pt x="18853" y="1613"/>
                  <a:pt x="18853" y="1613"/>
                  <a:pt x="18848" y="1613"/>
                </a:cubicBezTo>
                <a:cubicBezTo>
                  <a:pt x="18836" y="1613"/>
                  <a:pt x="18836" y="1613"/>
                  <a:pt x="18836" y="1613"/>
                </a:cubicBezTo>
                <a:cubicBezTo>
                  <a:pt x="18824" y="1613"/>
                  <a:pt x="18824" y="1613"/>
                  <a:pt x="18824" y="1613"/>
                </a:cubicBezTo>
                <a:cubicBezTo>
                  <a:pt x="18818" y="1613"/>
                  <a:pt x="18818" y="1607"/>
                  <a:pt x="18812" y="1607"/>
                </a:cubicBezTo>
                <a:cubicBezTo>
                  <a:pt x="18806" y="1607"/>
                  <a:pt x="18800" y="1601"/>
                  <a:pt x="18800" y="1601"/>
                </a:cubicBezTo>
                <a:cubicBezTo>
                  <a:pt x="18788" y="1595"/>
                  <a:pt x="18776" y="1595"/>
                  <a:pt x="18770" y="1589"/>
                </a:cubicBezTo>
                <a:cubicBezTo>
                  <a:pt x="18765" y="1589"/>
                  <a:pt x="18765" y="1583"/>
                  <a:pt x="18759" y="1577"/>
                </a:cubicBezTo>
                <a:cubicBezTo>
                  <a:pt x="18747" y="1577"/>
                  <a:pt x="18735" y="1577"/>
                  <a:pt x="18723" y="1577"/>
                </a:cubicBezTo>
                <a:cubicBezTo>
                  <a:pt x="18705" y="1577"/>
                  <a:pt x="18705" y="1577"/>
                  <a:pt x="18705" y="1577"/>
                </a:cubicBezTo>
                <a:cubicBezTo>
                  <a:pt x="18699" y="1577"/>
                  <a:pt x="18699" y="1583"/>
                  <a:pt x="18693" y="1583"/>
                </a:cubicBezTo>
                <a:cubicBezTo>
                  <a:pt x="18687" y="1589"/>
                  <a:pt x="18687" y="1595"/>
                  <a:pt x="18682" y="1595"/>
                </a:cubicBezTo>
                <a:cubicBezTo>
                  <a:pt x="18676" y="1601"/>
                  <a:pt x="18670" y="1601"/>
                  <a:pt x="18664" y="1601"/>
                </a:cubicBezTo>
                <a:cubicBezTo>
                  <a:pt x="18652" y="1601"/>
                  <a:pt x="18646" y="1595"/>
                  <a:pt x="18634" y="1595"/>
                </a:cubicBezTo>
                <a:cubicBezTo>
                  <a:pt x="18622" y="1595"/>
                  <a:pt x="18622" y="1595"/>
                  <a:pt x="18622" y="1595"/>
                </a:cubicBezTo>
                <a:cubicBezTo>
                  <a:pt x="18616" y="1595"/>
                  <a:pt x="18610" y="1595"/>
                  <a:pt x="18604" y="1589"/>
                </a:cubicBezTo>
                <a:cubicBezTo>
                  <a:pt x="18599" y="1589"/>
                  <a:pt x="18599" y="1583"/>
                  <a:pt x="18593" y="1577"/>
                </a:cubicBezTo>
                <a:cubicBezTo>
                  <a:pt x="18593" y="1577"/>
                  <a:pt x="18587" y="1583"/>
                  <a:pt x="18587" y="1577"/>
                </a:cubicBezTo>
                <a:cubicBezTo>
                  <a:pt x="18575" y="1577"/>
                  <a:pt x="18569" y="1577"/>
                  <a:pt x="18557" y="1571"/>
                </a:cubicBezTo>
                <a:cubicBezTo>
                  <a:pt x="18551" y="1565"/>
                  <a:pt x="18545" y="1559"/>
                  <a:pt x="18533" y="1559"/>
                </a:cubicBezTo>
                <a:cubicBezTo>
                  <a:pt x="18533" y="1554"/>
                  <a:pt x="18527" y="1554"/>
                  <a:pt x="18522" y="1554"/>
                </a:cubicBezTo>
                <a:cubicBezTo>
                  <a:pt x="18515" y="1554"/>
                  <a:pt x="18515" y="1554"/>
                  <a:pt x="18510" y="1554"/>
                </a:cubicBezTo>
                <a:cubicBezTo>
                  <a:pt x="18498" y="1554"/>
                  <a:pt x="18498" y="1554"/>
                  <a:pt x="18492" y="1554"/>
                </a:cubicBezTo>
                <a:cubicBezTo>
                  <a:pt x="18486" y="1554"/>
                  <a:pt x="18480" y="1559"/>
                  <a:pt x="18480" y="1559"/>
                </a:cubicBezTo>
                <a:cubicBezTo>
                  <a:pt x="18474" y="1565"/>
                  <a:pt x="18468" y="1565"/>
                  <a:pt x="18468" y="1571"/>
                </a:cubicBezTo>
                <a:cubicBezTo>
                  <a:pt x="18468" y="1571"/>
                  <a:pt x="18474" y="1577"/>
                  <a:pt x="18468" y="1577"/>
                </a:cubicBezTo>
                <a:cubicBezTo>
                  <a:pt x="18468" y="1583"/>
                  <a:pt x="18462" y="1589"/>
                  <a:pt x="18462" y="1589"/>
                </a:cubicBezTo>
                <a:cubicBezTo>
                  <a:pt x="18462" y="1595"/>
                  <a:pt x="18456" y="1601"/>
                  <a:pt x="18456" y="1601"/>
                </a:cubicBezTo>
                <a:cubicBezTo>
                  <a:pt x="18450" y="1607"/>
                  <a:pt x="18450" y="1607"/>
                  <a:pt x="18444" y="1613"/>
                </a:cubicBezTo>
                <a:cubicBezTo>
                  <a:pt x="18450" y="1613"/>
                  <a:pt x="18450" y="1613"/>
                  <a:pt x="18456" y="1619"/>
                </a:cubicBezTo>
                <a:cubicBezTo>
                  <a:pt x="18462" y="1619"/>
                  <a:pt x="18462" y="1625"/>
                  <a:pt x="18468" y="1625"/>
                </a:cubicBezTo>
                <a:cubicBezTo>
                  <a:pt x="18468" y="1631"/>
                  <a:pt x="18474" y="1631"/>
                  <a:pt x="18480" y="1631"/>
                </a:cubicBezTo>
                <a:cubicBezTo>
                  <a:pt x="18486" y="1636"/>
                  <a:pt x="18486" y="1648"/>
                  <a:pt x="18486" y="1654"/>
                </a:cubicBezTo>
                <a:cubicBezTo>
                  <a:pt x="18486" y="1660"/>
                  <a:pt x="18486" y="1660"/>
                  <a:pt x="18486" y="1666"/>
                </a:cubicBezTo>
                <a:cubicBezTo>
                  <a:pt x="18480" y="1672"/>
                  <a:pt x="18474" y="1672"/>
                  <a:pt x="18474" y="1678"/>
                </a:cubicBezTo>
                <a:cubicBezTo>
                  <a:pt x="18468" y="1678"/>
                  <a:pt x="18468" y="1684"/>
                  <a:pt x="18468" y="1690"/>
                </a:cubicBezTo>
                <a:cubicBezTo>
                  <a:pt x="18462" y="1690"/>
                  <a:pt x="18462" y="1696"/>
                  <a:pt x="18456" y="1696"/>
                </a:cubicBezTo>
                <a:cubicBezTo>
                  <a:pt x="18409" y="1696"/>
                  <a:pt x="18409" y="1696"/>
                  <a:pt x="18409" y="1696"/>
                </a:cubicBezTo>
                <a:cubicBezTo>
                  <a:pt x="18409" y="1654"/>
                  <a:pt x="18409" y="1654"/>
                  <a:pt x="18409" y="1654"/>
                </a:cubicBezTo>
                <a:cubicBezTo>
                  <a:pt x="18349" y="1654"/>
                  <a:pt x="18349" y="1654"/>
                  <a:pt x="18349" y="1654"/>
                </a:cubicBezTo>
                <a:cubicBezTo>
                  <a:pt x="18349" y="1613"/>
                  <a:pt x="18349" y="1613"/>
                  <a:pt x="18349" y="1613"/>
                </a:cubicBezTo>
                <a:cubicBezTo>
                  <a:pt x="18356" y="1613"/>
                  <a:pt x="18356" y="1613"/>
                  <a:pt x="18356" y="1613"/>
                </a:cubicBezTo>
                <a:cubicBezTo>
                  <a:pt x="18373" y="1613"/>
                  <a:pt x="18379" y="1613"/>
                  <a:pt x="18391" y="1613"/>
                </a:cubicBezTo>
                <a:cubicBezTo>
                  <a:pt x="18403" y="1607"/>
                  <a:pt x="18409" y="1601"/>
                  <a:pt x="18415" y="1595"/>
                </a:cubicBezTo>
                <a:cubicBezTo>
                  <a:pt x="18415" y="1583"/>
                  <a:pt x="18415" y="1583"/>
                  <a:pt x="18415" y="1583"/>
                </a:cubicBezTo>
                <a:cubicBezTo>
                  <a:pt x="18409" y="1583"/>
                  <a:pt x="18403" y="1583"/>
                  <a:pt x="18403" y="1583"/>
                </a:cubicBezTo>
                <a:cubicBezTo>
                  <a:pt x="18397" y="1583"/>
                  <a:pt x="18397" y="1577"/>
                  <a:pt x="18391" y="1577"/>
                </a:cubicBezTo>
                <a:cubicBezTo>
                  <a:pt x="18314" y="1577"/>
                  <a:pt x="18314" y="1577"/>
                  <a:pt x="18314" y="1577"/>
                </a:cubicBezTo>
                <a:cubicBezTo>
                  <a:pt x="18314" y="1589"/>
                  <a:pt x="18314" y="1595"/>
                  <a:pt x="18314" y="1601"/>
                </a:cubicBezTo>
                <a:cubicBezTo>
                  <a:pt x="18314" y="1607"/>
                  <a:pt x="18314" y="1613"/>
                  <a:pt x="18314" y="1613"/>
                </a:cubicBezTo>
                <a:cubicBezTo>
                  <a:pt x="18314" y="1619"/>
                  <a:pt x="18308" y="1625"/>
                  <a:pt x="18308" y="1625"/>
                </a:cubicBezTo>
                <a:cubicBezTo>
                  <a:pt x="18302" y="1631"/>
                  <a:pt x="18296" y="1625"/>
                  <a:pt x="18296" y="1631"/>
                </a:cubicBezTo>
                <a:cubicBezTo>
                  <a:pt x="18290" y="1631"/>
                  <a:pt x="18284" y="1636"/>
                  <a:pt x="18278" y="1636"/>
                </a:cubicBezTo>
                <a:cubicBezTo>
                  <a:pt x="18272" y="1636"/>
                  <a:pt x="18272" y="1636"/>
                  <a:pt x="18272" y="1636"/>
                </a:cubicBezTo>
                <a:cubicBezTo>
                  <a:pt x="18267" y="1631"/>
                  <a:pt x="18260" y="1631"/>
                  <a:pt x="18260" y="1625"/>
                </a:cubicBezTo>
                <a:cubicBezTo>
                  <a:pt x="18249" y="1625"/>
                  <a:pt x="18243" y="1619"/>
                  <a:pt x="18237" y="1619"/>
                </a:cubicBezTo>
                <a:cubicBezTo>
                  <a:pt x="18213" y="1613"/>
                  <a:pt x="18195" y="1619"/>
                  <a:pt x="18172" y="1619"/>
                </a:cubicBezTo>
                <a:cubicBezTo>
                  <a:pt x="18124" y="1619"/>
                  <a:pt x="18124" y="1619"/>
                  <a:pt x="18124" y="1619"/>
                </a:cubicBezTo>
                <a:cubicBezTo>
                  <a:pt x="18118" y="1619"/>
                  <a:pt x="18112" y="1619"/>
                  <a:pt x="18106" y="1619"/>
                </a:cubicBezTo>
                <a:cubicBezTo>
                  <a:pt x="18095" y="1619"/>
                  <a:pt x="18089" y="1631"/>
                  <a:pt x="18077" y="1631"/>
                </a:cubicBezTo>
                <a:cubicBezTo>
                  <a:pt x="18071" y="1631"/>
                  <a:pt x="18071" y="1631"/>
                  <a:pt x="18059" y="1631"/>
                </a:cubicBezTo>
                <a:cubicBezTo>
                  <a:pt x="18053" y="1631"/>
                  <a:pt x="18053" y="1631"/>
                  <a:pt x="18047" y="1631"/>
                </a:cubicBezTo>
                <a:cubicBezTo>
                  <a:pt x="18041" y="1631"/>
                  <a:pt x="18035" y="1631"/>
                  <a:pt x="18029" y="1625"/>
                </a:cubicBezTo>
                <a:cubicBezTo>
                  <a:pt x="18024" y="1619"/>
                  <a:pt x="18024" y="1613"/>
                  <a:pt x="18017" y="1613"/>
                </a:cubicBezTo>
                <a:cubicBezTo>
                  <a:pt x="18017" y="1607"/>
                  <a:pt x="18012" y="1607"/>
                  <a:pt x="18006" y="1607"/>
                </a:cubicBezTo>
                <a:cubicBezTo>
                  <a:pt x="17982" y="1607"/>
                  <a:pt x="17982" y="1607"/>
                  <a:pt x="17982" y="1607"/>
                </a:cubicBezTo>
                <a:cubicBezTo>
                  <a:pt x="17982" y="1613"/>
                  <a:pt x="17982" y="1619"/>
                  <a:pt x="17982" y="1625"/>
                </a:cubicBezTo>
                <a:cubicBezTo>
                  <a:pt x="17982" y="1631"/>
                  <a:pt x="17982" y="1631"/>
                  <a:pt x="17982" y="1636"/>
                </a:cubicBezTo>
                <a:cubicBezTo>
                  <a:pt x="17982" y="1672"/>
                  <a:pt x="17982" y="1672"/>
                  <a:pt x="17982" y="1672"/>
                </a:cubicBezTo>
                <a:cubicBezTo>
                  <a:pt x="17970" y="1678"/>
                  <a:pt x="17970" y="1678"/>
                  <a:pt x="17970" y="1678"/>
                </a:cubicBezTo>
                <a:cubicBezTo>
                  <a:pt x="17958" y="1672"/>
                  <a:pt x="17958" y="1672"/>
                  <a:pt x="17958" y="1672"/>
                </a:cubicBezTo>
                <a:cubicBezTo>
                  <a:pt x="17958" y="1648"/>
                  <a:pt x="17958" y="1648"/>
                  <a:pt x="17958" y="1648"/>
                </a:cubicBezTo>
                <a:cubicBezTo>
                  <a:pt x="17958" y="1642"/>
                  <a:pt x="17958" y="1631"/>
                  <a:pt x="17952" y="1625"/>
                </a:cubicBezTo>
                <a:cubicBezTo>
                  <a:pt x="17952" y="1619"/>
                  <a:pt x="17946" y="1619"/>
                  <a:pt x="17940" y="1619"/>
                </a:cubicBezTo>
                <a:cubicBezTo>
                  <a:pt x="17940" y="1613"/>
                  <a:pt x="17935" y="1613"/>
                  <a:pt x="17929" y="1613"/>
                </a:cubicBezTo>
                <a:cubicBezTo>
                  <a:pt x="17929" y="1613"/>
                  <a:pt x="17923" y="1607"/>
                  <a:pt x="17917" y="1607"/>
                </a:cubicBezTo>
                <a:cubicBezTo>
                  <a:pt x="17917" y="1607"/>
                  <a:pt x="17911" y="1607"/>
                  <a:pt x="17905" y="1601"/>
                </a:cubicBezTo>
                <a:cubicBezTo>
                  <a:pt x="17905" y="1601"/>
                  <a:pt x="17899" y="1595"/>
                  <a:pt x="17893" y="1589"/>
                </a:cubicBezTo>
                <a:cubicBezTo>
                  <a:pt x="17893" y="1583"/>
                  <a:pt x="17887" y="1577"/>
                  <a:pt x="17887" y="1571"/>
                </a:cubicBezTo>
                <a:cubicBezTo>
                  <a:pt x="17887" y="1559"/>
                  <a:pt x="17893" y="1554"/>
                  <a:pt x="17893" y="1542"/>
                </a:cubicBezTo>
                <a:cubicBezTo>
                  <a:pt x="17893" y="1542"/>
                  <a:pt x="17899" y="1536"/>
                  <a:pt x="17899" y="1530"/>
                </a:cubicBezTo>
                <a:cubicBezTo>
                  <a:pt x="17899" y="1524"/>
                  <a:pt x="17893" y="1524"/>
                  <a:pt x="17893" y="1518"/>
                </a:cubicBezTo>
                <a:cubicBezTo>
                  <a:pt x="17893" y="1512"/>
                  <a:pt x="17887" y="1512"/>
                  <a:pt x="17887" y="1506"/>
                </a:cubicBezTo>
                <a:cubicBezTo>
                  <a:pt x="17881" y="1506"/>
                  <a:pt x="17881" y="1500"/>
                  <a:pt x="17881" y="1494"/>
                </a:cubicBezTo>
                <a:cubicBezTo>
                  <a:pt x="17875" y="1494"/>
                  <a:pt x="17869" y="1494"/>
                  <a:pt x="17869" y="1494"/>
                </a:cubicBezTo>
                <a:cubicBezTo>
                  <a:pt x="17863" y="1488"/>
                  <a:pt x="17858" y="1488"/>
                  <a:pt x="17858" y="1488"/>
                </a:cubicBezTo>
                <a:cubicBezTo>
                  <a:pt x="17851" y="1482"/>
                  <a:pt x="17858" y="1476"/>
                  <a:pt x="17851" y="1476"/>
                </a:cubicBezTo>
                <a:cubicBezTo>
                  <a:pt x="17851" y="1470"/>
                  <a:pt x="17846" y="1470"/>
                  <a:pt x="17840" y="1470"/>
                </a:cubicBezTo>
                <a:cubicBezTo>
                  <a:pt x="17840" y="1470"/>
                  <a:pt x="17834" y="1470"/>
                  <a:pt x="17828" y="1470"/>
                </a:cubicBezTo>
                <a:cubicBezTo>
                  <a:pt x="17828" y="1470"/>
                  <a:pt x="17822" y="1465"/>
                  <a:pt x="17816" y="1465"/>
                </a:cubicBezTo>
                <a:cubicBezTo>
                  <a:pt x="17816" y="1465"/>
                  <a:pt x="17810" y="1465"/>
                  <a:pt x="17804" y="1465"/>
                </a:cubicBezTo>
                <a:cubicBezTo>
                  <a:pt x="17798" y="1465"/>
                  <a:pt x="17798" y="1459"/>
                  <a:pt x="17792" y="1459"/>
                </a:cubicBezTo>
                <a:cubicBezTo>
                  <a:pt x="17786" y="1459"/>
                  <a:pt x="17780" y="1459"/>
                  <a:pt x="17769" y="1459"/>
                </a:cubicBezTo>
                <a:cubicBezTo>
                  <a:pt x="17763" y="1459"/>
                  <a:pt x="17757" y="1459"/>
                  <a:pt x="17745" y="1459"/>
                </a:cubicBezTo>
                <a:cubicBezTo>
                  <a:pt x="17739" y="1459"/>
                  <a:pt x="17739" y="1459"/>
                  <a:pt x="17733" y="1459"/>
                </a:cubicBezTo>
                <a:cubicBezTo>
                  <a:pt x="17727" y="1459"/>
                  <a:pt x="17727" y="1459"/>
                  <a:pt x="17721" y="1465"/>
                </a:cubicBezTo>
                <a:cubicBezTo>
                  <a:pt x="17715" y="1465"/>
                  <a:pt x="17715" y="1465"/>
                  <a:pt x="17709" y="1470"/>
                </a:cubicBezTo>
                <a:cubicBezTo>
                  <a:pt x="17703" y="1470"/>
                  <a:pt x="17709" y="1476"/>
                  <a:pt x="17703" y="1482"/>
                </a:cubicBezTo>
                <a:cubicBezTo>
                  <a:pt x="17697" y="1482"/>
                  <a:pt x="17691" y="1482"/>
                  <a:pt x="17685" y="1482"/>
                </a:cubicBezTo>
                <a:cubicBezTo>
                  <a:pt x="17685" y="1482"/>
                  <a:pt x="17680" y="1488"/>
                  <a:pt x="17674" y="1488"/>
                </a:cubicBezTo>
                <a:cubicBezTo>
                  <a:pt x="17650" y="1488"/>
                  <a:pt x="17650" y="1488"/>
                  <a:pt x="17650" y="1488"/>
                </a:cubicBezTo>
                <a:cubicBezTo>
                  <a:pt x="17644" y="1488"/>
                  <a:pt x="17638" y="1488"/>
                  <a:pt x="17638" y="1488"/>
                </a:cubicBezTo>
                <a:cubicBezTo>
                  <a:pt x="17620" y="1488"/>
                  <a:pt x="17614" y="1488"/>
                  <a:pt x="17597" y="1488"/>
                </a:cubicBezTo>
                <a:cubicBezTo>
                  <a:pt x="17585" y="1488"/>
                  <a:pt x="17579" y="1488"/>
                  <a:pt x="17573" y="1494"/>
                </a:cubicBezTo>
                <a:cubicBezTo>
                  <a:pt x="17567" y="1494"/>
                  <a:pt x="17567" y="1500"/>
                  <a:pt x="17561" y="1500"/>
                </a:cubicBezTo>
                <a:cubicBezTo>
                  <a:pt x="17549" y="1500"/>
                  <a:pt x="17549" y="1500"/>
                  <a:pt x="17549" y="1500"/>
                </a:cubicBezTo>
                <a:cubicBezTo>
                  <a:pt x="17543" y="1500"/>
                  <a:pt x="17537" y="1500"/>
                  <a:pt x="17537" y="1500"/>
                </a:cubicBezTo>
                <a:cubicBezTo>
                  <a:pt x="17531" y="1500"/>
                  <a:pt x="17531" y="1494"/>
                  <a:pt x="17525" y="1494"/>
                </a:cubicBezTo>
                <a:cubicBezTo>
                  <a:pt x="17519" y="1494"/>
                  <a:pt x="17519" y="1494"/>
                  <a:pt x="17514" y="1494"/>
                </a:cubicBezTo>
                <a:cubicBezTo>
                  <a:pt x="17508" y="1488"/>
                  <a:pt x="17508" y="1482"/>
                  <a:pt x="17502" y="1482"/>
                </a:cubicBezTo>
                <a:cubicBezTo>
                  <a:pt x="17496" y="1476"/>
                  <a:pt x="17496" y="1470"/>
                  <a:pt x="17490" y="1470"/>
                </a:cubicBezTo>
                <a:cubicBezTo>
                  <a:pt x="17484" y="1470"/>
                  <a:pt x="17478" y="1470"/>
                  <a:pt x="17478" y="1470"/>
                </a:cubicBezTo>
                <a:cubicBezTo>
                  <a:pt x="17448" y="1470"/>
                  <a:pt x="17448" y="1470"/>
                  <a:pt x="17448" y="1470"/>
                </a:cubicBezTo>
                <a:cubicBezTo>
                  <a:pt x="17442" y="1470"/>
                  <a:pt x="17442" y="1465"/>
                  <a:pt x="17436" y="1465"/>
                </a:cubicBezTo>
                <a:cubicBezTo>
                  <a:pt x="17431" y="1465"/>
                  <a:pt x="17425" y="1465"/>
                  <a:pt x="17419" y="1465"/>
                </a:cubicBezTo>
                <a:cubicBezTo>
                  <a:pt x="17413" y="1465"/>
                  <a:pt x="17407" y="1459"/>
                  <a:pt x="17401" y="1459"/>
                </a:cubicBezTo>
                <a:cubicBezTo>
                  <a:pt x="17395" y="1459"/>
                  <a:pt x="17395" y="1453"/>
                  <a:pt x="17389" y="1453"/>
                </a:cubicBezTo>
                <a:cubicBezTo>
                  <a:pt x="17401" y="1441"/>
                  <a:pt x="17401" y="1441"/>
                  <a:pt x="17401" y="1441"/>
                </a:cubicBezTo>
                <a:cubicBezTo>
                  <a:pt x="17389" y="1435"/>
                  <a:pt x="17383" y="1435"/>
                  <a:pt x="17377" y="1429"/>
                </a:cubicBezTo>
                <a:cubicBezTo>
                  <a:pt x="17371" y="1423"/>
                  <a:pt x="17371" y="1423"/>
                  <a:pt x="17365" y="1417"/>
                </a:cubicBezTo>
                <a:cubicBezTo>
                  <a:pt x="17359" y="1417"/>
                  <a:pt x="17365" y="1411"/>
                  <a:pt x="17359" y="1411"/>
                </a:cubicBezTo>
                <a:cubicBezTo>
                  <a:pt x="17353" y="1405"/>
                  <a:pt x="17348" y="1405"/>
                  <a:pt x="17336" y="1405"/>
                </a:cubicBezTo>
                <a:cubicBezTo>
                  <a:pt x="17312" y="1405"/>
                  <a:pt x="17312" y="1405"/>
                  <a:pt x="17312" y="1405"/>
                </a:cubicBezTo>
                <a:cubicBezTo>
                  <a:pt x="17306" y="1393"/>
                  <a:pt x="17306" y="1393"/>
                  <a:pt x="17306" y="1393"/>
                </a:cubicBezTo>
                <a:cubicBezTo>
                  <a:pt x="17312" y="1393"/>
                  <a:pt x="17312" y="1387"/>
                  <a:pt x="17318" y="1382"/>
                </a:cubicBezTo>
                <a:cubicBezTo>
                  <a:pt x="17324" y="1376"/>
                  <a:pt x="17330" y="1376"/>
                  <a:pt x="17342" y="1370"/>
                </a:cubicBezTo>
                <a:cubicBezTo>
                  <a:pt x="17336" y="1358"/>
                  <a:pt x="17336" y="1358"/>
                  <a:pt x="17336" y="1358"/>
                </a:cubicBezTo>
                <a:cubicBezTo>
                  <a:pt x="17330" y="1358"/>
                  <a:pt x="17324" y="1358"/>
                  <a:pt x="17324" y="1358"/>
                </a:cubicBezTo>
                <a:cubicBezTo>
                  <a:pt x="17318" y="1358"/>
                  <a:pt x="17312" y="1352"/>
                  <a:pt x="17306" y="1352"/>
                </a:cubicBezTo>
                <a:cubicBezTo>
                  <a:pt x="17164" y="1352"/>
                  <a:pt x="17164" y="1352"/>
                  <a:pt x="17164" y="1352"/>
                </a:cubicBezTo>
                <a:cubicBezTo>
                  <a:pt x="17164" y="1364"/>
                  <a:pt x="17164" y="1364"/>
                  <a:pt x="17164" y="1376"/>
                </a:cubicBezTo>
                <a:cubicBezTo>
                  <a:pt x="17164" y="1382"/>
                  <a:pt x="17158" y="1382"/>
                  <a:pt x="17152" y="1387"/>
                </a:cubicBezTo>
                <a:cubicBezTo>
                  <a:pt x="17146" y="1393"/>
                  <a:pt x="17146" y="1399"/>
                  <a:pt x="17134" y="1405"/>
                </a:cubicBezTo>
                <a:cubicBezTo>
                  <a:pt x="17128" y="1405"/>
                  <a:pt x="17128" y="1405"/>
                  <a:pt x="17122" y="1405"/>
                </a:cubicBezTo>
                <a:cubicBezTo>
                  <a:pt x="17110" y="1405"/>
                  <a:pt x="17110" y="1405"/>
                  <a:pt x="17110" y="1405"/>
                </a:cubicBezTo>
                <a:cubicBezTo>
                  <a:pt x="17104" y="1405"/>
                  <a:pt x="17104" y="1399"/>
                  <a:pt x="17099" y="1399"/>
                </a:cubicBezTo>
                <a:cubicBezTo>
                  <a:pt x="17104" y="1393"/>
                  <a:pt x="17104" y="1387"/>
                  <a:pt x="17104" y="1387"/>
                </a:cubicBezTo>
                <a:cubicBezTo>
                  <a:pt x="17104" y="1382"/>
                  <a:pt x="17110" y="1376"/>
                  <a:pt x="17110" y="1370"/>
                </a:cubicBezTo>
                <a:cubicBezTo>
                  <a:pt x="17110" y="1370"/>
                  <a:pt x="17110" y="1364"/>
                  <a:pt x="17110" y="1358"/>
                </a:cubicBezTo>
                <a:cubicBezTo>
                  <a:pt x="17110" y="1358"/>
                  <a:pt x="17116" y="1352"/>
                  <a:pt x="17122" y="1346"/>
                </a:cubicBezTo>
                <a:lnTo>
                  <a:pt x="17128" y="1346"/>
                </a:lnTo>
                <a:cubicBezTo>
                  <a:pt x="17134" y="1346"/>
                  <a:pt x="17128" y="1340"/>
                  <a:pt x="17128" y="1334"/>
                </a:cubicBezTo>
                <a:cubicBezTo>
                  <a:pt x="17122" y="1334"/>
                  <a:pt x="17116" y="1334"/>
                  <a:pt x="17110" y="1334"/>
                </a:cubicBezTo>
                <a:cubicBezTo>
                  <a:pt x="17104" y="1334"/>
                  <a:pt x="17099" y="1328"/>
                  <a:pt x="17093" y="1328"/>
                </a:cubicBezTo>
                <a:cubicBezTo>
                  <a:pt x="17087" y="1328"/>
                  <a:pt x="17087" y="1322"/>
                  <a:pt x="17081" y="1322"/>
                </a:cubicBezTo>
                <a:cubicBezTo>
                  <a:pt x="17075" y="1322"/>
                  <a:pt x="17075" y="1322"/>
                  <a:pt x="17069" y="1322"/>
                </a:cubicBezTo>
                <a:cubicBezTo>
                  <a:pt x="17057" y="1316"/>
                  <a:pt x="17057" y="1310"/>
                  <a:pt x="17045" y="1310"/>
                </a:cubicBezTo>
                <a:cubicBezTo>
                  <a:pt x="17039" y="1310"/>
                  <a:pt x="17039" y="1310"/>
                  <a:pt x="17033" y="1310"/>
                </a:cubicBezTo>
                <a:cubicBezTo>
                  <a:pt x="17027" y="1310"/>
                  <a:pt x="17027" y="1310"/>
                  <a:pt x="17021" y="1310"/>
                </a:cubicBezTo>
                <a:cubicBezTo>
                  <a:pt x="17010" y="1310"/>
                  <a:pt x="17004" y="1310"/>
                  <a:pt x="16992" y="1310"/>
                </a:cubicBezTo>
                <a:cubicBezTo>
                  <a:pt x="16986" y="1310"/>
                  <a:pt x="16980" y="1310"/>
                  <a:pt x="16968" y="1310"/>
                </a:cubicBezTo>
                <a:cubicBezTo>
                  <a:pt x="16962" y="1304"/>
                  <a:pt x="16962" y="1299"/>
                  <a:pt x="16956" y="1299"/>
                </a:cubicBezTo>
                <a:cubicBezTo>
                  <a:pt x="16950" y="1299"/>
                  <a:pt x="16944" y="1299"/>
                  <a:pt x="16938" y="1299"/>
                </a:cubicBezTo>
                <a:cubicBezTo>
                  <a:pt x="16933" y="1299"/>
                  <a:pt x="16926" y="1293"/>
                  <a:pt x="16915" y="1293"/>
                </a:cubicBezTo>
                <a:cubicBezTo>
                  <a:pt x="16903" y="1287"/>
                  <a:pt x="16891" y="1293"/>
                  <a:pt x="16879" y="1293"/>
                </a:cubicBezTo>
                <a:cubicBezTo>
                  <a:pt x="16873" y="1293"/>
                  <a:pt x="16867" y="1287"/>
                  <a:pt x="16855" y="1287"/>
                </a:cubicBezTo>
                <a:cubicBezTo>
                  <a:pt x="16855" y="1287"/>
                  <a:pt x="16849" y="1281"/>
                  <a:pt x="16844" y="1281"/>
                </a:cubicBezTo>
                <a:cubicBezTo>
                  <a:pt x="16838" y="1281"/>
                  <a:pt x="16838" y="1287"/>
                  <a:pt x="16832" y="1293"/>
                </a:cubicBezTo>
                <a:cubicBezTo>
                  <a:pt x="16832" y="1293"/>
                  <a:pt x="16838" y="1299"/>
                  <a:pt x="16832" y="1304"/>
                </a:cubicBezTo>
                <a:cubicBezTo>
                  <a:pt x="16832" y="1310"/>
                  <a:pt x="16832" y="1316"/>
                  <a:pt x="16832" y="1328"/>
                </a:cubicBezTo>
                <a:cubicBezTo>
                  <a:pt x="16767" y="1328"/>
                  <a:pt x="16767" y="1328"/>
                  <a:pt x="16767" y="1328"/>
                </a:cubicBezTo>
                <a:cubicBezTo>
                  <a:pt x="16760" y="1328"/>
                  <a:pt x="16755" y="1334"/>
                  <a:pt x="16743" y="1334"/>
                </a:cubicBezTo>
                <a:cubicBezTo>
                  <a:pt x="16743" y="1340"/>
                  <a:pt x="16743" y="1340"/>
                  <a:pt x="16743" y="1346"/>
                </a:cubicBezTo>
                <a:cubicBezTo>
                  <a:pt x="16743" y="1352"/>
                  <a:pt x="16743" y="1358"/>
                  <a:pt x="16749" y="1358"/>
                </a:cubicBezTo>
                <a:cubicBezTo>
                  <a:pt x="16749" y="1364"/>
                  <a:pt x="16755" y="1370"/>
                  <a:pt x="16755" y="1370"/>
                </a:cubicBezTo>
                <a:cubicBezTo>
                  <a:pt x="16760" y="1376"/>
                  <a:pt x="16767" y="1376"/>
                  <a:pt x="16767" y="1376"/>
                </a:cubicBezTo>
                <a:cubicBezTo>
                  <a:pt x="16772" y="1382"/>
                  <a:pt x="16778" y="1376"/>
                  <a:pt x="16778" y="1382"/>
                </a:cubicBezTo>
                <a:cubicBezTo>
                  <a:pt x="16784" y="1382"/>
                  <a:pt x="16784" y="1387"/>
                  <a:pt x="16784" y="1393"/>
                </a:cubicBezTo>
                <a:cubicBezTo>
                  <a:pt x="16790" y="1393"/>
                  <a:pt x="16796" y="1393"/>
                  <a:pt x="16796" y="1399"/>
                </a:cubicBezTo>
                <a:cubicBezTo>
                  <a:pt x="16796" y="1405"/>
                  <a:pt x="16796" y="1405"/>
                  <a:pt x="16802" y="1411"/>
                </a:cubicBezTo>
                <a:cubicBezTo>
                  <a:pt x="16802" y="1417"/>
                  <a:pt x="16802" y="1417"/>
                  <a:pt x="16802" y="1423"/>
                </a:cubicBezTo>
                <a:cubicBezTo>
                  <a:pt x="16802" y="1429"/>
                  <a:pt x="16802" y="1429"/>
                  <a:pt x="16802" y="1435"/>
                </a:cubicBezTo>
                <a:cubicBezTo>
                  <a:pt x="16790" y="1435"/>
                  <a:pt x="16790" y="1435"/>
                  <a:pt x="16790" y="1435"/>
                </a:cubicBezTo>
                <a:cubicBezTo>
                  <a:pt x="16778" y="1435"/>
                  <a:pt x="16772" y="1429"/>
                  <a:pt x="16767" y="1429"/>
                </a:cubicBezTo>
                <a:cubicBezTo>
                  <a:pt x="16760" y="1429"/>
                  <a:pt x="16760" y="1423"/>
                  <a:pt x="16755" y="1423"/>
                </a:cubicBezTo>
                <a:cubicBezTo>
                  <a:pt x="16749" y="1423"/>
                  <a:pt x="16743" y="1429"/>
                  <a:pt x="16737" y="1423"/>
                </a:cubicBezTo>
                <a:lnTo>
                  <a:pt x="16731" y="1423"/>
                </a:lnTo>
                <a:cubicBezTo>
                  <a:pt x="16725" y="1423"/>
                  <a:pt x="16719" y="1417"/>
                  <a:pt x="16719" y="1417"/>
                </a:cubicBezTo>
                <a:cubicBezTo>
                  <a:pt x="16713" y="1411"/>
                  <a:pt x="16707" y="1411"/>
                  <a:pt x="16707" y="1411"/>
                </a:cubicBezTo>
                <a:cubicBezTo>
                  <a:pt x="16701" y="1411"/>
                  <a:pt x="16701" y="1417"/>
                  <a:pt x="16695" y="1417"/>
                </a:cubicBezTo>
                <a:cubicBezTo>
                  <a:pt x="16683" y="1417"/>
                  <a:pt x="16678" y="1411"/>
                  <a:pt x="16666" y="1411"/>
                </a:cubicBezTo>
                <a:cubicBezTo>
                  <a:pt x="16666" y="1429"/>
                  <a:pt x="16666" y="1429"/>
                  <a:pt x="16666" y="1429"/>
                </a:cubicBezTo>
                <a:cubicBezTo>
                  <a:pt x="16678" y="1435"/>
                  <a:pt x="16678" y="1435"/>
                  <a:pt x="16678" y="1435"/>
                </a:cubicBezTo>
                <a:cubicBezTo>
                  <a:pt x="16683" y="1435"/>
                  <a:pt x="16683" y="1435"/>
                  <a:pt x="16689" y="1441"/>
                </a:cubicBezTo>
                <a:cubicBezTo>
                  <a:pt x="16695" y="1441"/>
                  <a:pt x="16701" y="1447"/>
                  <a:pt x="16701" y="1453"/>
                </a:cubicBezTo>
                <a:cubicBezTo>
                  <a:pt x="16701" y="1465"/>
                  <a:pt x="16695" y="1465"/>
                  <a:pt x="16695" y="1476"/>
                </a:cubicBezTo>
                <a:cubicBezTo>
                  <a:pt x="16683" y="1470"/>
                  <a:pt x="16678" y="1470"/>
                  <a:pt x="16666" y="1465"/>
                </a:cubicBezTo>
                <a:cubicBezTo>
                  <a:pt x="16666" y="1459"/>
                  <a:pt x="16660" y="1459"/>
                  <a:pt x="16660" y="1453"/>
                </a:cubicBezTo>
                <a:cubicBezTo>
                  <a:pt x="16654" y="1453"/>
                  <a:pt x="16648" y="1447"/>
                  <a:pt x="16648" y="1441"/>
                </a:cubicBezTo>
                <a:cubicBezTo>
                  <a:pt x="16642" y="1441"/>
                  <a:pt x="16636" y="1441"/>
                  <a:pt x="16636" y="1435"/>
                </a:cubicBezTo>
                <a:cubicBezTo>
                  <a:pt x="16630" y="1435"/>
                  <a:pt x="16630" y="1429"/>
                  <a:pt x="16624" y="1423"/>
                </a:cubicBezTo>
                <a:cubicBezTo>
                  <a:pt x="16624" y="1423"/>
                  <a:pt x="16630" y="1417"/>
                  <a:pt x="16624" y="1417"/>
                </a:cubicBezTo>
                <a:cubicBezTo>
                  <a:pt x="16624" y="1411"/>
                  <a:pt x="16618" y="1411"/>
                  <a:pt x="16612" y="1411"/>
                </a:cubicBezTo>
                <a:cubicBezTo>
                  <a:pt x="16606" y="1411"/>
                  <a:pt x="16601" y="1411"/>
                  <a:pt x="16589" y="1411"/>
                </a:cubicBezTo>
                <a:cubicBezTo>
                  <a:pt x="16583" y="1411"/>
                  <a:pt x="16583" y="1411"/>
                  <a:pt x="16577" y="1411"/>
                </a:cubicBezTo>
                <a:cubicBezTo>
                  <a:pt x="16571" y="1411"/>
                  <a:pt x="16571" y="1411"/>
                  <a:pt x="16565" y="1411"/>
                </a:cubicBezTo>
                <a:cubicBezTo>
                  <a:pt x="16565" y="1411"/>
                  <a:pt x="16565" y="1417"/>
                  <a:pt x="16565" y="1423"/>
                </a:cubicBezTo>
                <a:cubicBezTo>
                  <a:pt x="16565" y="1429"/>
                  <a:pt x="16559" y="1429"/>
                  <a:pt x="16553" y="1429"/>
                </a:cubicBezTo>
                <a:cubicBezTo>
                  <a:pt x="16547" y="1441"/>
                  <a:pt x="16535" y="1441"/>
                  <a:pt x="16517" y="1441"/>
                </a:cubicBezTo>
                <a:cubicBezTo>
                  <a:pt x="16506" y="1441"/>
                  <a:pt x="16500" y="1435"/>
                  <a:pt x="16488" y="1429"/>
                </a:cubicBezTo>
                <a:cubicBezTo>
                  <a:pt x="16476" y="1429"/>
                  <a:pt x="16470" y="1429"/>
                  <a:pt x="16458" y="1423"/>
                </a:cubicBezTo>
                <a:cubicBezTo>
                  <a:pt x="16458" y="1423"/>
                  <a:pt x="16452" y="1429"/>
                  <a:pt x="16446" y="1423"/>
                </a:cubicBezTo>
                <a:cubicBezTo>
                  <a:pt x="16446" y="1423"/>
                  <a:pt x="16446" y="1417"/>
                  <a:pt x="16440" y="1417"/>
                </a:cubicBezTo>
                <a:cubicBezTo>
                  <a:pt x="16435" y="1411"/>
                  <a:pt x="16435" y="1411"/>
                  <a:pt x="16428" y="1411"/>
                </a:cubicBezTo>
                <a:cubicBezTo>
                  <a:pt x="16423" y="1411"/>
                  <a:pt x="16423" y="1411"/>
                  <a:pt x="16417" y="1417"/>
                </a:cubicBezTo>
                <a:cubicBezTo>
                  <a:pt x="16411" y="1417"/>
                  <a:pt x="16417" y="1423"/>
                  <a:pt x="16411" y="1423"/>
                </a:cubicBezTo>
                <a:cubicBezTo>
                  <a:pt x="16393" y="1423"/>
                  <a:pt x="16393" y="1417"/>
                  <a:pt x="16375" y="1417"/>
                </a:cubicBezTo>
                <a:cubicBezTo>
                  <a:pt x="16369" y="1417"/>
                  <a:pt x="16363" y="1417"/>
                  <a:pt x="16357" y="1423"/>
                </a:cubicBezTo>
                <a:cubicBezTo>
                  <a:pt x="16357" y="1429"/>
                  <a:pt x="16363" y="1441"/>
                  <a:pt x="16363" y="1447"/>
                </a:cubicBezTo>
                <a:cubicBezTo>
                  <a:pt x="16363" y="1465"/>
                  <a:pt x="16363" y="1470"/>
                  <a:pt x="16363" y="1482"/>
                </a:cubicBezTo>
                <a:cubicBezTo>
                  <a:pt x="16363" y="1494"/>
                  <a:pt x="16363" y="1494"/>
                  <a:pt x="16357" y="1506"/>
                </a:cubicBezTo>
                <a:cubicBezTo>
                  <a:pt x="16298" y="1506"/>
                  <a:pt x="16298" y="1506"/>
                  <a:pt x="16298" y="1506"/>
                </a:cubicBezTo>
                <a:cubicBezTo>
                  <a:pt x="16298" y="1494"/>
                  <a:pt x="16304" y="1482"/>
                  <a:pt x="16292" y="1470"/>
                </a:cubicBezTo>
                <a:cubicBezTo>
                  <a:pt x="16292" y="1465"/>
                  <a:pt x="16286" y="1465"/>
                  <a:pt x="16280" y="1465"/>
                </a:cubicBezTo>
                <a:cubicBezTo>
                  <a:pt x="16280" y="1459"/>
                  <a:pt x="16274" y="1453"/>
                  <a:pt x="16269" y="1453"/>
                </a:cubicBezTo>
                <a:cubicBezTo>
                  <a:pt x="16262" y="1453"/>
                  <a:pt x="16262" y="1453"/>
                  <a:pt x="16257" y="1447"/>
                </a:cubicBezTo>
                <a:cubicBezTo>
                  <a:pt x="16251" y="1447"/>
                  <a:pt x="16251" y="1441"/>
                  <a:pt x="16245" y="1441"/>
                </a:cubicBezTo>
                <a:cubicBezTo>
                  <a:pt x="16239" y="1435"/>
                  <a:pt x="16239" y="1435"/>
                  <a:pt x="16233" y="1429"/>
                </a:cubicBezTo>
                <a:cubicBezTo>
                  <a:pt x="16227" y="1429"/>
                  <a:pt x="16227" y="1423"/>
                  <a:pt x="16221" y="1417"/>
                </a:cubicBezTo>
                <a:cubicBezTo>
                  <a:pt x="16209" y="1411"/>
                  <a:pt x="16203" y="1405"/>
                  <a:pt x="16203" y="1393"/>
                </a:cubicBezTo>
                <a:cubicBezTo>
                  <a:pt x="16203" y="1387"/>
                  <a:pt x="16203" y="1387"/>
                  <a:pt x="16203" y="1387"/>
                </a:cubicBezTo>
                <a:cubicBezTo>
                  <a:pt x="16203" y="1382"/>
                  <a:pt x="16203" y="1382"/>
                  <a:pt x="16203" y="1376"/>
                </a:cubicBezTo>
                <a:cubicBezTo>
                  <a:pt x="16203" y="1376"/>
                  <a:pt x="16215" y="1376"/>
                  <a:pt x="16215" y="1370"/>
                </a:cubicBezTo>
                <a:cubicBezTo>
                  <a:pt x="16215" y="1364"/>
                  <a:pt x="16209" y="1364"/>
                  <a:pt x="16209" y="1358"/>
                </a:cubicBezTo>
                <a:cubicBezTo>
                  <a:pt x="16209" y="1346"/>
                  <a:pt x="16209" y="1340"/>
                  <a:pt x="16209" y="1334"/>
                </a:cubicBezTo>
                <a:cubicBezTo>
                  <a:pt x="16209" y="1322"/>
                  <a:pt x="16209" y="1316"/>
                  <a:pt x="16209" y="1310"/>
                </a:cubicBezTo>
                <a:cubicBezTo>
                  <a:pt x="16209" y="1299"/>
                  <a:pt x="16203" y="1293"/>
                  <a:pt x="16203" y="1281"/>
                </a:cubicBezTo>
                <a:cubicBezTo>
                  <a:pt x="16203" y="1275"/>
                  <a:pt x="16209" y="1269"/>
                  <a:pt x="16203" y="1263"/>
                </a:cubicBezTo>
                <a:cubicBezTo>
                  <a:pt x="16203" y="1257"/>
                  <a:pt x="16203" y="1251"/>
                  <a:pt x="16203" y="1251"/>
                </a:cubicBezTo>
                <a:cubicBezTo>
                  <a:pt x="16197" y="1245"/>
                  <a:pt x="16191" y="1245"/>
                  <a:pt x="16191" y="1239"/>
                </a:cubicBezTo>
                <a:cubicBezTo>
                  <a:pt x="16185" y="1233"/>
                  <a:pt x="16180" y="1233"/>
                  <a:pt x="16174" y="1227"/>
                </a:cubicBezTo>
                <a:cubicBezTo>
                  <a:pt x="16168" y="1227"/>
                  <a:pt x="16168" y="1221"/>
                  <a:pt x="16162" y="1221"/>
                </a:cubicBezTo>
                <a:cubicBezTo>
                  <a:pt x="16156" y="1221"/>
                  <a:pt x="16150" y="1221"/>
                  <a:pt x="16138" y="1221"/>
                </a:cubicBezTo>
                <a:cubicBezTo>
                  <a:pt x="16132" y="1221"/>
                  <a:pt x="16126" y="1221"/>
                  <a:pt x="16120" y="1227"/>
                </a:cubicBezTo>
                <a:cubicBezTo>
                  <a:pt x="16120" y="1227"/>
                  <a:pt x="16120" y="1233"/>
                  <a:pt x="16114" y="1239"/>
                </a:cubicBezTo>
                <a:cubicBezTo>
                  <a:pt x="16114" y="1239"/>
                  <a:pt x="16114" y="1245"/>
                  <a:pt x="16114" y="1251"/>
                </a:cubicBezTo>
                <a:cubicBezTo>
                  <a:pt x="16108" y="1251"/>
                  <a:pt x="16102" y="1251"/>
                  <a:pt x="16091" y="1251"/>
                </a:cubicBezTo>
                <a:cubicBezTo>
                  <a:pt x="16079" y="1251"/>
                  <a:pt x="16067" y="1251"/>
                  <a:pt x="16061" y="1239"/>
                </a:cubicBezTo>
                <a:cubicBezTo>
                  <a:pt x="16061" y="1233"/>
                  <a:pt x="16061" y="1227"/>
                  <a:pt x="16055" y="1227"/>
                </a:cubicBezTo>
                <a:cubicBezTo>
                  <a:pt x="16055" y="1221"/>
                  <a:pt x="16049" y="1215"/>
                  <a:pt x="16049" y="1215"/>
                </a:cubicBezTo>
                <a:cubicBezTo>
                  <a:pt x="16043" y="1210"/>
                  <a:pt x="16043" y="1204"/>
                  <a:pt x="16037" y="1204"/>
                </a:cubicBezTo>
                <a:cubicBezTo>
                  <a:pt x="16031" y="1204"/>
                  <a:pt x="16031" y="1204"/>
                  <a:pt x="16025" y="1204"/>
                </a:cubicBezTo>
                <a:cubicBezTo>
                  <a:pt x="16014" y="1204"/>
                  <a:pt x="16008" y="1204"/>
                  <a:pt x="15996" y="1198"/>
                </a:cubicBezTo>
                <a:cubicBezTo>
                  <a:pt x="15990" y="1198"/>
                  <a:pt x="15996" y="1192"/>
                  <a:pt x="15990" y="1186"/>
                </a:cubicBezTo>
                <a:cubicBezTo>
                  <a:pt x="15978" y="1180"/>
                  <a:pt x="15972" y="1180"/>
                  <a:pt x="15960" y="1180"/>
                </a:cubicBezTo>
                <a:cubicBezTo>
                  <a:pt x="15954" y="1180"/>
                  <a:pt x="15948" y="1180"/>
                  <a:pt x="15942" y="1186"/>
                </a:cubicBezTo>
                <a:cubicBezTo>
                  <a:pt x="15936" y="1186"/>
                  <a:pt x="15930" y="1186"/>
                  <a:pt x="15925" y="1186"/>
                </a:cubicBezTo>
                <a:cubicBezTo>
                  <a:pt x="15919" y="1192"/>
                  <a:pt x="15919" y="1192"/>
                  <a:pt x="15913" y="1198"/>
                </a:cubicBezTo>
                <a:cubicBezTo>
                  <a:pt x="15907" y="1198"/>
                  <a:pt x="15901" y="1204"/>
                  <a:pt x="15895" y="1204"/>
                </a:cubicBezTo>
                <a:cubicBezTo>
                  <a:pt x="15889" y="1204"/>
                  <a:pt x="15889" y="1210"/>
                  <a:pt x="15883" y="1215"/>
                </a:cubicBezTo>
                <a:cubicBezTo>
                  <a:pt x="15895" y="1239"/>
                  <a:pt x="15895" y="1239"/>
                  <a:pt x="15895" y="1239"/>
                </a:cubicBezTo>
                <a:cubicBezTo>
                  <a:pt x="15895" y="1245"/>
                  <a:pt x="15901" y="1245"/>
                  <a:pt x="15901" y="1251"/>
                </a:cubicBezTo>
                <a:cubicBezTo>
                  <a:pt x="15907" y="1251"/>
                  <a:pt x="15913" y="1257"/>
                  <a:pt x="15913" y="1263"/>
                </a:cubicBezTo>
                <a:cubicBezTo>
                  <a:pt x="15913" y="1263"/>
                  <a:pt x="15913" y="1269"/>
                  <a:pt x="15913" y="1275"/>
                </a:cubicBezTo>
                <a:cubicBezTo>
                  <a:pt x="15913" y="1281"/>
                  <a:pt x="15913" y="1281"/>
                  <a:pt x="15913" y="1287"/>
                </a:cubicBezTo>
                <a:cubicBezTo>
                  <a:pt x="15836" y="1287"/>
                  <a:pt x="15836" y="1287"/>
                  <a:pt x="15836" y="1287"/>
                </a:cubicBezTo>
                <a:cubicBezTo>
                  <a:pt x="15830" y="1287"/>
                  <a:pt x="15830" y="1293"/>
                  <a:pt x="15824" y="1293"/>
                </a:cubicBezTo>
                <a:cubicBezTo>
                  <a:pt x="15812" y="1299"/>
                  <a:pt x="15806" y="1304"/>
                  <a:pt x="15788" y="1304"/>
                </a:cubicBezTo>
                <a:cubicBezTo>
                  <a:pt x="15776" y="1304"/>
                  <a:pt x="15770" y="1299"/>
                  <a:pt x="15759" y="1293"/>
                </a:cubicBezTo>
                <a:cubicBezTo>
                  <a:pt x="15753" y="1293"/>
                  <a:pt x="15747" y="1287"/>
                  <a:pt x="15741" y="1287"/>
                </a:cubicBezTo>
                <a:cubicBezTo>
                  <a:pt x="15729" y="1281"/>
                  <a:pt x="15723" y="1281"/>
                  <a:pt x="15717" y="1281"/>
                </a:cubicBezTo>
                <a:cubicBezTo>
                  <a:pt x="15711" y="1281"/>
                  <a:pt x="15711" y="1269"/>
                  <a:pt x="15705" y="1269"/>
                </a:cubicBezTo>
                <a:cubicBezTo>
                  <a:pt x="15699" y="1263"/>
                  <a:pt x="15693" y="1263"/>
                  <a:pt x="15687" y="1263"/>
                </a:cubicBezTo>
                <a:cubicBezTo>
                  <a:pt x="15681" y="1263"/>
                  <a:pt x="15681" y="1269"/>
                  <a:pt x="15676" y="1269"/>
                </a:cubicBezTo>
                <a:cubicBezTo>
                  <a:pt x="15670" y="1269"/>
                  <a:pt x="15670" y="1281"/>
                  <a:pt x="15664" y="1281"/>
                </a:cubicBezTo>
                <a:cubicBezTo>
                  <a:pt x="15658" y="1281"/>
                  <a:pt x="15652" y="1275"/>
                  <a:pt x="15646" y="1269"/>
                </a:cubicBezTo>
                <a:cubicBezTo>
                  <a:pt x="15640" y="1263"/>
                  <a:pt x="15646" y="1257"/>
                  <a:pt x="15646" y="1251"/>
                </a:cubicBezTo>
                <a:cubicBezTo>
                  <a:pt x="15646" y="1227"/>
                  <a:pt x="15646" y="1227"/>
                  <a:pt x="15646" y="1227"/>
                </a:cubicBezTo>
                <a:cubicBezTo>
                  <a:pt x="15640" y="1221"/>
                  <a:pt x="15634" y="1215"/>
                  <a:pt x="15628" y="1215"/>
                </a:cubicBezTo>
                <a:cubicBezTo>
                  <a:pt x="15622" y="1210"/>
                  <a:pt x="15622" y="1204"/>
                  <a:pt x="15616" y="1204"/>
                </a:cubicBezTo>
                <a:cubicBezTo>
                  <a:pt x="15616" y="1204"/>
                  <a:pt x="15610" y="1204"/>
                  <a:pt x="15604" y="1204"/>
                </a:cubicBezTo>
                <a:cubicBezTo>
                  <a:pt x="15604" y="1204"/>
                  <a:pt x="15598" y="1204"/>
                  <a:pt x="15592" y="1204"/>
                </a:cubicBezTo>
                <a:cubicBezTo>
                  <a:pt x="15592" y="1204"/>
                  <a:pt x="15587" y="1204"/>
                  <a:pt x="15581" y="1210"/>
                </a:cubicBezTo>
                <a:cubicBezTo>
                  <a:pt x="15581" y="1210"/>
                  <a:pt x="15581" y="1221"/>
                  <a:pt x="15575" y="1221"/>
                </a:cubicBezTo>
                <a:cubicBezTo>
                  <a:pt x="15569" y="1221"/>
                  <a:pt x="15563" y="1215"/>
                  <a:pt x="15557" y="1215"/>
                </a:cubicBezTo>
                <a:cubicBezTo>
                  <a:pt x="15545" y="1215"/>
                  <a:pt x="15545" y="1215"/>
                  <a:pt x="15545" y="1215"/>
                </a:cubicBezTo>
                <a:cubicBezTo>
                  <a:pt x="15539" y="1215"/>
                  <a:pt x="15539" y="1210"/>
                  <a:pt x="15533" y="1210"/>
                </a:cubicBezTo>
                <a:cubicBezTo>
                  <a:pt x="15474" y="1210"/>
                  <a:pt x="15474" y="1210"/>
                  <a:pt x="15474" y="1210"/>
                </a:cubicBezTo>
                <a:cubicBezTo>
                  <a:pt x="15450" y="1215"/>
                  <a:pt x="15450" y="1215"/>
                  <a:pt x="15450" y="1215"/>
                </a:cubicBezTo>
                <a:cubicBezTo>
                  <a:pt x="15438" y="1215"/>
                  <a:pt x="15432" y="1210"/>
                  <a:pt x="15421" y="1210"/>
                </a:cubicBezTo>
                <a:cubicBezTo>
                  <a:pt x="15415" y="1210"/>
                  <a:pt x="15415" y="1210"/>
                  <a:pt x="15409" y="1210"/>
                </a:cubicBezTo>
                <a:lnTo>
                  <a:pt x="15409" y="1221"/>
                </a:lnTo>
                <a:cubicBezTo>
                  <a:pt x="15403" y="1227"/>
                  <a:pt x="15397" y="1221"/>
                  <a:pt x="15385" y="1221"/>
                </a:cubicBezTo>
                <a:cubicBezTo>
                  <a:pt x="15367" y="1221"/>
                  <a:pt x="15367" y="1221"/>
                  <a:pt x="15367" y="1221"/>
                </a:cubicBezTo>
                <a:cubicBezTo>
                  <a:pt x="15367" y="1221"/>
                  <a:pt x="15361" y="1221"/>
                  <a:pt x="15355" y="1221"/>
                </a:cubicBezTo>
                <a:cubicBezTo>
                  <a:pt x="15355" y="1221"/>
                  <a:pt x="15349" y="1221"/>
                  <a:pt x="15344" y="1221"/>
                </a:cubicBezTo>
                <a:cubicBezTo>
                  <a:pt x="15344" y="1215"/>
                  <a:pt x="15349" y="1210"/>
                  <a:pt x="15349" y="1198"/>
                </a:cubicBezTo>
                <a:cubicBezTo>
                  <a:pt x="15349" y="1198"/>
                  <a:pt x="15344" y="1192"/>
                  <a:pt x="15344" y="1186"/>
                </a:cubicBezTo>
                <a:lnTo>
                  <a:pt x="15344" y="1180"/>
                </a:lnTo>
                <a:cubicBezTo>
                  <a:pt x="15326" y="1174"/>
                  <a:pt x="15326" y="1174"/>
                  <a:pt x="15326" y="1174"/>
                </a:cubicBezTo>
                <a:cubicBezTo>
                  <a:pt x="15326" y="1174"/>
                  <a:pt x="15320" y="1174"/>
                  <a:pt x="15314" y="1180"/>
                </a:cubicBezTo>
                <a:cubicBezTo>
                  <a:pt x="15314" y="1180"/>
                  <a:pt x="15314" y="1186"/>
                  <a:pt x="15308" y="1186"/>
                </a:cubicBezTo>
                <a:cubicBezTo>
                  <a:pt x="15302" y="1198"/>
                  <a:pt x="15296" y="1204"/>
                  <a:pt x="15278" y="1204"/>
                </a:cubicBezTo>
                <a:cubicBezTo>
                  <a:pt x="15272" y="1204"/>
                  <a:pt x="15272" y="1204"/>
                  <a:pt x="15266" y="1198"/>
                </a:cubicBezTo>
                <a:cubicBezTo>
                  <a:pt x="15260" y="1198"/>
                  <a:pt x="15255" y="1192"/>
                  <a:pt x="15255" y="1186"/>
                </a:cubicBezTo>
                <a:cubicBezTo>
                  <a:pt x="15255" y="1180"/>
                  <a:pt x="15255" y="1180"/>
                  <a:pt x="15255" y="1180"/>
                </a:cubicBezTo>
                <a:cubicBezTo>
                  <a:pt x="15266" y="1180"/>
                  <a:pt x="15272" y="1180"/>
                  <a:pt x="15278" y="1180"/>
                </a:cubicBezTo>
                <a:cubicBezTo>
                  <a:pt x="15284" y="1180"/>
                  <a:pt x="15284" y="1180"/>
                  <a:pt x="15290" y="1180"/>
                </a:cubicBezTo>
                <a:cubicBezTo>
                  <a:pt x="15296" y="1174"/>
                  <a:pt x="15296" y="1174"/>
                  <a:pt x="15302" y="1168"/>
                </a:cubicBezTo>
                <a:cubicBezTo>
                  <a:pt x="15302" y="1168"/>
                  <a:pt x="15302" y="1162"/>
                  <a:pt x="15308" y="1156"/>
                </a:cubicBezTo>
                <a:cubicBezTo>
                  <a:pt x="15308" y="1156"/>
                  <a:pt x="15314" y="1156"/>
                  <a:pt x="15320" y="1156"/>
                </a:cubicBezTo>
                <a:cubicBezTo>
                  <a:pt x="15320" y="1150"/>
                  <a:pt x="15326" y="1150"/>
                  <a:pt x="15332" y="1150"/>
                </a:cubicBezTo>
                <a:cubicBezTo>
                  <a:pt x="15337" y="1144"/>
                  <a:pt x="15337" y="1138"/>
                  <a:pt x="15337" y="1132"/>
                </a:cubicBezTo>
                <a:cubicBezTo>
                  <a:pt x="15337" y="1127"/>
                  <a:pt x="15337" y="1127"/>
                  <a:pt x="15337" y="1127"/>
                </a:cubicBezTo>
                <a:cubicBezTo>
                  <a:pt x="15337" y="1121"/>
                  <a:pt x="15337" y="1121"/>
                  <a:pt x="15332" y="1115"/>
                </a:cubicBezTo>
                <a:cubicBezTo>
                  <a:pt x="15326" y="1109"/>
                  <a:pt x="15320" y="1115"/>
                  <a:pt x="15314" y="1115"/>
                </a:cubicBezTo>
                <a:cubicBezTo>
                  <a:pt x="15302" y="1115"/>
                  <a:pt x="15296" y="1115"/>
                  <a:pt x="15284" y="1115"/>
                </a:cubicBezTo>
                <a:cubicBezTo>
                  <a:pt x="15284" y="1121"/>
                  <a:pt x="15278" y="1121"/>
                  <a:pt x="15278" y="1127"/>
                </a:cubicBezTo>
                <a:cubicBezTo>
                  <a:pt x="15272" y="1127"/>
                  <a:pt x="15266" y="1127"/>
                  <a:pt x="15266" y="1132"/>
                </a:cubicBezTo>
                <a:cubicBezTo>
                  <a:pt x="15260" y="1132"/>
                  <a:pt x="15260" y="1144"/>
                  <a:pt x="15260" y="1144"/>
                </a:cubicBezTo>
                <a:cubicBezTo>
                  <a:pt x="15255" y="1150"/>
                  <a:pt x="15255" y="1156"/>
                  <a:pt x="15249" y="1156"/>
                </a:cubicBezTo>
                <a:cubicBezTo>
                  <a:pt x="15249" y="1162"/>
                  <a:pt x="15243" y="1162"/>
                  <a:pt x="15237" y="1168"/>
                </a:cubicBezTo>
                <a:cubicBezTo>
                  <a:pt x="15231" y="1168"/>
                  <a:pt x="15231" y="1180"/>
                  <a:pt x="15225" y="1180"/>
                </a:cubicBezTo>
                <a:cubicBezTo>
                  <a:pt x="15154" y="1180"/>
                  <a:pt x="15154" y="1180"/>
                  <a:pt x="15154" y="1180"/>
                </a:cubicBezTo>
                <a:cubicBezTo>
                  <a:pt x="15142" y="1186"/>
                  <a:pt x="15142" y="1186"/>
                  <a:pt x="15142" y="1186"/>
                </a:cubicBezTo>
                <a:lnTo>
                  <a:pt x="15142" y="1192"/>
                </a:lnTo>
                <a:cubicBezTo>
                  <a:pt x="15148" y="1204"/>
                  <a:pt x="15154" y="1204"/>
                  <a:pt x="15154" y="1210"/>
                </a:cubicBezTo>
                <a:cubicBezTo>
                  <a:pt x="15154" y="1215"/>
                  <a:pt x="15154" y="1215"/>
                  <a:pt x="15154" y="1215"/>
                </a:cubicBezTo>
                <a:cubicBezTo>
                  <a:pt x="15154" y="1221"/>
                  <a:pt x="15142" y="1221"/>
                  <a:pt x="15142" y="1221"/>
                </a:cubicBezTo>
                <a:cubicBezTo>
                  <a:pt x="15136" y="1227"/>
                  <a:pt x="15136" y="1233"/>
                  <a:pt x="15130" y="1233"/>
                </a:cubicBezTo>
                <a:cubicBezTo>
                  <a:pt x="15124" y="1239"/>
                  <a:pt x="15118" y="1239"/>
                  <a:pt x="15112" y="1239"/>
                </a:cubicBezTo>
                <a:cubicBezTo>
                  <a:pt x="15106" y="1239"/>
                  <a:pt x="15106" y="1239"/>
                  <a:pt x="15106" y="1239"/>
                </a:cubicBezTo>
                <a:cubicBezTo>
                  <a:pt x="15100" y="1239"/>
                  <a:pt x="15100" y="1233"/>
                  <a:pt x="15094" y="1233"/>
                </a:cubicBezTo>
                <a:cubicBezTo>
                  <a:pt x="15089" y="1233"/>
                  <a:pt x="15083" y="1233"/>
                  <a:pt x="15071" y="1233"/>
                </a:cubicBezTo>
                <a:cubicBezTo>
                  <a:pt x="15065" y="1233"/>
                  <a:pt x="15065" y="1239"/>
                  <a:pt x="15059" y="1239"/>
                </a:cubicBezTo>
                <a:cubicBezTo>
                  <a:pt x="15053" y="1245"/>
                  <a:pt x="15053" y="1245"/>
                  <a:pt x="15047" y="1251"/>
                </a:cubicBezTo>
                <a:cubicBezTo>
                  <a:pt x="15041" y="1251"/>
                  <a:pt x="15035" y="1251"/>
                  <a:pt x="15023" y="1251"/>
                </a:cubicBezTo>
                <a:cubicBezTo>
                  <a:pt x="15000" y="1251"/>
                  <a:pt x="15000" y="1251"/>
                  <a:pt x="15000" y="1251"/>
                </a:cubicBezTo>
                <a:cubicBezTo>
                  <a:pt x="14988" y="1251"/>
                  <a:pt x="14982" y="1257"/>
                  <a:pt x="14970" y="1257"/>
                </a:cubicBezTo>
                <a:cubicBezTo>
                  <a:pt x="14964" y="1257"/>
                  <a:pt x="14964" y="1257"/>
                  <a:pt x="14964" y="1257"/>
                </a:cubicBezTo>
                <a:lnTo>
                  <a:pt x="14964" y="1251"/>
                </a:lnTo>
                <a:cubicBezTo>
                  <a:pt x="14970" y="1251"/>
                  <a:pt x="14976" y="1251"/>
                  <a:pt x="14976" y="1251"/>
                </a:cubicBezTo>
                <a:cubicBezTo>
                  <a:pt x="14982" y="1245"/>
                  <a:pt x="14982" y="1239"/>
                  <a:pt x="14988" y="1239"/>
                </a:cubicBezTo>
                <a:cubicBezTo>
                  <a:pt x="14988" y="1233"/>
                  <a:pt x="14994" y="1233"/>
                  <a:pt x="15000" y="1227"/>
                </a:cubicBezTo>
                <a:cubicBezTo>
                  <a:pt x="15000" y="1227"/>
                  <a:pt x="15005" y="1221"/>
                  <a:pt x="15005" y="1215"/>
                </a:cubicBezTo>
                <a:cubicBezTo>
                  <a:pt x="15012" y="1215"/>
                  <a:pt x="15012" y="1215"/>
                  <a:pt x="15017" y="1210"/>
                </a:cubicBezTo>
                <a:cubicBezTo>
                  <a:pt x="15023" y="1210"/>
                  <a:pt x="15035" y="1215"/>
                  <a:pt x="15041" y="1210"/>
                </a:cubicBezTo>
                <a:cubicBezTo>
                  <a:pt x="15047" y="1210"/>
                  <a:pt x="15047" y="1215"/>
                  <a:pt x="15053" y="1210"/>
                </a:cubicBezTo>
                <a:cubicBezTo>
                  <a:pt x="15059" y="1210"/>
                  <a:pt x="15053" y="1204"/>
                  <a:pt x="15059" y="1198"/>
                </a:cubicBezTo>
                <a:cubicBezTo>
                  <a:pt x="15065" y="1198"/>
                  <a:pt x="15065" y="1192"/>
                  <a:pt x="15071" y="1192"/>
                </a:cubicBezTo>
                <a:cubicBezTo>
                  <a:pt x="15077" y="1186"/>
                  <a:pt x="15089" y="1186"/>
                  <a:pt x="15094" y="1174"/>
                </a:cubicBezTo>
                <a:cubicBezTo>
                  <a:pt x="15100" y="1168"/>
                  <a:pt x="15100" y="1156"/>
                  <a:pt x="15106" y="1150"/>
                </a:cubicBezTo>
                <a:cubicBezTo>
                  <a:pt x="15112" y="1144"/>
                  <a:pt x="15118" y="1144"/>
                  <a:pt x="15130" y="1144"/>
                </a:cubicBezTo>
                <a:cubicBezTo>
                  <a:pt x="15142" y="1144"/>
                  <a:pt x="15142" y="1144"/>
                  <a:pt x="15142" y="1144"/>
                </a:cubicBezTo>
                <a:cubicBezTo>
                  <a:pt x="15148" y="1144"/>
                  <a:pt x="15148" y="1144"/>
                  <a:pt x="15154" y="1144"/>
                </a:cubicBezTo>
                <a:cubicBezTo>
                  <a:pt x="15154" y="1144"/>
                  <a:pt x="15160" y="1144"/>
                  <a:pt x="15166" y="1144"/>
                </a:cubicBezTo>
                <a:cubicBezTo>
                  <a:pt x="15166" y="1144"/>
                  <a:pt x="15171" y="1138"/>
                  <a:pt x="15178" y="1138"/>
                </a:cubicBezTo>
                <a:cubicBezTo>
                  <a:pt x="15178" y="1132"/>
                  <a:pt x="15178" y="1127"/>
                  <a:pt x="15178" y="1127"/>
                </a:cubicBezTo>
                <a:cubicBezTo>
                  <a:pt x="15183" y="1121"/>
                  <a:pt x="15183" y="1121"/>
                  <a:pt x="15189" y="1115"/>
                </a:cubicBezTo>
                <a:cubicBezTo>
                  <a:pt x="15195" y="1109"/>
                  <a:pt x="15201" y="1109"/>
                  <a:pt x="15207" y="1109"/>
                </a:cubicBezTo>
                <a:cubicBezTo>
                  <a:pt x="15219" y="1109"/>
                  <a:pt x="15219" y="1109"/>
                  <a:pt x="15219" y="1109"/>
                </a:cubicBezTo>
                <a:cubicBezTo>
                  <a:pt x="15225" y="1109"/>
                  <a:pt x="15231" y="1109"/>
                  <a:pt x="15231" y="1109"/>
                </a:cubicBezTo>
                <a:cubicBezTo>
                  <a:pt x="15237" y="1109"/>
                  <a:pt x="15243" y="1109"/>
                  <a:pt x="15249" y="1109"/>
                </a:cubicBezTo>
                <a:cubicBezTo>
                  <a:pt x="15249" y="1103"/>
                  <a:pt x="15255" y="1103"/>
                  <a:pt x="15260" y="1103"/>
                </a:cubicBezTo>
                <a:cubicBezTo>
                  <a:pt x="15260" y="1103"/>
                  <a:pt x="15266" y="1097"/>
                  <a:pt x="15272" y="1097"/>
                </a:cubicBezTo>
                <a:cubicBezTo>
                  <a:pt x="15272" y="1091"/>
                  <a:pt x="15278" y="1091"/>
                  <a:pt x="15278" y="1085"/>
                </a:cubicBezTo>
                <a:cubicBezTo>
                  <a:pt x="15284" y="1085"/>
                  <a:pt x="15278" y="1079"/>
                  <a:pt x="15278" y="1073"/>
                </a:cubicBezTo>
                <a:cubicBezTo>
                  <a:pt x="15284" y="1067"/>
                  <a:pt x="15284" y="1061"/>
                  <a:pt x="15284" y="1050"/>
                </a:cubicBezTo>
                <a:cubicBezTo>
                  <a:pt x="15344" y="1050"/>
                  <a:pt x="15344" y="1050"/>
                  <a:pt x="15344" y="1050"/>
                </a:cubicBezTo>
                <a:cubicBezTo>
                  <a:pt x="15344" y="1044"/>
                  <a:pt x="15344" y="1044"/>
                  <a:pt x="15349" y="1032"/>
                </a:cubicBezTo>
                <a:cubicBezTo>
                  <a:pt x="15349" y="1032"/>
                  <a:pt x="15344" y="1026"/>
                  <a:pt x="15349" y="1026"/>
                </a:cubicBezTo>
                <a:cubicBezTo>
                  <a:pt x="15349" y="1020"/>
                  <a:pt x="15349" y="1014"/>
                  <a:pt x="15349" y="1014"/>
                </a:cubicBezTo>
                <a:cubicBezTo>
                  <a:pt x="15355" y="1008"/>
                  <a:pt x="15361" y="1014"/>
                  <a:pt x="15361" y="1014"/>
                </a:cubicBezTo>
                <a:cubicBezTo>
                  <a:pt x="15367" y="1008"/>
                  <a:pt x="15367" y="1008"/>
                  <a:pt x="15367" y="1002"/>
                </a:cubicBezTo>
                <a:cubicBezTo>
                  <a:pt x="15367" y="996"/>
                  <a:pt x="15367" y="990"/>
                  <a:pt x="15367" y="990"/>
                </a:cubicBezTo>
                <a:cubicBezTo>
                  <a:pt x="15367" y="984"/>
                  <a:pt x="15367" y="978"/>
                  <a:pt x="15361" y="978"/>
                </a:cubicBezTo>
                <a:cubicBezTo>
                  <a:pt x="15361" y="972"/>
                  <a:pt x="15355" y="978"/>
                  <a:pt x="15349" y="972"/>
                </a:cubicBezTo>
                <a:cubicBezTo>
                  <a:pt x="15349" y="972"/>
                  <a:pt x="15355" y="966"/>
                  <a:pt x="15349" y="961"/>
                </a:cubicBezTo>
                <a:lnTo>
                  <a:pt x="15349" y="955"/>
                </a:lnTo>
                <a:cubicBezTo>
                  <a:pt x="15344" y="949"/>
                  <a:pt x="15337" y="955"/>
                  <a:pt x="15337" y="955"/>
                </a:cubicBezTo>
                <a:cubicBezTo>
                  <a:pt x="15332" y="949"/>
                  <a:pt x="15337" y="943"/>
                  <a:pt x="15337" y="943"/>
                </a:cubicBezTo>
                <a:cubicBezTo>
                  <a:pt x="15332" y="937"/>
                  <a:pt x="15332" y="931"/>
                  <a:pt x="15332" y="925"/>
                </a:cubicBezTo>
                <a:cubicBezTo>
                  <a:pt x="15326" y="919"/>
                  <a:pt x="15320" y="919"/>
                  <a:pt x="15314" y="913"/>
                </a:cubicBezTo>
                <a:cubicBezTo>
                  <a:pt x="15308" y="913"/>
                  <a:pt x="15308" y="907"/>
                  <a:pt x="15302" y="907"/>
                </a:cubicBezTo>
                <a:cubicBezTo>
                  <a:pt x="15296" y="907"/>
                  <a:pt x="15296" y="907"/>
                  <a:pt x="15290" y="907"/>
                </a:cubicBezTo>
                <a:cubicBezTo>
                  <a:pt x="15284" y="907"/>
                  <a:pt x="15284" y="901"/>
                  <a:pt x="15278" y="901"/>
                </a:cubicBezTo>
                <a:cubicBezTo>
                  <a:pt x="15278" y="889"/>
                  <a:pt x="15278" y="884"/>
                  <a:pt x="15278" y="872"/>
                </a:cubicBezTo>
                <a:cubicBezTo>
                  <a:pt x="15195" y="872"/>
                  <a:pt x="15195" y="872"/>
                  <a:pt x="15195" y="872"/>
                </a:cubicBezTo>
                <a:cubicBezTo>
                  <a:pt x="15183" y="872"/>
                  <a:pt x="15178" y="866"/>
                  <a:pt x="15171" y="866"/>
                </a:cubicBezTo>
                <a:cubicBezTo>
                  <a:pt x="15160" y="860"/>
                  <a:pt x="15154" y="860"/>
                  <a:pt x="15142" y="860"/>
                </a:cubicBezTo>
                <a:cubicBezTo>
                  <a:pt x="15142" y="860"/>
                  <a:pt x="15136" y="860"/>
                  <a:pt x="15130" y="860"/>
                </a:cubicBezTo>
                <a:cubicBezTo>
                  <a:pt x="15130" y="860"/>
                  <a:pt x="15124" y="866"/>
                  <a:pt x="15118" y="866"/>
                </a:cubicBezTo>
                <a:cubicBezTo>
                  <a:pt x="15118" y="866"/>
                  <a:pt x="15118" y="877"/>
                  <a:pt x="15112" y="877"/>
                </a:cubicBezTo>
                <a:cubicBezTo>
                  <a:pt x="15112" y="877"/>
                  <a:pt x="15106" y="877"/>
                  <a:pt x="15100" y="877"/>
                </a:cubicBezTo>
                <a:cubicBezTo>
                  <a:pt x="15094" y="872"/>
                  <a:pt x="15089" y="866"/>
                  <a:pt x="15083" y="860"/>
                </a:cubicBezTo>
                <a:cubicBezTo>
                  <a:pt x="15077" y="860"/>
                  <a:pt x="15071" y="860"/>
                  <a:pt x="15071" y="860"/>
                </a:cubicBezTo>
                <a:cubicBezTo>
                  <a:pt x="15065" y="854"/>
                  <a:pt x="15059" y="854"/>
                  <a:pt x="15053" y="854"/>
                </a:cubicBezTo>
                <a:cubicBezTo>
                  <a:pt x="15047" y="854"/>
                  <a:pt x="15041" y="860"/>
                  <a:pt x="15035" y="860"/>
                </a:cubicBezTo>
                <a:cubicBezTo>
                  <a:pt x="15035" y="889"/>
                  <a:pt x="15035" y="889"/>
                  <a:pt x="15035" y="889"/>
                </a:cubicBezTo>
                <a:cubicBezTo>
                  <a:pt x="15000" y="889"/>
                  <a:pt x="15000" y="889"/>
                  <a:pt x="15000" y="889"/>
                </a:cubicBezTo>
                <a:cubicBezTo>
                  <a:pt x="14988" y="884"/>
                  <a:pt x="14988" y="884"/>
                  <a:pt x="14988" y="884"/>
                </a:cubicBezTo>
                <a:cubicBezTo>
                  <a:pt x="14994" y="877"/>
                  <a:pt x="14994" y="872"/>
                  <a:pt x="14994" y="872"/>
                </a:cubicBezTo>
                <a:cubicBezTo>
                  <a:pt x="15000" y="872"/>
                  <a:pt x="15005" y="872"/>
                  <a:pt x="15005" y="872"/>
                </a:cubicBezTo>
                <a:cubicBezTo>
                  <a:pt x="15012" y="860"/>
                  <a:pt x="15017" y="854"/>
                  <a:pt x="15017" y="848"/>
                </a:cubicBezTo>
                <a:cubicBezTo>
                  <a:pt x="15017" y="842"/>
                  <a:pt x="15017" y="842"/>
                  <a:pt x="15017" y="836"/>
                </a:cubicBezTo>
                <a:cubicBezTo>
                  <a:pt x="14952" y="836"/>
                  <a:pt x="14952" y="836"/>
                  <a:pt x="14952" y="836"/>
                </a:cubicBezTo>
                <a:cubicBezTo>
                  <a:pt x="14946" y="836"/>
                  <a:pt x="14940" y="830"/>
                  <a:pt x="14928" y="830"/>
                </a:cubicBezTo>
                <a:cubicBezTo>
                  <a:pt x="14917" y="830"/>
                  <a:pt x="14911" y="830"/>
                  <a:pt x="14899" y="830"/>
                </a:cubicBezTo>
                <a:lnTo>
                  <a:pt x="14893" y="824"/>
                </a:lnTo>
                <a:cubicBezTo>
                  <a:pt x="14893" y="824"/>
                  <a:pt x="14893" y="818"/>
                  <a:pt x="14893" y="812"/>
                </a:cubicBezTo>
                <a:cubicBezTo>
                  <a:pt x="14899" y="806"/>
                  <a:pt x="14905" y="800"/>
                  <a:pt x="14917" y="795"/>
                </a:cubicBezTo>
                <a:cubicBezTo>
                  <a:pt x="14917" y="795"/>
                  <a:pt x="14923" y="795"/>
                  <a:pt x="14928" y="795"/>
                </a:cubicBezTo>
                <a:cubicBezTo>
                  <a:pt x="14934" y="795"/>
                  <a:pt x="14934" y="789"/>
                  <a:pt x="14940" y="789"/>
                </a:cubicBezTo>
                <a:cubicBezTo>
                  <a:pt x="14940" y="765"/>
                  <a:pt x="14940" y="765"/>
                  <a:pt x="14940" y="765"/>
                </a:cubicBezTo>
                <a:cubicBezTo>
                  <a:pt x="14810" y="765"/>
                  <a:pt x="14810" y="765"/>
                  <a:pt x="14810" y="765"/>
                </a:cubicBezTo>
                <a:cubicBezTo>
                  <a:pt x="14804" y="765"/>
                  <a:pt x="14798" y="765"/>
                  <a:pt x="14798" y="771"/>
                </a:cubicBezTo>
                <a:cubicBezTo>
                  <a:pt x="14786" y="771"/>
                  <a:pt x="14780" y="777"/>
                  <a:pt x="14774" y="777"/>
                </a:cubicBezTo>
                <a:cubicBezTo>
                  <a:pt x="14768" y="777"/>
                  <a:pt x="14762" y="777"/>
                  <a:pt x="14762" y="777"/>
                </a:cubicBezTo>
                <a:cubicBezTo>
                  <a:pt x="14751" y="783"/>
                  <a:pt x="14739" y="783"/>
                  <a:pt x="14727" y="789"/>
                </a:cubicBezTo>
                <a:cubicBezTo>
                  <a:pt x="14721" y="789"/>
                  <a:pt x="14721" y="789"/>
                  <a:pt x="14715" y="795"/>
                </a:cubicBezTo>
                <a:cubicBezTo>
                  <a:pt x="14709" y="795"/>
                  <a:pt x="14709" y="800"/>
                  <a:pt x="14703" y="800"/>
                </a:cubicBezTo>
                <a:cubicBezTo>
                  <a:pt x="14697" y="806"/>
                  <a:pt x="14697" y="806"/>
                  <a:pt x="14697" y="812"/>
                </a:cubicBezTo>
                <a:cubicBezTo>
                  <a:pt x="14697" y="818"/>
                  <a:pt x="14697" y="824"/>
                  <a:pt x="14697" y="824"/>
                </a:cubicBezTo>
                <a:cubicBezTo>
                  <a:pt x="14697" y="830"/>
                  <a:pt x="14697" y="836"/>
                  <a:pt x="14697" y="836"/>
                </a:cubicBezTo>
                <a:cubicBezTo>
                  <a:pt x="14691" y="842"/>
                  <a:pt x="14691" y="848"/>
                  <a:pt x="14685" y="848"/>
                </a:cubicBezTo>
                <a:cubicBezTo>
                  <a:pt x="14679" y="854"/>
                  <a:pt x="14673" y="854"/>
                  <a:pt x="14662" y="860"/>
                </a:cubicBezTo>
                <a:cubicBezTo>
                  <a:pt x="14668" y="866"/>
                  <a:pt x="14668" y="866"/>
                  <a:pt x="14668" y="872"/>
                </a:cubicBezTo>
                <a:cubicBezTo>
                  <a:pt x="14673" y="877"/>
                  <a:pt x="14679" y="877"/>
                  <a:pt x="14679" y="877"/>
                </a:cubicBezTo>
                <a:cubicBezTo>
                  <a:pt x="14679" y="889"/>
                  <a:pt x="14679" y="889"/>
                  <a:pt x="14679" y="889"/>
                </a:cubicBezTo>
                <a:cubicBezTo>
                  <a:pt x="14567" y="889"/>
                  <a:pt x="14567" y="889"/>
                  <a:pt x="14567" y="889"/>
                </a:cubicBezTo>
                <a:cubicBezTo>
                  <a:pt x="14561" y="901"/>
                  <a:pt x="14567" y="907"/>
                  <a:pt x="14561" y="913"/>
                </a:cubicBezTo>
                <a:cubicBezTo>
                  <a:pt x="14549" y="919"/>
                  <a:pt x="14543" y="913"/>
                  <a:pt x="14531" y="919"/>
                </a:cubicBezTo>
                <a:cubicBezTo>
                  <a:pt x="14531" y="925"/>
                  <a:pt x="14537" y="931"/>
                  <a:pt x="14531" y="931"/>
                </a:cubicBezTo>
                <a:cubicBezTo>
                  <a:pt x="14531" y="937"/>
                  <a:pt x="14525" y="943"/>
                  <a:pt x="14525" y="943"/>
                </a:cubicBezTo>
                <a:cubicBezTo>
                  <a:pt x="14519" y="949"/>
                  <a:pt x="14519" y="949"/>
                  <a:pt x="14513" y="949"/>
                </a:cubicBezTo>
                <a:cubicBezTo>
                  <a:pt x="14502" y="955"/>
                  <a:pt x="14496" y="955"/>
                  <a:pt x="14484" y="955"/>
                </a:cubicBezTo>
                <a:cubicBezTo>
                  <a:pt x="14472" y="955"/>
                  <a:pt x="14466" y="955"/>
                  <a:pt x="14460" y="955"/>
                </a:cubicBezTo>
                <a:cubicBezTo>
                  <a:pt x="14460" y="949"/>
                  <a:pt x="14454" y="949"/>
                  <a:pt x="14448" y="949"/>
                </a:cubicBezTo>
                <a:cubicBezTo>
                  <a:pt x="14448" y="943"/>
                  <a:pt x="14442" y="943"/>
                  <a:pt x="14436" y="937"/>
                </a:cubicBezTo>
                <a:cubicBezTo>
                  <a:pt x="14436" y="937"/>
                  <a:pt x="14436" y="931"/>
                  <a:pt x="14430" y="925"/>
                </a:cubicBezTo>
                <a:cubicBezTo>
                  <a:pt x="14424" y="925"/>
                  <a:pt x="14424" y="925"/>
                  <a:pt x="14419" y="925"/>
                </a:cubicBezTo>
                <a:cubicBezTo>
                  <a:pt x="14413" y="925"/>
                  <a:pt x="14413" y="925"/>
                  <a:pt x="14407" y="925"/>
                </a:cubicBezTo>
                <a:cubicBezTo>
                  <a:pt x="14395" y="925"/>
                  <a:pt x="14389" y="925"/>
                  <a:pt x="14377" y="925"/>
                </a:cubicBezTo>
                <a:cubicBezTo>
                  <a:pt x="14365" y="925"/>
                  <a:pt x="14365" y="925"/>
                  <a:pt x="14365" y="925"/>
                </a:cubicBezTo>
                <a:cubicBezTo>
                  <a:pt x="14359" y="925"/>
                  <a:pt x="14353" y="913"/>
                  <a:pt x="14341" y="913"/>
                </a:cubicBezTo>
                <a:cubicBezTo>
                  <a:pt x="14336" y="913"/>
                  <a:pt x="14330" y="919"/>
                  <a:pt x="14330" y="919"/>
                </a:cubicBezTo>
                <a:cubicBezTo>
                  <a:pt x="14324" y="919"/>
                  <a:pt x="14318" y="913"/>
                  <a:pt x="14312" y="919"/>
                </a:cubicBezTo>
                <a:cubicBezTo>
                  <a:pt x="14312" y="925"/>
                  <a:pt x="14306" y="925"/>
                  <a:pt x="14306" y="931"/>
                </a:cubicBezTo>
                <a:cubicBezTo>
                  <a:pt x="14300" y="937"/>
                  <a:pt x="14312" y="943"/>
                  <a:pt x="14306" y="949"/>
                </a:cubicBezTo>
                <a:lnTo>
                  <a:pt x="14306" y="955"/>
                </a:lnTo>
                <a:cubicBezTo>
                  <a:pt x="14306" y="961"/>
                  <a:pt x="14294" y="961"/>
                  <a:pt x="14294" y="961"/>
                </a:cubicBezTo>
                <a:cubicBezTo>
                  <a:pt x="14288" y="966"/>
                  <a:pt x="14282" y="966"/>
                  <a:pt x="14276" y="966"/>
                </a:cubicBezTo>
                <a:cubicBezTo>
                  <a:pt x="14217" y="966"/>
                  <a:pt x="14217" y="966"/>
                  <a:pt x="14217" y="966"/>
                </a:cubicBezTo>
                <a:cubicBezTo>
                  <a:pt x="14205" y="966"/>
                  <a:pt x="14199" y="972"/>
                  <a:pt x="14187" y="978"/>
                </a:cubicBezTo>
                <a:cubicBezTo>
                  <a:pt x="14181" y="984"/>
                  <a:pt x="14175" y="984"/>
                  <a:pt x="14175" y="984"/>
                </a:cubicBezTo>
                <a:cubicBezTo>
                  <a:pt x="14164" y="990"/>
                  <a:pt x="14158" y="996"/>
                  <a:pt x="14152" y="996"/>
                </a:cubicBezTo>
                <a:cubicBezTo>
                  <a:pt x="14146" y="996"/>
                  <a:pt x="14140" y="996"/>
                  <a:pt x="14140" y="1002"/>
                </a:cubicBezTo>
                <a:cubicBezTo>
                  <a:pt x="14134" y="1002"/>
                  <a:pt x="14134" y="1014"/>
                  <a:pt x="14122" y="1014"/>
                </a:cubicBezTo>
                <a:lnTo>
                  <a:pt x="14116" y="1008"/>
                </a:lnTo>
                <a:cubicBezTo>
                  <a:pt x="14110" y="1008"/>
                  <a:pt x="14110" y="996"/>
                  <a:pt x="14110" y="996"/>
                </a:cubicBezTo>
                <a:cubicBezTo>
                  <a:pt x="14104" y="996"/>
                  <a:pt x="14098" y="996"/>
                  <a:pt x="14092" y="996"/>
                </a:cubicBezTo>
                <a:cubicBezTo>
                  <a:pt x="14087" y="996"/>
                  <a:pt x="14081" y="996"/>
                  <a:pt x="14069" y="1002"/>
                </a:cubicBezTo>
                <a:cubicBezTo>
                  <a:pt x="14063" y="1002"/>
                  <a:pt x="14063" y="1008"/>
                  <a:pt x="14057" y="1008"/>
                </a:cubicBezTo>
                <a:cubicBezTo>
                  <a:pt x="14051" y="1014"/>
                  <a:pt x="14045" y="1014"/>
                  <a:pt x="14039" y="1020"/>
                </a:cubicBezTo>
                <a:cubicBezTo>
                  <a:pt x="14033" y="1026"/>
                  <a:pt x="14033" y="1032"/>
                  <a:pt x="14027" y="1032"/>
                </a:cubicBezTo>
                <a:cubicBezTo>
                  <a:pt x="14021" y="1032"/>
                  <a:pt x="14015" y="1032"/>
                  <a:pt x="14015" y="1032"/>
                </a:cubicBezTo>
                <a:cubicBezTo>
                  <a:pt x="14009" y="1038"/>
                  <a:pt x="14003" y="1032"/>
                  <a:pt x="13998" y="1032"/>
                </a:cubicBezTo>
                <a:cubicBezTo>
                  <a:pt x="13986" y="1032"/>
                  <a:pt x="13980" y="1032"/>
                  <a:pt x="13968" y="1038"/>
                </a:cubicBezTo>
                <a:cubicBezTo>
                  <a:pt x="13962" y="1038"/>
                  <a:pt x="13956" y="1044"/>
                  <a:pt x="13950" y="1050"/>
                </a:cubicBezTo>
                <a:cubicBezTo>
                  <a:pt x="13944" y="1050"/>
                  <a:pt x="13944" y="1055"/>
                  <a:pt x="13938" y="1061"/>
                </a:cubicBezTo>
                <a:cubicBezTo>
                  <a:pt x="13938" y="1067"/>
                  <a:pt x="13938" y="1073"/>
                  <a:pt x="13938" y="1073"/>
                </a:cubicBezTo>
                <a:cubicBezTo>
                  <a:pt x="13932" y="1079"/>
                  <a:pt x="13932" y="1085"/>
                  <a:pt x="13932" y="1085"/>
                </a:cubicBezTo>
                <a:cubicBezTo>
                  <a:pt x="13926" y="1085"/>
                  <a:pt x="13921" y="1085"/>
                  <a:pt x="13921" y="1085"/>
                </a:cubicBezTo>
                <a:cubicBezTo>
                  <a:pt x="13915" y="1085"/>
                  <a:pt x="13909" y="1085"/>
                  <a:pt x="13903" y="1085"/>
                </a:cubicBezTo>
                <a:cubicBezTo>
                  <a:pt x="13903" y="1085"/>
                  <a:pt x="13897" y="1091"/>
                  <a:pt x="13891" y="1091"/>
                </a:cubicBezTo>
                <a:lnTo>
                  <a:pt x="13885" y="1091"/>
                </a:lnTo>
                <a:cubicBezTo>
                  <a:pt x="13879" y="1091"/>
                  <a:pt x="13873" y="1091"/>
                  <a:pt x="13873" y="1097"/>
                </a:cubicBezTo>
                <a:cubicBezTo>
                  <a:pt x="13867" y="1097"/>
                  <a:pt x="13861" y="1097"/>
                  <a:pt x="13861" y="1109"/>
                </a:cubicBezTo>
                <a:cubicBezTo>
                  <a:pt x="13861" y="1115"/>
                  <a:pt x="13867" y="1121"/>
                  <a:pt x="13873" y="1127"/>
                </a:cubicBezTo>
                <a:cubicBezTo>
                  <a:pt x="13873" y="1132"/>
                  <a:pt x="13879" y="1132"/>
                  <a:pt x="13885" y="1132"/>
                </a:cubicBezTo>
                <a:cubicBezTo>
                  <a:pt x="13891" y="1138"/>
                  <a:pt x="13897" y="1138"/>
                  <a:pt x="13909" y="1144"/>
                </a:cubicBezTo>
                <a:cubicBezTo>
                  <a:pt x="13915" y="1144"/>
                  <a:pt x="13915" y="1144"/>
                  <a:pt x="13921" y="1150"/>
                </a:cubicBezTo>
                <a:cubicBezTo>
                  <a:pt x="13921" y="1150"/>
                  <a:pt x="13921" y="1156"/>
                  <a:pt x="13921" y="1162"/>
                </a:cubicBezTo>
                <a:cubicBezTo>
                  <a:pt x="13921" y="1174"/>
                  <a:pt x="13921" y="1174"/>
                  <a:pt x="13921" y="1174"/>
                </a:cubicBezTo>
                <a:cubicBezTo>
                  <a:pt x="13921" y="1174"/>
                  <a:pt x="13915" y="1180"/>
                  <a:pt x="13909" y="1186"/>
                </a:cubicBezTo>
                <a:cubicBezTo>
                  <a:pt x="13909" y="1180"/>
                  <a:pt x="13903" y="1180"/>
                  <a:pt x="13897" y="1180"/>
                </a:cubicBezTo>
                <a:cubicBezTo>
                  <a:pt x="13885" y="1180"/>
                  <a:pt x="13879" y="1174"/>
                  <a:pt x="13861" y="1174"/>
                </a:cubicBezTo>
                <a:cubicBezTo>
                  <a:pt x="13855" y="1174"/>
                  <a:pt x="13849" y="1174"/>
                  <a:pt x="13837" y="1180"/>
                </a:cubicBezTo>
                <a:cubicBezTo>
                  <a:pt x="13837" y="1180"/>
                  <a:pt x="13832" y="1180"/>
                  <a:pt x="13826" y="1180"/>
                </a:cubicBezTo>
                <a:cubicBezTo>
                  <a:pt x="13826" y="1180"/>
                  <a:pt x="13826" y="1186"/>
                  <a:pt x="13820" y="1192"/>
                </a:cubicBezTo>
                <a:cubicBezTo>
                  <a:pt x="13814" y="1192"/>
                  <a:pt x="13814" y="1198"/>
                  <a:pt x="13808" y="1198"/>
                </a:cubicBezTo>
                <a:cubicBezTo>
                  <a:pt x="13802" y="1204"/>
                  <a:pt x="13802" y="1198"/>
                  <a:pt x="13796" y="1198"/>
                </a:cubicBezTo>
                <a:cubicBezTo>
                  <a:pt x="13790" y="1198"/>
                  <a:pt x="13790" y="1204"/>
                  <a:pt x="13784" y="1198"/>
                </a:cubicBezTo>
                <a:cubicBezTo>
                  <a:pt x="13778" y="1198"/>
                  <a:pt x="13778" y="1186"/>
                  <a:pt x="13772" y="1186"/>
                </a:cubicBezTo>
                <a:cubicBezTo>
                  <a:pt x="13760" y="1186"/>
                  <a:pt x="13755" y="1192"/>
                  <a:pt x="13737" y="1192"/>
                </a:cubicBezTo>
                <a:cubicBezTo>
                  <a:pt x="13731" y="1192"/>
                  <a:pt x="13725" y="1192"/>
                  <a:pt x="13719" y="1192"/>
                </a:cubicBezTo>
                <a:cubicBezTo>
                  <a:pt x="13713" y="1192"/>
                  <a:pt x="13707" y="1192"/>
                  <a:pt x="13707" y="1192"/>
                </a:cubicBezTo>
                <a:cubicBezTo>
                  <a:pt x="13701" y="1198"/>
                  <a:pt x="13695" y="1198"/>
                  <a:pt x="13695" y="1198"/>
                </a:cubicBezTo>
                <a:cubicBezTo>
                  <a:pt x="13642" y="1198"/>
                  <a:pt x="13642" y="1198"/>
                  <a:pt x="13642" y="1198"/>
                </a:cubicBezTo>
                <a:cubicBezTo>
                  <a:pt x="13636" y="1198"/>
                  <a:pt x="13630" y="1198"/>
                  <a:pt x="13630" y="1198"/>
                </a:cubicBezTo>
                <a:cubicBezTo>
                  <a:pt x="13624" y="1198"/>
                  <a:pt x="13618" y="1198"/>
                  <a:pt x="13618" y="1198"/>
                </a:cubicBezTo>
                <a:cubicBezTo>
                  <a:pt x="13612" y="1204"/>
                  <a:pt x="13618" y="1210"/>
                  <a:pt x="13612" y="1210"/>
                </a:cubicBezTo>
                <a:cubicBezTo>
                  <a:pt x="13612" y="1215"/>
                  <a:pt x="13606" y="1221"/>
                  <a:pt x="13606" y="1221"/>
                </a:cubicBezTo>
                <a:cubicBezTo>
                  <a:pt x="13547" y="1221"/>
                  <a:pt x="13547" y="1221"/>
                  <a:pt x="13547" y="1221"/>
                </a:cubicBezTo>
                <a:cubicBezTo>
                  <a:pt x="13535" y="1221"/>
                  <a:pt x="13535" y="1233"/>
                  <a:pt x="13523" y="1239"/>
                </a:cubicBezTo>
                <a:cubicBezTo>
                  <a:pt x="13529" y="1245"/>
                  <a:pt x="13529" y="1245"/>
                  <a:pt x="13529" y="1251"/>
                </a:cubicBezTo>
                <a:cubicBezTo>
                  <a:pt x="13535" y="1257"/>
                  <a:pt x="13541" y="1257"/>
                  <a:pt x="13541" y="1263"/>
                </a:cubicBezTo>
                <a:cubicBezTo>
                  <a:pt x="13547" y="1269"/>
                  <a:pt x="13553" y="1269"/>
                  <a:pt x="13553" y="1275"/>
                </a:cubicBezTo>
                <a:cubicBezTo>
                  <a:pt x="13559" y="1281"/>
                  <a:pt x="13565" y="1281"/>
                  <a:pt x="13565" y="1281"/>
                </a:cubicBezTo>
                <a:cubicBezTo>
                  <a:pt x="13565" y="1293"/>
                  <a:pt x="13565" y="1299"/>
                  <a:pt x="13565" y="1304"/>
                </a:cubicBezTo>
                <a:cubicBezTo>
                  <a:pt x="13565" y="1310"/>
                  <a:pt x="13565" y="1316"/>
                  <a:pt x="13565" y="1316"/>
                </a:cubicBezTo>
                <a:cubicBezTo>
                  <a:pt x="13565" y="1322"/>
                  <a:pt x="13571" y="1322"/>
                  <a:pt x="13571" y="1328"/>
                </a:cubicBezTo>
                <a:cubicBezTo>
                  <a:pt x="13571" y="1334"/>
                  <a:pt x="13571" y="1340"/>
                  <a:pt x="13577" y="1340"/>
                </a:cubicBezTo>
                <a:cubicBezTo>
                  <a:pt x="13582" y="1346"/>
                  <a:pt x="13589" y="1340"/>
                  <a:pt x="13600" y="1340"/>
                </a:cubicBezTo>
                <a:cubicBezTo>
                  <a:pt x="13618" y="1340"/>
                  <a:pt x="13618" y="1340"/>
                  <a:pt x="13618" y="1340"/>
                </a:cubicBezTo>
                <a:cubicBezTo>
                  <a:pt x="13624" y="1340"/>
                  <a:pt x="13630" y="1340"/>
                  <a:pt x="13636" y="1340"/>
                </a:cubicBezTo>
                <a:cubicBezTo>
                  <a:pt x="13636" y="1340"/>
                  <a:pt x="13642" y="1346"/>
                  <a:pt x="13648" y="1346"/>
                </a:cubicBezTo>
                <a:cubicBezTo>
                  <a:pt x="13648" y="1346"/>
                  <a:pt x="13648" y="1352"/>
                  <a:pt x="13654" y="1358"/>
                </a:cubicBezTo>
                <a:cubicBezTo>
                  <a:pt x="13660" y="1364"/>
                  <a:pt x="13666" y="1364"/>
                  <a:pt x="13666" y="1370"/>
                </a:cubicBezTo>
                <a:cubicBezTo>
                  <a:pt x="13666" y="1370"/>
                  <a:pt x="13666" y="1376"/>
                  <a:pt x="13666" y="1382"/>
                </a:cubicBezTo>
                <a:cubicBezTo>
                  <a:pt x="13666" y="1393"/>
                  <a:pt x="13666" y="1393"/>
                  <a:pt x="13666" y="1393"/>
                </a:cubicBezTo>
                <a:cubicBezTo>
                  <a:pt x="13666" y="1405"/>
                  <a:pt x="13654" y="1411"/>
                  <a:pt x="13642" y="1411"/>
                </a:cubicBezTo>
                <a:cubicBezTo>
                  <a:pt x="13630" y="1411"/>
                  <a:pt x="13630" y="1405"/>
                  <a:pt x="13624" y="1405"/>
                </a:cubicBezTo>
                <a:cubicBezTo>
                  <a:pt x="13618" y="1399"/>
                  <a:pt x="13612" y="1399"/>
                  <a:pt x="13612" y="1399"/>
                </a:cubicBezTo>
                <a:cubicBezTo>
                  <a:pt x="13606" y="1393"/>
                  <a:pt x="13612" y="1387"/>
                  <a:pt x="13606" y="1387"/>
                </a:cubicBezTo>
                <a:cubicBezTo>
                  <a:pt x="13600" y="1382"/>
                  <a:pt x="13600" y="1387"/>
                  <a:pt x="13594" y="1387"/>
                </a:cubicBezTo>
                <a:cubicBezTo>
                  <a:pt x="13589" y="1382"/>
                  <a:pt x="13582" y="1382"/>
                  <a:pt x="13582" y="1382"/>
                </a:cubicBezTo>
                <a:cubicBezTo>
                  <a:pt x="13577" y="1382"/>
                  <a:pt x="13571" y="1382"/>
                  <a:pt x="13571" y="1376"/>
                </a:cubicBezTo>
                <a:cubicBezTo>
                  <a:pt x="13565" y="1376"/>
                  <a:pt x="13559" y="1376"/>
                  <a:pt x="13559" y="1376"/>
                </a:cubicBezTo>
                <a:cubicBezTo>
                  <a:pt x="13553" y="1370"/>
                  <a:pt x="13559" y="1364"/>
                  <a:pt x="13553" y="1364"/>
                </a:cubicBezTo>
                <a:cubicBezTo>
                  <a:pt x="13553" y="1358"/>
                  <a:pt x="13553" y="1358"/>
                  <a:pt x="13553" y="1352"/>
                </a:cubicBezTo>
                <a:cubicBezTo>
                  <a:pt x="13547" y="1346"/>
                  <a:pt x="13541" y="1346"/>
                  <a:pt x="13541" y="1346"/>
                </a:cubicBezTo>
                <a:cubicBezTo>
                  <a:pt x="13470" y="1346"/>
                  <a:pt x="13470" y="1346"/>
                  <a:pt x="13470" y="1346"/>
                </a:cubicBezTo>
                <a:cubicBezTo>
                  <a:pt x="13464" y="1346"/>
                  <a:pt x="13458" y="1340"/>
                  <a:pt x="13446" y="1334"/>
                </a:cubicBezTo>
                <a:lnTo>
                  <a:pt x="13446" y="1322"/>
                </a:lnTo>
                <a:cubicBezTo>
                  <a:pt x="13440" y="1316"/>
                  <a:pt x="13428" y="1316"/>
                  <a:pt x="13423" y="1316"/>
                </a:cubicBezTo>
                <a:cubicBezTo>
                  <a:pt x="13416" y="1316"/>
                  <a:pt x="13416" y="1316"/>
                  <a:pt x="13411" y="1316"/>
                </a:cubicBezTo>
                <a:cubicBezTo>
                  <a:pt x="13405" y="1316"/>
                  <a:pt x="13405" y="1322"/>
                  <a:pt x="13399" y="1328"/>
                </a:cubicBezTo>
                <a:cubicBezTo>
                  <a:pt x="13399" y="1328"/>
                  <a:pt x="13393" y="1328"/>
                  <a:pt x="13387" y="1328"/>
                </a:cubicBezTo>
                <a:cubicBezTo>
                  <a:pt x="13375" y="1334"/>
                  <a:pt x="13369" y="1334"/>
                  <a:pt x="13351" y="1340"/>
                </a:cubicBezTo>
                <a:cubicBezTo>
                  <a:pt x="13357" y="1346"/>
                  <a:pt x="13357" y="1346"/>
                  <a:pt x="13357" y="1346"/>
                </a:cubicBezTo>
                <a:cubicBezTo>
                  <a:pt x="13363" y="1352"/>
                  <a:pt x="13363" y="1352"/>
                  <a:pt x="13369" y="1352"/>
                </a:cubicBezTo>
                <a:cubicBezTo>
                  <a:pt x="13375" y="1352"/>
                  <a:pt x="13381" y="1352"/>
                  <a:pt x="13393" y="1352"/>
                </a:cubicBezTo>
                <a:cubicBezTo>
                  <a:pt x="13393" y="1352"/>
                  <a:pt x="13399" y="1352"/>
                  <a:pt x="13405" y="1352"/>
                </a:cubicBezTo>
                <a:cubicBezTo>
                  <a:pt x="13405" y="1352"/>
                  <a:pt x="13411" y="1358"/>
                  <a:pt x="13411" y="1364"/>
                </a:cubicBezTo>
                <a:cubicBezTo>
                  <a:pt x="13416" y="1370"/>
                  <a:pt x="13423" y="1370"/>
                  <a:pt x="13423" y="1376"/>
                </a:cubicBezTo>
                <a:cubicBezTo>
                  <a:pt x="13423" y="1382"/>
                  <a:pt x="13416" y="1382"/>
                  <a:pt x="13416" y="1387"/>
                </a:cubicBezTo>
                <a:cubicBezTo>
                  <a:pt x="13405" y="1387"/>
                  <a:pt x="13399" y="1387"/>
                  <a:pt x="13387" y="1382"/>
                </a:cubicBezTo>
                <a:cubicBezTo>
                  <a:pt x="13387" y="1382"/>
                  <a:pt x="13381" y="1382"/>
                  <a:pt x="13375" y="1382"/>
                </a:cubicBezTo>
                <a:cubicBezTo>
                  <a:pt x="13369" y="1376"/>
                  <a:pt x="13375" y="1370"/>
                  <a:pt x="13369" y="1370"/>
                </a:cubicBezTo>
                <a:cubicBezTo>
                  <a:pt x="13363" y="1364"/>
                  <a:pt x="13357" y="1370"/>
                  <a:pt x="13351" y="1370"/>
                </a:cubicBezTo>
                <a:cubicBezTo>
                  <a:pt x="13345" y="1370"/>
                  <a:pt x="13345" y="1370"/>
                  <a:pt x="13345" y="1370"/>
                </a:cubicBezTo>
                <a:cubicBezTo>
                  <a:pt x="13339" y="1370"/>
                  <a:pt x="13334" y="1364"/>
                  <a:pt x="13334" y="1370"/>
                </a:cubicBezTo>
                <a:cubicBezTo>
                  <a:pt x="13328" y="1370"/>
                  <a:pt x="13328" y="1376"/>
                  <a:pt x="13328" y="1382"/>
                </a:cubicBezTo>
                <a:cubicBezTo>
                  <a:pt x="13322" y="1382"/>
                  <a:pt x="13322" y="1387"/>
                  <a:pt x="13322" y="1393"/>
                </a:cubicBezTo>
                <a:cubicBezTo>
                  <a:pt x="13322" y="1399"/>
                  <a:pt x="13310" y="1399"/>
                  <a:pt x="13310" y="1405"/>
                </a:cubicBezTo>
                <a:cubicBezTo>
                  <a:pt x="13310" y="1417"/>
                  <a:pt x="13328" y="1429"/>
                  <a:pt x="13339" y="1429"/>
                </a:cubicBezTo>
                <a:cubicBezTo>
                  <a:pt x="13345" y="1429"/>
                  <a:pt x="13351" y="1429"/>
                  <a:pt x="13363" y="1429"/>
                </a:cubicBezTo>
                <a:cubicBezTo>
                  <a:pt x="13369" y="1429"/>
                  <a:pt x="13369" y="1429"/>
                  <a:pt x="13375" y="1429"/>
                </a:cubicBezTo>
                <a:cubicBezTo>
                  <a:pt x="13387" y="1435"/>
                  <a:pt x="13399" y="1441"/>
                  <a:pt x="13411" y="1447"/>
                </a:cubicBezTo>
                <a:cubicBezTo>
                  <a:pt x="13411" y="1447"/>
                  <a:pt x="13411" y="1453"/>
                  <a:pt x="13416" y="1459"/>
                </a:cubicBezTo>
                <a:cubicBezTo>
                  <a:pt x="13423" y="1459"/>
                  <a:pt x="13423" y="1459"/>
                  <a:pt x="13428" y="1459"/>
                </a:cubicBezTo>
                <a:cubicBezTo>
                  <a:pt x="13434" y="1465"/>
                  <a:pt x="13434" y="1465"/>
                  <a:pt x="13440" y="1465"/>
                </a:cubicBezTo>
                <a:cubicBezTo>
                  <a:pt x="13440" y="1470"/>
                  <a:pt x="13446" y="1470"/>
                  <a:pt x="13446" y="1476"/>
                </a:cubicBezTo>
                <a:cubicBezTo>
                  <a:pt x="13446" y="1482"/>
                  <a:pt x="13440" y="1482"/>
                  <a:pt x="13440" y="1488"/>
                </a:cubicBezTo>
                <a:cubicBezTo>
                  <a:pt x="13434" y="1482"/>
                  <a:pt x="13434" y="1476"/>
                  <a:pt x="13428" y="1470"/>
                </a:cubicBezTo>
                <a:cubicBezTo>
                  <a:pt x="13423" y="1470"/>
                  <a:pt x="13411" y="1470"/>
                  <a:pt x="13405" y="1470"/>
                </a:cubicBezTo>
                <a:cubicBezTo>
                  <a:pt x="13399" y="1465"/>
                  <a:pt x="13399" y="1459"/>
                  <a:pt x="13393" y="1459"/>
                </a:cubicBezTo>
                <a:cubicBezTo>
                  <a:pt x="13393" y="1459"/>
                  <a:pt x="13387" y="1459"/>
                  <a:pt x="13381" y="1459"/>
                </a:cubicBezTo>
                <a:cubicBezTo>
                  <a:pt x="13381" y="1459"/>
                  <a:pt x="13375" y="1459"/>
                  <a:pt x="13369" y="1459"/>
                </a:cubicBezTo>
                <a:cubicBezTo>
                  <a:pt x="13369" y="1459"/>
                  <a:pt x="13363" y="1453"/>
                  <a:pt x="13357" y="1453"/>
                </a:cubicBezTo>
                <a:lnTo>
                  <a:pt x="13351" y="1447"/>
                </a:lnTo>
                <a:cubicBezTo>
                  <a:pt x="13334" y="1447"/>
                  <a:pt x="13328" y="1453"/>
                  <a:pt x="13316" y="1447"/>
                </a:cubicBezTo>
                <a:cubicBezTo>
                  <a:pt x="13304" y="1447"/>
                  <a:pt x="13298" y="1447"/>
                  <a:pt x="13292" y="1441"/>
                </a:cubicBezTo>
                <a:cubicBezTo>
                  <a:pt x="13286" y="1435"/>
                  <a:pt x="13280" y="1435"/>
                  <a:pt x="13280" y="1429"/>
                </a:cubicBezTo>
                <a:cubicBezTo>
                  <a:pt x="13280" y="1423"/>
                  <a:pt x="13274" y="1423"/>
                  <a:pt x="13274" y="1417"/>
                </a:cubicBezTo>
                <a:cubicBezTo>
                  <a:pt x="13274" y="1411"/>
                  <a:pt x="13274" y="1411"/>
                  <a:pt x="13274" y="1405"/>
                </a:cubicBezTo>
                <a:cubicBezTo>
                  <a:pt x="13274" y="1382"/>
                  <a:pt x="13274" y="1382"/>
                  <a:pt x="13274" y="1382"/>
                </a:cubicBezTo>
                <a:cubicBezTo>
                  <a:pt x="13274" y="1376"/>
                  <a:pt x="13274" y="1370"/>
                  <a:pt x="13274" y="1358"/>
                </a:cubicBezTo>
                <a:cubicBezTo>
                  <a:pt x="13274" y="1358"/>
                  <a:pt x="13280" y="1352"/>
                  <a:pt x="13280" y="1346"/>
                </a:cubicBezTo>
                <a:cubicBezTo>
                  <a:pt x="13286" y="1346"/>
                  <a:pt x="13280" y="1340"/>
                  <a:pt x="13280" y="1340"/>
                </a:cubicBezTo>
                <a:cubicBezTo>
                  <a:pt x="13280" y="1334"/>
                  <a:pt x="13286" y="1328"/>
                  <a:pt x="13280" y="1328"/>
                </a:cubicBezTo>
                <a:cubicBezTo>
                  <a:pt x="13280" y="1322"/>
                  <a:pt x="13280" y="1316"/>
                  <a:pt x="13280" y="1316"/>
                </a:cubicBezTo>
                <a:cubicBezTo>
                  <a:pt x="13280" y="1310"/>
                  <a:pt x="13268" y="1310"/>
                  <a:pt x="13268" y="1310"/>
                </a:cubicBezTo>
                <a:cubicBezTo>
                  <a:pt x="13268" y="1304"/>
                  <a:pt x="13268" y="1299"/>
                  <a:pt x="13268" y="1299"/>
                </a:cubicBezTo>
                <a:cubicBezTo>
                  <a:pt x="13262" y="1287"/>
                  <a:pt x="13262" y="1281"/>
                  <a:pt x="13257" y="1275"/>
                </a:cubicBezTo>
                <a:cubicBezTo>
                  <a:pt x="13250" y="1275"/>
                  <a:pt x="13250" y="1281"/>
                  <a:pt x="13245" y="1281"/>
                </a:cubicBezTo>
                <a:cubicBezTo>
                  <a:pt x="13239" y="1281"/>
                  <a:pt x="13239" y="1281"/>
                  <a:pt x="13233" y="1281"/>
                </a:cubicBezTo>
                <a:cubicBezTo>
                  <a:pt x="13233" y="1287"/>
                  <a:pt x="13233" y="1293"/>
                  <a:pt x="13233" y="1299"/>
                </a:cubicBezTo>
                <a:cubicBezTo>
                  <a:pt x="13233" y="1299"/>
                  <a:pt x="13239" y="1304"/>
                  <a:pt x="13239" y="1310"/>
                </a:cubicBezTo>
                <a:cubicBezTo>
                  <a:pt x="13239" y="1322"/>
                  <a:pt x="13239" y="1328"/>
                  <a:pt x="13239" y="1340"/>
                </a:cubicBezTo>
                <a:cubicBezTo>
                  <a:pt x="13239" y="1346"/>
                  <a:pt x="13233" y="1352"/>
                  <a:pt x="13233" y="1352"/>
                </a:cubicBezTo>
                <a:cubicBezTo>
                  <a:pt x="13233" y="1370"/>
                  <a:pt x="13233" y="1370"/>
                  <a:pt x="13233" y="1370"/>
                </a:cubicBezTo>
                <a:cubicBezTo>
                  <a:pt x="13227" y="1370"/>
                  <a:pt x="13221" y="1364"/>
                  <a:pt x="13209" y="1364"/>
                </a:cubicBezTo>
                <a:cubicBezTo>
                  <a:pt x="13203" y="1364"/>
                  <a:pt x="13203" y="1370"/>
                  <a:pt x="13197" y="1370"/>
                </a:cubicBezTo>
                <a:cubicBezTo>
                  <a:pt x="13191" y="1370"/>
                  <a:pt x="13191" y="1370"/>
                  <a:pt x="13185" y="1370"/>
                </a:cubicBezTo>
                <a:cubicBezTo>
                  <a:pt x="13185" y="1376"/>
                  <a:pt x="13185" y="1382"/>
                  <a:pt x="13185" y="1387"/>
                </a:cubicBezTo>
                <a:cubicBezTo>
                  <a:pt x="13185" y="1387"/>
                  <a:pt x="13185" y="1393"/>
                  <a:pt x="13185" y="1399"/>
                </a:cubicBezTo>
                <a:cubicBezTo>
                  <a:pt x="13179" y="1399"/>
                  <a:pt x="13173" y="1399"/>
                  <a:pt x="13173" y="1405"/>
                </a:cubicBezTo>
                <a:cubicBezTo>
                  <a:pt x="13168" y="1405"/>
                  <a:pt x="13162" y="1405"/>
                  <a:pt x="13162" y="1405"/>
                </a:cubicBezTo>
                <a:cubicBezTo>
                  <a:pt x="13150" y="1411"/>
                  <a:pt x="13144" y="1417"/>
                  <a:pt x="13144" y="1429"/>
                </a:cubicBezTo>
                <a:cubicBezTo>
                  <a:pt x="13144" y="1435"/>
                  <a:pt x="13144" y="1435"/>
                  <a:pt x="13144" y="1435"/>
                </a:cubicBezTo>
                <a:cubicBezTo>
                  <a:pt x="13150" y="1453"/>
                  <a:pt x="13162" y="1459"/>
                  <a:pt x="13173" y="1470"/>
                </a:cubicBezTo>
                <a:cubicBezTo>
                  <a:pt x="13179" y="1476"/>
                  <a:pt x="13185" y="1476"/>
                  <a:pt x="13191" y="1488"/>
                </a:cubicBezTo>
                <a:cubicBezTo>
                  <a:pt x="13191" y="1494"/>
                  <a:pt x="13191" y="1494"/>
                  <a:pt x="13191" y="1500"/>
                </a:cubicBezTo>
                <a:cubicBezTo>
                  <a:pt x="13191" y="1506"/>
                  <a:pt x="13197" y="1512"/>
                  <a:pt x="13197" y="1524"/>
                </a:cubicBezTo>
                <a:cubicBezTo>
                  <a:pt x="13197" y="1530"/>
                  <a:pt x="13197" y="1530"/>
                  <a:pt x="13197" y="1536"/>
                </a:cubicBezTo>
                <a:cubicBezTo>
                  <a:pt x="13191" y="1536"/>
                  <a:pt x="13191" y="1542"/>
                  <a:pt x="13191" y="1548"/>
                </a:cubicBezTo>
                <a:cubicBezTo>
                  <a:pt x="13185" y="1554"/>
                  <a:pt x="13173" y="1554"/>
                  <a:pt x="13173" y="1565"/>
                </a:cubicBezTo>
                <a:cubicBezTo>
                  <a:pt x="13173" y="1571"/>
                  <a:pt x="13173" y="1571"/>
                  <a:pt x="13173" y="1571"/>
                </a:cubicBezTo>
                <a:lnTo>
                  <a:pt x="13179" y="1577"/>
                </a:lnTo>
                <a:cubicBezTo>
                  <a:pt x="13179" y="1583"/>
                  <a:pt x="13179" y="1589"/>
                  <a:pt x="13185" y="1595"/>
                </a:cubicBezTo>
                <a:cubicBezTo>
                  <a:pt x="13185" y="1595"/>
                  <a:pt x="13185" y="1601"/>
                  <a:pt x="13185" y="1607"/>
                </a:cubicBezTo>
                <a:cubicBezTo>
                  <a:pt x="13185" y="1613"/>
                  <a:pt x="13179" y="1613"/>
                  <a:pt x="13179" y="1619"/>
                </a:cubicBezTo>
                <a:cubicBezTo>
                  <a:pt x="13179" y="1619"/>
                  <a:pt x="13179" y="1625"/>
                  <a:pt x="13185" y="1631"/>
                </a:cubicBezTo>
                <a:cubicBezTo>
                  <a:pt x="13185" y="1636"/>
                  <a:pt x="13191" y="1642"/>
                  <a:pt x="13197" y="1648"/>
                </a:cubicBezTo>
                <a:cubicBezTo>
                  <a:pt x="13197" y="1654"/>
                  <a:pt x="13203" y="1654"/>
                  <a:pt x="13209" y="1654"/>
                </a:cubicBezTo>
                <a:cubicBezTo>
                  <a:pt x="13262" y="1654"/>
                  <a:pt x="13262" y="1654"/>
                  <a:pt x="13262" y="1654"/>
                </a:cubicBezTo>
                <a:cubicBezTo>
                  <a:pt x="13268" y="1654"/>
                  <a:pt x="13268" y="1648"/>
                  <a:pt x="13274" y="1648"/>
                </a:cubicBezTo>
                <a:cubicBezTo>
                  <a:pt x="13274" y="1642"/>
                  <a:pt x="13280" y="1642"/>
                  <a:pt x="13280" y="1636"/>
                </a:cubicBezTo>
                <a:cubicBezTo>
                  <a:pt x="13286" y="1631"/>
                  <a:pt x="13286" y="1625"/>
                  <a:pt x="13292" y="1625"/>
                </a:cubicBezTo>
                <a:cubicBezTo>
                  <a:pt x="13298" y="1625"/>
                  <a:pt x="13298" y="1625"/>
                  <a:pt x="13298" y="1625"/>
                </a:cubicBezTo>
                <a:cubicBezTo>
                  <a:pt x="13304" y="1625"/>
                  <a:pt x="13310" y="1625"/>
                  <a:pt x="13310" y="1631"/>
                </a:cubicBezTo>
                <a:cubicBezTo>
                  <a:pt x="13316" y="1631"/>
                  <a:pt x="13316" y="1636"/>
                  <a:pt x="13322" y="1642"/>
                </a:cubicBezTo>
                <a:cubicBezTo>
                  <a:pt x="13328" y="1648"/>
                  <a:pt x="13334" y="1648"/>
                  <a:pt x="13345" y="1654"/>
                </a:cubicBezTo>
                <a:lnTo>
                  <a:pt x="13351" y="1654"/>
                </a:lnTo>
                <a:cubicBezTo>
                  <a:pt x="13357" y="1660"/>
                  <a:pt x="13363" y="1660"/>
                  <a:pt x="13363" y="1666"/>
                </a:cubicBezTo>
                <a:cubicBezTo>
                  <a:pt x="13369" y="1672"/>
                  <a:pt x="13369" y="1678"/>
                  <a:pt x="13375" y="1690"/>
                </a:cubicBezTo>
                <a:cubicBezTo>
                  <a:pt x="13381" y="1696"/>
                  <a:pt x="13387" y="1702"/>
                  <a:pt x="13399" y="1708"/>
                </a:cubicBezTo>
                <a:cubicBezTo>
                  <a:pt x="13399" y="1714"/>
                  <a:pt x="13405" y="1714"/>
                  <a:pt x="13411" y="1720"/>
                </a:cubicBezTo>
                <a:lnTo>
                  <a:pt x="13416" y="1725"/>
                </a:lnTo>
                <a:cubicBezTo>
                  <a:pt x="13416" y="1737"/>
                  <a:pt x="13411" y="1743"/>
                  <a:pt x="13411" y="1749"/>
                </a:cubicBezTo>
                <a:cubicBezTo>
                  <a:pt x="13405" y="1755"/>
                  <a:pt x="13405" y="1761"/>
                  <a:pt x="13399" y="1761"/>
                </a:cubicBezTo>
                <a:cubicBezTo>
                  <a:pt x="13399" y="1767"/>
                  <a:pt x="13387" y="1767"/>
                  <a:pt x="13387" y="1773"/>
                </a:cubicBezTo>
                <a:cubicBezTo>
                  <a:pt x="13387" y="1779"/>
                  <a:pt x="13393" y="1779"/>
                  <a:pt x="13393" y="1785"/>
                </a:cubicBezTo>
                <a:cubicBezTo>
                  <a:pt x="13399" y="1785"/>
                  <a:pt x="13405" y="1779"/>
                  <a:pt x="13405" y="1785"/>
                </a:cubicBezTo>
                <a:cubicBezTo>
                  <a:pt x="13416" y="1791"/>
                  <a:pt x="13416" y="1791"/>
                  <a:pt x="13416" y="1791"/>
                </a:cubicBezTo>
                <a:cubicBezTo>
                  <a:pt x="13423" y="1791"/>
                  <a:pt x="13423" y="1797"/>
                  <a:pt x="13428" y="1802"/>
                </a:cubicBezTo>
                <a:cubicBezTo>
                  <a:pt x="13434" y="1802"/>
                  <a:pt x="13446" y="1802"/>
                  <a:pt x="13458" y="1802"/>
                </a:cubicBezTo>
                <a:cubicBezTo>
                  <a:pt x="13464" y="1802"/>
                  <a:pt x="13464" y="1802"/>
                  <a:pt x="13470" y="1802"/>
                </a:cubicBezTo>
                <a:cubicBezTo>
                  <a:pt x="13464" y="1814"/>
                  <a:pt x="13464" y="1814"/>
                  <a:pt x="13464" y="1814"/>
                </a:cubicBezTo>
                <a:cubicBezTo>
                  <a:pt x="13458" y="1820"/>
                  <a:pt x="13458" y="1820"/>
                  <a:pt x="13452" y="1820"/>
                </a:cubicBezTo>
                <a:cubicBezTo>
                  <a:pt x="13446" y="1826"/>
                  <a:pt x="13434" y="1826"/>
                  <a:pt x="13428" y="1826"/>
                </a:cubicBezTo>
                <a:cubicBezTo>
                  <a:pt x="13416" y="1826"/>
                  <a:pt x="13416" y="1826"/>
                  <a:pt x="13416" y="1826"/>
                </a:cubicBezTo>
                <a:cubicBezTo>
                  <a:pt x="13411" y="1826"/>
                  <a:pt x="13411" y="1820"/>
                  <a:pt x="13405" y="1814"/>
                </a:cubicBezTo>
                <a:cubicBezTo>
                  <a:pt x="13399" y="1814"/>
                  <a:pt x="13399" y="1809"/>
                  <a:pt x="13393" y="1809"/>
                </a:cubicBezTo>
                <a:cubicBezTo>
                  <a:pt x="13393" y="1809"/>
                  <a:pt x="13387" y="1809"/>
                  <a:pt x="13381" y="1802"/>
                </a:cubicBezTo>
                <a:cubicBezTo>
                  <a:pt x="13375" y="1802"/>
                  <a:pt x="13375" y="1791"/>
                  <a:pt x="13375" y="1779"/>
                </a:cubicBezTo>
                <a:cubicBezTo>
                  <a:pt x="13375" y="1761"/>
                  <a:pt x="13375" y="1761"/>
                  <a:pt x="13375" y="1761"/>
                </a:cubicBezTo>
                <a:cubicBezTo>
                  <a:pt x="13375" y="1755"/>
                  <a:pt x="13381" y="1755"/>
                  <a:pt x="13381" y="1749"/>
                </a:cubicBezTo>
                <a:cubicBezTo>
                  <a:pt x="13381" y="1737"/>
                  <a:pt x="13369" y="1731"/>
                  <a:pt x="13363" y="1725"/>
                </a:cubicBezTo>
                <a:cubicBezTo>
                  <a:pt x="13357" y="1720"/>
                  <a:pt x="13351" y="1725"/>
                  <a:pt x="13351" y="1720"/>
                </a:cubicBezTo>
                <a:cubicBezTo>
                  <a:pt x="13351" y="1714"/>
                  <a:pt x="13351" y="1714"/>
                  <a:pt x="13351" y="1708"/>
                </a:cubicBezTo>
                <a:cubicBezTo>
                  <a:pt x="13351" y="1702"/>
                  <a:pt x="13345" y="1702"/>
                  <a:pt x="13345" y="1696"/>
                </a:cubicBezTo>
                <a:cubicBezTo>
                  <a:pt x="13339" y="1696"/>
                  <a:pt x="13334" y="1696"/>
                  <a:pt x="13334" y="1696"/>
                </a:cubicBezTo>
                <a:cubicBezTo>
                  <a:pt x="13328" y="1690"/>
                  <a:pt x="13322" y="1690"/>
                  <a:pt x="13316" y="1690"/>
                </a:cubicBezTo>
                <a:cubicBezTo>
                  <a:pt x="13310" y="1690"/>
                  <a:pt x="13304" y="1690"/>
                  <a:pt x="13292" y="1690"/>
                </a:cubicBezTo>
                <a:cubicBezTo>
                  <a:pt x="13280" y="1690"/>
                  <a:pt x="13274" y="1690"/>
                  <a:pt x="13262" y="1690"/>
                </a:cubicBezTo>
                <a:cubicBezTo>
                  <a:pt x="13257" y="1690"/>
                  <a:pt x="13250" y="1690"/>
                  <a:pt x="13250" y="1690"/>
                </a:cubicBezTo>
                <a:cubicBezTo>
                  <a:pt x="13245" y="1690"/>
                  <a:pt x="13239" y="1696"/>
                  <a:pt x="13239" y="1696"/>
                </a:cubicBezTo>
                <a:cubicBezTo>
                  <a:pt x="13233" y="1696"/>
                  <a:pt x="13227" y="1702"/>
                  <a:pt x="13227" y="1702"/>
                </a:cubicBezTo>
                <a:cubicBezTo>
                  <a:pt x="13221" y="1708"/>
                  <a:pt x="13215" y="1708"/>
                  <a:pt x="13215" y="1714"/>
                </a:cubicBezTo>
                <a:cubicBezTo>
                  <a:pt x="13215" y="1720"/>
                  <a:pt x="13215" y="1720"/>
                  <a:pt x="13215" y="1725"/>
                </a:cubicBezTo>
                <a:cubicBezTo>
                  <a:pt x="13215" y="1731"/>
                  <a:pt x="13221" y="1731"/>
                  <a:pt x="13221" y="1737"/>
                </a:cubicBezTo>
                <a:cubicBezTo>
                  <a:pt x="13221" y="1749"/>
                  <a:pt x="13227" y="1755"/>
                  <a:pt x="13227" y="1767"/>
                </a:cubicBezTo>
                <a:cubicBezTo>
                  <a:pt x="13227" y="1779"/>
                  <a:pt x="13227" y="1785"/>
                  <a:pt x="13221" y="1797"/>
                </a:cubicBezTo>
                <a:lnTo>
                  <a:pt x="13221" y="1802"/>
                </a:lnTo>
                <a:cubicBezTo>
                  <a:pt x="13215" y="1809"/>
                  <a:pt x="13215" y="1814"/>
                  <a:pt x="13209" y="1814"/>
                </a:cubicBezTo>
                <a:cubicBezTo>
                  <a:pt x="13203" y="1820"/>
                  <a:pt x="13203" y="1820"/>
                  <a:pt x="13197" y="1826"/>
                </a:cubicBezTo>
                <a:cubicBezTo>
                  <a:pt x="13191" y="1832"/>
                  <a:pt x="13185" y="1832"/>
                  <a:pt x="13185" y="1838"/>
                </a:cubicBezTo>
                <a:cubicBezTo>
                  <a:pt x="13179" y="1838"/>
                  <a:pt x="13173" y="1838"/>
                  <a:pt x="13173" y="1844"/>
                </a:cubicBezTo>
                <a:cubicBezTo>
                  <a:pt x="13168" y="1856"/>
                  <a:pt x="13173" y="1862"/>
                  <a:pt x="13173" y="1874"/>
                </a:cubicBezTo>
                <a:cubicBezTo>
                  <a:pt x="13162" y="1874"/>
                  <a:pt x="13156" y="1874"/>
                  <a:pt x="13150" y="1874"/>
                </a:cubicBezTo>
                <a:cubicBezTo>
                  <a:pt x="13132" y="1880"/>
                  <a:pt x="13126" y="1886"/>
                  <a:pt x="13114" y="1891"/>
                </a:cubicBezTo>
                <a:cubicBezTo>
                  <a:pt x="13108" y="1897"/>
                  <a:pt x="13096" y="1897"/>
                  <a:pt x="13090" y="1909"/>
                </a:cubicBezTo>
                <a:cubicBezTo>
                  <a:pt x="13090" y="1909"/>
                  <a:pt x="13090" y="1915"/>
                  <a:pt x="13090" y="1921"/>
                </a:cubicBezTo>
                <a:cubicBezTo>
                  <a:pt x="13090" y="1921"/>
                  <a:pt x="13084" y="1927"/>
                  <a:pt x="13084" y="1933"/>
                </a:cubicBezTo>
                <a:cubicBezTo>
                  <a:pt x="13079" y="1933"/>
                  <a:pt x="13079" y="1933"/>
                  <a:pt x="13073" y="1933"/>
                </a:cubicBezTo>
                <a:cubicBezTo>
                  <a:pt x="13061" y="1933"/>
                  <a:pt x="13055" y="1933"/>
                  <a:pt x="13049" y="1927"/>
                </a:cubicBezTo>
                <a:cubicBezTo>
                  <a:pt x="13043" y="1927"/>
                  <a:pt x="13043" y="1921"/>
                  <a:pt x="13037" y="1921"/>
                </a:cubicBezTo>
                <a:cubicBezTo>
                  <a:pt x="13031" y="1921"/>
                  <a:pt x="13031" y="1921"/>
                  <a:pt x="13025" y="1921"/>
                </a:cubicBezTo>
                <a:cubicBezTo>
                  <a:pt x="13019" y="1915"/>
                  <a:pt x="13019" y="1909"/>
                  <a:pt x="13013" y="1909"/>
                </a:cubicBezTo>
                <a:cubicBezTo>
                  <a:pt x="12948" y="1909"/>
                  <a:pt x="12948" y="1909"/>
                  <a:pt x="12948" y="1909"/>
                </a:cubicBezTo>
                <a:cubicBezTo>
                  <a:pt x="12936" y="1903"/>
                  <a:pt x="12936" y="1903"/>
                  <a:pt x="12936" y="1903"/>
                </a:cubicBezTo>
                <a:cubicBezTo>
                  <a:pt x="12936" y="1903"/>
                  <a:pt x="12942" y="1897"/>
                  <a:pt x="12942" y="1891"/>
                </a:cubicBezTo>
                <a:cubicBezTo>
                  <a:pt x="12948" y="1891"/>
                  <a:pt x="12948" y="1886"/>
                  <a:pt x="12954" y="1880"/>
                </a:cubicBezTo>
                <a:cubicBezTo>
                  <a:pt x="12960" y="1880"/>
                  <a:pt x="12960" y="1880"/>
                  <a:pt x="12966" y="1880"/>
                </a:cubicBezTo>
                <a:cubicBezTo>
                  <a:pt x="12978" y="1880"/>
                  <a:pt x="12978" y="1880"/>
                  <a:pt x="12984" y="1880"/>
                </a:cubicBezTo>
                <a:cubicBezTo>
                  <a:pt x="12990" y="1886"/>
                  <a:pt x="12996" y="1886"/>
                  <a:pt x="12996" y="1886"/>
                </a:cubicBezTo>
                <a:cubicBezTo>
                  <a:pt x="13007" y="1891"/>
                  <a:pt x="13013" y="1886"/>
                  <a:pt x="13019" y="1886"/>
                </a:cubicBezTo>
                <a:cubicBezTo>
                  <a:pt x="13031" y="1886"/>
                  <a:pt x="13037" y="1891"/>
                  <a:pt x="13043" y="1886"/>
                </a:cubicBezTo>
                <a:cubicBezTo>
                  <a:pt x="13049" y="1886"/>
                  <a:pt x="13049" y="1880"/>
                  <a:pt x="13055" y="1880"/>
                </a:cubicBezTo>
                <a:cubicBezTo>
                  <a:pt x="13061" y="1880"/>
                  <a:pt x="13061" y="1874"/>
                  <a:pt x="13067" y="1874"/>
                </a:cubicBezTo>
                <a:cubicBezTo>
                  <a:pt x="13067" y="1868"/>
                  <a:pt x="13073" y="1868"/>
                  <a:pt x="13079" y="1862"/>
                </a:cubicBezTo>
                <a:cubicBezTo>
                  <a:pt x="13084" y="1856"/>
                  <a:pt x="13084" y="1844"/>
                  <a:pt x="13090" y="1838"/>
                </a:cubicBezTo>
                <a:cubicBezTo>
                  <a:pt x="13090" y="1838"/>
                  <a:pt x="13096" y="1838"/>
                  <a:pt x="13102" y="1832"/>
                </a:cubicBezTo>
                <a:cubicBezTo>
                  <a:pt x="13108" y="1826"/>
                  <a:pt x="13114" y="1820"/>
                  <a:pt x="13120" y="1814"/>
                </a:cubicBezTo>
                <a:cubicBezTo>
                  <a:pt x="13120" y="1809"/>
                  <a:pt x="13120" y="1802"/>
                  <a:pt x="13120" y="1802"/>
                </a:cubicBezTo>
                <a:cubicBezTo>
                  <a:pt x="13126" y="1797"/>
                  <a:pt x="13132" y="1802"/>
                  <a:pt x="13132" y="1797"/>
                </a:cubicBezTo>
                <a:cubicBezTo>
                  <a:pt x="13138" y="1797"/>
                  <a:pt x="13144" y="1797"/>
                  <a:pt x="13144" y="1791"/>
                </a:cubicBezTo>
                <a:cubicBezTo>
                  <a:pt x="13150" y="1791"/>
                  <a:pt x="13144" y="1785"/>
                  <a:pt x="13144" y="1779"/>
                </a:cubicBezTo>
                <a:cubicBezTo>
                  <a:pt x="13144" y="1779"/>
                  <a:pt x="13150" y="1773"/>
                  <a:pt x="13150" y="1767"/>
                </a:cubicBezTo>
                <a:cubicBezTo>
                  <a:pt x="13150" y="1761"/>
                  <a:pt x="13156" y="1755"/>
                  <a:pt x="13156" y="1743"/>
                </a:cubicBezTo>
                <a:cubicBezTo>
                  <a:pt x="13156" y="1743"/>
                  <a:pt x="13162" y="1737"/>
                  <a:pt x="13162" y="1731"/>
                </a:cubicBezTo>
                <a:lnTo>
                  <a:pt x="13162" y="1725"/>
                </a:lnTo>
                <a:cubicBezTo>
                  <a:pt x="13162" y="1720"/>
                  <a:pt x="13168" y="1720"/>
                  <a:pt x="13168" y="1714"/>
                </a:cubicBezTo>
                <a:cubicBezTo>
                  <a:pt x="13168" y="1708"/>
                  <a:pt x="13168" y="1702"/>
                  <a:pt x="13168" y="1696"/>
                </a:cubicBezTo>
                <a:cubicBezTo>
                  <a:pt x="13156" y="1696"/>
                  <a:pt x="13150" y="1702"/>
                  <a:pt x="13144" y="1702"/>
                </a:cubicBezTo>
                <a:cubicBezTo>
                  <a:pt x="13138" y="1702"/>
                  <a:pt x="13132" y="1696"/>
                  <a:pt x="13126" y="1696"/>
                </a:cubicBezTo>
                <a:cubicBezTo>
                  <a:pt x="13126" y="1696"/>
                  <a:pt x="13120" y="1690"/>
                  <a:pt x="13114" y="1690"/>
                </a:cubicBezTo>
                <a:cubicBezTo>
                  <a:pt x="13108" y="1690"/>
                  <a:pt x="13108" y="1684"/>
                  <a:pt x="13108" y="1678"/>
                </a:cubicBezTo>
                <a:cubicBezTo>
                  <a:pt x="13102" y="1672"/>
                  <a:pt x="13102" y="1666"/>
                  <a:pt x="13102" y="1660"/>
                </a:cubicBezTo>
                <a:cubicBezTo>
                  <a:pt x="13102" y="1648"/>
                  <a:pt x="13108" y="1648"/>
                  <a:pt x="13108" y="1636"/>
                </a:cubicBezTo>
                <a:cubicBezTo>
                  <a:pt x="13108" y="1619"/>
                  <a:pt x="13108" y="1613"/>
                  <a:pt x="13108" y="1601"/>
                </a:cubicBezTo>
                <a:cubicBezTo>
                  <a:pt x="13108" y="1589"/>
                  <a:pt x="13108" y="1589"/>
                  <a:pt x="13108" y="1589"/>
                </a:cubicBezTo>
                <a:cubicBezTo>
                  <a:pt x="13108" y="1577"/>
                  <a:pt x="13114" y="1571"/>
                  <a:pt x="13114" y="1565"/>
                </a:cubicBezTo>
                <a:cubicBezTo>
                  <a:pt x="13120" y="1554"/>
                  <a:pt x="13120" y="1548"/>
                  <a:pt x="13120" y="1530"/>
                </a:cubicBezTo>
                <a:cubicBezTo>
                  <a:pt x="13120" y="1530"/>
                  <a:pt x="13120" y="1524"/>
                  <a:pt x="13120" y="1518"/>
                </a:cubicBezTo>
                <a:cubicBezTo>
                  <a:pt x="13120" y="1512"/>
                  <a:pt x="13114" y="1506"/>
                  <a:pt x="13108" y="1494"/>
                </a:cubicBezTo>
                <a:lnTo>
                  <a:pt x="13108" y="1488"/>
                </a:lnTo>
                <a:cubicBezTo>
                  <a:pt x="13102" y="1476"/>
                  <a:pt x="13102" y="1470"/>
                  <a:pt x="13096" y="1465"/>
                </a:cubicBezTo>
                <a:cubicBezTo>
                  <a:pt x="13096" y="1459"/>
                  <a:pt x="13090" y="1453"/>
                  <a:pt x="13090" y="1453"/>
                </a:cubicBezTo>
                <a:cubicBezTo>
                  <a:pt x="13084" y="1447"/>
                  <a:pt x="13084" y="1447"/>
                  <a:pt x="13084" y="1441"/>
                </a:cubicBezTo>
                <a:cubicBezTo>
                  <a:pt x="13084" y="1370"/>
                  <a:pt x="13084" y="1370"/>
                  <a:pt x="13084" y="1370"/>
                </a:cubicBezTo>
                <a:cubicBezTo>
                  <a:pt x="13090" y="1370"/>
                  <a:pt x="13096" y="1370"/>
                  <a:pt x="13108" y="1370"/>
                </a:cubicBezTo>
                <a:cubicBezTo>
                  <a:pt x="13108" y="1370"/>
                  <a:pt x="13114" y="1370"/>
                  <a:pt x="13120" y="1370"/>
                </a:cubicBezTo>
                <a:lnTo>
                  <a:pt x="13120" y="1370"/>
                </a:lnTo>
                <a:cubicBezTo>
                  <a:pt x="13120" y="1299"/>
                  <a:pt x="13120" y="1299"/>
                  <a:pt x="13120" y="1299"/>
                </a:cubicBezTo>
                <a:cubicBezTo>
                  <a:pt x="13108" y="1299"/>
                  <a:pt x="13102" y="1299"/>
                  <a:pt x="13090" y="1299"/>
                </a:cubicBezTo>
                <a:cubicBezTo>
                  <a:pt x="13084" y="1299"/>
                  <a:pt x="13084" y="1287"/>
                  <a:pt x="13079" y="1287"/>
                </a:cubicBezTo>
                <a:cubicBezTo>
                  <a:pt x="13079" y="1287"/>
                  <a:pt x="13073" y="1281"/>
                  <a:pt x="13067" y="1281"/>
                </a:cubicBezTo>
                <a:cubicBezTo>
                  <a:pt x="13061" y="1281"/>
                  <a:pt x="13055" y="1281"/>
                  <a:pt x="13043" y="1281"/>
                </a:cubicBezTo>
                <a:cubicBezTo>
                  <a:pt x="13025" y="1281"/>
                  <a:pt x="13025" y="1281"/>
                  <a:pt x="13025" y="1281"/>
                </a:cubicBezTo>
                <a:cubicBezTo>
                  <a:pt x="13019" y="1281"/>
                  <a:pt x="13013" y="1281"/>
                  <a:pt x="13007" y="1281"/>
                </a:cubicBezTo>
                <a:cubicBezTo>
                  <a:pt x="12996" y="1281"/>
                  <a:pt x="12990" y="1281"/>
                  <a:pt x="12978" y="1287"/>
                </a:cubicBezTo>
                <a:cubicBezTo>
                  <a:pt x="12972" y="1287"/>
                  <a:pt x="12972" y="1293"/>
                  <a:pt x="12966" y="1293"/>
                </a:cubicBezTo>
                <a:cubicBezTo>
                  <a:pt x="12960" y="1299"/>
                  <a:pt x="12960" y="1299"/>
                  <a:pt x="12954" y="1299"/>
                </a:cubicBezTo>
                <a:cubicBezTo>
                  <a:pt x="12948" y="1299"/>
                  <a:pt x="12948" y="1299"/>
                  <a:pt x="12942" y="1299"/>
                </a:cubicBezTo>
                <a:cubicBezTo>
                  <a:pt x="12936" y="1299"/>
                  <a:pt x="12930" y="1299"/>
                  <a:pt x="12918" y="1299"/>
                </a:cubicBezTo>
                <a:cubicBezTo>
                  <a:pt x="12918" y="1299"/>
                  <a:pt x="12913" y="1304"/>
                  <a:pt x="12907" y="1304"/>
                </a:cubicBezTo>
                <a:cubicBezTo>
                  <a:pt x="12907" y="1316"/>
                  <a:pt x="12907" y="1322"/>
                  <a:pt x="12907" y="1340"/>
                </a:cubicBezTo>
                <a:cubicBezTo>
                  <a:pt x="12907" y="1340"/>
                  <a:pt x="12907" y="1346"/>
                  <a:pt x="12907" y="1352"/>
                </a:cubicBezTo>
                <a:cubicBezTo>
                  <a:pt x="12907" y="1358"/>
                  <a:pt x="12901" y="1364"/>
                  <a:pt x="12895" y="1376"/>
                </a:cubicBezTo>
                <a:cubicBezTo>
                  <a:pt x="12889" y="1382"/>
                  <a:pt x="12889" y="1382"/>
                  <a:pt x="12889" y="1387"/>
                </a:cubicBezTo>
                <a:cubicBezTo>
                  <a:pt x="12877" y="1393"/>
                  <a:pt x="12871" y="1399"/>
                  <a:pt x="12865" y="1411"/>
                </a:cubicBezTo>
                <a:cubicBezTo>
                  <a:pt x="12865" y="1417"/>
                  <a:pt x="12865" y="1423"/>
                  <a:pt x="12859" y="1429"/>
                </a:cubicBezTo>
                <a:cubicBezTo>
                  <a:pt x="12859" y="1435"/>
                  <a:pt x="12859" y="1441"/>
                  <a:pt x="12853" y="1447"/>
                </a:cubicBezTo>
                <a:cubicBezTo>
                  <a:pt x="12853" y="1447"/>
                  <a:pt x="12847" y="1447"/>
                  <a:pt x="12841" y="1447"/>
                </a:cubicBezTo>
                <a:cubicBezTo>
                  <a:pt x="12835" y="1453"/>
                  <a:pt x="12830" y="1447"/>
                  <a:pt x="12818" y="1447"/>
                </a:cubicBezTo>
                <a:cubicBezTo>
                  <a:pt x="12812" y="1447"/>
                  <a:pt x="12812" y="1447"/>
                  <a:pt x="12812" y="1447"/>
                </a:cubicBezTo>
                <a:cubicBezTo>
                  <a:pt x="12806" y="1447"/>
                  <a:pt x="12800" y="1453"/>
                  <a:pt x="12800" y="1453"/>
                </a:cubicBezTo>
                <a:cubicBezTo>
                  <a:pt x="12794" y="1459"/>
                  <a:pt x="12794" y="1465"/>
                  <a:pt x="12794" y="1470"/>
                </a:cubicBezTo>
                <a:cubicBezTo>
                  <a:pt x="12794" y="1476"/>
                  <a:pt x="12794" y="1476"/>
                  <a:pt x="12794" y="1476"/>
                </a:cubicBezTo>
                <a:cubicBezTo>
                  <a:pt x="12794" y="1482"/>
                  <a:pt x="12794" y="1488"/>
                  <a:pt x="12794" y="1494"/>
                </a:cubicBezTo>
                <a:cubicBezTo>
                  <a:pt x="12794" y="1494"/>
                  <a:pt x="12806" y="1488"/>
                  <a:pt x="12806" y="1494"/>
                </a:cubicBezTo>
                <a:cubicBezTo>
                  <a:pt x="12812" y="1500"/>
                  <a:pt x="12824" y="1500"/>
                  <a:pt x="12824" y="1512"/>
                </a:cubicBezTo>
                <a:cubicBezTo>
                  <a:pt x="12830" y="1518"/>
                  <a:pt x="12830" y="1524"/>
                  <a:pt x="12830" y="1536"/>
                </a:cubicBezTo>
                <a:cubicBezTo>
                  <a:pt x="12830" y="1542"/>
                  <a:pt x="12830" y="1554"/>
                  <a:pt x="12824" y="1559"/>
                </a:cubicBezTo>
                <a:cubicBezTo>
                  <a:pt x="12818" y="1559"/>
                  <a:pt x="12812" y="1559"/>
                  <a:pt x="12812" y="1559"/>
                </a:cubicBezTo>
                <a:cubicBezTo>
                  <a:pt x="12806" y="1565"/>
                  <a:pt x="12806" y="1565"/>
                  <a:pt x="12800" y="1565"/>
                </a:cubicBezTo>
                <a:cubicBezTo>
                  <a:pt x="12794" y="1571"/>
                  <a:pt x="12800" y="1577"/>
                  <a:pt x="12800" y="1583"/>
                </a:cubicBezTo>
                <a:cubicBezTo>
                  <a:pt x="12800" y="1589"/>
                  <a:pt x="12800" y="1595"/>
                  <a:pt x="12800" y="1607"/>
                </a:cubicBezTo>
                <a:cubicBezTo>
                  <a:pt x="12812" y="1607"/>
                  <a:pt x="12812" y="1607"/>
                  <a:pt x="12824" y="1607"/>
                </a:cubicBezTo>
                <a:cubicBezTo>
                  <a:pt x="12830" y="1607"/>
                  <a:pt x="12830" y="1601"/>
                  <a:pt x="12835" y="1607"/>
                </a:cubicBezTo>
                <a:cubicBezTo>
                  <a:pt x="12841" y="1607"/>
                  <a:pt x="12841" y="1613"/>
                  <a:pt x="12847" y="1613"/>
                </a:cubicBezTo>
                <a:cubicBezTo>
                  <a:pt x="12847" y="1619"/>
                  <a:pt x="12853" y="1619"/>
                  <a:pt x="12853" y="1625"/>
                </a:cubicBezTo>
                <a:cubicBezTo>
                  <a:pt x="12853" y="1631"/>
                  <a:pt x="12853" y="1631"/>
                  <a:pt x="12853" y="1636"/>
                </a:cubicBezTo>
                <a:cubicBezTo>
                  <a:pt x="12859" y="1642"/>
                  <a:pt x="12859" y="1642"/>
                  <a:pt x="12859" y="1648"/>
                </a:cubicBezTo>
                <a:cubicBezTo>
                  <a:pt x="12865" y="1654"/>
                  <a:pt x="12871" y="1648"/>
                  <a:pt x="12871" y="1654"/>
                </a:cubicBezTo>
                <a:cubicBezTo>
                  <a:pt x="12877" y="1660"/>
                  <a:pt x="12877" y="1660"/>
                  <a:pt x="12883" y="1666"/>
                </a:cubicBezTo>
                <a:lnTo>
                  <a:pt x="12889" y="1666"/>
                </a:lnTo>
                <a:cubicBezTo>
                  <a:pt x="12901" y="1672"/>
                  <a:pt x="12907" y="1684"/>
                  <a:pt x="12913" y="1690"/>
                </a:cubicBezTo>
                <a:cubicBezTo>
                  <a:pt x="12913" y="1690"/>
                  <a:pt x="12918" y="1690"/>
                  <a:pt x="12924" y="1696"/>
                </a:cubicBezTo>
                <a:cubicBezTo>
                  <a:pt x="12924" y="1696"/>
                  <a:pt x="12924" y="1702"/>
                  <a:pt x="12924" y="1708"/>
                </a:cubicBezTo>
                <a:cubicBezTo>
                  <a:pt x="12924" y="1708"/>
                  <a:pt x="12924" y="1714"/>
                  <a:pt x="12924" y="1720"/>
                </a:cubicBezTo>
                <a:cubicBezTo>
                  <a:pt x="12924" y="1725"/>
                  <a:pt x="12913" y="1725"/>
                  <a:pt x="12913" y="1725"/>
                </a:cubicBezTo>
                <a:cubicBezTo>
                  <a:pt x="12907" y="1731"/>
                  <a:pt x="12913" y="1737"/>
                  <a:pt x="12907" y="1737"/>
                </a:cubicBezTo>
                <a:cubicBezTo>
                  <a:pt x="12907" y="1743"/>
                  <a:pt x="12901" y="1737"/>
                  <a:pt x="12895" y="1737"/>
                </a:cubicBezTo>
                <a:cubicBezTo>
                  <a:pt x="12889" y="1737"/>
                  <a:pt x="12889" y="1737"/>
                  <a:pt x="12889" y="1737"/>
                </a:cubicBezTo>
                <a:cubicBezTo>
                  <a:pt x="12877" y="1737"/>
                  <a:pt x="12871" y="1743"/>
                  <a:pt x="12865" y="1737"/>
                </a:cubicBezTo>
                <a:cubicBezTo>
                  <a:pt x="12853" y="1737"/>
                  <a:pt x="12847" y="1731"/>
                  <a:pt x="12841" y="1725"/>
                </a:cubicBezTo>
                <a:cubicBezTo>
                  <a:pt x="12830" y="1720"/>
                  <a:pt x="12824" y="1708"/>
                  <a:pt x="12824" y="1690"/>
                </a:cubicBezTo>
                <a:cubicBezTo>
                  <a:pt x="12818" y="1690"/>
                  <a:pt x="12812" y="1684"/>
                  <a:pt x="12806" y="1684"/>
                </a:cubicBezTo>
                <a:cubicBezTo>
                  <a:pt x="12788" y="1684"/>
                  <a:pt x="12782" y="1684"/>
                  <a:pt x="12770" y="1678"/>
                </a:cubicBezTo>
                <a:cubicBezTo>
                  <a:pt x="12764" y="1678"/>
                  <a:pt x="12764" y="1672"/>
                  <a:pt x="12758" y="1666"/>
                </a:cubicBezTo>
                <a:cubicBezTo>
                  <a:pt x="12758" y="1666"/>
                  <a:pt x="12752" y="1660"/>
                  <a:pt x="12747" y="1660"/>
                </a:cubicBezTo>
                <a:cubicBezTo>
                  <a:pt x="12741" y="1654"/>
                  <a:pt x="12735" y="1660"/>
                  <a:pt x="12729" y="1660"/>
                </a:cubicBezTo>
                <a:cubicBezTo>
                  <a:pt x="12723" y="1660"/>
                  <a:pt x="12717" y="1654"/>
                  <a:pt x="12717" y="1654"/>
                </a:cubicBezTo>
                <a:cubicBezTo>
                  <a:pt x="12705" y="1654"/>
                  <a:pt x="12699" y="1654"/>
                  <a:pt x="12693" y="1654"/>
                </a:cubicBezTo>
                <a:cubicBezTo>
                  <a:pt x="12687" y="1654"/>
                  <a:pt x="12681" y="1648"/>
                  <a:pt x="12681" y="1642"/>
                </a:cubicBezTo>
                <a:cubicBezTo>
                  <a:pt x="12675" y="1636"/>
                  <a:pt x="12681" y="1631"/>
                  <a:pt x="12675" y="1631"/>
                </a:cubicBezTo>
                <a:cubicBezTo>
                  <a:pt x="12669" y="1625"/>
                  <a:pt x="12669" y="1625"/>
                  <a:pt x="12664" y="1625"/>
                </a:cubicBezTo>
                <a:cubicBezTo>
                  <a:pt x="12658" y="1625"/>
                  <a:pt x="12658" y="1625"/>
                  <a:pt x="12652" y="1625"/>
                </a:cubicBezTo>
                <a:cubicBezTo>
                  <a:pt x="12646" y="1619"/>
                  <a:pt x="12640" y="1619"/>
                  <a:pt x="12640" y="1613"/>
                </a:cubicBezTo>
                <a:cubicBezTo>
                  <a:pt x="12634" y="1613"/>
                  <a:pt x="12628" y="1607"/>
                  <a:pt x="12628" y="1607"/>
                </a:cubicBezTo>
                <a:cubicBezTo>
                  <a:pt x="12569" y="1607"/>
                  <a:pt x="12569" y="1607"/>
                  <a:pt x="12569" y="1607"/>
                </a:cubicBezTo>
                <a:cubicBezTo>
                  <a:pt x="12563" y="1607"/>
                  <a:pt x="12563" y="1607"/>
                  <a:pt x="12557" y="1601"/>
                </a:cubicBezTo>
                <a:cubicBezTo>
                  <a:pt x="12557" y="1601"/>
                  <a:pt x="12557" y="1595"/>
                  <a:pt x="12551" y="1589"/>
                </a:cubicBezTo>
                <a:cubicBezTo>
                  <a:pt x="12551" y="1589"/>
                  <a:pt x="12545" y="1583"/>
                  <a:pt x="12539" y="1583"/>
                </a:cubicBezTo>
                <a:cubicBezTo>
                  <a:pt x="12480" y="1583"/>
                  <a:pt x="12480" y="1583"/>
                  <a:pt x="12480" y="1583"/>
                </a:cubicBezTo>
                <a:cubicBezTo>
                  <a:pt x="12468" y="1583"/>
                  <a:pt x="12468" y="1577"/>
                  <a:pt x="12456" y="1571"/>
                </a:cubicBezTo>
                <a:cubicBezTo>
                  <a:pt x="12450" y="1565"/>
                  <a:pt x="12444" y="1559"/>
                  <a:pt x="12432" y="1559"/>
                </a:cubicBezTo>
                <a:cubicBezTo>
                  <a:pt x="12432" y="1554"/>
                  <a:pt x="12426" y="1554"/>
                  <a:pt x="12426" y="1554"/>
                </a:cubicBezTo>
                <a:cubicBezTo>
                  <a:pt x="12420" y="1554"/>
                  <a:pt x="12420" y="1548"/>
                  <a:pt x="12420" y="1542"/>
                </a:cubicBezTo>
                <a:cubicBezTo>
                  <a:pt x="12414" y="1542"/>
                  <a:pt x="12409" y="1542"/>
                  <a:pt x="12409" y="1542"/>
                </a:cubicBezTo>
                <a:cubicBezTo>
                  <a:pt x="12403" y="1536"/>
                  <a:pt x="12397" y="1536"/>
                  <a:pt x="12397" y="1530"/>
                </a:cubicBezTo>
                <a:cubicBezTo>
                  <a:pt x="12391" y="1530"/>
                  <a:pt x="12397" y="1524"/>
                  <a:pt x="12391" y="1518"/>
                </a:cubicBezTo>
                <a:cubicBezTo>
                  <a:pt x="12391" y="1518"/>
                  <a:pt x="12385" y="1518"/>
                  <a:pt x="12379" y="1518"/>
                </a:cubicBezTo>
                <a:cubicBezTo>
                  <a:pt x="12373" y="1518"/>
                  <a:pt x="12367" y="1518"/>
                  <a:pt x="12361" y="1518"/>
                </a:cubicBezTo>
                <a:cubicBezTo>
                  <a:pt x="12355" y="1518"/>
                  <a:pt x="12355" y="1518"/>
                  <a:pt x="12355" y="1518"/>
                </a:cubicBezTo>
                <a:cubicBezTo>
                  <a:pt x="12355" y="1518"/>
                  <a:pt x="12349" y="1518"/>
                  <a:pt x="12349" y="1524"/>
                </a:cubicBezTo>
                <a:cubicBezTo>
                  <a:pt x="12343" y="1524"/>
                  <a:pt x="12337" y="1530"/>
                  <a:pt x="12337" y="1536"/>
                </a:cubicBezTo>
                <a:cubicBezTo>
                  <a:pt x="12337" y="1542"/>
                  <a:pt x="12337" y="1548"/>
                  <a:pt x="12337" y="1554"/>
                </a:cubicBezTo>
                <a:cubicBezTo>
                  <a:pt x="12337" y="1559"/>
                  <a:pt x="12343" y="1559"/>
                  <a:pt x="12349" y="1565"/>
                </a:cubicBezTo>
                <a:cubicBezTo>
                  <a:pt x="12355" y="1565"/>
                  <a:pt x="12361" y="1565"/>
                  <a:pt x="12361" y="1571"/>
                </a:cubicBezTo>
                <a:cubicBezTo>
                  <a:pt x="12361" y="1577"/>
                  <a:pt x="12361" y="1577"/>
                  <a:pt x="12361" y="1583"/>
                </a:cubicBezTo>
                <a:cubicBezTo>
                  <a:pt x="12361" y="1589"/>
                  <a:pt x="12361" y="1589"/>
                  <a:pt x="12361" y="1595"/>
                </a:cubicBezTo>
                <a:cubicBezTo>
                  <a:pt x="12367" y="1595"/>
                  <a:pt x="12373" y="1595"/>
                  <a:pt x="12385" y="1595"/>
                </a:cubicBezTo>
                <a:cubicBezTo>
                  <a:pt x="12391" y="1595"/>
                  <a:pt x="12391" y="1601"/>
                  <a:pt x="12397" y="1601"/>
                </a:cubicBezTo>
                <a:cubicBezTo>
                  <a:pt x="12397" y="1601"/>
                  <a:pt x="12403" y="1601"/>
                  <a:pt x="12409" y="1601"/>
                </a:cubicBezTo>
                <a:cubicBezTo>
                  <a:pt x="12409" y="1601"/>
                  <a:pt x="12414" y="1601"/>
                  <a:pt x="12420" y="1607"/>
                </a:cubicBezTo>
                <a:cubicBezTo>
                  <a:pt x="12420" y="1607"/>
                  <a:pt x="12420" y="1613"/>
                  <a:pt x="12420" y="1619"/>
                </a:cubicBezTo>
                <a:cubicBezTo>
                  <a:pt x="12420" y="1625"/>
                  <a:pt x="12426" y="1625"/>
                  <a:pt x="12426" y="1631"/>
                </a:cubicBezTo>
                <a:cubicBezTo>
                  <a:pt x="12432" y="1636"/>
                  <a:pt x="12444" y="1636"/>
                  <a:pt x="12456" y="1642"/>
                </a:cubicBezTo>
                <a:cubicBezTo>
                  <a:pt x="12462" y="1642"/>
                  <a:pt x="12462" y="1642"/>
                  <a:pt x="12468" y="1648"/>
                </a:cubicBezTo>
                <a:cubicBezTo>
                  <a:pt x="12468" y="1648"/>
                  <a:pt x="12474" y="1648"/>
                  <a:pt x="12474" y="1654"/>
                </a:cubicBezTo>
                <a:cubicBezTo>
                  <a:pt x="12474" y="1660"/>
                  <a:pt x="12474" y="1666"/>
                  <a:pt x="12474" y="1666"/>
                </a:cubicBezTo>
                <a:cubicBezTo>
                  <a:pt x="12474" y="1672"/>
                  <a:pt x="12468" y="1678"/>
                  <a:pt x="12468" y="1678"/>
                </a:cubicBezTo>
                <a:cubicBezTo>
                  <a:pt x="12462" y="1690"/>
                  <a:pt x="12456" y="1696"/>
                  <a:pt x="12450" y="1702"/>
                </a:cubicBezTo>
                <a:cubicBezTo>
                  <a:pt x="12444" y="1702"/>
                  <a:pt x="12444" y="1702"/>
                  <a:pt x="12438" y="1702"/>
                </a:cubicBezTo>
                <a:cubicBezTo>
                  <a:pt x="12426" y="1702"/>
                  <a:pt x="12426" y="1702"/>
                  <a:pt x="12426" y="1702"/>
                </a:cubicBezTo>
                <a:cubicBezTo>
                  <a:pt x="12420" y="1702"/>
                  <a:pt x="12420" y="1696"/>
                  <a:pt x="12414" y="1702"/>
                </a:cubicBezTo>
                <a:cubicBezTo>
                  <a:pt x="12409" y="1702"/>
                  <a:pt x="12409" y="1708"/>
                  <a:pt x="12409" y="1714"/>
                </a:cubicBezTo>
                <a:cubicBezTo>
                  <a:pt x="12409" y="1714"/>
                  <a:pt x="12409" y="1720"/>
                  <a:pt x="12409" y="1725"/>
                </a:cubicBezTo>
                <a:cubicBezTo>
                  <a:pt x="12403" y="1725"/>
                  <a:pt x="12403" y="1731"/>
                  <a:pt x="12403" y="1731"/>
                </a:cubicBezTo>
                <a:cubicBezTo>
                  <a:pt x="12397" y="1737"/>
                  <a:pt x="12391" y="1737"/>
                  <a:pt x="12391" y="1737"/>
                </a:cubicBezTo>
                <a:cubicBezTo>
                  <a:pt x="12379" y="1737"/>
                  <a:pt x="12379" y="1737"/>
                  <a:pt x="12379" y="1737"/>
                </a:cubicBezTo>
                <a:cubicBezTo>
                  <a:pt x="12379" y="1725"/>
                  <a:pt x="12379" y="1725"/>
                  <a:pt x="12379" y="1714"/>
                </a:cubicBezTo>
                <a:cubicBezTo>
                  <a:pt x="12379" y="1708"/>
                  <a:pt x="12379" y="1708"/>
                  <a:pt x="12379" y="1702"/>
                </a:cubicBezTo>
                <a:cubicBezTo>
                  <a:pt x="12379" y="1696"/>
                  <a:pt x="12379" y="1690"/>
                  <a:pt x="12379" y="1678"/>
                </a:cubicBezTo>
                <a:cubicBezTo>
                  <a:pt x="12379" y="1672"/>
                  <a:pt x="12379" y="1672"/>
                  <a:pt x="12379" y="1666"/>
                </a:cubicBezTo>
                <a:cubicBezTo>
                  <a:pt x="12361" y="1666"/>
                  <a:pt x="12361" y="1666"/>
                  <a:pt x="12361" y="1666"/>
                </a:cubicBezTo>
                <a:cubicBezTo>
                  <a:pt x="12355" y="1672"/>
                  <a:pt x="12349" y="1666"/>
                  <a:pt x="12349" y="1672"/>
                </a:cubicBezTo>
                <a:cubicBezTo>
                  <a:pt x="12343" y="1672"/>
                  <a:pt x="12343" y="1678"/>
                  <a:pt x="12337" y="1678"/>
                </a:cubicBezTo>
                <a:cubicBezTo>
                  <a:pt x="12337" y="1684"/>
                  <a:pt x="12337" y="1690"/>
                  <a:pt x="12332" y="1690"/>
                </a:cubicBezTo>
                <a:cubicBezTo>
                  <a:pt x="12332" y="1696"/>
                  <a:pt x="12332" y="1702"/>
                  <a:pt x="12325" y="1702"/>
                </a:cubicBezTo>
                <a:cubicBezTo>
                  <a:pt x="12320" y="1708"/>
                  <a:pt x="12314" y="1702"/>
                  <a:pt x="12302" y="1702"/>
                </a:cubicBezTo>
                <a:cubicBezTo>
                  <a:pt x="12290" y="1702"/>
                  <a:pt x="12290" y="1702"/>
                  <a:pt x="12290" y="1702"/>
                </a:cubicBezTo>
                <a:cubicBezTo>
                  <a:pt x="12284" y="1702"/>
                  <a:pt x="12278" y="1702"/>
                  <a:pt x="12272" y="1702"/>
                </a:cubicBezTo>
                <a:cubicBezTo>
                  <a:pt x="12266" y="1702"/>
                  <a:pt x="12260" y="1696"/>
                  <a:pt x="12254" y="1702"/>
                </a:cubicBezTo>
                <a:cubicBezTo>
                  <a:pt x="12248" y="1702"/>
                  <a:pt x="12254" y="1708"/>
                  <a:pt x="12248" y="1714"/>
                </a:cubicBezTo>
                <a:cubicBezTo>
                  <a:pt x="12243" y="1714"/>
                  <a:pt x="12248" y="1720"/>
                  <a:pt x="12243" y="1725"/>
                </a:cubicBezTo>
                <a:cubicBezTo>
                  <a:pt x="12237" y="1725"/>
                  <a:pt x="12231" y="1725"/>
                  <a:pt x="12225" y="1725"/>
                </a:cubicBezTo>
                <a:cubicBezTo>
                  <a:pt x="12213" y="1725"/>
                  <a:pt x="12213" y="1725"/>
                  <a:pt x="12213" y="1725"/>
                </a:cubicBezTo>
                <a:cubicBezTo>
                  <a:pt x="12213" y="1725"/>
                  <a:pt x="12207" y="1720"/>
                  <a:pt x="12201" y="1720"/>
                </a:cubicBezTo>
                <a:cubicBezTo>
                  <a:pt x="12195" y="1720"/>
                  <a:pt x="12195" y="1720"/>
                  <a:pt x="12195" y="1720"/>
                </a:cubicBezTo>
                <a:cubicBezTo>
                  <a:pt x="12166" y="1720"/>
                  <a:pt x="12166" y="1720"/>
                  <a:pt x="12166" y="1720"/>
                </a:cubicBezTo>
                <a:cubicBezTo>
                  <a:pt x="12159" y="1720"/>
                  <a:pt x="12159" y="1720"/>
                  <a:pt x="12154" y="1720"/>
                </a:cubicBezTo>
                <a:cubicBezTo>
                  <a:pt x="12154" y="1749"/>
                  <a:pt x="12154" y="1749"/>
                  <a:pt x="12154" y="1749"/>
                </a:cubicBezTo>
                <a:cubicBezTo>
                  <a:pt x="12118" y="1749"/>
                  <a:pt x="12118" y="1749"/>
                  <a:pt x="12118" y="1749"/>
                </a:cubicBezTo>
                <a:lnTo>
                  <a:pt x="12112" y="1743"/>
                </a:lnTo>
                <a:cubicBezTo>
                  <a:pt x="12106" y="1737"/>
                  <a:pt x="12106" y="1737"/>
                  <a:pt x="12106" y="1731"/>
                </a:cubicBezTo>
                <a:cubicBezTo>
                  <a:pt x="12100" y="1725"/>
                  <a:pt x="12094" y="1731"/>
                  <a:pt x="12094" y="1725"/>
                </a:cubicBezTo>
                <a:lnTo>
                  <a:pt x="12100" y="1720"/>
                </a:lnTo>
                <a:cubicBezTo>
                  <a:pt x="12100" y="1714"/>
                  <a:pt x="12100" y="1708"/>
                  <a:pt x="12100" y="1708"/>
                </a:cubicBezTo>
                <a:cubicBezTo>
                  <a:pt x="12100" y="1696"/>
                  <a:pt x="12106" y="1690"/>
                  <a:pt x="12112" y="1684"/>
                </a:cubicBezTo>
                <a:cubicBezTo>
                  <a:pt x="12106" y="1672"/>
                  <a:pt x="12106" y="1672"/>
                  <a:pt x="12106" y="1672"/>
                </a:cubicBezTo>
                <a:cubicBezTo>
                  <a:pt x="12100" y="1672"/>
                  <a:pt x="12100" y="1672"/>
                  <a:pt x="12094" y="1672"/>
                </a:cubicBezTo>
                <a:cubicBezTo>
                  <a:pt x="12094" y="1678"/>
                  <a:pt x="12094" y="1684"/>
                  <a:pt x="12088" y="1684"/>
                </a:cubicBezTo>
                <a:cubicBezTo>
                  <a:pt x="12088" y="1690"/>
                  <a:pt x="12082" y="1690"/>
                  <a:pt x="12077" y="1690"/>
                </a:cubicBezTo>
                <a:cubicBezTo>
                  <a:pt x="12077" y="1690"/>
                  <a:pt x="12071" y="1690"/>
                  <a:pt x="12065" y="1690"/>
                </a:cubicBezTo>
                <a:cubicBezTo>
                  <a:pt x="12059" y="1690"/>
                  <a:pt x="12047" y="1690"/>
                  <a:pt x="12041" y="1696"/>
                </a:cubicBezTo>
                <a:cubicBezTo>
                  <a:pt x="12035" y="1696"/>
                  <a:pt x="12035" y="1702"/>
                  <a:pt x="12035" y="1708"/>
                </a:cubicBezTo>
                <a:cubicBezTo>
                  <a:pt x="12023" y="1708"/>
                  <a:pt x="12017" y="1714"/>
                  <a:pt x="12011" y="1720"/>
                </a:cubicBezTo>
                <a:cubicBezTo>
                  <a:pt x="11993" y="1720"/>
                  <a:pt x="11993" y="1720"/>
                  <a:pt x="11993" y="1720"/>
                </a:cubicBezTo>
                <a:cubicBezTo>
                  <a:pt x="11982" y="1720"/>
                  <a:pt x="11970" y="1714"/>
                  <a:pt x="11958" y="1720"/>
                </a:cubicBezTo>
                <a:cubicBezTo>
                  <a:pt x="11952" y="1720"/>
                  <a:pt x="11952" y="1725"/>
                  <a:pt x="11946" y="1725"/>
                </a:cubicBezTo>
                <a:lnTo>
                  <a:pt x="11946" y="1737"/>
                </a:lnTo>
                <a:cubicBezTo>
                  <a:pt x="11940" y="1737"/>
                  <a:pt x="11934" y="1743"/>
                  <a:pt x="11934" y="1743"/>
                </a:cubicBezTo>
                <a:cubicBezTo>
                  <a:pt x="11928" y="1743"/>
                  <a:pt x="11928" y="1743"/>
                  <a:pt x="11922" y="1743"/>
                </a:cubicBezTo>
                <a:cubicBezTo>
                  <a:pt x="11911" y="1743"/>
                  <a:pt x="11911" y="1743"/>
                  <a:pt x="11911" y="1743"/>
                </a:cubicBezTo>
                <a:cubicBezTo>
                  <a:pt x="11905" y="1743"/>
                  <a:pt x="11905" y="1743"/>
                  <a:pt x="11899" y="1743"/>
                </a:cubicBezTo>
                <a:cubicBezTo>
                  <a:pt x="11887" y="1749"/>
                  <a:pt x="11881" y="1749"/>
                  <a:pt x="11875" y="1749"/>
                </a:cubicBezTo>
                <a:cubicBezTo>
                  <a:pt x="11869" y="1755"/>
                  <a:pt x="11863" y="1755"/>
                  <a:pt x="11863" y="1761"/>
                </a:cubicBezTo>
                <a:cubicBezTo>
                  <a:pt x="11851" y="1767"/>
                  <a:pt x="11845" y="1773"/>
                  <a:pt x="11839" y="1779"/>
                </a:cubicBezTo>
                <a:cubicBezTo>
                  <a:pt x="11834" y="1785"/>
                  <a:pt x="11827" y="1785"/>
                  <a:pt x="11822" y="1791"/>
                </a:cubicBezTo>
                <a:cubicBezTo>
                  <a:pt x="11810" y="1791"/>
                  <a:pt x="11792" y="1785"/>
                  <a:pt x="11780" y="1791"/>
                </a:cubicBezTo>
                <a:cubicBezTo>
                  <a:pt x="11774" y="1791"/>
                  <a:pt x="11774" y="1797"/>
                  <a:pt x="11768" y="1802"/>
                </a:cubicBezTo>
                <a:cubicBezTo>
                  <a:pt x="11768" y="1809"/>
                  <a:pt x="11768" y="1809"/>
                  <a:pt x="11774" y="1814"/>
                </a:cubicBezTo>
                <a:cubicBezTo>
                  <a:pt x="11774" y="1820"/>
                  <a:pt x="11786" y="1820"/>
                  <a:pt x="11786" y="1826"/>
                </a:cubicBezTo>
                <a:cubicBezTo>
                  <a:pt x="11786" y="1838"/>
                  <a:pt x="11786" y="1838"/>
                  <a:pt x="11780" y="1844"/>
                </a:cubicBezTo>
                <a:cubicBezTo>
                  <a:pt x="11774" y="1850"/>
                  <a:pt x="11762" y="1850"/>
                  <a:pt x="11756" y="1856"/>
                </a:cubicBezTo>
                <a:cubicBezTo>
                  <a:pt x="11750" y="1862"/>
                  <a:pt x="11750" y="1862"/>
                  <a:pt x="11745" y="1868"/>
                </a:cubicBezTo>
                <a:cubicBezTo>
                  <a:pt x="11739" y="1868"/>
                  <a:pt x="11739" y="1868"/>
                  <a:pt x="11733" y="1868"/>
                </a:cubicBezTo>
                <a:cubicBezTo>
                  <a:pt x="11727" y="1868"/>
                  <a:pt x="11727" y="1868"/>
                  <a:pt x="11721" y="1868"/>
                </a:cubicBezTo>
                <a:cubicBezTo>
                  <a:pt x="11715" y="1868"/>
                  <a:pt x="11715" y="1868"/>
                  <a:pt x="11709" y="1868"/>
                </a:cubicBezTo>
                <a:cubicBezTo>
                  <a:pt x="11697" y="1868"/>
                  <a:pt x="11697" y="1880"/>
                  <a:pt x="11691" y="1880"/>
                </a:cubicBezTo>
                <a:cubicBezTo>
                  <a:pt x="11685" y="1880"/>
                  <a:pt x="11685" y="1880"/>
                  <a:pt x="11685" y="1880"/>
                </a:cubicBezTo>
                <a:cubicBezTo>
                  <a:pt x="11679" y="1880"/>
                  <a:pt x="11679" y="1868"/>
                  <a:pt x="11673" y="1868"/>
                </a:cubicBezTo>
                <a:cubicBezTo>
                  <a:pt x="11673" y="1862"/>
                  <a:pt x="11668" y="1862"/>
                  <a:pt x="11661" y="1862"/>
                </a:cubicBezTo>
                <a:cubicBezTo>
                  <a:pt x="11656" y="1856"/>
                  <a:pt x="11656" y="1850"/>
                  <a:pt x="11650" y="1850"/>
                </a:cubicBezTo>
                <a:cubicBezTo>
                  <a:pt x="11650" y="1844"/>
                  <a:pt x="11650" y="1838"/>
                  <a:pt x="11650" y="1838"/>
                </a:cubicBezTo>
                <a:cubicBezTo>
                  <a:pt x="11644" y="1832"/>
                  <a:pt x="11638" y="1826"/>
                  <a:pt x="11638" y="1820"/>
                </a:cubicBezTo>
                <a:cubicBezTo>
                  <a:pt x="11638" y="1809"/>
                  <a:pt x="11638" y="1802"/>
                  <a:pt x="11638" y="1791"/>
                </a:cubicBezTo>
                <a:cubicBezTo>
                  <a:pt x="11703" y="1791"/>
                  <a:pt x="11703" y="1791"/>
                  <a:pt x="11703" y="1791"/>
                </a:cubicBezTo>
                <a:cubicBezTo>
                  <a:pt x="11703" y="1755"/>
                  <a:pt x="11703" y="1755"/>
                  <a:pt x="11703" y="1755"/>
                </a:cubicBezTo>
                <a:cubicBezTo>
                  <a:pt x="11697" y="1755"/>
                  <a:pt x="11697" y="1749"/>
                  <a:pt x="11691" y="1743"/>
                </a:cubicBezTo>
                <a:cubicBezTo>
                  <a:pt x="11685" y="1743"/>
                  <a:pt x="11679" y="1743"/>
                  <a:pt x="11679" y="1743"/>
                </a:cubicBezTo>
                <a:cubicBezTo>
                  <a:pt x="11673" y="1737"/>
                  <a:pt x="11673" y="1737"/>
                  <a:pt x="11673" y="1731"/>
                </a:cubicBezTo>
                <a:cubicBezTo>
                  <a:pt x="11668" y="1725"/>
                  <a:pt x="11668" y="1725"/>
                  <a:pt x="11661" y="1720"/>
                </a:cubicBezTo>
                <a:cubicBezTo>
                  <a:pt x="11661" y="1714"/>
                  <a:pt x="11661" y="1708"/>
                  <a:pt x="11656" y="1708"/>
                </a:cubicBezTo>
                <a:cubicBezTo>
                  <a:pt x="11644" y="1708"/>
                  <a:pt x="11638" y="1714"/>
                  <a:pt x="11632" y="1714"/>
                </a:cubicBezTo>
                <a:cubicBezTo>
                  <a:pt x="11626" y="1714"/>
                  <a:pt x="11626" y="1714"/>
                  <a:pt x="11626" y="1714"/>
                </a:cubicBezTo>
                <a:cubicBezTo>
                  <a:pt x="11620" y="1714"/>
                  <a:pt x="11620" y="1708"/>
                  <a:pt x="11614" y="1702"/>
                </a:cubicBezTo>
                <a:cubicBezTo>
                  <a:pt x="11608" y="1702"/>
                  <a:pt x="11602" y="1702"/>
                  <a:pt x="11602" y="1702"/>
                </a:cubicBezTo>
                <a:cubicBezTo>
                  <a:pt x="11590" y="1696"/>
                  <a:pt x="11584" y="1702"/>
                  <a:pt x="11579" y="1702"/>
                </a:cubicBezTo>
                <a:cubicBezTo>
                  <a:pt x="11555" y="1702"/>
                  <a:pt x="11555" y="1702"/>
                  <a:pt x="11555" y="1702"/>
                </a:cubicBezTo>
                <a:cubicBezTo>
                  <a:pt x="11549" y="1702"/>
                  <a:pt x="11543" y="1702"/>
                  <a:pt x="11543" y="1702"/>
                </a:cubicBezTo>
                <a:cubicBezTo>
                  <a:pt x="11537" y="1702"/>
                  <a:pt x="11537" y="1702"/>
                  <a:pt x="11531" y="1702"/>
                </a:cubicBezTo>
                <a:cubicBezTo>
                  <a:pt x="11531" y="1725"/>
                  <a:pt x="11531" y="1725"/>
                  <a:pt x="11531" y="1725"/>
                </a:cubicBezTo>
                <a:cubicBezTo>
                  <a:pt x="11543" y="1725"/>
                  <a:pt x="11549" y="1725"/>
                  <a:pt x="11555" y="1725"/>
                </a:cubicBezTo>
                <a:cubicBezTo>
                  <a:pt x="11561" y="1725"/>
                  <a:pt x="11561" y="1731"/>
                  <a:pt x="11567" y="1731"/>
                </a:cubicBezTo>
                <a:cubicBezTo>
                  <a:pt x="11567" y="1802"/>
                  <a:pt x="11567" y="1802"/>
                  <a:pt x="11567" y="1802"/>
                </a:cubicBezTo>
                <a:cubicBezTo>
                  <a:pt x="11567" y="1809"/>
                  <a:pt x="11561" y="1809"/>
                  <a:pt x="11561" y="1814"/>
                </a:cubicBezTo>
                <a:cubicBezTo>
                  <a:pt x="11555" y="1820"/>
                  <a:pt x="11549" y="1814"/>
                  <a:pt x="11549" y="1820"/>
                </a:cubicBezTo>
                <a:cubicBezTo>
                  <a:pt x="11549" y="1826"/>
                  <a:pt x="11549" y="1832"/>
                  <a:pt x="11549" y="1832"/>
                </a:cubicBezTo>
                <a:cubicBezTo>
                  <a:pt x="11549" y="1838"/>
                  <a:pt x="11549" y="1844"/>
                  <a:pt x="11549" y="1844"/>
                </a:cubicBezTo>
                <a:cubicBezTo>
                  <a:pt x="11555" y="1850"/>
                  <a:pt x="11561" y="1844"/>
                  <a:pt x="11561" y="1850"/>
                </a:cubicBezTo>
                <a:cubicBezTo>
                  <a:pt x="11567" y="1850"/>
                  <a:pt x="11567" y="1850"/>
                  <a:pt x="11573" y="1856"/>
                </a:cubicBezTo>
                <a:cubicBezTo>
                  <a:pt x="11579" y="1856"/>
                  <a:pt x="11579" y="1862"/>
                  <a:pt x="11579" y="1868"/>
                </a:cubicBezTo>
                <a:cubicBezTo>
                  <a:pt x="11584" y="1868"/>
                  <a:pt x="11590" y="1874"/>
                  <a:pt x="11590" y="1880"/>
                </a:cubicBezTo>
                <a:cubicBezTo>
                  <a:pt x="11590" y="1886"/>
                  <a:pt x="11590" y="1886"/>
                  <a:pt x="11590" y="1886"/>
                </a:cubicBezTo>
                <a:cubicBezTo>
                  <a:pt x="11590" y="1891"/>
                  <a:pt x="11584" y="1886"/>
                  <a:pt x="11584" y="1891"/>
                </a:cubicBezTo>
                <a:cubicBezTo>
                  <a:pt x="11584" y="1897"/>
                  <a:pt x="11584" y="1897"/>
                  <a:pt x="11584" y="1903"/>
                </a:cubicBezTo>
                <a:cubicBezTo>
                  <a:pt x="11584" y="1915"/>
                  <a:pt x="11584" y="1921"/>
                  <a:pt x="11584" y="1939"/>
                </a:cubicBezTo>
                <a:cubicBezTo>
                  <a:pt x="11584" y="1939"/>
                  <a:pt x="11584" y="1939"/>
                  <a:pt x="11584" y="1945"/>
                </a:cubicBezTo>
                <a:cubicBezTo>
                  <a:pt x="11573" y="1939"/>
                  <a:pt x="11567" y="1939"/>
                  <a:pt x="11561" y="1939"/>
                </a:cubicBezTo>
                <a:cubicBezTo>
                  <a:pt x="11555" y="1939"/>
                  <a:pt x="11549" y="1939"/>
                  <a:pt x="11549" y="1939"/>
                </a:cubicBezTo>
                <a:cubicBezTo>
                  <a:pt x="11543" y="1939"/>
                  <a:pt x="11537" y="1933"/>
                  <a:pt x="11537" y="1933"/>
                </a:cubicBezTo>
                <a:cubicBezTo>
                  <a:pt x="11531" y="1927"/>
                  <a:pt x="11537" y="1921"/>
                  <a:pt x="11537" y="1921"/>
                </a:cubicBezTo>
                <a:cubicBezTo>
                  <a:pt x="11531" y="1915"/>
                  <a:pt x="11531" y="1909"/>
                  <a:pt x="11525" y="1909"/>
                </a:cubicBezTo>
                <a:cubicBezTo>
                  <a:pt x="11525" y="1903"/>
                  <a:pt x="11519" y="1909"/>
                  <a:pt x="11513" y="1909"/>
                </a:cubicBezTo>
                <a:cubicBezTo>
                  <a:pt x="11507" y="1909"/>
                  <a:pt x="11507" y="1909"/>
                  <a:pt x="11501" y="1909"/>
                </a:cubicBezTo>
                <a:cubicBezTo>
                  <a:pt x="11495" y="1909"/>
                  <a:pt x="11495" y="1915"/>
                  <a:pt x="11490" y="1915"/>
                </a:cubicBezTo>
                <a:cubicBezTo>
                  <a:pt x="11484" y="1915"/>
                  <a:pt x="11484" y="1915"/>
                  <a:pt x="11478" y="1915"/>
                </a:cubicBezTo>
                <a:cubicBezTo>
                  <a:pt x="11466" y="1915"/>
                  <a:pt x="11460" y="1915"/>
                  <a:pt x="11454" y="1915"/>
                </a:cubicBezTo>
                <a:cubicBezTo>
                  <a:pt x="11448" y="1915"/>
                  <a:pt x="11448" y="1921"/>
                  <a:pt x="11442" y="1921"/>
                </a:cubicBezTo>
                <a:cubicBezTo>
                  <a:pt x="11442" y="1921"/>
                  <a:pt x="11442" y="1927"/>
                  <a:pt x="11442" y="1933"/>
                </a:cubicBezTo>
                <a:cubicBezTo>
                  <a:pt x="11442" y="1933"/>
                  <a:pt x="11442" y="1939"/>
                  <a:pt x="11436" y="1945"/>
                </a:cubicBezTo>
                <a:cubicBezTo>
                  <a:pt x="11436" y="1945"/>
                  <a:pt x="11430" y="1945"/>
                  <a:pt x="11424" y="1951"/>
                </a:cubicBezTo>
                <a:lnTo>
                  <a:pt x="11418" y="1951"/>
                </a:lnTo>
                <a:cubicBezTo>
                  <a:pt x="11407" y="1951"/>
                  <a:pt x="11401" y="1957"/>
                  <a:pt x="11395" y="1957"/>
                </a:cubicBezTo>
                <a:cubicBezTo>
                  <a:pt x="11389" y="1957"/>
                  <a:pt x="11383" y="1957"/>
                  <a:pt x="11377" y="1957"/>
                </a:cubicBezTo>
                <a:cubicBezTo>
                  <a:pt x="11371" y="1963"/>
                  <a:pt x="11371" y="1963"/>
                  <a:pt x="11365" y="1968"/>
                </a:cubicBezTo>
                <a:cubicBezTo>
                  <a:pt x="11365" y="1975"/>
                  <a:pt x="11365" y="1975"/>
                  <a:pt x="11359" y="1980"/>
                </a:cubicBezTo>
                <a:cubicBezTo>
                  <a:pt x="11359" y="1980"/>
                  <a:pt x="11353" y="1986"/>
                  <a:pt x="11347" y="1986"/>
                </a:cubicBezTo>
                <a:cubicBezTo>
                  <a:pt x="11341" y="1992"/>
                  <a:pt x="11335" y="1992"/>
                  <a:pt x="11329" y="1992"/>
                </a:cubicBezTo>
                <a:cubicBezTo>
                  <a:pt x="11329" y="1992"/>
                  <a:pt x="11335" y="1986"/>
                  <a:pt x="11335" y="1992"/>
                </a:cubicBezTo>
                <a:cubicBezTo>
                  <a:pt x="11335" y="1998"/>
                  <a:pt x="11329" y="2004"/>
                  <a:pt x="11335" y="2016"/>
                </a:cubicBezTo>
                <a:cubicBezTo>
                  <a:pt x="11335" y="2016"/>
                  <a:pt x="11335" y="2022"/>
                  <a:pt x="11341" y="2028"/>
                </a:cubicBezTo>
                <a:lnTo>
                  <a:pt x="11341" y="2034"/>
                </a:lnTo>
                <a:cubicBezTo>
                  <a:pt x="11347" y="2040"/>
                  <a:pt x="11347" y="2040"/>
                  <a:pt x="11353" y="2040"/>
                </a:cubicBezTo>
                <a:cubicBezTo>
                  <a:pt x="11359" y="2040"/>
                  <a:pt x="11359" y="2046"/>
                  <a:pt x="11365" y="2046"/>
                </a:cubicBezTo>
                <a:cubicBezTo>
                  <a:pt x="11371" y="2052"/>
                  <a:pt x="11371" y="2057"/>
                  <a:pt x="11371" y="2063"/>
                </a:cubicBezTo>
                <a:cubicBezTo>
                  <a:pt x="11371" y="2069"/>
                  <a:pt x="11365" y="2075"/>
                  <a:pt x="11365" y="2081"/>
                </a:cubicBezTo>
                <a:cubicBezTo>
                  <a:pt x="11365" y="2081"/>
                  <a:pt x="11371" y="2075"/>
                  <a:pt x="11365" y="2075"/>
                </a:cubicBezTo>
                <a:cubicBezTo>
                  <a:pt x="11359" y="2069"/>
                  <a:pt x="11353" y="2075"/>
                  <a:pt x="11347" y="2075"/>
                </a:cubicBezTo>
                <a:cubicBezTo>
                  <a:pt x="11335" y="2075"/>
                  <a:pt x="11329" y="2075"/>
                  <a:pt x="11324" y="2075"/>
                </a:cubicBezTo>
                <a:cubicBezTo>
                  <a:pt x="11312" y="2075"/>
                  <a:pt x="11306" y="2069"/>
                  <a:pt x="11300" y="2069"/>
                </a:cubicBezTo>
                <a:cubicBezTo>
                  <a:pt x="11288" y="2069"/>
                  <a:pt x="11288" y="2069"/>
                  <a:pt x="11288" y="2069"/>
                </a:cubicBezTo>
                <a:cubicBezTo>
                  <a:pt x="11282" y="2069"/>
                  <a:pt x="11282" y="2063"/>
                  <a:pt x="11276" y="2063"/>
                </a:cubicBezTo>
                <a:cubicBezTo>
                  <a:pt x="11264" y="2063"/>
                  <a:pt x="11258" y="2063"/>
                  <a:pt x="11252" y="2063"/>
                </a:cubicBezTo>
                <a:cubicBezTo>
                  <a:pt x="11246" y="2063"/>
                  <a:pt x="11246" y="2057"/>
                  <a:pt x="11241" y="2052"/>
                </a:cubicBezTo>
                <a:cubicBezTo>
                  <a:pt x="11235" y="2052"/>
                  <a:pt x="11229" y="2052"/>
                  <a:pt x="11229" y="2052"/>
                </a:cubicBezTo>
                <a:cubicBezTo>
                  <a:pt x="11223" y="2052"/>
                  <a:pt x="11217" y="2052"/>
                  <a:pt x="11217" y="2052"/>
                </a:cubicBezTo>
                <a:cubicBezTo>
                  <a:pt x="11211" y="2052"/>
                  <a:pt x="11211" y="2046"/>
                  <a:pt x="11205" y="2040"/>
                </a:cubicBezTo>
                <a:cubicBezTo>
                  <a:pt x="11199" y="2040"/>
                  <a:pt x="11199" y="2034"/>
                  <a:pt x="11193" y="2028"/>
                </a:cubicBezTo>
                <a:cubicBezTo>
                  <a:pt x="11193" y="2016"/>
                  <a:pt x="11193" y="2016"/>
                  <a:pt x="11193" y="2016"/>
                </a:cubicBezTo>
                <a:cubicBezTo>
                  <a:pt x="11187" y="2016"/>
                  <a:pt x="11181" y="2022"/>
                  <a:pt x="11181" y="2022"/>
                </a:cubicBezTo>
                <a:cubicBezTo>
                  <a:pt x="11175" y="2028"/>
                  <a:pt x="11175" y="2034"/>
                  <a:pt x="11169" y="2034"/>
                </a:cubicBezTo>
                <a:cubicBezTo>
                  <a:pt x="11169" y="2034"/>
                  <a:pt x="11163" y="2034"/>
                  <a:pt x="11158" y="2034"/>
                </a:cubicBezTo>
                <a:cubicBezTo>
                  <a:pt x="11152" y="2034"/>
                  <a:pt x="11146" y="2040"/>
                  <a:pt x="11146" y="2046"/>
                </a:cubicBezTo>
                <a:cubicBezTo>
                  <a:pt x="11146" y="2057"/>
                  <a:pt x="11152" y="2057"/>
                  <a:pt x="11152" y="2063"/>
                </a:cubicBezTo>
                <a:cubicBezTo>
                  <a:pt x="11158" y="2069"/>
                  <a:pt x="11158" y="2069"/>
                  <a:pt x="11163" y="2075"/>
                </a:cubicBezTo>
                <a:cubicBezTo>
                  <a:pt x="11169" y="2075"/>
                  <a:pt x="11175" y="2075"/>
                  <a:pt x="11175" y="2075"/>
                </a:cubicBezTo>
                <a:cubicBezTo>
                  <a:pt x="11175" y="2081"/>
                  <a:pt x="11175" y="2087"/>
                  <a:pt x="11175" y="2087"/>
                </a:cubicBezTo>
                <a:cubicBezTo>
                  <a:pt x="11175" y="2093"/>
                  <a:pt x="11181" y="2093"/>
                  <a:pt x="11181" y="2099"/>
                </a:cubicBezTo>
                <a:cubicBezTo>
                  <a:pt x="11193" y="2099"/>
                  <a:pt x="11193" y="2099"/>
                  <a:pt x="11193" y="2099"/>
                </a:cubicBezTo>
                <a:cubicBezTo>
                  <a:pt x="11205" y="2099"/>
                  <a:pt x="11211" y="2093"/>
                  <a:pt x="11217" y="2099"/>
                </a:cubicBezTo>
                <a:cubicBezTo>
                  <a:pt x="11229" y="2099"/>
                  <a:pt x="11235" y="2105"/>
                  <a:pt x="11241" y="2111"/>
                </a:cubicBezTo>
                <a:cubicBezTo>
                  <a:pt x="11246" y="2117"/>
                  <a:pt x="11252" y="2117"/>
                  <a:pt x="11252" y="2123"/>
                </a:cubicBezTo>
                <a:cubicBezTo>
                  <a:pt x="11252" y="2129"/>
                  <a:pt x="11241" y="2129"/>
                  <a:pt x="11241" y="2134"/>
                </a:cubicBezTo>
                <a:cubicBezTo>
                  <a:pt x="11187" y="2134"/>
                  <a:pt x="11187" y="2134"/>
                  <a:pt x="11187" y="2134"/>
                </a:cubicBezTo>
                <a:cubicBezTo>
                  <a:pt x="11181" y="2141"/>
                  <a:pt x="11181" y="2146"/>
                  <a:pt x="11181" y="2146"/>
                </a:cubicBezTo>
                <a:cubicBezTo>
                  <a:pt x="11175" y="2146"/>
                  <a:pt x="11169" y="2152"/>
                  <a:pt x="11169" y="2152"/>
                </a:cubicBezTo>
                <a:cubicBezTo>
                  <a:pt x="11163" y="2152"/>
                  <a:pt x="11158" y="2152"/>
                  <a:pt x="11158" y="2146"/>
                </a:cubicBezTo>
                <a:cubicBezTo>
                  <a:pt x="11152" y="2146"/>
                  <a:pt x="11158" y="2141"/>
                  <a:pt x="11152" y="2134"/>
                </a:cubicBezTo>
                <a:cubicBezTo>
                  <a:pt x="11152" y="2134"/>
                  <a:pt x="11146" y="2129"/>
                  <a:pt x="11140" y="2129"/>
                </a:cubicBezTo>
                <a:cubicBezTo>
                  <a:pt x="11134" y="2117"/>
                  <a:pt x="11122" y="2117"/>
                  <a:pt x="11110" y="2111"/>
                </a:cubicBezTo>
                <a:cubicBezTo>
                  <a:pt x="11104" y="2111"/>
                  <a:pt x="11098" y="2117"/>
                  <a:pt x="11098" y="2111"/>
                </a:cubicBezTo>
                <a:cubicBezTo>
                  <a:pt x="11086" y="2111"/>
                  <a:pt x="11080" y="2105"/>
                  <a:pt x="11075" y="2099"/>
                </a:cubicBezTo>
                <a:cubicBezTo>
                  <a:pt x="11075" y="2093"/>
                  <a:pt x="11069" y="2087"/>
                  <a:pt x="11069" y="2087"/>
                </a:cubicBezTo>
                <a:cubicBezTo>
                  <a:pt x="11069" y="2081"/>
                  <a:pt x="11069" y="2075"/>
                  <a:pt x="11069" y="2075"/>
                </a:cubicBezTo>
                <a:cubicBezTo>
                  <a:pt x="11069" y="2057"/>
                  <a:pt x="11069" y="2052"/>
                  <a:pt x="11069" y="2040"/>
                </a:cubicBezTo>
                <a:cubicBezTo>
                  <a:pt x="11033" y="2040"/>
                  <a:pt x="11033" y="2040"/>
                  <a:pt x="11033" y="2040"/>
                </a:cubicBezTo>
                <a:cubicBezTo>
                  <a:pt x="11033" y="2004"/>
                  <a:pt x="11033" y="2004"/>
                  <a:pt x="11033" y="2004"/>
                </a:cubicBezTo>
                <a:cubicBezTo>
                  <a:pt x="11033" y="1986"/>
                  <a:pt x="11039" y="1968"/>
                  <a:pt x="11039" y="1957"/>
                </a:cubicBezTo>
                <a:cubicBezTo>
                  <a:pt x="11039" y="1945"/>
                  <a:pt x="11039" y="1939"/>
                  <a:pt x="11033" y="1933"/>
                </a:cubicBezTo>
                <a:cubicBezTo>
                  <a:pt x="11021" y="1921"/>
                  <a:pt x="11009" y="1927"/>
                  <a:pt x="10997" y="1927"/>
                </a:cubicBezTo>
                <a:cubicBezTo>
                  <a:pt x="10991" y="1927"/>
                  <a:pt x="10991" y="1915"/>
                  <a:pt x="10991" y="1915"/>
                </a:cubicBezTo>
                <a:cubicBezTo>
                  <a:pt x="10986" y="1909"/>
                  <a:pt x="10980" y="1909"/>
                  <a:pt x="10980" y="1903"/>
                </a:cubicBezTo>
                <a:cubicBezTo>
                  <a:pt x="10974" y="1897"/>
                  <a:pt x="10980" y="1886"/>
                  <a:pt x="10968" y="1880"/>
                </a:cubicBezTo>
                <a:cubicBezTo>
                  <a:pt x="10962" y="1874"/>
                  <a:pt x="10956" y="1880"/>
                  <a:pt x="10944" y="1880"/>
                </a:cubicBezTo>
                <a:cubicBezTo>
                  <a:pt x="10938" y="1874"/>
                  <a:pt x="10938" y="1868"/>
                  <a:pt x="10932" y="1868"/>
                </a:cubicBezTo>
                <a:cubicBezTo>
                  <a:pt x="10926" y="1862"/>
                  <a:pt x="10920" y="1856"/>
                  <a:pt x="10909" y="1856"/>
                </a:cubicBezTo>
                <a:cubicBezTo>
                  <a:pt x="10914" y="1844"/>
                  <a:pt x="10914" y="1844"/>
                  <a:pt x="10914" y="1844"/>
                </a:cubicBezTo>
                <a:cubicBezTo>
                  <a:pt x="10914" y="1844"/>
                  <a:pt x="10920" y="1844"/>
                  <a:pt x="10926" y="1844"/>
                </a:cubicBezTo>
                <a:cubicBezTo>
                  <a:pt x="10926" y="1844"/>
                  <a:pt x="10932" y="1844"/>
                  <a:pt x="10938" y="1850"/>
                </a:cubicBezTo>
                <a:cubicBezTo>
                  <a:pt x="10938" y="1850"/>
                  <a:pt x="10938" y="1856"/>
                  <a:pt x="10944" y="1862"/>
                </a:cubicBezTo>
                <a:cubicBezTo>
                  <a:pt x="10950" y="1862"/>
                  <a:pt x="10956" y="1862"/>
                  <a:pt x="10962" y="1868"/>
                </a:cubicBezTo>
                <a:cubicBezTo>
                  <a:pt x="10974" y="1874"/>
                  <a:pt x="10980" y="1880"/>
                  <a:pt x="10986" y="1880"/>
                </a:cubicBezTo>
                <a:cubicBezTo>
                  <a:pt x="10991" y="1886"/>
                  <a:pt x="10997" y="1886"/>
                  <a:pt x="10997" y="1886"/>
                </a:cubicBezTo>
                <a:cubicBezTo>
                  <a:pt x="11015" y="1891"/>
                  <a:pt x="11021" y="1886"/>
                  <a:pt x="11039" y="1886"/>
                </a:cubicBezTo>
                <a:cubicBezTo>
                  <a:pt x="11045" y="1886"/>
                  <a:pt x="11045" y="1886"/>
                  <a:pt x="11051" y="1886"/>
                </a:cubicBezTo>
                <a:cubicBezTo>
                  <a:pt x="11057" y="1891"/>
                  <a:pt x="11057" y="1897"/>
                  <a:pt x="11057" y="1897"/>
                </a:cubicBezTo>
                <a:cubicBezTo>
                  <a:pt x="11069" y="1903"/>
                  <a:pt x="11075" y="1909"/>
                  <a:pt x="11080" y="1909"/>
                </a:cubicBezTo>
                <a:cubicBezTo>
                  <a:pt x="11163" y="1909"/>
                  <a:pt x="11163" y="1909"/>
                  <a:pt x="11163" y="1909"/>
                </a:cubicBezTo>
                <a:cubicBezTo>
                  <a:pt x="11163" y="1909"/>
                  <a:pt x="11169" y="1915"/>
                  <a:pt x="11175" y="1915"/>
                </a:cubicBezTo>
                <a:cubicBezTo>
                  <a:pt x="11175" y="1915"/>
                  <a:pt x="11181" y="1915"/>
                  <a:pt x="11187" y="1915"/>
                </a:cubicBezTo>
                <a:cubicBezTo>
                  <a:pt x="11187" y="1921"/>
                  <a:pt x="11187" y="1927"/>
                  <a:pt x="11193" y="1927"/>
                </a:cubicBezTo>
                <a:lnTo>
                  <a:pt x="11199" y="1933"/>
                </a:lnTo>
                <a:cubicBezTo>
                  <a:pt x="11205" y="1933"/>
                  <a:pt x="11211" y="1933"/>
                  <a:pt x="11211" y="1933"/>
                </a:cubicBezTo>
                <a:cubicBezTo>
                  <a:pt x="11217" y="1933"/>
                  <a:pt x="11223" y="1933"/>
                  <a:pt x="11223" y="1933"/>
                </a:cubicBezTo>
                <a:cubicBezTo>
                  <a:pt x="11235" y="1933"/>
                  <a:pt x="11241" y="1933"/>
                  <a:pt x="11246" y="1933"/>
                </a:cubicBezTo>
                <a:cubicBezTo>
                  <a:pt x="11258" y="1933"/>
                  <a:pt x="11258" y="1933"/>
                  <a:pt x="11258" y="1933"/>
                </a:cubicBezTo>
                <a:cubicBezTo>
                  <a:pt x="11270" y="1933"/>
                  <a:pt x="11270" y="1933"/>
                  <a:pt x="11270" y="1933"/>
                </a:cubicBezTo>
                <a:cubicBezTo>
                  <a:pt x="11276" y="1933"/>
                  <a:pt x="11276" y="1927"/>
                  <a:pt x="11282" y="1927"/>
                </a:cubicBezTo>
                <a:cubicBezTo>
                  <a:pt x="11288" y="1927"/>
                  <a:pt x="11288" y="1927"/>
                  <a:pt x="11294" y="1927"/>
                </a:cubicBezTo>
                <a:cubicBezTo>
                  <a:pt x="11294" y="1927"/>
                  <a:pt x="11300" y="1927"/>
                  <a:pt x="11306" y="1927"/>
                </a:cubicBezTo>
                <a:cubicBezTo>
                  <a:pt x="11312" y="1921"/>
                  <a:pt x="11318" y="1915"/>
                  <a:pt x="11329" y="1915"/>
                </a:cubicBezTo>
                <a:cubicBezTo>
                  <a:pt x="11329" y="1915"/>
                  <a:pt x="11335" y="1915"/>
                  <a:pt x="11341" y="1915"/>
                </a:cubicBezTo>
                <a:cubicBezTo>
                  <a:pt x="11347" y="1915"/>
                  <a:pt x="11353" y="1915"/>
                  <a:pt x="11359" y="1909"/>
                </a:cubicBezTo>
                <a:cubicBezTo>
                  <a:pt x="11365" y="1909"/>
                  <a:pt x="11371" y="1903"/>
                  <a:pt x="11371" y="1903"/>
                </a:cubicBezTo>
                <a:cubicBezTo>
                  <a:pt x="11377" y="1897"/>
                  <a:pt x="11383" y="1897"/>
                  <a:pt x="11383" y="1891"/>
                </a:cubicBezTo>
                <a:cubicBezTo>
                  <a:pt x="11389" y="1891"/>
                  <a:pt x="11395" y="1891"/>
                  <a:pt x="11395" y="1886"/>
                </a:cubicBezTo>
                <a:cubicBezTo>
                  <a:pt x="11401" y="1880"/>
                  <a:pt x="11401" y="1880"/>
                  <a:pt x="11401" y="1874"/>
                </a:cubicBezTo>
                <a:cubicBezTo>
                  <a:pt x="11407" y="1868"/>
                  <a:pt x="11407" y="1862"/>
                  <a:pt x="11407" y="1850"/>
                </a:cubicBezTo>
                <a:cubicBezTo>
                  <a:pt x="11407" y="1838"/>
                  <a:pt x="11401" y="1832"/>
                  <a:pt x="11401" y="1814"/>
                </a:cubicBezTo>
                <a:cubicBezTo>
                  <a:pt x="11401" y="1814"/>
                  <a:pt x="11401" y="1809"/>
                  <a:pt x="11401" y="1802"/>
                </a:cubicBezTo>
                <a:cubicBezTo>
                  <a:pt x="11401" y="1797"/>
                  <a:pt x="11395" y="1791"/>
                  <a:pt x="11389" y="1785"/>
                </a:cubicBezTo>
                <a:cubicBezTo>
                  <a:pt x="11389" y="1779"/>
                  <a:pt x="11383" y="1779"/>
                  <a:pt x="11377" y="1773"/>
                </a:cubicBezTo>
                <a:cubicBezTo>
                  <a:pt x="11377" y="1767"/>
                  <a:pt x="11371" y="1767"/>
                  <a:pt x="11365" y="1761"/>
                </a:cubicBezTo>
                <a:cubicBezTo>
                  <a:pt x="11365" y="1761"/>
                  <a:pt x="11359" y="1761"/>
                  <a:pt x="11353" y="1761"/>
                </a:cubicBezTo>
                <a:cubicBezTo>
                  <a:pt x="11353" y="1761"/>
                  <a:pt x="11347" y="1755"/>
                  <a:pt x="11341" y="1755"/>
                </a:cubicBezTo>
                <a:cubicBezTo>
                  <a:pt x="11335" y="1755"/>
                  <a:pt x="11329" y="1755"/>
                  <a:pt x="11318" y="1755"/>
                </a:cubicBezTo>
                <a:cubicBezTo>
                  <a:pt x="11312" y="1755"/>
                  <a:pt x="11306" y="1761"/>
                  <a:pt x="11294" y="1755"/>
                </a:cubicBezTo>
                <a:cubicBezTo>
                  <a:pt x="11288" y="1755"/>
                  <a:pt x="11282" y="1749"/>
                  <a:pt x="11270" y="1743"/>
                </a:cubicBezTo>
                <a:lnTo>
                  <a:pt x="11264" y="1737"/>
                </a:lnTo>
                <a:cubicBezTo>
                  <a:pt x="11258" y="1731"/>
                  <a:pt x="11258" y="1725"/>
                  <a:pt x="11258" y="1725"/>
                </a:cubicBezTo>
                <a:cubicBezTo>
                  <a:pt x="11252" y="1725"/>
                  <a:pt x="11246" y="1725"/>
                  <a:pt x="11246" y="1720"/>
                </a:cubicBezTo>
                <a:cubicBezTo>
                  <a:pt x="11241" y="1720"/>
                  <a:pt x="11241" y="1708"/>
                  <a:pt x="11235" y="1708"/>
                </a:cubicBezTo>
                <a:cubicBezTo>
                  <a:pt x="11235" y="1708"/>
                  <a:pt x="11229" y="1708"/>
                  <a:pt x="11223" y="1708"/>
                </a:cubicBezTo>
                <a:cubicBezTo>
                  <a:pt x="11211" y="1702"/>
                  <a:pt x="11211" y="1702"/>
                  <a:pt x="11211" y="1702"/>
                </a:cubicBezTo>
                <a:cubicBezTo>
                  <a:pt x="11211" y="1702"/>
                  <a:pt x="11211" y="1696"/>
                  <a:pt x="11205" y="1690"/>
                </a:cubicBezTo>
                <a:cubicBezTo>
                  <a:pt x="11199" y="1690"/>
                  <a:pt x="11199" y="1690"/>
                  <a:pt x="11193" y="1690"/>
                </a:cubicBezTo>
                <a:cubicBezTo>
                  <a:pt x="11181" y="1684"/>
                  <a:pt x="11181" y="1684"/>
                  <a:pt x="11181" y="1684"/>
                </a:cubicBezTo>
                <a:cubicBezTo>
                  <a:pt x="11175" y="1678"/>
                  <a:pt x="11175" y="1678"/>
                  <a:pt x="11169" y="1672"/>
                </a:cubicBezTo>
                <a:cubicBezTo>
                  <a:pt x="11169" y="1672"/>
                  <a:pt x="11163" y="1672"/>
                  <a:pt x="11158" y="1672"/>
                </a:cubicBezTo>
                <a:cubicBezTo>
                  <a:pt x="11152" y="1666"/>
                  <a:pt x="11140" y="1666"/>
                  <a:pt x="11134" y="1666"/>
                </a:cubicBezTo>
                <a:cubicBezTo>
                  <a:pt x="11122" y="1666"/>
                  <a:pt x="11116" y="1672"/>
                  <a:pt x="11104" y="1672"/>
                </a:cubicBezTo>
                <a:cubicBezTo>
                  <a:pt x="11098" y="1672"/>
                  <a:pt x="11092" y="1672"/>
                  <a:pt x="11086" y="1672"/>
                </a:cubicBezTo>
                <a:cubicBezTo>
                  <a:pt x="11080" y="1672"/>
                  <a:pt x="11080" y="1672"/>
                  <a:pt x="11080" y="1672"/>
                </a:cubicBezTo>
                <a:cubicBezTo>
                  <a:pt x="11075" y="1672"/>
                  <a:pt x="11075" y="1666"/>
                  <a:pt x="11069" y="1666"/>
                </a:cubicBezTo>
                <a:cubicBezTo>
                  <a:pt x="11063" y="1666"/>
                  <a:pt x="11063" y="1660"/>
                  <a:pt x="11057" y="1660"/>
                </a:cubicBezTo>
                <a:cubicBezTo>
                  <a:pt x="11045" y="1654"/>
                  <a:pt x="11045" y="1648"/>
                  <a:pt x="11039" y="1642"/>
                </a:cubicBezTo>
                <a:cubicBezTo>
                  <a:pt x="11003" y="1642"/>
                  <a:pt x="11003" y="1642"/>
                  <a:pt x="11003" y="1642"/>
                </a:cubicBezTo>
                <a:cubicBezTo>
                  <a:pt x="11003" y="1648"/>
                  <a:pt x="11003" y="1654"/>
                  <a:pt x="11003" y="1654"/>
                </a:cubicBezTo>
                <a:cubicBezTo>
                  <a:pt x="10997" y="1660"/>
                  <a:pt x="11003" y="1666"/>
                  <a:pt x="10997" y="1666"/>
                </a:cubicBezTo>
                <a:cubicBezTo>
                  <a:pt x="10991" y="1666"/>
                  <a:pt x="10991" y="1666"/>
                  <a:pt x="10986" y="1666"/>
                </a:cubicBezTo>
                <a:cubicBezTo>
                  <a:pt x="10974" y="1666"/>
                  <a:pt x="10974" y="1666"/>
                  <a:pt x="10974" y="1666"/>
                </a:cubicBezTo>
                <a:cubicBezTo>
                  <a:pt x="10968" y="1666"/>
                  <a:pt x="10962" y="1660"/>
                  <a:pt x="10962" y="1660"/>
                </a:cubicBezTo>
                <a:cubicBezTo>
                  <a:pt x="10962" y="1654"/>
                  <a:pt x="10962" y="1654"/>
                  <a:pt x="10962" y="1648"/>
                </a:cubicBezTo>
                <a:cubicBezTo>
                  <a:pt x="10968" y="1642"/>
                  <a:pt x="10968" y="1636"/>
                  <a:pt x="10968" y="1631"/>
                </a:cubicBezTo>
                <a:cubicBezTo>
                  <a:pt x="10968" y="1631"/>
                  <a:pt x="10974" y="1625"/>
                  <a:pt x="10968" y="1625"/>
                </a:cubicBezTo>
                <a:cubicBezTo>
                  <a:pt x="10968" y="1625"/>
                  <a:pt x="10962" y="1625"/>
                  <a:pt x="10962" y="1619"/>
                </a:cubicBezTo>
                <a:cubicBezTo>
                  <a:pt x="10956" y="1619"/>
                  <a:pt x="10950" y="1619"/>
                  <a:pt x="10950" y="1613"/>
                </a:cubicBezTo>
                <a:cubicBezTo>
                  <a:pt x="10944" y="1613"/>
                  <a:pt x="10950" y="1607"/>
                  <a:pt x="10950" y="1601"/>
                </a:cubicBezTo>
                <a:cubicBezTo>
                  <a:pt x="10944" y="1595"/>
                  <a:pt x="10944" y="1595"/>
                  <a:pt x="10944" y="1589"/>
                </a:cubicBezTo>
                <a:cubicBezTo>
                  <a:pt x="10909" y="1589"/>
                  <a:pt x="10909" y="1589"/>
                  <a:pt x="10909" y="1589"/>
                </a:cubicBezTo>
                <a:cubicBezTo>
                  <a:pt x="10909" y="1589"/>
                  <a:pt x="10903" y="1589"/>
                  <a:pt x="10897" y="1595"/>
                </a:cubicBezTo>
                <a:cubicBezTo>
                  <a:pt x="10897" y="1595"/>
                  <a:pt x="10897" y="1607"/>
                  <a:pt x="10885" y="1607"/>
                </a:cubicBezTo>
                <a:cubicBezTo>
                  <a:pt x="10879" y="1607"/>
                  <a:pt x="10879" y="1601"/>
                  <a:pt x="10873" y="1601"/>
                </a:cubicBezTo>
                <a:cubicBezTo>
                  <a:pt x="10867" y="1595"/>
                  <a:pt x="10861" y="1595"/>
                  <a:pt x="10861" y="1595"/>
                </a:cubicBezTo>
                <a:cubicBezTo>
                  <a:pt x="10855" y="1589"/>
                  <a:pt x="10861" y="1589"/>
                  <a:pt x="10855" y="1583"/>
                </a:cubicBezTo>
                <a:cubicBezTo>
                  <a:pt x="10849" y="1583"/>
                  <a:pt x="10837" y="1589"/>
                  <a:pt x="10831" y="1583"/>
                </a:cubicBezTo>
                <a:cubicBezTo>
                  <a:pt x="10820" y="1583"/>
                  <a:pt x="10814" y="1583"/>
                  <a:pt x="10808" y="1577"/>
                </a:cubicBezTo>
                <a:cubicBezTo>
                  <a:pt x="10802" y="1577"/>
                  <a:pt x="10796" y="1577"/>
                  <a:pt x="10796" y="1577"/>
                </a:cubicBezTo>
                <a:cubicBezTo>
                  <a:pt x="10796" y="1565"/>
                  <a:pt x="10796" y="1565"/>
                  <a:pt x="10796" y="1565"/>
                </a:cubicBezTo>
                <a:cubicBezTo>
                  <a:pt x="10796" y="1565"/>
                  <a:pt x="10802" y="1565"/>
                  <a:pt x="10808" y="1565"/>
                </a:cubicBezTo>
                <a:lnTo>
                  <a:pt x="10814" y="1565"/>
                </a:lnTo>
                <a:cubicBezTo>
                  <a:pt x="10820" y="1565"/>
                  <a:pt x="10825" y="1565"/>
                  <a:pt x="10831" y="1565"/>
                </a:cubicBezTo>
                <a:cubicBezTo>
                  <a:pt x="10831" y="1542"/>
                  <a:pt x="10831" y="1542"/>
                  <a:pt x="10831" y="1542"/>
                </a:cubicBezTo>
                <a:cubicBezTo>
                  <a:pt x="10831" y="1536"/>
                  <a:pt x="10825" y="1530"/>
                  <a:pt x="10825" y="1530"/>
                </a:cubicBezTo>
                <a:cubicBezTo>
                  <a:pt x="10820" y="1524"/>
                  <a:pt x="10820" y="1518"/>
                  <a:pt x="10814" y="1518"/>
                </a:cubicBezTo>
                <a:lnTo>
                  <a:pt x="10808" y="1518"/>
                </a:lnTo>
                <a:cubicBezTo>
                  <a:pt x="10796" y="1518"/>
                  <a:pt x="10790" y="1518"/>
                  <a:pt x="10778" y="1518"/>
                </a:cubicBezTo>
                <a:cubicBezTo>
                  <a:pt x="10772" y="1518"/>
                  <a:pt x="10766" y="1518"/>
                  <a:pt x="10754" y="1512"/>
                </a:cubicBezTo>
                <a:cubicBezTo>
                  <a:pt x="10748" y="1512"/>
                  <a:pt x="10748" y="1506"/>
                  <a:pt x="10748" y="1500"/>
                </a:cubicBezTo>
                <a:cubicBezTo>
                  <a:pt x="10743" y="1500"/>
                  <a:pt x="10743" y="1494"/>
                  <a:pt x="10736" y="1494"/>
                </a:cubicBezTo>
                <a:cubicBezTo>
                  <a:pt x="10736" y="1488"/>
                  <a:pt x="10731" y="1488"/>
                  <a:pt x="10731" y="1488"/>
                </a:cubicBezTo>
                <a:cubicBezTo>
                  <a:pt x="10719" y="1494"/>
                  <a:pt x="10719" y="1494"/>
                  <a:pt x="10719" y="1494"/>
                </a:cubicBezTo>
                <a:cubicBezTo>
                  <a:pt x="10719" y="1524"/>
                  <a:pt x="10719" y="1524"/>
                  <a:pt x="10719" y="1524"/>
                </a:cubicBezTo>
                <a:cubicBezTo>
                  <a:pt x="10707" y="1530"/>
                  <a:pt x="10695" y="1530"/>
                  <a:pt x="10683" y="1530"/>
                </a:cubicBezTo>
                <a:cubicBezTo>
                  <a:pt x="10683" y="1506"/>
                  <a:pt x="10683" y="1506"/>
                  <a:pt x="10683" y="1506"/>
                </a:cubicBezTo>
                <a:cubicBezTo>
                  <a:pt x="10683" y="1500"/>
                  <a:pt x="10689" y="1500"/>
                  <a:pt x="10689" y="1494"/>
                </a:cubicBezTo>
                <a:cubicBezTo>
                  <a:pt x="10695" y="1488"/>
                  <a:pt x="10701" y="1488"/>
                  <a:pt x="10701" y="1482"/>
                </a:cubicBezTo>
                <a:cubicBezTo>
                  <a:pt x="10701" y="1482"/>
                  <a:pt x="10701" y="1476"/>
                  <a:pt x="10701" y="1470"/>
                </a:cubicBezTo>
                <a:cubicBezTo>
                  <a:pt x="10624" y="1470"/>
                  <a:pt x="10624" y="1470"/>
                  <a:pt x="10624" y="1470"/>
                </a:cubicBezTo>
                <a:cubicBezTo>
                  <a:pt x="10624" y="1488"/>
                  <a:pt x="10630" y="1494"/>
                  <a:pt x="10624" y="1506"/>
                </a:cubicBezTo>
                <a:cubicBezTo>
                  <a:pt x="10624" y="1512"/>
                  <a:pt x="10618" y="1512"/>
                  <a:pt x="10618" y="1518"/>
                </a:cubicBezTo>
                <a:cubicBezTo>
                  <a:pt x="10618" y="1530"/>
                  <a:pt x="10618" y="1530"/>
                  <a:pt x="10618" y="1530"/>
                </a:cubicBezTo>
                <a:cubicBezTo>
                  <a:pt x="10618" y="1536"/>
                  <a:pt x="10624" y="1536"/>
                  <a:pt x="10624" y="1542"/>
                </a:cubicBezTo>
                <a:cubicBezTo>
                  <a:pt x="10606" y="1542"/>
                  <a:pt x="10606" y="1542"/>
                  <a:pt x="10606" y="1542"/>
                </a:cubicBezTo>
                <a:cubicBezTo>
                  <a:pt x="10606" y="1536"/>
                  <a:pt x="10612" y="1536"/>
                  <a:pt x="10612" y="1530"/>
                </a:cubicBezTo>
                <a:cubicBezTo>
                  <a:pt x="10612" y="1524"/>
                  <a:pt x="10612" y="1518"/>
                  <a:pt x="10612" y="1512"/>
                </a:cubicBezTo>
                <a:cubicBezTo>
                  <a:pt x="10612" y="1506"/>
                  <a:pt x="10606" y="1500"/>
                  <a:pt x="10606" y="1494"/>
                </a:cubicBezTo>
                <a:cubicBezTo>
                  <a:pt x="10600" y="1488"/>
                  <a:pt x="10600" y="1488"/>
                  <a:pt x="10594" y="1488"/>
                </a:cubicBezTo>
                <a:cubicBezTo>
                  <a:pt x="10570" y="1488"/>
                  <a:pt x="10570" y="1488"/>
                  <a:pt x="10570" y="1488"/>
                </a:cubicBezTo>
                <a:cubicBezTo>
                  <a:pt x="10570" y="1548"/>
                  <a:pt x="10570" y="1548"/>
                  <a:pt x="10570" y="1548"/>
                </a:cubicBezTo>
                <a:cubicBezTo>
                  <a:pt x="10529" y="1548"/>
                  <a:pt x="10529" y="1548"/>
                  <a:pt x="10529" y="1548"/>
                </a:cubicBezTo>
                <a:cubicBezTo>
                  <a:pt x="10529" y="1536"/>
                  <a:pt x="10529" y="1530"/>
                  <a:pt x="10529" y="1512"/>
                </a:cubicBezTo>
                <a:cubicBezTo>
                  <a:pt x="10529" y="1512"/>
                  <a:pt x="10529" y="1506"/>
                  <a:pt x="10529" y="1500"/>
                </a:cubicBezTo>
                <a:cubicBezTo>
                  <a:pt x="10529" y="1500"/>
                  <a:pt x="10529" y="1500"/>
                  <a:pt x="10529" y="1494"/>
                </a:cubicBezTo>
                <a:cubicBezTo>
                  <a:pt x="10553" y="1494"/>
                  <a:pt x="10553" y="1494"/>
                  <a:pt x="10553" y="1494"/>
                </a:cubicBezTo>
                <a:cubicBezTo>
                  <a:pt x="10559" y="1494"/>
                  <a:pt x="10559" y="1494"/>
                  <a:pt x="10565" y="1494"/>
                </a:cubicBezTo>
                <a:lnTo>
                  <a:pt x="10570" y="1494"/>
                </a:lnTo>
                <a:cubicBezTo>
                  <a:pt x="10570" y="1459"/>
                  <a:pt x="10570" y="1459"/>
                  <a:pt x="10570" y="1459"/>
                </a:cubicBezTo>
                <a:cubicBezTo>
                  <a:pt x="10559" y="1459"/>
                  <a:pt x="10559" y="1459"/>
                  <a:pt x="10559" y="1459"/>
                </a:cubicBezTo>
                <a:cubicBezTo>
                  <a:pt x="10547" y="1465"/>
                  <a:pt x="10541" y="1470"/>
                  <a:pt x="10529" y="1476"/>
                </a:cubicBezTo>
                <a:cubicBezTo>
                  <a:pt x="10529" y="1476"/>
                  <a:pt x="10523" y="1482"/>
                  <a:pt x="10517" y="1482"/>
                </a:cubicBezTo>
                <a:cubicBezTo>
                  <a:pt x="10517" y="1482"/>
                  <a:pt x="10511" y="1476"/>
                  <a:pt x="10505" y="1476"/>
                </a:cubicBezTo>
                <a:lnTo>
                  <a:pt x="10499" y="1476"/>
                </a:lnTo>
                <a:cubicBezTo>
                  <a:pt x="10493" y="1476"/>
                  <a:pt x="10488" y="1482"/>
                  <a:pt x="10488" y="1488"/>
                </a:cubicBezTo>
                <a:cubicBezTo>
                  <a:pt x="10488" y="1500"/>
                  <a:pt x="10482" y="1506"/>
                  <a:pt x="10476" y="1512"/>
                </a:cubicBezTo>
                <a:cubicBezTo>
                  <a:pt x="10470" y="1518"/>
                  <a:pt x="10464" y="1518"/>
                  <a:pt x="10458" y="1518"/>
                </a:cubicBezTo>
                <a:cubicBezTo>
                  <a:pt x="10452" y="1518"/>
                  <a:pt x="10452" y="1518"/>
                  <a:pt x="10452" y="1518"/>
                </a:cubicBezTo>
                <a:cubicBezTo>
                  <a:pt x="10446" y="1518"/>
                  <a:pt x="10446" y="1518"/>
                  <a:pt x="10440" y="1518"/>
                </a:cubicBezTo>
                <a:cubicBezTo>
                  <a:pt x="10434" y="1518"/>
                  <a:pt x="10434" y="1506"/>
                  <a:pt x="10428" y="1506"/>
                </a:cubicBezTo>
                <a:cubicBezTo>
                  <a:pt x="10434" y="1500"/>
                  <a:pt x="10434" y="1500"/>
                  <a:pt x="10434" y="1494"/>
                </a:cubicBezTo>
                <a:cubicBezTo>
                  <a:pt x="10440" y="1488"/>
                  <a:pt x="10446" y="1488"/>
                  <a:pt x="10446" y="1488"/>
                </a:cubicBezTo>
                <a:cubicBezTo>
                  <a:pt x="10411" y="1488"/>
                  <a:pt x="10411" y="1488"/>
                  <a:pt x="10411" y="1488"/>
                </a:cubicBezTo>
                <a:cubicBezTo>
                  <a:pt x="10393" y="1488"/>
                  <a:pt x="10387" y="1488"/>
                  <a:pt x="10375" y="1494"/>
                </a:cubicBezTo>
                <a:cubicBezTo>
                  <a:pt x="10369" y="1494"/>
                  <a:pt x="10363" y="1500"/>
                  <a:pt x="10357" y="1500"/>
                </a:cubicBezTo>
                <a:cubicBezTo>
                  <a:pt x="10351" y="1500"/>
                  <a:pt x="10345" y="1500"/>
                  <a:pt x="10345" y="1506"/>
                </a:cubicBezTo>
                <a:cubicBezTo>
                  <a:pt x="10345" y="1512"/>
                  <a:pt x="10345" y="1518"/>
                  <a:pt x="10345" y="1518"/>
                </a:cubicBezTo>
                <a:cubicBezTo>
                  <a:pt x="10345" y="1524"/>
                  <a:pt x="10345" y="1530"/>
                  <a:pt x="10351" y="1530"/>
                </a:cubicBezTo>
                <a:cubicBezTo>
                  <a:pt x="10351" y="1536"/>
                  <a:pt x="10351" y="1542"/>
                  <a:pt x="10357" y="1542"/>
                </a:cubicBezTo>
                <a:cubicBezTo>
                  <a:pt x="10369" y="1548"/>
                  <a:pt x="10375" y="1548"/>
                  <a:pt x="10381" y="1548"/>
                </a:cubicBezTo>
                <a:cubicBezTo>
                  <a:pt x="10393" y="1548"/>
                  <a:pt x="10393" y="1548"/>
                  <a:pt x="10404" y="1548"/>
                </a:cubicBezTo>
                <a:cubicBezTo>
                  <a:pt x="10404" y="1571"/>
                  <a:pt x="10404" y="1571"/>
                  <a:pt x="10404" y="1571"/>
                </a:cubicBezTo>
                <a:cubicBezTo>
                  <a:pt x="10381" y="1571"/>
                  <a:pt x="10381" y="1571"/>
                  <a:pt x="10381" y="1571"/>
                </a:cubicBezTo>
                <a:cubicBezTo>
                  <a:pt x="10375" y="1571"/>
                  <a:pt x="10375" y="1565"/>
                  <a:pt x="10369" y="1565"/>
                </a:cubicBezTo>
                <a:cubicBezTo>
                  <a:pt x="10357" y="1565"/>
                  <a:pt x="10351" y="1565"/>
                  <a:pt x="10345" y="1565"/>
                </a:cubicBezTo>
                <a:cubicBezTo>
                  <a:pt x="10333" y="1565"/>
                  <a:pt x="10327" y="1565"/>
                  <a:pt x="10322" y="1565"/>
                </a:cubicBezTo>
                <a:cubicBezTo>
                  <a:pt x="10316" y="1559"/>
                  <a:pt x="10310" y="1559"/>
                  <a:pt x="10310" y="1559"/>
                </a:cubicBezTo>
                <a:cubicBezTo>
                  <a:pt x="10286" y="1559"/>
                  <a:pt x="10286" y="1559"/>
                  <a:pt x="10286" y="1559"/>
                </a:cubicBezTo>
                <a:cubicBezTo>
                  <a:pt x="10286" y="1571"/>
                  <a:pt x="10286" y="1577"/>
                  <a:pt x="10286" y="1589"/>
                </a:cubicBezTo>
                <a:cubicBezTo>
                  <a:pt x="10286" y="1595"/>
                  <a:pt x="10286" y="1601"/>
                  <a:pt x="10286" y="1601"/>
                </a:cubicBezTo>
                <a:cubicBezTo>
                  <a:pt x="10286" y="1607"/>
                  <a:pt x="10280" y="1607"/>
                  <a:pt x="10280" y="1613"/>
                </a:cubicBezTo>
                <a:cubicBezTo>
                  <a:pt x="10280" y="1619"/>
                  <a:pt x="10274" y="1619"/>
                  <a:pt x="10268" y="1619"/>
                </a:cubicBezTo>
                <a:cubicBezTo>
                  <a:pt x="10268" y="1613"/>
                  <a:pt x="10268" y="1607"/>
                  <a:pt x="10268" y="1595"/>
                </a:cubicBezTo>
                <a:cubicBezTo>
                  <a:pt x="10268" y="1595"/>
                  <a:pt x="10268" y="1589"/>
                  <a:pt x="10268" y="1583"/>
                </a:cubicBezTo>
                <a:cubicBezTo>
                  <a:pt x="10262" y="1583"/>
                  <a:pt x="10256" y="1583"/>
                  <a:pt x="10256" y="1577"/>
                </a:cubicBezTo>
                <a:cubicBezTo>
                  <a:pt x="10250" y="1577"/>
                  <a:pt x="10245" y="1583"/>
                  <a:pt x="10245" y="1577"/>
                </a:cubicBezTo>
                <a:cubicBezTo>
                  <a:pt x="10238" y="1577"/>
                  <a:pt x="10233" y="1571"/>
                  <a:pt x="10233" y="1571"/>
                </a:cubicBezTo>
                <a:cubicBezTo>
                  <a:pt x="10227" y="1571"/>
                  <a:pt x="10227" y="1565"/>
                  <a:pt x="10221" y="1559"/>
                </a:cubicBezTo>
                <a:cubicBezTo>
                  <a:pt x="10221" y="1559"/>
                  <a:pt x="10215" y="1559"/>
                  <a:pt x="10209" y="1559"/>
                </a:cubicBezTo>
                <a:cubicBezTo>
                  <a:pt x="10203" y="1554"/>
                  <a:pt x="10197" y="1542"/>
                  <a:pt x="10185" y="1542"/>
                </a:cubicBezTo>
                <a:cubicBezTo>
                  <a:pt x="10179" y="1542"/>
                  <a:pt x="10173" y="1548"/>
                  <a:pt x="10167" y="1548"/>
                </a:cubicBezTo>
                <a:cubicBezTo>
                  <a:pt x="10167" y="1565"/>
                  <a:pt x="10167" y="1565"/>
                  <a:pt x="10167" y="1565"/>
                </a:cubicBezTo>
                <a:cubicBezTo>
                  <a:pt x="10167" y="1571"/>
                  <a:pt x="10173" y="1577"/>
                  <a:pt x="10173" y="1577"/>
                </a:cubicBezTo>
                <a:cubicBezTo>
                  <a:pt x="10173" y="1583"/>
                  <a:pt x="10179" y="1589"/>
                  <a:pt x="10179" y="1595"/>
                </a:cubicBezTo>
                <a:cubicBezTo>
                  <a:pt x="10179" y="1601"/>
                  <a:pt x="10167" y="1607"/>
                  <a:pt x="10167" y="1619"/>
                </a:cubicBezTo>
                <a:cubicBezTo>
                  <a:pt x="10167" y="1619"/>
                  <a:pt x="10173" y="1625"/>
                  <a:pt x="10173" y="1631"/>
                </a:cubicBezTo>
                <a:cubicBezTo>
                  <a:pt x="10167" y="1631"/>
                  <a:pt x="10161" y="1631"/>
                  <a:pt x="10161" y="1636"/>
                </a:cubicBezTo>
                <a:cubicBezTo>
                  <a:pt x="10156" y="1642"/>
                  <a:pt x="10150" y="1648"/>
                  <a:pt x="10144" y="1648"/>
                </a:cubicBezTo>
                <a:cubicBezTo>
                  <a:pt x="10138" y="1648"/>
                  <a:pt x="10132" y="1648"/>
                  <a:pt x="10126" y="1642"/>
                </a:cubicBezTo>
                <a:cubicBezTo>
                  <a:pt x="10126" y="1642"/>
                  <a:pt x="10126" y="1636"/>
                  <a:pt x="10126" y="1631"/>
                </a:cubicBezTo>
                <a:cubicBezTo>
                  <a:pt x="10126" y="1625"/>
                  <a:pt x="10120" y="1625"/>
                  <a:pt x="10120" y="1619"/>
                </a:cubicBezTo>
                <a:cubicBezTo>
                  <a:pt x="10120" y="1619"/>
                  <a:pt x="10120" y="1613"/>
                  <a:pt x="10120" y="1607"/>
                </a:cubicBezTo>
                <a:cubicBezTo>
                  <a:pt x="10114" y="1613"/>
                  <a:pt x="10114" y="1613"/>
                  <a:pt x="10108" y="1613"/>
                </a:cubicBezTo>
                <a:cubicBezTo>
                  <a:pt x="10102" y="1619"/>
                  <a:pt x="10108" y="1625"/>
                  <a:pt x="10108" y="1631"/>
                </a:cubicBezTo>
                <a:cubicBezTo>
                  <a:pt x="10102" y="1631"/>
                  <a:pt x="10096" y="1631"/>
                  <a:pt x="10096" y="1631"/>
                </a:cubicBezTo>
                <a:cubicBezTo>
                  <a:pt x="10084" y="1631"/>
                  <a:pt x="10079" y="1631"/>
                  <a:pt x="10072" y="1631"/>
                </a:cubicBezTo>
                <a:cubicBezTo>
                  <a:pt x="10067" y="1648"/>
                  <a:pt x="10067" y="1648"/>
                  <a:pt x="10067" y="1648"/>
                </a:cubicBezTo>
                <a:cubicBezTo>
                  <a:pt x="10072" y="1654"/>
                  <a:pt x="10072" y="1660"/>
                  <a:pt x="10072" y="1660"/>
                </a:cubicBezTo>
                <a:cubicBezTo>
                  <a:pt x="10079" y="1666"/>
                  <a:pt x="10084" y="1660"/>
                  <a:pt x="10084" y="1660"/>
                </a:cubicBezTo>
                <a:cubicBezTo>
                  <a:pt x="10090" y="1666"/>
                  <a:pt x="10096" y="1666"/>
                  <a:pt x="10096" y="1666"/>
                </a:cubicBezTo>
                <a:cubicBezTo>
                  <a:pt x="10096" y="1672"/>
                  <a:pt x="10096" y="1678"/>
                  <a:pt x="10096" y="1678"/>
                </a:cubicBezTo>
                <a:cubicBezTo>
                  <a:pt x="10096" y="1690"/>
                  <a:pt x="10096" y="1690"/>
                  <a:pt x="10096" y="1690"/>
                </a:cubicBezTo>
                <a:cubicBezTo>
                  <a:pt x="10096" y="1696"/>
                  <a:pt x="10090" y="1696"/>
                  <a:pt x="10090" y="1702"/>
                </a:cubicBezTo>
                <a:cubicBezTo>
                  <a:pt x="10090" y="1702"/>
                  <a:pt x="10084" y="1702"/>
                  <a:pt x="10079" y="1702"/>
                </a:cubicBezTo>
                <a:cubicBezTo>
                  <a:pt x="10072" y="1696"/>
                  <a:pt x="10072" y="1690"/>
                  <a:pt x="10067" y="1690"/>
                </a:cubicBezTo>
                <a:cubicBezTo>
                  <a:pt x="10061" y="1684"/>
                  <a:pt x="10055" y="1690"/>
                  <a:pt x="10043" y="1690"/>
                </a:cubicBezTo>
                <a:cubicBezTo>
                  <a:pt x="10037" y="1690"/>
                  <a:pt x="10031" y="1684"/>
                  <a:pt x="10031" y="1684"/>
                </a:cubicBezTo>
                <a:cubicBezTo>
                  <a:pt x="10031" y="1672"/>
                  <a:pt x="10037" y="1660"/>
                  <a:pt x="10037" y="1648"/>
                </a:cubicBezTo>
                <a:cubicBezTo>
                  <a:pt x="10037" y="1642"/>
                  <a:pt x="10031" y="1642"/>
                  <a:pt x="10031" y="1636"/>
                </a:cubicBezTo>
                <a:cubicBezTo>
                  <a:pt x="10019" y="1636"/>
                  <a:pt x="10019" y="1642"/>
                  <a:pt x="10013" y="1642"/>
                </a:cubicBezTo>
                <a:cubicBezTo>
                  <a:pt x="10013" y="1678"/>
                  <a:pt x="10013" y="1678"/>
                  <a:pt x="10013" y="1678"/>
                </a:cubicBezTo>
                <a:cubicBezTo>
                  <a:pt x="10007" y="1678"/>
                  <a:pt x="10007" y="1684"/>
                  <a:pt x="10001" y="1684"/>
                </a:cubicBezTo>
                <a:cubicBezTo>
                  <a:pt x="9995" y="1684"/>
                  <a:pt x="9990" y="1678"/>
                  <a:pt x="9983" y="1678"/>
                </a:cubicBezTo>
                <a:cubicBezTo>
                  <a:pt x="9972" y="1678"/>
                  <a:pt x="9966" y="1684"/>
                  <a:pt x="9954" y="1690"/>
                </a:cubicBezTo>
                <a:cubicBezTo>
                  <a:pt x="9954" y="1690"/>
                  <a:pt x="9954" y="1696"/>
                  <a:pt x="9960" y="1702"/>
                </a:cubicBezTo>
                <a:cubicBezTo>
                  <a:pt x="9960" y="1702"/>
                  <a:pt x="9966" y="1702"/>
                  <a:pt x="9966" y="1708"/>
                </a:cubicBezTo>
                <a:cubicBezTo>
                  <a:pt x="9966" y="1708"/>
                  <a:pt x="9966" y="1714"/>
                  <a:pt x="9966" y="1720"/>
                </a:cubicBezTo>
                <a:cubicBezTo>
                  <a:pt x="9954" y="1720"/>
                  <a:pt x="9948" y="1714"/>
                  <a:pt x="9936" y="1720"/>
                </a:cubicBezTo>
                <a:cubicBezTo>
                  <a:pt x="9930" y="1720"/>
                  <a:pt x="9924" y="1720"/>
                  <a:pt x="9924" y="1720"/>
                </a:cubicBezTo>
                <a:cubicBezTo>
                  <a:pt x="9918" y="1720"/>
                  <a:pt x="9912" y="1720"/>
                  <a:pt x="9912" y="1720"/>
                </a:cubicBezTo>
                <a:cubicBezTo>
                  <a:pt x="9906" y="1720"/>
                  <a:pt x="9906" y="1725"/>
                  <a:pt x="9901" y="1725"/>
                </a:cubicBezTo>
                <a:cubicBezTo>
                  <a:pt x="9895" y="1731"/>
                  <a:pt x="9901" y="1737"/>
                  <a:pt x="9895" y="1737"/>
                </a:cubicBezTo>
                <a:cubicBezTo>
                  <a:pt x="9895" y="1743"/>
                  <a:pt x="9889" y="1743"/>
                  <a:pt x="9883" y="1743"/>
                </a:cubicBezTo>
                <a:cubicBezTo>
                  <a:pt x="9883" y="1743"/>
                  <a:pt x="9877" y="1749"/>
                  <a:pt x="9877" y="1755"/>
                </a:cubicBezTo>
                <a:cubicBezTo>
                  <a:pt x="9871" y="1755"/>
                  <a:pt x="9877" y="1761"/>
                  <a:pt x="9871" y="1767"/>
                </a:cubicBezTo>
                <a:cubicBezTo>
                  <a:pt x="9871" y="1767"/>
                  <a:pt x="9865" y="1761"/>
                  <a:pt x="9859" y="1767"/>
                </a:cubicBezTo>
                <a:cubicBezTo>
                  <a:pt x="9853" y="1767"/>
                  <a:pt x="9853" y="1773"/>
                  <a:pt x="9847" y="1779"/>
                </a:cubicBezTo>
                <a:cubicBezTo>
                  <a:pt x="9871" y="1779"/>
                  <a:pt x="9871" y="1779"/>
                  <a:pt x="9871" y="1779"/>
                </a:cubicBezTo>
                <a:cubicBezTo>
                  <a:pt x="9877" y="1779"/>
                  <a:pt x="9877" y="1779"/>
                  <a:pt x="9883" y="1773"/>
                </a:cubicBezTo>
                <a:cubicBezTo>
                  <a:pt x="9889" y="1773"/>
                  <a:pt x="9889" y="1767"/>
                  <a:pt x="9889" y="1761"/>
                </a:cubicBezTo>
                <a:cubicBezTo>
                  <a:pt x="9895" y="1761"/>
                  <a:pt x="9901" y="1761"/>
                  <a:pt x="9901" y="1755"/>
                </a:cubicBezTo>
                <a:cubicBezTo>
                  <a:pt x="9906" y="1755"/>
                  <a:pt x="9912" y="1755"/>
                  <a:pt x="9912" y="1755"/>
                </a:cubicBezTo>
                <a:cubicBezTo>
                  <a:pt x="9918" y="1755"/>
                  <a:pt x="9924" y="1755"/>
                  <a:pt x="9924" y="1755"/>
                </a:cubicBezTo>
                <a:cubicBezTo>
                  <a:pt x="9930" y="1755"/>
                  <a:pt x="9936" y="1761"/>
                  <a:pt x="9936" y="1755"/>
                </a:cubicBezTo>
                <a:cubicBezTo>
                  <a:pt x="9942" y="1755"/>
                  <a:pt x="9942" y="1749"/>
                  <a:pt x="9948" y="1749"/>
                </a:cubicBezTo>
                <a:cubicBezTo>
                  <a:pt x="9954" y="1743"/>
                  <a:pt x="9948" y="1737"/>
                  <a:pt x="9954" y="1737"/>
                </a:cubicBezTo>
                <a:cubicBezTo>
                  <a:pt x="9960" y="1737"/>
                  <a:pt x="9960" y="1737"/>
                  <a:pt x="9966" y="1737"/>
                </a:cubicBezTo>
                <a:cubicBezTo>
                  <a:pt x="9972" y="1737"/>
                  <a:pt x="9972" y="1737"/>
                  <a:pt x="9978" y="1737"/>
                </a:cubicBezTo>
                <a:cubicBezTo>
                  <a:pt x="9983" y="1737"/>
                  <a:pt x="9983" y="1731"/>
                  <a:pt x="9990" y="1725"/>
                </a:cubicBezTo>
                <a:cubicBezTo>
                  <a:pt x="10001" y="1725"/>
                  <a:pt x="10007" y="1725"/>
                  <a:pt x="10019" y="1725"/>
                </a:cubicBezTo>
                <a:cubicBezTo>
                  <a:pt x="10031" y="1725"/>
                  <a:pt x="10037" y="1725"/>
                  <a:pt x="10049" y="1725"/>
                </a:cubicBezTo>
                <a:cubicBezTo>
                  <a:pt x="10055" y="1731"/>
                  <a:pt x="10055" y="1737"/>
                  <a:pt x="10061" y="1737"/>
                </a:cubicBezTo>
                <a:cubicBezTo>
                  <a:pt x="10055" y="1749"/>
                  <a:pt x="10055" y="1749"/>
                  <a:pt x="10055" y="1749"/>
                </a:cubicBezTo>
                <a:cubicBezTo>
                  <a:pt x="10043" y="1749"/>
                  <a:pt x="10037" y="1749"/>
                  <a:pt x="10031" y="1749"/>
                </a:cubicBezTo>
                <a:cubicBezTo>
                  <a:pt x="10025" y="1749"/>
                  <a:pt x="10025" y="1749"/>
                  <a:pt x="10019" y="1749"/>
                </a:cubicBezTo>
                <a:lnTo>
                  <a:pt x="10019" y="1761"/>
                </a:lnTo>
                <a:cubicBezTo>
                  <a:pt x="10013" y="1761"/>
                  <a:pt x="10007" y="1761"/>
                  <a:pt x="10007" y="1761"/>
                </a:cubicBezTo>
                <a:cubicBezTo>
                  <a:pt x="10001" y="1761"/>
                  <a:pt x="9995" y="1761"/>
                  <a:pt x="9995" y="1761"/>
                </a:cubicBezTo>
                <a:cubicBezTo>
                  <a:pt x="9990" y="1761"/>
                  <a:pt x="9983" y="1767"/>
                  <a:pt x="9983" y="1767"/>
                </a:cubicBezTo>
                <a:cubicBezTo>
                  <a:pt x="9983" y="1773"/>
                  <a:pt x="9983" y="1779"/>
                  <a:pt x="9978" y="1779"/>
                </a:cubicBezTo>
                <a:cubicBezTo>
                  <a:pt x="9978" y="1785"/>
                  <a:pt x="9978" y="1785"/>
                  <a:pt x="9972" y="1791"/>
                </a:cubicBezTo>
                <a:cubicBezTo>
                  <a:pt x="9972" y="1797"/>
                  <a:pt x="9966" y="1791"/>
                  <a:pt x="9966" y="1797"/>
                </a:cubicBezTo>
                <a:cubicBezTo>
                  <a:pt x="9960" y="1802"/>
                  <a:pt x="9960" y="1802"/>
                  <a:pt x="9960" y="1809"/>
                </a:cubicBezTo>
                <a:cubicBezTo>
                  <a:pt x="9954" y="1814"/>
                  <a:pt x="9960" y="1814"/>
                  <a:pt x="9960" y="1820"/>
                </a:cubicBezTo>
                <a:cubicBezTo>
                  <a:pt x="9960" y="1826"/>
                  <a:pt x="9960" y="1832"/>
                  <a:pt x="9960" y="1844"/>
                </a:cubicBezTo>
                <a:cubicBezTo>
                  <a:pt x="9942" y="1844"/>
                  <a:pt x="9930" y="1838"/>
                  <a:pt x="9924" y="1850"/>
                </a:cubicBezTo>
                <a:cubicBezTo>
                  <a:pt x="9918" y="1856"/>
                  <a:pt x="9918" y="1862"/>
                  <a:pt x="9912" y="1874"/>
                </a:cubicBezTo>
                <a:cubicBezTo>
                  <a:pt x="9912" y="1874"/>
                  <a:pt x="9906" y="1874"/>
                  <a:pt x="9901" y="1880"/>
                </a:cubicBezTo>
                <a:cubicBezTo>
                  <a:pt x="9901" y="1880"/>
                  <a:pt x="9895" y="1880"/>
                  <a:pt x="9889" y="1886"/>
                </a:cubicBezTo>
                <a:cubicBezTo>
                  <a:pt x="9889" y="1886"/>
                  <a:pt x="9889" y="1891"/>
                  <a:pt x="9883" y="1897"/>
                </a:cubicBezTo>
                <a:cubicBezTo>
                  <a:pt x="9883" y="1897"/>
                  <a:pt x="9877" y="1897"/>
                  <a:pt x="9877" y="1903"/>
                </a:cubicBezTo>
                <a:cubicBezTo>
                  <a:pt x="9871" y="1903"/>
                  <a:pt x="9865" y="1909"/>
                  <a:pt x="9865" y="1909"/>
                </a:cubicBezTo>
                <a:cubicBezTo>
                  <a:pt x="9859" y="1915"/>
                  <a:pt x="9865" y="1921"/>
                  <a:pt x="9865" y="1921"/>
                </a:cubicBezTo>
                <a:cubicBezTo>
                  <a:pt x="9865" y="1927"/>
                  <a:pt x="9865" y="1933"/>
                  <a:pt x="9865" y="1933"/>
                </a:cubicBezTo>
                <a:cubicBezTo>
                  <a:pt x="9859" y="1939"/>
                  <a:pt x="9853" y="1939"/>
                  <a:pt x="9853" y="1945"/>
                </a:cubicBezTo>
                <a:cubicBezTo>
                  <a:pt x="9847" y="1951"/>
                  <a:pt x="9841" y="1951"/>
                  <a:pt x="9841" y="1957"/>
                </a:cubicBezTo>
                <a:cubicBezTo>
                  <a:pt x="9841" y="1963"/>
                  <a:pt x="9841" y="1975"/>
                  <a:pt x="9841" y="1980"/>
                </a:cubicBezTo>
                <a:cubicBezTo>
                  <a:pt x="9841" y="1986"/>
                  <a:pt x="9835" y="1986"/>
                  <a:pt x="9835" y="1992"/>
                </a:cubicBezTo>
                <a:cubicBezTo>
                  <a:pt x="9835" y="1992"/>
                  <a:pt x="9835" y="1998"/>
                  <a:pt x="9835" y="2004"/>
                </a:cubicBezTo>
                <a:cubicBezTo>
                  <a:pt x="9829" y="1992"/>
                  <a:pt x="9829" y="1992"/>
                  <a:pt x="9829" y="1992"/>
                </a:cubicBezTo>
                <a:cubicBezTo>
                  <a:pt x="9829" y="1992"/>
                  <a:pt x="9824" y="1998"/>
                  <a:pt x="9818" y="1998"/>
                </a:cubicBezTo>
                <a:cubicBezTo>
                  <a:pt x="9812" y="2004"/>
                  <a:pt x="9806" y="2004"/>
                  <a:pt x="9800" y="2010"/>
                </a:cubicBezTo>
                <a:cubicBezTo>
                  <a:pt x="9795" y="2010"/>
                  <a:pt x="9795" y="2016"/>
                  <a:pt x="9789" y="2022"/>
                </a:cubicBezTo>
                <a:cubicBezTo>
                  <a:pt x="9783" y="2022"/>
                  <a:pt x="9783" y="2028"/>
                  <a:pt x="9777" y="2028"/>
                </a:cubicBezTo>
                <a:cubicBezTo>
                  <a:pt x="9777" y="2028"/>
                  <a:pt x="9771" y="2028"/>
                  <a:pt x="9765" y="2028"/>
                </a:cubicBezTo>
                <a:cubicBezTo>
                  <a:pt x="9765" y="2028"/>
                  <a:pt x="9753" y="2034"/>
                  <a:pt x="9747" y="2034"/>
                </a:cubicBezTo>
                <a:cubicBezTo>
                  <a:pt x="9747" y="2034"/>
                  <a:pt x="9741" y="2040"/>
                  <a:pt x="9736" y="2040"/>
                </a:cubicBezTo>
                <a:cubicBezTo>
                  <a:pt x="9741" y="2057"/>
                  <a:pt x="9741" y="2057"/>
                  <a:pt x="9741" y="2057"/>
                </a:cubicBezTo>
                <a:cubicBezTo>
                  <a:pt x="9747" y="2057"/>
                  <a:pt x="9747" y="2057"/>
                  <a:pt x="9753" y="2057"/>
                </a:cubicBezTo>
                <a:cubicBezTo>
                  <a:pt x="9759" y="2057"/>
                  <a:pt x="9759" y="2057"/>
                  <a:pt x="9765" y="2057"/>
                </a:cubicBezTo>
                <a:cubicBezTo>
                  <a:pt x="9789" y="2057"/>
                  <a:pt x="9789" y="2057"/>
                  <a:pt x="9789" y="2057"/>
                </a:cubicBezTo>
                <a:cubicBezTo>
                  <a:pt x="9789" y="2063"/>
                  <a:pt x="9783" y="2063"/>
                  <a:pt x="9783" y="2069"/>
                </a:cubicBezTo>
                <a:cubicBezTo>
                  <a:pt x="9783" y="2075"/>
                  <a:pt x="9783" y="2081"/>
                  <a:pt x="9783" y="2081"/>
                </a:cubicBezTo>
                <a:cubicBezTo>
                  <a:pt x="9783" y="2087"/>
                  <a:pt x="9777" y="2087"/>
                  <a:pt x="9771" y="2087"/>
                </a:cubicBezTo>
                <a:cubicBezTo>
                  <a:pt x="9771" y="2087"/>
                  <a:pt x="9765" y="2093"/>
                  <a:pt x="9759" y="2093"/>
                </a:cubicBezTo>
                <a:cubicBezTo>
                  <a:pt x="9753" y="2093"/>
                  <a:pt x="9753" y="2099"/>
                  <a:pt x="9747" y="2105"/>
                </a:cubicBezTo>
                <a:cubicBezTo>
                  <a:pt x="9747" y="2105"/>
                  <a:pt x="9736" y="2105"/>
                  <a:pt x="9730" y="2105"/>
                </a:cubicBezTo>
                <a:cubicBezTo>
                  <a:pt x="9730" y="2111"/>
                  <a:pt x="9724" y="2111"/>
                  <a:pt x="9724" y="2117"/>
                </a:cubicBezTo>
                <a:cubicBezTo>
                  <a:pt x="9718" y="2117"/>
                  <a:pt x="9712" y="2123"/>
                  <a:pt x="9712" y="2123"/>
                </a:cubicBezTo>
                <a:cubicBezTo>
                  <a:pt x="9706" y="2129"/>
                  <a:pt x="9700" y="2129"/>
                  <a:pt x="9700" y="2129"/>
                </a:cubicBezTo>
                <a:cubicBezTo>
                  <a:pt x="9694" y="2129"/>
                  <a:pt x="9688" y="2134"/>
                  <a:pt x="9688" y="2134"/>
                </a:cubicBezTo>
                <a:cubicBezTo>
                  <a:pt x="9682" y="2141"/>
                  <a:pt x="9682" y="2146"/>
                  <a:pt x="9682" y="2146"/>
                </a:cubicBezTo>
                <a:cubicBezTo>
                  <a:pt x="9676" y="2152"/>
                  <a:pt x="9682" y="2158"/>
                  <a:pt x="9676" y="2158"/>
                </a:cubicBezTo>
                <a:cubicBezTo>
                  <a:pt x="9676" y="2164"/>
                  <a:pt x="9670" y="2170"/>
                  <a:pt x="9658" y="2170"/>
                </a:cubicBezTo>
                <a:cubicBezTo>
                  <a:pt x="9647" y="2170"/>
                  <a:pt x="9647" y="2158"/>
                  <a:pt x="9635" y="2158"/>
                </a:cubicBezTo>
                <a:cubicBezTo>
                  <a:pt x="9611" y="2158"/>
                  <a:pt x="9611" y="2158"/>
                  <a:pt x="9611" y="2158"/>
                </a:cubicBezTo>
                <a:cubicBezTo>
                  <a:pt x="9605" y="2182"/>
                  <a:pt x="9605" y="2182"/>
                  <a:pt x="9605" y="2182"/>
                </a:cubicBezTo>
                <a:cubicBezTo>
                  <a:pt x="9611" y="2188"/>
                  <a:pt x="9611" y="2194"/>
                  <a:pt x="9617" y="2200"/>
                </a:cubicBezTo>
                <a:cubicBezTo>
                  <a:pt x="9605" y="2206"/>
                  <a:pt x="9593" y="2206"/>
                  <a:pt x="9581" y="2212"/>
                </a:cubicBezTo>
                <a:cubicBezTo>
                  <a:pt x="9575" y="2212"/>
                  <a:pt x="9575" y="2212"/>
                  <a:pt x="9570" y="2212"/>
                </a:cubicBezTo>
                <a:cubicBezTo>
                  <a:pt x="9558" y="2212"/>
                  <a:pt x="9558" y="2218"/>
                  <a:pt x="9546" y="2223"/>
                </a:cubicBezTo>
                <a:cubicBezTo>
                  <a:pt x="9540" y="2223"/>
                  <a:pt x="9540" y="2229"/>
                  <a:pt x="9534" y="2229"/>
                </a:cubicBezTo>
                <a:cubicBezTo>
                  <a:pt x="9534" y="2235"/>
                  <a:pt x="9528" y="2235"/>
                  <a:pt x="9522" y="2241"/>
                </a:cubicBezTo>
                <a:cubicBezTo>
                  <a:pt x="9522" y="2241"/>
                  <a:pt x="9516" y="2235"/>
                  <a:pt x="9510" y="2241"/>
                </a:cubicBezTo>
                <a:cubicBezTo>
                  <a:pt x="9510" y="2241"/>
                  <a:pt x="9504" y="2241"/>
                  <a:pt x="9498" y="2247"/>
                </a:cubicBezTo>
                <a:cubicBezTo>
                  <a:pt x="9498" y="2247"/>
                  <a:pt x="9504" y="2253"/>
                  <a:pt x="9498" y="2259"/>
                </a:cubicBezTo>
                <a:cubicBezTo>
                  <a:pt x="9498" y="2259"/>
                  <a:pt x="9504" y="2265"/>
                  <a:pt x="9498" y="2265"/>
                </a:cubicBezTo>
                <a:cubicBezTo>
                  <a:pt x="9498" y="2271"/>
                  <a:pt x="9492" y="2277"/>
                  <a:pt x="9492" y="2277"/>
                </a:cubicBezTo>
                <a:cubicBezTo>
                  <a:pt x="9487" y="2283"/>
                  <a:pt x="9481" y="2289"/>
                  <a:pt x="9481" y="2289"/>
                </a:cubicBezTo>
                <a:cubicBezTo>
                  <a:pt x="9475" y="2289"/>
                  <a:pt x="9469" y="2289"/>
                  <a:pt x="9469" y="2289"/>
                </a:cubicBezTo>
                <a:cubicBezTo>
                  <a:pt x="9463" y="2289"/>
                  <a:pt x="9457" y="2289"/>
                  <a:pt x="9457" y="2289"/>
                </a:cubicBezTo>
                <a:cubicBezTo>
                  <a:pt x="9451" y="2289"/>
                  <a:pt x="9451" y="2295"/>
                  <a:pt x="9445" y="2295"/>
                </a:cubicBezTo>
                <a:cubicBezTo>
                  <a:pt x="9439" y="2300"/>
                  <a:pt x="9433" y="2300"/>
                  <a:pt x="9433" y="2307"/>
                </a:cubicBezTo>
                <a:cubicBezTo>
                  <a:pt x="9433" y="2307"/>
                  <a:pt x="9433" y="2312"/>
                  <a:pt x="9433" y="2318"/>
                </a:cubicBezTo>
                <a:cubicBezTo>
                  <a:pt x="9433" y="2324"/>
                  <a:pt x="9439" y="2324"/>
                  <a:pt x="9439" y="2330"/>
                </a:cubicBezTo>
                <a:cubicBezTo>
                  <a:pt x="9439" y="2330"/>
                  <a:pt x="9439" y="2336"/>
                  <a:pt x="9433" y="2342"/>
                </a:cubicBezTo>
                <a:cubicBezTo>
                  <a:pt x="9433" y="2342"/>
                  <a:pt x="9427" y="2342"/>
                  <a:pt x="9421" y="2342"/>
                </a:cubicBezTo>
                <a:cubicBezTo>
                  <a:pt x="9421" y="2348"/>
                  <a:pt x="9421" y="2348"/>
                  <a:pt x="9421" y="2354"/>
                </a:cubicBezTo>
                <a:cubicBezTo>
                  <a:pt x="9421" y="2360"/>
                  <a:pt x="9421" y="2360"/>
                  <a:pt x="9421" y="2366"/>
                </a:cubicBezTo>
                <a:cubicBezTo>
                  <a:pt x="9421" y="2372"/>
                  <a:pt x="9427" y="2378"/>
                  <a:pt x="9427" y="2384"/>
                </a:cubicBezTo>
                <a:cubicBezTo>
                  <a:pt x="9427" y="2389"/>
                  <a:pt x="9433" y="2395"/>
                  <a:pt x="9427" y="2401"/>
                </a:cubicBezTo>
                <a:cubicBezTo>
                  <a:pt x="9427" y="2407"/>
                  <a:pt x="9421" y="2401"/>
                  <a:pt x="9415" y="2401"/>
                </a:cubicBezTo>
                <a:cubicBezTo>
                  <a:pt x="9409" y="2407"/>
                  <a:pt x="9415" y="2413"/>
                  <a:pt x="9409" y="2413"/>
                </a:cubicBezTo>
                <a:cubicBezTo>
                  <a:pt x="9409" y="2437"/>
                  <a:pt x="9409" y="2437"/>
                  <a:pt x="9409" y="2437"/>
                </a:cubicBezTo>
                <a:cubicBezTo>
                  <a:pt x="9439" y="2437"/>
                  <a:pt x="9439" y="2437"/>
                  <a:pt x="9439" y="2437"/>
                </a:cubicBezTo>
                <a:cubicBezTo>
                  <a:pt x="9445" y="2437"/>
                  <a:pt x="9451" y="2431"/>
                  <a:pt x="9451" y="2431"/>
                </a:cubicBezTo>
                <a:cubicBezTo>
                  <a:pt x="9457" y="2437"/>
                  <a:pt x="9463" y="2437"/>
                  <a:pt x="9463" y="2437"/>
                </a:cubicBezTo>
                <a:cubicBezTo>
                  <a:pt x="9469" y="2443"/>
                  <a:pt x="9469" y="2449"/>
                  <a:pt x="9469" y="2449"/>
                </a:cubicBezTo>
                <a:cubicBezTo>
                  <a:pt x="9469" y="2455"/>
                  <a:pt x="9463" y="2461"/>
                  <a:pt x="9463" y="2461"/>
                </a:cubicBezTo>
                <a:cubicBezTo>
                  <a:pt x="9457" y="2466"/>
                  <a:pt x="9451" y="2461"/>
                  <a:pt x="9451" y="2466"/>
                </a:cubicBezTo>
                <a:cubicBezTo>
                  <a:pt x="9451" y="2473"/>
                  <a:pt x="9451" y="2473"/>
                  <a:pt x="9451" y="2478"/>
                </a:cubicBezTo>
                <a:cubicBezTo>
                  <a:pt x="9451" y="2484"/>
                  <a:pt x="9451" y="2484"/>
                  <a:pt x="9451" y="2490"/>
                </a:cubicBezTo>
                <a:cubicBezTo>
                  <a:pt x="9451" y="2496"/>
                  <a:pt x="9439" y="2490"/>
                  <a:pt x="9433" y="2496"/>
                </a:cubicBezTo>
                <a:cubicBezTo>
                  <a:pt x="9433" y="2502"/>
                  <a:pt x="9433" y="2502"/>
                  <a:pt x="9433" y="2508"/>
                </a:cubicBezTo>
                <a:cubicBezTo>
                  <a:pt x="9433" y="2514"/>
                  <a:pt x="9433" y="2514"/>
                  <a:pt x="9433" y="2520"/>
                </a:cubicBezTo>
                <a:cubicBezTo>
                  <a:pt x="9451" y="2520"/>
                  <a:pt x="9463" y="2520"/>
                  <a:pt x="9481" y="2526"/>
                </a:cubicBezTo>
                <a:cubicBezTo>
                  <a:pt x="9481" y="2532"/>
                  <a:pt x="9481" y="2544"/>
                  <a:pt x="9481" y="2550"/>
                </a:cubicBezTo>
                <a:cubicBezTo>
                  <a:pt x="9475" y="2555"/>
                  <a:pt x="9469" y="2555"/>
                  <a:pt x="9469" y="2561"/>
                </a:cubicBezTo>
                <a:cubicBezTo>
                  <a:pt x="9463" y="2561"/>
                  <a:pt x="9463" y="2567"/>
                  <a:pt x="9463" y="2573"/>
                </a:cubicBezTo>
                <a:lnTo>
                  <a:pt x="9469" y="2579"/>
                </a:lnTo>
                <a:cubicBezTo>
                  <a:pt x="9469" y="2585"/>
                  <a:pt x="9469" y="2585"/>
                  <a:pt x="9469" y="2591"/>
                </a:cubicBezTo>
                <a:cubicBezTo>
                  <a:pt x="9475" y="2591"/>
                  <a:pt x="9481" y="2591"/>
                  <a:pt x="9492" y="2591"/>
                </a:cubicBezTo>
                <a:cubicBezTo>
                  <a:pt x="9492" y="2591"/>
                  <a:pt x="9498" y="2591"/>
                  <a:pt x="9504" y="2591"/>
                </a:cubicBezTo>
                <a:cubicBezTo>
                  <a:pt x="9510" y="2591"/>
                  <a:pt x="9510" y="2597"/>
                  <a:pt x="9510" y="2603"/>
                </a:cubicBezTo>
                <a:cubicBezTo>
                  <a:pt x="9516" y="2603"/>
                  <a:pt x="9522" y="2609"/>
                  <a:pt x="9522" y="2615"/>
                </a:cubicBezTo>
                <a:cubicBezTo>
                  <a:pt x="9546" y="2609"/>
                  <a:pt x="9546" y="2609"/>
                  <a:pt x="9546" y="2609"/>
                </a:cubicBezTo>
                <a:cubicBezTo>
                  <a:pt x="9552" y="2609"/>
                  <a:pt x="9558" y="2609"/>
                  <a:pt x="9558" y="2609"/>
                </a:cubicBezTo>
                <a:cubicBezTo>
                  <a:pt x="9564" y="2615"/>
                  <a:pt x="9570" y="2615"/>
                  <a:pt x="9575" y="2615"/>
                </a:cubicBezTo>
                <a:cubicBezTo>
                  <a:pt x="9587" y="2615"/>
                  <a:pt x="9593" y="2615"/>
                  <a:pt x="9605" y="2609"/>
                </a:cubicBezTo>
                <a:cubicBezTo>
                  <a:pt x="9611" y="2603"/>
                  <a:pt x="9605" y="2597"/>
                  <a:pt x="9611" y="2597"/>
                </a:cubicBezTo>
                <a:cubicBezTo>
                  <a:pt x="9617" y="2597"/>
                  <a:pt x="9623" y="2597"/>
                  <a:pt x="9623" y="2597"/>
                </a:cubicBezTo>
                <a:cubicBezTo>
                  <a:pt x="9629" y="2597"/>
                  <a:pt x="9635" y="2597"/>
                  <a:pt x="9635" y="2591"/>
                </a:cubicBezTo>
                <a:cubicBezTo>
                  <a:pt x="9641" y="2591"/>
                  <a:pt x="9641" y="2585"/>
                  <a:pt x="9647" y="2585"/>
                </a:cubicBezTo>
                <a:cubicBezTo>
                  <a:pt x="9653" y="2585"/>
                  <a:pt x="9653" y="2579"/>
                  <a:pt x="9653" y="2573"/>
                </a:cubicBezTo>
                <a:cubicBezTo>
                  <a:pt x="9658" y="2567"/>
                  <a:pt x="9658" y="2567"/>
                  <a:pt x="9664" y="2561"/>
                </a:cubicBezTo>
                <a:cubicBezTo>
                  <a:pt x="9670" y="2555"/>
                  <a:pt x="9676" y="2550"/>
                  <a:pt x="9682" y="2538"/>
                </a:cubicBezTo>
                <a:cubicBezTo>
                  <a:pt x="9682" y="2538"/>
                  <a:pt x="9682" y="2532"/>
                  <a:pt x="9688" y="2526"/>
                </a:cubicBezTo>
                <a:cubicBezTo>
                  <a:pt x="9694" y="2526"/>
                  <a:pt x="9700" y="2526"/>
                  <a:pt x="9700" y="2526"/>
                </a:cubicBezTo>
                <a:cubicBezTo>
                  <a:pt x="9706" y="2526"/>
                  <a:pt x="9706" y="2526"/>
                  <a:pt x="9712" y="2526"/>
                </a:cubicBezTo>
                <a:cubicBezTo>
                  <a:pt x="9718" y="2526"/>
                  <a:pt x="9718" y="2520"/>
                  <a:pt x="9724" y="2520"/>
                </a:cubicBezTo>
                <a:cubicBezTo>
                  <a:pt x="9724" y="2496"/>
                  <a:pt x="9724" y="2496"/>
                  <a:pt x="9724" y="2496"/>
                </a:cubicBezTo>
                <a:cubicBezTo>
                  <a:pt x="9730" y="2502"/>
                  <a:pt x="9730" y="2496"/>
                  <a:pt x="9736" y="2496"/>
                </a:cubicBezTo>
                <a:cubicBezTo>
                  <a:pt x="9741" y="2502"/>
                  <a:pt x="9741" y="2502"/>
                  <a:pt x="9747" y="2502"/>
                </a:cubicBezTo>
                <a:cubicBezTo>
                  <a:pt x="9747" y="2508"/>
                  <a:pt x="9753" y="2514"/>
                  <a:pt x="9753" y="2514"/>
                </a:cubicBezTo>
                <a:cubicBezTo>
                  <a:pt x="9753" y="2520"/>
                  <a:pt x="9753" y="2526"/>
                  <a:pt x="9753" y="2526"/>
                </a:cubicBezTo>
                <a:cubicBezTo>
                  <a:pt x="9753" y="2532"/>
                  <a:pt x="9765" y="2532"/>
                  <a:pt x="9765" y="2538"/>
                </a:cubicBezTo>
                <a:cubicBezTo>
                  <a:pt x="9765" y="2544"/>
                  <a:pt x="9759" y="2555"/>
                  <a:pt x="9765" y="2561"/>
                </a:cubicBezTo>
                <a:cubicBezTo>
                  <a:pt x="9765" y="2567"/>
                  <a:pt x="9765" y="2567"/>
                  <a:pt x="9765" y="2573"/>
                </a:cubicBezTo>
                <a:cubicBezTo>
                  <a:pt x="9771" y="2579"/>
                  <a:pt x="9777" y="2579"/>
                  <a:pt x="9777" y="2579"/>
                </a:cubicBezTo>
                <a:cubicBezTo>
                  <a:pt x="9783" y="2585"/>
                  <a:pt x="9789" y="2591"/>
                  <a:pt x="9789" y="2597"/>
                </a:cubicBezTo>
                <a:cubicBezTo>
                  <a:pt x="9789" y="2603"/>
                  <a:pt x="9789" y="2603"/>
                  <a:pt x="9789" y="2603"/>
                </a:cubicBezTo>
                <a:cubicBezTo>
                  <a:pt x="9789" y="2609"/>
                  <a:pt x="9777" y="2609"/>
                  <a:pt x="9777" y="2615"/>
                </a:cubicBezTo>
                <a:cubicBezTo>
                  <a:pt x="9777" y="2621"/>
                  <a:pt x="9783" y="2627"/>
                  <a:pt x="9783" y="2627"/>
                </a:cubicBezTo>
                <a:cubicBezTo>
                  <a:pt x="9783" y="2639"/>
                  <a:pt x="9789" y="2644"/>
                  <a:pt x="9795" y="2650"/>
                </a:cubicBezTo>
                <a:cubicBezTo>
                  <a:pt x="9800" y="2650"/>
                  <a:pt x="9800" y="2650"/>
                  <a:pt x="9806" y="2650"/>
                </a:cubicBezTo>
                <a:cubicBezTo>
                  <a:pt x="9812" y="2656"/>
                  <a:pt x="9812" y="2662"/>
                  <a:pt x="9812" y="2662"/>
                </a:cubicBezTo>
                <a:cubicBezTo>
                  <a:pt x="9818" y="2668"/>
                  <a:pt x="9824" y="2668"/>
                  <a:pt x="9824" y="2674"/>
                </a:cubicBezTo>
                <a:cubicBezTo>
                  <a:pt x="9824" y="2686"/>
                  <a:pt x="9824" y="2686"/>
                  <a:pt x="9824" y="2686"/>
                </a:cubicBezTo>
                <a:cubicBezTo>
                  <a:pt x="9824" y="2698"/>
                  <a:pt x="9824" y="2698"/>
                  <a:pt x="9824" y="2698"/>
                </a:cubicBezTo>
                <a:cubicBezTo>
                  <a:pt x="9824" y="2710"/>
                  <a:pt x="9829" y="2716"/>
                  <a:pt x="9829" y="2721"/>
                </a:cubicBezTo>
                <a:cubicBezTo>
                  <a:pt x="9835" y="2727"/>
                  <a:pt x="9841" y="2727"/>
                  <a:pt x="9841" y="2727"/>
                </a:cubicBezTo>
                <a:cubicBezTo>
                  <a:pt x="9847" y="2733"/>
                  <a:pt x="9853" y="2739"/>
                  <a:pt x="9853" y="2739"/>
                </a:cubicBezTo>
                <a:cubicBezTo>
                  <a:pt x="9859" y="2745"/>
                  <a:pt x="9865" y="2745"/>
                  <a:pt x="9865" y="2751"/>
                </a:cubicBezTo>
                <a:cubicBezTo>
                  <a:pt x="9865" y="2751"/>
                  <a:pt x="9871" y="2757"/>
                  <a:pt x="9871" y="2763"/>
                </a:cubicBezTo>
                <a:cubicBezTo>
                  <a:pt x="9871" y="2763"/>
                  <a:pt x="9865" y="2769"/>
                  <a:pt x="9865" y="2775"/>
                </a:cubicBezTo>
                <a:cubicBezTo>
                  <a:pt x="9865" y="2781"/>
                  <a:pt x="9859" y="2781"/>
                  <a:pt x="9859" y="2793"/>
                </a:cubicBezTo>
                <a:cubicBezTo>
                  <a:pt x="9859" y="2799"/>
                  <a:pt x="9859" y="2799"/>
                  <a:pt x="9859" y="2799"/>
                </a:cubicBezTo>
                <a:lnTo>
                  <a:pt x="9865" y="2805"/>
                </a:lnTo>
                <a:cubicBezTo>
                  <a:pt x="9865" y="2810"/>
                  <a:pt x="9865" y="2816"/>
                  <a:pt x="9865" y="2816"/>
                </a:cubicBezTo>
                <a:cubicBezTo>
                  <a:pt x="9942" y="2816"/>
                  <a:pt x="9942" y="2816"/>
                  <a:pt x="9942" y="2816"/>
                </a:cubicBezTo>
                <a:cubicBezTo>
                  <a:pt x="9942" y="2810"/>
                  <a:pt x="9942" y="2805"/>
                  <a:pt x="9948" y="2805"/>
                </a:cubicBezTo>
                <a:cubicBezTo>
                  <a:pt x="9948" y="2799"/>
                  <a:pt x="9942" y="2793"/>
                  <a:pt x="9948" y="2793"/>
                </a:cubicBezTo>
                <a:cubicBezTo>
                  <a:pt x="9948" y="2787"/>
                  <a:pt x="9954" y="2781"/>
                  <a:pt x="9954" y="2781"/>
                </a:cubicBezTo>
                <a:cubicBezTo>
                  <a:pt x="9960" y="2775"/>
                  <a:pt x="9960" y="2769"/>
                  <a:pt x="9966" y="2769"/>
                </a:cubicBezTo>
                <a:cubicBezTo>
                  <a:pt x="9972" y="2769"/>
                  <a:pt x="9972" y="2769"/>
                  <a:pt x="9978" y="2769"/>
                </a:cubicBezTo>
                <a:cubicBezTo>
                  <a:pt x="9990" y="2769"/>
                  <a:pt x="9990" y="2769"/>
                  <a:pt x="9990" y="2769"/>
                </a:cubicBezTo>
                <a:cubicBezTo>
                  <a:pt x="9990" y="2769"/>
                  <a:pt x="9995" y="2769"/>
                  <a:pt x="10001" y="2769"/>
                </a:cubicBezTo>
                <a:cubicBezTo>
                  <a:pt x="10001" y="2769"/>
                  <a:pt x="10007" y="2775"/>
                  <a:pt x="10013" y="2775"/>
                </a:cubicBezTo>
                <a:cubicBezTo>
                  <a:pt x="10019" y="2775"/>
                  <a:pt x="10019" y="2775"/>
                  <a:pt x="10025" y="2769"/>
                </a:cubicBezTo>
                <a:cubicBezTo>
                  <a:pt x="10025" y="2769"/>
                  <a:pt x="10025" y="2763"/>
                  <a:pt x="10031" y="2757"/>
                </a:cubicBezTo>
                <a:cubicBezTo>
                  <a:pt x="10037" y="2757"/>
                  <a:pt x="10049" y="2757"/>
                  <a:pt x="10055" y="2757"/>
                </a:cubicBezTo>
                <a:cubicBezTo>
                  <a:pt x="10055" y="2721"/>
                  <a:pt x="10055" y="2721"/>
                  <a:pt x="10055" y="2721"/>
                </a:cubicBezTo>
                <a:cubicBezTo>
                  <a:pt x="10102" y="2721"/>
                  <a:pt x="10102" y="2721"/>
                  <a:pt x="10102" y="2721"/>
                </a:cubicBezTo>
                <a:cubicBezTo>
                  <a:pt x="10102" y="2716"/>
                  <a:pt x="10108" y="2716"/>
                  <a:pt x="10108" y="2710"/>
                </a:cubicBezTo>
                <a:cubicBezTo>
                  <a:pt x="10108" y="2704"/>
                  <a:pt x="10102" y="2698"/>
                  <a:pt x="10102" y="2692"/>
                </a:cubicBezTo>
                <a:cubicBezTo>
                  <a:pt x="10079" y="2692"/>
                  <a:pt x="10079" y="2692"/>
                  <a:pt x="10079" y="2692"/>
                </a:cubicBezTo>
                <a:cubicBezTo>
                  <a:pt x="10079" y="2692"/>
                  <a:pt x="10072" y="2698"/>
                  <a:pt x="10067" y="2698"/>
                </a:cubicBezTo>
                <a:cubicBezTo>
                  <a:pt x="10067" y="2698"/>
                  <a:pt x="10061" y="2698"/>
                  <a:pt x="10055" y="2698"/>
                </a:cubicBezTo>
                <a:cubicBezTo>
                  <a:pt x="10055" y="2692"/>
                  <a:pt x="10061" y="2686"/>
                  <a:pt x="10055" y="2686"/>
                </a:cubicBezTo>
                <a:cubicBezTo>
                  <a:pt x="10055" y="2680"/>
                  <a:pt x="10049" y="2686"/>
                  <a:pt x="10043" y="2680"/>
                </a:cubicBezTo>
                <a:cubicBezTo>
                  <a:pt x="10049" y="2674"/>
                  <a:pt x="10055" y="2668"/>
                  <a:pt x="10061" y="2656"/>
                </a:cubicBezTo>
                <a:lnTo>
                  <a:pt x="10067" y="2650"/>
                </a:lnTo>
                <a:cubicBezTo>
                  <a:pt x="10072" y="2639"/>
                  <a:pt x="10072" y="2632"/>
                  <a:pt x="10072" y="2627"/>
                </a:cubicBezTo>
                <a:cubicBezTo>
                  <a:pt x="10072" y="2615"/>
                  <a:pt x="10072" y="2609"/>
                  <a:pt x="10072" y="2603"/>
                </a:cubicBezTo>
                <a:cubicBezTo>
                  <a:pt x="10072" y="2597"/>
                  <a:pt x="10072" y="2591"/>
                  <a:pt x="10072" y="2591"/>
                </a:cubicBezTo>
                <a:cubicBezTo>
                  <a:pt x="10079" y="2585"/>
                  <a:pt x="10079" y="2585"/>
                  <a:pt x="10079" y="2579"/>
                </a:cubicBezTo>
                <a:cubicBezTo>
                  <a:pt x="10084" y="2573"/>
                  <a:pt x="10090" y="2573"/>
                  <a:pt x="10090" y="2573"/>
                </a:cubicBezTo>
                <a:cubicBezTo>
                  <a:pt x="10096" y="2567"/>
                  <a:pt x="10096" y="2561"/>
                  <a:pt x="10102" y="2561"/>
                </a:cubicBezTo>
                <a:cubicBezTo>
                  <a:pt x="10108" y="2561"/>
                  <a:pt x="10108" y="2561"/>
                  <a:pt x="10114" y="2561"/>
                </a:cubicBezTo>
                <a:cubicBezTo>
                  <a:pt x="10120" y="2555"/>
                  <a:pt x="10120" y="2550"/>
                  <a:pt x="10126" y="2550"/>
                </a:cubicBezTo>
                <a:cubicBezTo>
                  <a:pt x="10132" y="2550"/>
                  <a:pt x="10132" y="2550"/>
                  <a:pt x="10138" y="2550"/>
                </a:cubicBezTo>
                <a:cubicBezTo>
                  <a:pt x="10138" y="2544"/>
                  <a:pt x="10144" y="2550"/>
                  <a:pt x="10150" y="2550"/>
                </a:cubicBezTo>
                <a:cubicBezTo>
                  <a:pt x="10150" y="2544"/>
                  <a:pt x="10150" y="2538"/>
                  <a:pt x="10156" y="2538"/>
                </a:cubicBezTo>
                <a:cubicBezTo>
                  <a:pt x="10156" y="2532"/>
                  <a:pt x="10156" y="2526"/>
                  <a:pt x="10156" y="2526"/>
                </a:cubicBezTo>
                <a:cubicBezTo>
                  <a:pt x="10156" y="2520"/>
                  <a:pt x="10161" y="2520"/>
                  <a:pt x="10161" y="2514"/>
                </a:cubicBezTo>
                <a:cubicBezTo>
                  <a:pt x="10167" y="2508"/>
                  <a:pt x="10173" y="2508"/>
                  <a:pt x="10173" y="2502"/>
                </a:cubicBezTo>
                <a:cubicBezTo>
                  <a:pt x="10179" y="2502"/>
                  <a:pt x="10185" y="2502"/>
                  <a:pt x="10185" y="2496"/>
                </a:cubicBezTo>
                <a:cubicBezTo>
                  <a:pt x="10185" y="2490"/>
                  <a:pt x="10185" y="2490"/>
                  <a:pt x="10185" y="2484"/>
                </a:cubicBezTo>
                <a:cubicBezTo>
                  <a:pt x="10185" y="2473"/>
                  <a:pt x="10185" y="2473"/>
                  <a:pt x="10185" y="2473"/>
                </a:cubicBezTo>
                <a:cubicBezTo>
                  <a:pt x="10185" y="2466"/>
                  <a:pt x="10185" y="2466"/>
                  <a:pt x="10185" y="2461"/>
                </a:cubicBezTo>
                <a:cubicBezTo>
                  <a:pt x="10173" y="2461"/>
                  <a:pt x="10167" y="2461"/>
                  <a:pt x="10161" y="2461"/>
                </a:cubicBezTo>
                <a:cubicBezTo>
                  <a:pt x="10150" y="2461"/>
                  <a:pt x="10144" y="2455"/>
                  <a:pt x="10138" y="2455"/>
                </a:cubicBezTo>
                <a:cubicBezTo>
                  <a:pt x="10132" y="2455"/>
                  <a:pt x="10132" y="2461"/>
                  <a:pt x="10126" y="2461"/>
                </a:cubicBezTo>
                <a:cubicBezTo>
                  <a:pt x="10126" y="2443"/>
                  <a:pt x="10126" y="2437"/>
                  <a:pt x="10126" y="2419"/>
                </a:cubicBezTo>
                <a:cubicBezTo>
                  <a:pt x="10126" y="2419"/>
                  <a:pt x="10120" y="2413"/>
                  <a:pt x="10114" y="2413"/>
                </a:cubicBezTo>
                <a:cubicBezTo>
                  <a:pt x="10108" y="2407"/>
                  <a:pt x="10108" y="2413"/>
                  <a:pt x="10102" y="2413"/>
                </a:cubicBezTo>
                <a:cubicBezTo>
                  <a:pt x="10096" y="2407"/>
                  <a:pt x="10096" y="2407"/>
                  <a:pt x="10090" y="2401"/>
                </a:cubicBezTo>
                <a:cubicBezTo>
                  <a:pt x="10090" y="2401"/>
                  <a:pt x="10090" y="2395"/>
                  <a:pt x="10090" y="2389"/>
                </a:cubicBezTo>
                <a:cubicBezTo>
                  <a:pt x="10090" y="2300"/>
                  <a:pt x="10090" y="2300"/>
                  <a:pt x="10090" y="2300"/>
                </a:cubicBezTo>
                <a:cubicBezTo>
                  <a:pt x="10096" y="2295"/>
                  <a:pt x="10102" y="2295"/>
                  <a:pt x="10108" y="2289"/>
                </a:cubicBezTo>
                <a:cubicBezTo>
                  <a:pt x="10108" y="2289"/>
                  <a:pt x="10108" y="2283"/>
                  <a:pt x="10114" y="2277"/>
                </a:cubicBezTo>
                <a:cubicBezTo>
                  <a:pt x="10114" y="2277"/>
                  <a:pt x="10120" y="2271"/>
                  <a:pt x="10120" y="2265"/>
                </a:cubicBezTo>
                <a:cubicBezTo>
                  <a:pt x="10126" y="2265"/>
                  <a:pt x="10126" y="2259"/>
                  <a:pt x="10126" y="2259"/>
                </a:cubicBezTo>
                <a:cubicBezTo>
                  <a:pt x="10132" y="2247"/>
                  <a:pt x="10132" y="2241"/>
                  <a:pt x="10132" y="2235"/>
                </a:cubicBezTo>
                <a:cubicBezTo>
                  <a:pt x="10138" y="2229"/>
                  <a:pt x="10138" y="2223"/>
                  <a:pt x="10138" y="2223"/>
                </a:cubicBezTo>
                <a:cubicBezTo>
                  <a:pt x="10144" y="2218"/>
                  <a:pt x="10150" y="2218"/>
                  <a:pt x="10150" y="2218"/>
                </a:cubicBezTo>
                <a:cubicBezTo>
                  <a:pt x="10156" y="2218"/>
                  <a:pt x="10161" y="2218"/>
                  <a:pt x="10161" y="2218"/>
                </a:cubicBezTo>
                <a:cubicBezTo>
                  <a:pt x="10173" y="2212"/>
                  <a:pt x="10179" y="2212"/>
                  <a:pt x="10185" y="2206"/>
                </a:cubicBezTo>
                <a:cubicBezTo>
                  <a:pt x="10191" y="2200"/>
                  <a:pt x="10191" y="2200"/>
                  <a:pt x="10197" y="2194"/>
                </a:cubicBezTo>
                <a:cubicBezTo>
                  <a:pt x="10197" y="2188"/>
                  <a:pt x="10203" y="2188"/>
                  <a:pt x="10203" y="2188"/>
                </a:cubicBezTo>
                <a:cubicBezTo>
                  <a:pt x="10209" y="2182"/>
                  <a:pt x="10209" y="2176"/>
                  <a:pt x="10209" y="2176"/>
                </a:cubicBezTo>
                <a:cubicBezTo>
                  <a:pt x="10221" y="2170"/>
                  <a:pt x="10227" y="2170"/>
                  <a:pt x="10233" y="2170"/>
                </a:cubicBezTo>
                <a:cubicBezTo>
                  <a:pt x="10238" y="2170"/>
                  <a:pt x="10245" y="2170"/>
                  <a:pt x="10250" y="2170"/>
                </a:cubicBezTo>
                <a:cubicBezTo>
                  <a:pt x="10250" y="2170"/>
                  <a:pt x="10250" y="2164"/>
                  <a:pt x="10256" y="2158"/>
                </a:cubicBezTo>
                <a:cubicBezTo>
                  <a:pt x="10262" y="2158"/>
                  <a:pt x="10268" y="2152"/>
                  <a:pt x="10268" y="2152"/>
                </a:cubicBezTo>
                <a:cubicBezTo>
                  <a:pt x="10268" y="2146"/>
                  <a:pt x="10268" y="2141"/>
                  <a:pt x="10268" y="2141"/>
                </a:cubicBezTo>
                <a:cubicBezTo>
                  <a:pt x="10268" y="2134"/>
                  <a:pt x="10274" y="2129"/>
                  <a:pt x="10274" y="2129"/>
                </a:cubicBezTo>
                <a:cubicBezTo>
                  <a:pt x="10280" y="2129"/>
                  <a:pt x="10286" y="2129"/>
                  <a:pt x="10286" y="2123"/>
                </a:cubicBezTo>
                <a:cubicBezTo>
                  <a:pt x="10292" y="2123"/>
                  <a:pt x="10298" y="2123"/>
                  <a:pt x="10298" y="2123"/>
                </a:cubicBezTo>
                <a:cubicBezTo>
                  <a:pt x="10304" y="2123"/>
                  <a:pt x="10310" y="2123"/>
                  <a:pt x="10310" y="2123"/>
                </a:cubicBezTo>
                <a:cubicBezTo>
                  <a:pt x="10316" y="2123"/>
                  <a:pt x="10322" y="2123"/>
                  <a:pt x="10322" y="2117"/>
                </a:cubicBezTo>
                <a:cubicBezTo>
                  <a:pt x="10327" y="2117"/>
                  <a:pt x="10333" y="2111"/>
                  <a:pt x="10333" y="2105"/>
                </a:cubicBezTo>
                <a:cubicBezTo>
                  <a:pt x="10333" y="2093"/>
                  <a:pt x="10327" y="2093"/>
                  <a:pt x="10322" y="2087"/>
                </a:cubicBezTo>
                <a:cubicBezTo>
                  <a:pt x="10322" y="2081"/>
                  <a:pt x="10316" y="2081"/>
                  <a:pt x="10310" y="2075"/>
                </a:cubicBezTo>
                <a:cubicBezTo>
                  <a:pt x="10310" y="2075"/>
                  <a:pt x="10310" y="2069"/>
                  <a:pt x="10310" y="2063"/>
                </a:cubicBezTo>
                <a:cubicBezTo>
                  <a:pt x="10310" y="2052"/>
                  <a:pt x="10310" y="2040"/>
                  <a:pt x="10322" y="2034"/>
                </a:cubicBezTo>
                <a:cubicBezTo>
                  <a:pt x="10322" y="2028"/>
                  <a:pt x="10322" y="2022"/>
                  <a:pt x="10327" y="2022"/>
                </a:cubicBezTo>
                <a:cubicBezTo>
                  <a:pt x="10333" y="2016"/>
                  <a:pt x="10333" y="2022"/>
                  <a:pt x="10339" y="2022"/>
                </a:cubicBezTo>
                <a:cubicBezTo>
                  <a:pt x="10345" y="2016"/>
                  <a:pt x="10345" y="2016"/>
                  <a:pt x="10351" y="2010"/>
                </a:cubicBezTo>
                <a:cubicBezTo>
                  <a:pt x="10357" y="2010"/>
                  <a:pt x="10357" y="2004"/>
                  <a:pt x="10357" y="1998"/>
                </a:cubicBezTo>
                <a:cubicBezTo>
                  <a:pt x="10363" y="1986"/>
                  <a:pt x="10363" y="1980"/>
                  <a:pt x="10369" y="1975"/>
                </a:cubicBezTo>
                <a:cubicBezTo>
                  <a:pt x="10369" y="1968"/>
                  <a:pt x="10369" y="1963"/>
                  <a:pt x="10369" y="1963"/>
                </a:cubicBezTo>
                <a:cubicBezTo>
                  <a:pt x="10375" y="1957"/>
                  <a:pt x="10387" y="1957"/>
                  <a:pt x="10393" y="1957"/>
                </a:cubicBezTo>
                <a:cubicBezTo>
                  <a:pt x="10404" y="1957"/>
                  <a:pt x="10411" y="1963"/>
                  <a:pt x="10416" y="1963"/>
                </a:cubicBezTo>
                <a:cubicBezTo>
                  <a:pt x="10422" y="1963"/>
                  <a:pt x="10422" y="1963"/>
                  <a:pt x="10428" y="1963"/>
                </a:cubicBezTo>
                <a:cubicBezTo>
                  <a:pt x="10434" y="1963"/>
                  <a:pt x="10434" y="1968"/>
                  <a:pt x="10434" y="1975"/>
                </a:cubicBezTo>
                <a:cubicBezTo>
                  <a:pt x="10446" y="1980"/>
                  <a:pt x="10446" y="1986"/>
                  <a:pt x="10452" y="1998"/>
                </a:cubicBezTo>
                <a:cubicBezTo>
                  <a:pt x="10458" y="1992"/>
                  <a:pt x="10464" y="1992"/>
                  <a:pt x="10464" y="1992"/>
                </a:cubicBezTo>
                <a:cubicBezTo>
                  <a:pt x="10470" y="1992"/>
                  <a:pt x="10470" y="1986"/>
                  <a:pt x="10476" y="1980"/>
                </a:cubicBezTo>
                <a:cubicBezTo>
                  <a:pt x="10476" y="1980"/>
                  <a:pt x="10482" y="1980"/>
                  <a:pt x="10488" y="1980"/>
                </a:cubicBezTo>
                <a:cubicBezTo>
                  <a:pt x="10493" y="1980"/>
                  <a:pt x="10493" y="1986"/>
                  <a:pt x="10499" y="1986"/>
                </a:cubicBezTo>
                <a:cubicBezTo>
                  <a:pt x="10499" y="1992"/>
                  <a:pt x="10505" y="1992"/>
                  <a:pt x="10505" y="1998"/>
                </a:cubicBezTo>
                <a:cubicBezTo>
                  <a:pt x="10511" y="1998"/>
                  <a:pt x="10511" y="2004"/>
                  <a:pt x="10511" y="2010"/>
                </a:cubicBezTo>
                <a:cubicBezTo>
                  <a:pt x="10517" y="2010"/>
                  <a:pt x="10517" y="2016"/>
                  <a:pt x="10517" y="2022"/>
                </a:cubicBezTo>
                <a:cubicBezTo>
                  <a:pt x="10517" y="2057"/>
                  <a:pt x="10517" y="2057"/>
                  <a:pt x="10517" y="2057"/>
                </a:cubicBezTo>
                <a:cubicBezTo>
                  <a:pt x="10488" y="2057"/>
                  <a:pt x="10488" y="2057"/>
                  <a:pt x="10488" y="2057"/>
                </a:cubicBezTo>
                <a:cubicBezTo>
                  <a:pt x="10488" y="2069"/>
                  <a:pt x="10488" y="2075"/>
                  <a:pt x="10488" y="2093"/>
                </a:cubicBezTo>
                <a:cubicBezTo>
                  <a:pt x="10488" y="2093"/>
                  <a:pt x="10488" y="2099"/>
                  <a:pt x="10488" y="2105"/>
                </a:cubicBezTo>
                <a:cubicBezTo>
                  <a:pt x="10482" y="2111"/>
                  <a:pt x="10482" y="2117"/>
                  <a:pt x="10476" y="2123"/>
                </a:cubicBezTo>
                <a:cubicBezTo>
                  <a:pt x="10470" y="2129"/>
                  <a:pt x="10464" y="2129"/>
                  <a:pt x="10464" y="2134"/>
                </a:cubicBezTo>
                <a:cubicBezTo>
                  <a:pt x="10458" y="2141"/>
                  <a:pt x="10452" y="2141"/>
                  <a:pt x="10446" y="2141"/>
                </a:cubicBezTo>
                <a:cubicBezTo>
                  <a:pt x="10434" y="2141"/>
                  <a:pt x="10428" y="2134"/>
                  <a:pt x="10416" y="2134"/>
                </a:cubicBezTo>
                <a:cubicBezTo>
                  <a:pt x="10411" y="2134"/>
                  <a:pt x="10404" y="2141"/>
                  <a:pt x="10404" y="2141"/>
                </a:cubicBezTo>
                <a:cubicBezTo>
                  <a:pt x="10399" y="2146"/>
                  <a:pt x="10393" y="2146"/>
                  <a:pt x="10393" y="2146"/>
                </a:cubicBezTo>
                <a:cubicBezTo>
                  <a:pt x="10387" y="2152"/>
                  <a:pt x="10387" y="2158"/>
                  <a:pt x="10387" y="2158"/>
                </a:cubicBezTo>
                <a:cubicBezTo>
                  <a:pt x="10381" y="2164"/>
                  <a:pt x="10381" y="2164"/>
                  <a:pt x="10375" y="2170"/>
                </a:cubicBezTo>
                <a:cubicBezTo>
                  <a:pt x="10375" y="2176"/>
                  <a:pt x="10375" y="2176"/>
                  <a:pt x="10375" y="2182"/>
                </a:cubicBezTo>
                <a:cubicBezTo>
                  <a:pt x="10369" y="2188"/>
                  <a:pt x="10363" y="2188"/>
                  <a:pt x="10363" y="2188"/>
                </a:cubicBezTo>
                <a:cubicBezTo>
                  <a:pt x="10357" y="2194"/>
                  <a:pt x="10357" y="2194"/>
                  <a:pt x="10351" y="2200"/>
                </a:cubicBezTo>
                <a:cubicBezTo>
                  <a:pt x="10351" y="2206"/>
                  <a:pt x="10351" y="2206"/>
                  <a:pt x="10345" y="2212"/>
                </a:cubicBezTo>
                <a:cubicBezTo>
                  <a:pt x="10339" y="2212"/>
                  <a:pt x="10339" y="2212"/>
                  <a:pt x="10333" y="2218"/>
                </a:cubicBezTo>
                <a:cubicBezTo>
                  <a:pt x="10327" y="2223"/>
                  <a:pt x="10316" y="2223"/>
                  <a:pt x="10316" y="2235"/>
                </a:cubicBezTo>
                <a:cubicBezTo>
                  <a:pt x="10316" y="2253"/>
                  <a:pt x="10322" y="2259"/>
                  <a:pt x="10322" y="2277"/>
                </a:cubicBezTo>
                <a:cubicBezTo>
                  <a:pt x="10322" y="2283"/>
                  <a:pt x="10322" y="2289"/>
                  <a:pt x="10316" y="2295"/>
                </a:cubicBezTo>
                <a:cubicBezTo>
                  <a:pt x="10316" y="2300"/>
                  <a:pt x="10304" y="2300"/>
                  <a:pt x="10304" y="2312"/>
                </a:cubicBezTo>
                <a:cubicBezTo>
                  <a:pt x="10304" y="2324"/>
                  <a:pt x="10310" y="2336"/>
                  <a:pt x="10310" y="2348"/>
                </a:cubicBezTo>
                <a:cubicBezTo>
                  <a:pt x="10310" y="2360"/>
                  <a:pt x="10310" y="2360"/>
                  <a:pt x="10310" y="2360"/>
                </a:cubicBezTo>
                <a:cubicBezTo>
                  <a:pt x="10310" y="2366"/>
                  <a:pt x="10316" y="2372"/>
                  <a:pt x="10316" y="2372"/>
                </a:cubicBezTo>
                <a:cubicBezTo>
                  <a:pt x="10316" y="2384"/>
                  <a:pt x="10316" y="2389"/>
                  <a:pt x="10316" y="2401"/>
                </a:cubicBezTo>
                <a:cubicBezTo>
                  <a:pt x="10327" y="2401"/>
                  <a:pt x="10333" y="2401"/>
                  <a:pt x="10345" y="2401"/>
                </a:cubicBezTo>
                <a:cubicBezTo>
                  <a:pt x="10351" y="2401"/>
                  <a:pt x="10357" y="2407"/>
                  <a:pt x="10363" y="2413"/>
                </a:cubicBezTo>
                <a:cubicBezTo>
                  <a:pt x="10369" y="2413"/>
                  <a:pt x="10369" y="2419"/>
                  <a:pt x="10375" y="2419"/>
                </a:cubicBezTo>
                <a:cubicBezTo>
                  <a:pt x="10375" y="2425"/>
                  <a:pt x="10381" y="2431"/>
                  <a:pt x="10381" y="2431"/>
                </a:cubicBezTo>
                <a:cubicBezTo>
                  <a:pt x="10393" y="2437"/>
                  <a:pt x="10399" y="2437"/>
                  <a:pt x="10404" y="2443"/>
                </a:cubicBezTo>
                <a:cubicBezTo>
                  <a:pt x="10411" y="2443"/>
                  <a:pt x="10411" y="2449"/>
                  <a:pt x="10416" y="2449"/>
                </a:cubicBezTo>
                <a:cubicBezTo>
                  <a:pt x="10428" y="2455"/>
                  <a:pt x="10434" y="2466"/>
                  <a:pt x="10446" y="2466"/>
                </a:cubicBezTo>
                <a:cubicBezTo>
                  <a:pt x="10452" y="2466"/>
                  <a:pt x="10452" y="2466"/>
                  <a:pt x="10452" y="2466"/>
                </a:cubicBezTo>
                <a:cubicBezTo>
                  <a:pt x="10458" y="2466"/>
                  <a:pt x="10458" y="2461"/>
                  <a:pt x="10464" y="2461"/>
                </a:cubicBezTo>
                <a:cubicBezTo>
                  <a:pt x="10476" y="2455"/>
                  <a:pt x="10488" y="2437"/>
                  <a:pt x="10499" y="2437"/>
                </a:cubicBezTo>
                <a:cubicBezTo>
                  <a:pt x="10511" y="2437"/>
                  <a:pt x="10517" y="2449"/>
                  <a:pt x="10529" y="2449"/>
                </a:cubicBezTo>
                <a:cubicBezTo>
                  <a:pt x="10535" y="2449"/>
                  <a:pt x="10541" y="2443"/>
                  <a:pt x="10547" y="2443"/>
                </a:cubicBezTo>
                <a:cubicBezTo>
                  <a:pt x="10553" y="2443"/>
                  <a:pt x="10559" y="2449"/>
                  <a:pt x="10559" y="2443"/>
                </a:cubicBezTo>
                <a:cubicBezTo>
                  <a:pt x="10565" y="2443"/>
                  <a:pt x="10565" y="2443"/>
                  <a:pt x="10570" y="2437"/>
                </a:cubicBezTo>
                <a:cubicBezTo>
                  <a:pt x="10577" y="2437"/>
                  <a:pt x="10570" y="2431"/>
                  <a:pt x="10577" y="2425"/>
                </a:cubicBezTo>
                <a:cubicBezTo>
                  <a:pt x="10577" y="2425"/>
                  <a:pt x="10582" y="2425"/>
                  <a:pt x="10582" y="2419"/>
                </a:cubicBezTo>
                <a:cubicBezTo>
                  <a:pt x="10677" y="2419"/>
                  <a:pt x="10677" y="2419"/>
                  <a:pt x="10677" y="2419"/>
                </a:cubicBezTo>
                <a:cubicBezTo>
                  <a:pt x="10683" y="2419"/>
                  <a:pt x="10683" y="2413"/>
                  <a:pt x="10689" y="2413"/>
                </a:cubicBezTo>
                <a:cubicBezTo>
                  <a:pt x="10695" y="2413"/>
                  <a:pt x="10701" y="2413"/>
                  <a:pt x="10707" y="2413"/>
                </a:cubicBezTo>
                <a:cubicBezTo>
                  <a:pt x="10707" y="2413"/>
                  <a:pt x="10707" y="2407"/>
                  <a:pt x="10713" y="2413"/>
                </a:cubicBezTo>
                <a:lnTo>
                  <a:pt x="10719" y="2419"/>
                </a:lnTo>
                <a:cubicBezTo>
                  <a:pt x="10719" y="2425"/>
                  <a:pt x="10719" y="2431"/>
                  <a:pt x="10725" y="2431"/>
                </a:cubicBezTo>
                <a:cubicBezTo>
                  <a:pt x="10725" y="2437"/>
                  <a:pt x="10731" y="2437"/>
                  <a:pt x="10731" y="2437"/>
                </a:cubicBezTo>
                <a:cubicBezTo>
                  <a:pt x="10790" y="2437"/>
                  <a:pt x="10790" y="2437"/>
                  <a:pt x="10790" y="2437"/>
                </a:cubicBezTo>
                <a:cubicBezTo>
                  <a:pt x="10796" y="2449"/>
                  <a:pt x="10796" y="2449"/>
                  <a:pt x="10796" y="2449"/>
                </a:cubicBezTo>
                <a:cubicBezTo>
                  <a:pt x="10790" y="2455"/>
                  <a:pt x="10790" y="2461"/>
                  <a:pt x="10784" y="2461"/>
                </a:cubicBezTo>
                <a:cubicBezTo>
                  <a:pt x="10778" y="2461"/>
                  <a:pt x="10772" y="2461"/>
                  <a:pt x="10760" y="2461"/>
                </a:cubicBezTo>
                <a:cubicBezTo>
                  <a:pt x="10748" y="2461"/>
                  <a:pt x="10743" y="2461"/>
                  <a:pt x="10731" y="2461"/>
                </a:cubicBezTo>
                <a:lnTo>
                  <a:pt x="10725" y="2466"/>
                </a:lnTo>
                <a:cubicBezTo>
                  <a:pt x="10719" y="2466"/>
                  <a:pt x="10713" y="2473"/>
                  <a:pt x="10713" y="2473"/>
                </a:cubicBezTo>
                <a:cubicBezTo>
                  <a:pt x="10707" y="2473"/>
                  <a:pt x="10701" y="2478"/>
                  <a:pt x="10701" y="2484"/>
                </a:cubicBezTo>
                <a:cubicBezTo>
                  <a:pt x="10695" y="2484"/>
                  <a:pt x="10689" y="2484"/>
                  <a:pt x="10689" y="2490"/>
                </a:cubicBezTo>
                <a:cubicBezTo>
                  <a:pt x="10683" y="2496"/>
                  <a:pt x="10683" y="2496"/>
                  <a:pt x="10677" y="2502"/>
                </a:cubicBezTo>
                <a:cubicBezTo>
                  <a:pt x="10677" y="2508"/>
                  <a:pt x="10677" y="2508"/>
                  <a:pt x="10671" y="2514"/>
                </a:cubicBezTo>
                <a:cubicBezTo>
                  <a:pt x="10671" y="2520"/>
                  <a:pt x="10671" y="2520"/>
                  <a:pt x="10665" y="2526"/>
                </a:cubicBezTo>
                <a:cubicBezTo>
                  <a:pt x="10659" y="2526"/>
                  <a:pt x="10659" y="2526"/>
                  <a:pt x="10654" y="2526"/>
                </a:cubicBezTo>
                <a:cubicBezTo>
                  <a:pt x="10648" y="2526"/>
                  <a:pt x="10636" y="2526"/>
                  <a:pt x="10630" y="2520"/>
                </a:cubicBezTo>
                <a:cubicBezTo>
                  <a:pt x="10624" y="2520"/>
                  <a:pt x="10624" y="2514"/>
                  <a:pt x="10618" y="2508"/>
                </a:cubicBezTo>
                <a:cubicBezTo>
                  <a:pt x="10612" y="2508"/>
                  <a:pt x="10612" y="2496"/>
                  <a:pt x="10600" y="2496"/>
                </a:cubicBezTo>
                <a:cubicBezTo>
                  <a:pt x="10588" y="2496"/>
                  <a:pt x="10582" y="2508"/>
                  <a:pt x="10577" y="2508"/>
                </a:cubicBezTo>
                <a:cubicBezTo>
                  <a:pt x="10565" y="2508"/>
                  <a:pt x="10559" y="2508"/>
                  <a:pt x="10553" y="2508"/>
                </a:cubicBezTo>
                <a:cubicBezTo>
                  <a:pt x="10541" y="2508"/>
                  <a:pt x="10535" y="2502"/>
                  <a:pt x="10529" y="2502"/>
                </a:cubicBezTo>
                <a:cubicBezTo>
                  <a:pt x="10523" y="2502"/>
                  <a:pt x="10517" y="2508"/>
                  <a:pt x="10517" y="2508"/>
                </a:cubicBezTo>
                <a:cubicBezTo>
                  <a:pt x="10511" y="2508"/>
                  <a:pt x="10511" y="2514"/>
                  <a:pt x="10505" y="2514"/>
                </a:cubicBezTo>
                <a:cubicBezTo>
                  <a:pt x="10499" y="2514"/>
                  <a:pt x="10499" y="2520"/>
                  <a:pt x="10493" y="2520"/>
                </a:cubicBezTo>
                <a:cubicBezTo>
                  <a:pt x="10488" y="2520"/>
                  <a:pt x="10488" y="2520"/>
                  <a:pt x="10482" y="2520"/>
                </a:cubicBezTo>
                <a:cubicBezTo>
                  <a:pt x="10476" y="2520"/>
                  <a:pt x="10476" y="2514"/>
                  <a:pt x="10470" y="2514"/>
                </a:cubicBezTo>
                <a:cubicBezTo>
                  <a:pt x="10464" y="2514"/>
                  <a:pt x="10464" y="2520"/>
                  <a:pt x="10458" y="2520"/>
                </a:cubicBezTo>
                <a:cubicBezTo>
                  <a:pt x="10458" y="2520"/>
                  <a:pt x="10452" y="2520"/>
                  <a:pt x="10446" y="2526"/>
                </a:cubicBezTo>
                <a:cubicBezTo>
                  <a:pt x="10446" y="2526"/>
                  <a:pt x="10452" y="2532"/>
                  <a:pt x="10446" y="2538"/>
                </a:cubicBezTo>
                <a:cubicBezTo>
                  <a:pt x="10446" y="2544"/>
                  <a:pt x="10440" y="2544"/>
                  <a:pt x="10434" y="2550"/>
                </a:cubicBezTo>
                <a:cubicBezTo>
                  <a:pt x="10434" y="2550"/>
                  <a:pt x="10440" y="2561"/>
                  <a:pt x="10434" y="2561"/>
                </a:cubicBezTo>
                <a:cubicBezTo>
                  <a:pt x="10428" y="2561"/>
                  <a:pt x="10428" y="2555"/>
                  <a:pt x="10422" y="2555"/>
                </a:cubicBezTo>
                <a:cubicBezTo>
                  <a:pt x="10416" y="2555"/>
                  <a:pt x="10416" y="2555"/>
                  <a:pt x="10411" y="2555"/>
                </a:cubicBezTo>
                <a:cubicBezTo>
                  <a:pt x="10404" y="2555"/>
                  <a:pt x="10404" y="2550"/>
                  <a:pt x="10399" y="2550"/>
                </a:cubicBezTo>
                <a:cubicBezTo>
                  <a:pt x="10399" y="2544"/>
                  <a:pt x="10404" y="2538"/>
                  <a:pt x="10399" y="2538"/>
                </a:cubicBezTo>
                <a:cubicBezTo>
                  <a:pt x="10399" y="2532"/>
                  <a:pt x="10393" y="2538"/>
                  <a:pt x="10387" y="2538"/>
                </a:cubicBezTo>
                <a:cubicBezTo>
                  <a:pt x="10387" y="2538"/>
                  <a:pt x="10381" y="2538"/>
                  <a:pt x="10375" y="2538"/>
                </a:cubicBezTo>
                <a:cubicBezTo>
                  <a:pt x="10375" y="2538"/>
                  <a:pt x="10369" y="2538"/>
                  <a:pt x="10363" y="2544"/>
                </a:cubicBezTo>
                <a:cubicBezTo>
                  <a:pt x="10363" y="2544"/>
                  <a:pt x="10363" y="2550"/>
                  <a:pt x="10363" y="2555"/>
                </a:cubicBezTo>
                <a:cubicBezTo>
                  <a:pt x="10369" y="2555"/>
                  <a:pt x="10369" y="2561"/>
                  <a:pt x="10375" y="2561"/>
                </a:cubicBezTo>
                <a:cubicBezTo>
                  <a:pt x="10375" y="2561"/>
                  <a:pt x="10381" y="2561"/>
                  <a:pt x="10387" y="2561"/>
                </a:cubicBezTo>
                <a:cubicBezTo>
                  <a:pt x="10393" y="2561"/>
                  <a:pt x="10393" y="2567"/>
                  <a:pt x="10399" y="2573"/>
                </a:cubicBezTo>
                <a:cubicBezTo>
                  <a:pt x="10387" y="2573"/>
                  <a:pt x="10381" y="2567"/>
                  <a:pt x="10375" y="2573"/>
                </a:cubicBezTo>
                <a:cubicBezTo>
                  <a:pt x="10357" y="2573"/>
                  <a:pt x="10351" y="2579"/>
                  <a:pt x="10339" y="2579"/>
                </a:cubicBezTo>
                <a:cubicBezTo>
                  <a:pt x="10333" y="2585"/>
                  <a:pt x="10327" y="2585"/>
                  <a:pt x="10327" y="2585"/>
                </a:cubicBezTo>
                <a:cubicBezTo>
                  <a:pt x="10327" y="2591"/>
                  <a:pt x="10327" y="2597"/>
                  <a:pt x="10327" y="2597"/>
                </a:cubicBezTo>
                <a:cubicBezTo>
                  <a:pt x="10333" y="2609"/>
                  <a:pt x="10339" y="2615"/>
                  <a:pt x="10351" y="2615"/>
                </a:cubicBezTo>
                <a:lnTo>
                  <a:pt x="10357" y="2615"/>
                </a:lnTo>
                <a:cubicBezTo>
                  <a:pt x="10363" y="2615"/>
                  <a:pt x="10369" y="2621"/>
                  <a:pt x="10369" y="2621"/>
                </a:cubicBezTo>
                <a:cubicBezTo>
                  <a:pt x="10375" y="2621"/>
                  <a:pt x="10381" y="2621"/>
                  <a:pt x="10387" y="2621"/>
                </a:cubicBezTo>
                <a:cubicBezTo>
                  <a:pt x="10393" y="2621"/>
                  <a:pt x="10399" y="2621"/>
                  <a:pt x="10404" y="2621"/>
                </a:cubicBezTo>
                <a:cubicBezTo>
                  <a:pt x="10416" y="2615"/>
                  <a:pt x="10416" y="2603"/>
                  <a:pt x="10422" y="2597"/>
                </a:cubicBezTo>
                <a:cubicBezTo>
                  <a:pt x="10428" y="2591"/>
                  <a:pt x="10428" y="2585"/>
                  <a:pt x="10434" y="2585"/>
                </a:cubicBezTo>
                <a:cubicBezTo>
                  <a:pt x="10446" y="2585"/>
                  <a:pt x="10446" y="2585"/>
                  <a:pt x="10452" y="2591"/>
                </a:cubicBezTo>
                <a:cubicBezTo>
                  <a:pt x="10458" y="2591"/>
                  <a:pt x="10464" y="2591"/>
                  <a:pt x="10464" y="2597"/>
                </a:cubicBezTo>
                <a:cubicBezTo>
                  <a:pt x="10470" y="2597"/>
                  <a:pt x="10476" y="2603"/>
                  <a:pt x="10476" y="2603"/>
                </a:cubicBezTo>
                <a:cubicBezTo>
                  <a:pt x="10476" y="2609"/>
                  <a:pt x="10476" y="2615"/>
                  <a:pt x="10482" y="2615"/>
                </a:cubicBezTo>
                <a:cubicBezTo>
                  <a:pt x="10482" y="2621"/>
                  <a:pt x="10476" y="2627"/>
                  <a:pt x="10482" y="2627"/>
                </a:cubicBezTo>
                <a:cubicBezTo>
                  <a:pt x="10482" y="2632"/>
                  <a:pt x="10488" y="2632"/>
                  <a:pt x="10493" y="2632"/>
                </a:cubicBezTo>
                <a:lnTo>
                  <a:pt x="10499" y="2639"/>
                </a:lnTo>
                <a:cubicBezTo>
                  <a:pt x="10505" y="2639"/>
                  <a:pt x="10511" y="2644"/>
                  <a:pt x="10511" y="2650"/>
                </a:cubicBezTo>
                <a:cubicBezTo>
                  <a:pt x="10511" y="2650"/>
                  <a:pt x="10511" y="2656"/>
                  <a:pt x="10505" y="2656"/>
                </a:cubicBezTo>
                <a:cubicBezTo>
                  <a:pt x="10499" y="2668"/>
                  <a:pt x="10488" y="2668"/>
                  <a:pt x="10476" y="2674"/>
                </a:cubicBezTo>
                <a:cubicBezTo>
                  <a:pt x="10476" y="2674"/>
                  <a:pt x="10464" y="2674"/>
                  <a:pt x="10464" y="2680"/>
                </a:cubicBezTo>
                <a:cubicBezTo>
                  <a:pt x="10464" y="2680"/>
                  <a:pt x="10464" y="2686"/>
                  <a:pt x="10464" y="2692"/>
                </a:cubicBezTo>
                <a:cubicBezTo>
                  <a:pt x="10464" y="2698"/>
                  <a:pt x="10464" y="2704"/>
                  <a:pt x="10464" y="2710"/>
                </a:cubicBezTo>
                <a:cubicBezTo>
                  <a:pt x="10440" y="2710"/>
                  <a:pt x="10440" y="2710"/>
                  <a:pt x="10440" y="2710"/>
                </a:cubicBezTo>
                <a:cubicBezTo>
                  <a:pt x="10434" y="2710"/>
                  <a:pt x="10428" y="2710"/>
                  <a:pt x="10422" y="2710"/>
                </a:cubicBezTo>
                <a:cubicBezTo>
                  <a:pt x="10422" y="2704"/>
                  <a:pt x="10416" y="2704"/>
                  <a:pt x="10416" y="2704"/>
                </a:cubicBezTo>
                <a:cubicBezTo>
                  <a:pt x="10411" y="2704"/>
                  <a:pt x="10411" y="2698"/>
                  <a:pt x="10411" y="2692"/>
                </a:cubicBezTo>
                <a:cubicBezTo>
                  <a:pt x="10404" y="2692"/>
                  <a:pt x="10411" y="2686"/>
                  <a:pt x="10411" y="2680"/>
                </a:cubicBezTo>
                <a:cubicBezTo>
                  <a:pt x="10404" y="2680"/>
                  <a:pt x="10404" y="2674"/>
                  <a:pt x="10399" y="2668"/>
                </a:cubicBezTo>
                <a:cubicBezTo>
                  <a:pt x="10399" y="2668"/>
                  <a:pt x="10387" y="2674"/>
                  <a:pt x="10387" y="2668"/>
                </a:cubicBezTo>
                <a:cubicBezTo>
                  <a:pt x="10387" y="2668"/>
                  <a:pt x="10387" y="2662"/>
                  <a:pt x="10387" y="2656"/>
                </a:cubicBezTo>
                <a:lnTo>
                  <a:pt x="10387" y="2650"/>
                </a:lnTo>
                <a:cubicBezTo>
                  <a:pt x="10363" y="2650"/>
                  <a:pt x="10363" y="2650"/>
                  <a:pt x="10363" y="2650"/>
                </a:cubicBezTo>
                <a:cubicBezTo>
                  <a:pt x="10357" y="2656"/>
                  <a:pt x="10357" y="2662"/>
                  <a:pt x="10351" y="2668"/>
                </a:cubicBezTo>
                <a:cubicBezTo>
                  <a:pt x="10345" y="2674"/>
                  <a:pt x="10339" y="2674"/>
                  <a:pt x="10339" y="2680"/>
                </a:cubicBezTo>
                <a:cubicBezTo>
                  <a:pt x="10333" y="2680"/>
                  <a:pt x="10327" y="2680"/>
                  <a:pt x="10327" y="2686"/>
                </a:cubicBezTo>
                <a:cubicBezTo>
                  <a:pt x="10322" y="2686"/>
                  <a:pt x="10327" y="2692"/>
                  <a:pt x="10327" y="2698"/>
                </a:cubicBezTo>
                <a:cubicBezTo>
                  <a:pt x="10327" y="2698"/>
                  <a:pt x="10327" y="2704"/>
                  <a:pt x="10327" y="2710"/>
                </a:cubicBezTo>
                <a:cubicBezTo>
                  <a:pt x="10327" y="2710"/>
                  <a:pt x="10322" y="2716"/>
                  <a:pt x="10322" y="2721"/>
                </a:cubicBezTo>
                <a:cubicBezTo>
                  <a:pt x="10316" y="2721"/>
                  <a:pt x="10316" y="2727"/>
                  <a:pt x="10310" y="2727"/>
                </a:cubicBezTo>
                <a:cubicBezTo>
                  <a:pt x="10310" y="2733"/>
                  <a:pt x="10310" y="2739"/>
                  <a:pt x="10310" y="2739"/>
                </a:cubicBezTo>
                <a:cubicBezTo>
                  <a:pt x="10310" y="2745"/>
                  <a:pt x="10304" y="2751"/>
                  <a:pt x="10304" y="2757"/>
                </a:cubicBezTo>
                <a:cubicBezTo>
                  <a:pt x="10304" y="2763"/>
                  <a:pt x="10304" y="2769"/>
                  <a:pt x="10304" y="2775"/>
                </a:cubicBezTo>
                <a:cubicBezTo>
                  <a:pt x="10304" y="2781"/>
                  <a:pt x="10310" y="2781"/>
                  <a:pt x="10310" y="2787"/>
                </a:cubicBezTo>
                <a:cubicBezTo>
                  <a:pt x="10310" y="2793"/>
                  <a:pt x="10316" y="2793"/>
                  <a:pt x="10316" y="2799"/>
                </a:cubicBezTo>
                <a:cubicBezTo>
                  <a:pt x="10316" y="2805"/>
                  <a:pt x="10310" y="2805"/>
                  <a:pt x="10304" y="2810"/>
                </a:cubicBezTo>
                <a:cubicBezTo>
                  <a:pt x="10304" y="2816"/>
                  <a:pt x="10298" y="2816"/>
                  <a:pt x="10292" y="2822"/>
                </a:cubicBezTo>
                <a:cubicBezTo>
                  <a:pt x="10292" y="2828"/>
                  <a:pt x="10292" y="2828"/>
                  <a:pt x="10292" y="2834"/>
                </a:cubicBezTo>
                <a:cubicBezTo>
                  <a:pt x="10304" y="2846"/>
                  <a:pt x="10304" y="2846"/>
                  <a:pt x="10304" y="2846"/>
                </a:cubicBezTo>
                <a:cubicBezTo>
                  <a:pt x="10298" y="2858"/>
                  <a:pt x="10298" y="2858"/>
                  <a:pt x="10298" y="2858"/>
                </a:cubicBezTo>
                <a:cubicBezTo>
                  <a:pt x="10298" y="2858"/>
                  <a:pt x="10292" y="2858"/>
                  <a:pt x="10286" y="2858"/>
                </a:cubicBezTo>
                <a:cubicBezTo>
                  <a:pt x="10274" y="2858"/>
                  <a:pt x="10274" y="2846"/>
                  <a:pt x="10262" y="2846"/>
                </a:cubicBezTo>
                <a:cubicBezTo>
                  <a:pt x="10250" y="2846"/>
                  <a:pt x="10245" y="2846"/>
                  <a:pt x="10238" y="2846"/>
                </a:cubicBezTo>
                <a:cubicBezTo>
                  <a:pt x="10227" y="2846"/>
                  <a:pt x="10221" y="2846"/>
                  <a:pt x="10215" y="2846"/>
                </a:cubicBezTo>
                <a:cubicBezTo>
                  <a:pt x="10209" y="2846"/>
                  <a:pt x="10203" y="2846"/>
                  <a:pt x="10197" y="2852"/>
                </a:cubicBezTo>
                <a:cubicBezTo>
                  <a:pt x="10197" y="2858"/>
                  <a:pt x="10191" y="2858"/>
                  <a:pt x="10191" y="2864"/>
                </a:cubicBezTo>
                <a:cubicBezTo>
                  <a:pt x="10191" y="2870"/>
                  <a:pt x="10197" y="2870"/>
                  <a:pt x="10197" y="2876"/>
                </a:cubicBezTo>
                <a:cubicBezTo>
                  <a:pt x="10203" y="2887"/>
                  <a:pt x="10209" y="2887"/>
                  <a:pt x="10215" y="2893"/>
                </a:cubicBezTo>
                <a:cubicBezTo>
                  <a:pt x="10215" y="2905"/>
                  <a:pt x="10215" y="2905"/>
                  <a:pt x="10215" y="2905"/>
                </a:cubicBezTo>
                <a:cubicBezTo>
                  <a:pt x="10203" y="2911"/>
                  <a:pt x="10203" y="2911"/>
                  <a:pt x="10203" y="2911"/>
                </a:cubicBezTo>
                <a:cubicBezTo>
                  <a:pt x="10185" y="2899"/>
                  <a:pt x="10179" y="2893"/>
                  <a:pt x="10161" y="2882"/>
                </a:cubicBezTo>
                <a:cubicBezTo>
                  <a:pt x="10156" y="2882"/>
                  <a:pt x="10156" y="2882"/>
                  <a:pt x="10150" y="2876"/>
                </a:cubicBezTo>
                <a:cubicBezTo>
                  <a:pt x="10144" y="2870"/>
                  <a:pt x="10144" y="2864"/>
                  <a:pt x="10138" y="2864"/>
                </a:cubicBezTo>
                <a:cubicBezTo>
                  <a:pt x="10138" y="2858"/>
                  <a:pt x="10132" y="2858"/>
                  <a:pt x="10126" y="2858"/>
                </a:cubicBezTo>
                <a:cubicBezTo>
                  <a:pt x="10126" y="2858"/>
                  <a:pt x="10120" y="2864"/>
                  <a:pt x="10114" y="2864"/>
                </a:cubicBezTo>
                <a:cubicBezTo>
                  <a:pt x="10108" y="2870"/>
                  <a:pt x="10102" y="2876"/>
                  <a:pt x="10090" y="2882"/>
                </a:cubicBezTo>
                <a:cubicBezTo>
                  <a:pt x="10084" y="2882"/>
                  <a:pt x="10084" y="2887"/>
                  <a:pt x="10079" y="2887"/>
                </a:cubicBezTo>
                <a:cubicBezTo>
                  <a:pt x="10079" y="2887"/>
                  <a:pt x="10072" y="2887"/>
                  <a:pt x="10067" y="2887"/>
                </a:cubicBezTo>
                <a:cubicBezTo>
                  <a:pt x="10067" y="2893"/>
                  <a:pt x="10061" y="2893"/>
                  <a:pt x="10055" y="2893"/>
                </a:cubicBezTo>
                <a:cubicBezTo>
                  <a:pt x="10055" y="2899"/>
                  <a:pt x="10055" y="2905"/>
                  <a:pt x="10049" y="2905"/>
                </a:cubicBezTo>
                <a:cubicBezTo>
                  <a:pt x="10043" y="2911"/>
                  <a:pt x="10043" y="2911"/>
                  <a:pt x="10037" y="2917"/>
                </a:cubicBezTo>
                <a:cubicBezTo>
                  <a:pt x="10025" y="2923"/>
                  <a:pt x="10019" y="2917"/>
                  <a:pt x="10001" y="2917"/>
                </a:cubicBezTo>
                <a:cubicBezTo>
                  <a:pt x="9995" y="2917"/>
                  <a:pt x="9990" y="2917"/>
                  <a:pt x="9978" y="2923"/>
                </a:cubicBezTo>
                <a:cubicBezTo>
                  <a:pt x="9972" y="2923"/>
                  <a:pt x="9972" y="2929"/>
                  <a:pt x="9966" y="2929"/>
                </a:cubicBezTo>
                <a:cubicBezTo>
                  <a:pt x="9960" y="2935"/>
                  <a:pt x="9954" y="2935"/>
                  <a:pt x="9948" y="2935"/>
                </a:cubicBezTo>
                <a:cubicBezTo>
                  <a:pt x="9936" y="2935"/>
                  <a:pt x="9924" y="2935"/>
                  <a:pt x="9912" y="2923"/>
                </a:cubicBezTo>
                <a:cubicBezTo>
                  <a:pt x="9906" y="2911"/>
                  <a:pt x="9906" y="2899"/>
                  <a:pt x="9906" y="2882"/>
                </a:cubicBezTo>
                <a:cubicBezTo>
                  <a:pt x="9883" y="2882"/>
                  <a:pt x="9883" y="2882"/>
                  <a:pt x="9883" y="2882"/>
                </a:cubicBezTo>
                <a:cubicBezTo>
                  <a:pt x="9883" y="2887"/>
                  <a:pt x="9877" y="2887"/>
                  <a:pt x="9877" y="2887"/>
                </a:cubicBezTo>
                <a:cubicBezTo>
                  <a:pt x="9871" y="2893"/>
                  <a:pt x="9871" y="2899"/>
                  <a:pt x="9871" y="2899"/>
                </a:cubicBezTo>
                <a:cubicBezTo>
                  <a:pt x="9865" y="2899"/>
                  <a:pt x="9859" y="2899"/>
                  <a:pt x="9859" y="2899"/>
                </a:cubicBezTo>
                <a:cubicBezTo>
                  <a:pt x="9853" y="2899"/>
                  <a:pt x="9847" y="2893"/>
                  <a:pt x="9841" y="2893"/>
                </a:cubicBezTo>
                <a:cubicBezTo>
                  <a:pt x="9818" y="2893"/>
                  <a:pt x="9818" y="2893"/>
                  <a:pt x="9818" y="2893"/>
                </a:cubicBezTo>
                <a:cubicBezTo>
                  <a:pt x="9812" y="2893"/>
                  <a:pt x="9806" y="2899"/>
                  <a:pt x="9795" y="2899"/>
                </a:cubicBezTo>
                <a:cubicBezTo>
                  <a:pt x="9795" y="2911"/>
                  <a:pt x="9800" y="2917"/>
                  <a:pt x="9795" y="2935"/>
                </a:cubicBezTo>
                <a:cubicBezTo>
                  <a:pt x="9771" y="2935"/>
                  <a:pt x="9771" y="2935"/>
                  <a:pt x="9771" y="2935"/>
                </a:cubicBezTo>
                <a:cubicBezTo>
                  <a:pt x="9765" y="2935"/>
                  <a:pt x="9759" y="2935"/>
                  <a:pt x="9753" y="2929"/>
                </a:cubicBezTo>
                <a:cubicBezTo>
                  <a:pt x="9753" y="2929"/>
                  <a:pt x="9747" y="2929"/>
                  <a:pt x="9741" y="2923"/>
                </a:cubicBezTo>
                <a:cubicBezTo>
                  <a:pt x="9741" y="2911"/>
                  <a:pt x="9741" y="2905"/>
                  <a:pt x="9736" y="2893"/>
                </a:cubicBezTo>
                <a:cubicBezTo>
                  <a:pt x="9730" y="2899"/>
                  <a:pt x="9730" y="2899"/>
                  <a:pt x="9730" y="2899"/>
                </a:cubicBezTo>
                <a:cubicBezTo>
                  <a:pt x="9706" y="2899"/>
                  <a:pt x="9706" y="2899"/>
                  <a:pt x="9706" y="2899"/>
                </a:cubicBezTo>
                <a:cubicBezTo>
                  <a:pt x="9706" y="2882"/>
                  <a:pt x="9706" y="2882"/>
                  <a:pt x="9706" y="2882"/>
                </a:cubicBezTo>
                <a:cubicBezTo>
                  <a:pt x="9706" y="2876"/>
                  <a:pt x="9700" y="2876"/>
                  <a:pt x="9700" y="2870"/>
                </a:cubicBezTo>
                <a:cubicBezTo>
                  <a:pt x="9700" y="2864"/>
                  <a:pt x="9706" y="2864"/>
                  <a:pt x="9706" y="2858"/>
                </a:cubicBezTo>
                <a:cubicBezTo>
                  <a:pt x="9753" y="2858"/>
                  <a:pt x="9753" y="2858"/>
                  <a:pt x="9753" y="2858"/>
                </a:cubicBezTo>
                <a:cubicBezTo>
                  <a:pt x="9759" y="2858"/>
                  <a:pt x="9765" y="2864"/>
                  <a:pt x="9777" y="2864"/>
                </a:cubicBezTo>
                <a:cubicBezTo>
                  <a:pt x="9783" y="2864"/>
                  <a:pt x="9783" y="2870"/>
                  <a:pt x="9789" y="2876"/>
                </a:cubicBezTo>
                <a:cubicBezTo>
                  <a:pt x="9795" y="2876"/>
                  <a:pt x="9795" y="2882"/>
                  <a:pt x="9806" y="2882"/>
                </a:cubicBezTo>
                <a:cubicBezTo>
                  <a:pt x="9812" y="2882"/>
                  <a:pt x="9818" y="2876"/>
                  <a:pt x="9824" y="2876"/>
                </a:cubicBezTo>
                <a:cubicBezTo>
                  <a:pt x="9829" y="2870"/>
                  <a:pt x="9829" y="2864"/>
                  <a:pt x="9829" y="2852"/>
                </a:cubicBezTo>
                <a:cubicBezTo>
                  <a:pt x="9829" y="2840"/>
                  <a:pt x="9824" y="2834"/>
                  <a:pt x="9824" y="2822"/>
                </a:cubicBezTo>
                <a:cubicBezTo>
                  <a:pt x="9824" y="2816"/>
                  <a:pt x="9829" y="2816"/>
                  <a:pt x="9829" y="2805"/>
                </a:cubicBezTo>
                <a:cubicBezTo>
                  <a:pt x="9835" y="2799"/>
                  <a:pt x="9841" y="2799"/>
                  <a:pt x="9841" y="2793"/>
                </a:cubicBezTo>
                <a:cubicBezTo>
                  <a:pt x="9841" y="2781"/>
                  <a:pt x="9841" y="2775"/>
                  <a:pt x="9841" y="2769"/>
                </a:cubicBezTo>
                <a:cubicBezTo>
                  <a:pt x="9818" y="2769"/>
                  <a:pt x="9818" y="2769"/>
                  <a:pt x="9818" y="2769"/>
                </a:cubicBezTo>
                <a:cubicBezTo>
                  <a:pt x="9812" y="2769"/>
                  <a:pt x="9812" y="2775"/>
                  <a:pt x="9806" y="2775"/>
                </a:cubicBezTo>
                <a:cubicBezTo>
                  <a:pt x="9800" y="2775"/>
                  <a:pt x="9789" y="2769"/>
                  <a:pt x="9783" y="2775"/>
                </a:cubicBezTo>
                <a:cubicBezTo>
                  <a:pt x="9777" y="2775"/>
                  <a:pt x="9777" y="2775"/>
                  <a:pt x="9771" y="2781"/>
                </a:cubicBezTo>
                <a:cubicBezTo>
                  <a:pt x="9771" y="2781"/>
                  <a:pt x="9771" y="2787"/>
                  <a:pt x="9765" y="2793"/>
                </a:cubicBezTo>
                <a:cubicBezTo>
                  <a:pt x="9765" y="2793"/>
                  <a:pt x="9759" y="2805"/>
                  <a:pt x="9753" y="2805"/>
                </a:cubicBezTo>
                <a:cubicBezTo>
                  <a:pt x="9747" y="2805"/>
                  <a:pt x="9747" y="2805"/>
                  <a:pt x="9747" y="2805"/>
                </a:cubicBezTo>
                <a:cubicBezTo>
                  <a:pt x="9747" y="2805"/>
                  <a:pt x="9741" y="2799"/>
                  <a:pt x="9736" y="2799"/>
                </a:cubicBezTo>
                <a:cubicBezTo>
                  <a:pt x="9741" y="2787"/>
                  <a:pt x="9736" y="2781"/>
                  <a:pt x="9741" y="2775"/>
                </a:cubicBezTo>
                <a:cubicBezTo>
                  <a:pt x="9741" y="2769"/>
                  <a:pt x="9753" y="2769"/>
                  <a:pt x="9753" y="2763"/>
                </a:cubicBezTo>
                <a:cubicBezTo>
                  <a:pt x="9753" y="2763"/>
                  <a:pt x="9753" y="2757"/>
                  <a:pt x="9753" y="2751"/>
                </a:cubicBezTo>
                <a:cubicBezTo>
                  <a:pt x="9753" y="2733"/>
                  <a:pt x="9753" y="2733"/>
                  <a:pt x="9753" y="2733"/>
                </a:cubicBezTo>
                <a:cubicBezTo>
                  <a:pt x="9747" y="2739"/>
                  <a:pt x="9741" y="2739"/>
                  <a:pt x="9730" y="2739"/>
                </a:cubicBezTo>
                <a:cubicBezTo>
                  <a:pt x="9730" y="2739"/>
                  <a:pt x="9724" y="2739"/>
                  <a:pt x="9724" y="2733"/>
                </a:cubicBezTo>
                <a:cubicBezTo>
                  <a:pt x="9724" y="2727"/>
                  <a:pt x="9724" y="2727"/>
                  <a:pt x="9724" y="2721"/>
                </a:cubicBezTo>
                <a:cubicBezTo>
                  <a:pt x="9730" y="2716"/>
                  <a:pt x="9736" y="2710"/>
                  <a:pt x="9736" y="2698"/>
                </a:cubicBezTo>
                <a:cubicBezTo>
                  <a:pt x="9741" y="2698"/>
                  <a:pt x="9736" y="2692"/>
                  <a:pt x="9736" y="2686"/>
                </a:cubicBezTo>
                <a:cubicBezTo>
                  <a:pt x="9736" y="2686"/>
                  <a:pt x="9741" y="2680"/>
                  <a:pt x="9736" y="2674"/>
                </a:cubicBezTo>
                <a:cubicBezTo>
                  <a:pt x="9736" y="2668"/>
                  <a:pt x="9730" y="2668"/>
                  <a:pt x="9730" y="2662"/>
                </a:cubicBezTo>
                <a:cubicBezTo>
                  <a:pt x="9730" y="2662"/>
                  <a:pt x="9730" y="2656"/>
                  <a:pt x="9724" y="2650"/>
                </a:cubicBezTo>
                <a:cubicBezTo>
                  <a:pt x="9718" y="2650"/>
                  <a:pt x="9724" y="2644"/>
                  <a:pt x="9718" y="2644"/>
                </a:cubicBezTo>
                <a:cubicBezTo>
                  <a:pt x="9712" y="2644"/>
                  <a:pt x="9706" y="2644"/>
                  <a:pt x="9706" y="2644"/>
                </a:cubicBezTo>
                <a:cubicBezTo>
                  <a:pt x="9700" y="2644"/>
                  <a:pt x="9694" y="2650"/>
                  <a:pt x="9688" y="2650"/>
                </a:cubicBezTo>
                <a:cubicBezTo>
                  <a:pt x="9688" y="2662"/>
                  <a:pt x="9688" y="2668"/>
                  <a:pt x="9682" y="2674"/>
                </a:cubicBezTo>
                <a:cubicBezTo>
                  <a:pt x="9676" y="2686"/>
                  <a:pt x="9676" y="2692"/>
                  <a:pt x="9664" y="2698"/>
                </a:cubicBezTo>
                <a:cubicBezTo>
                  <a:pt x="9658" y="2698"/>
                  <a:pt x="9658" y="2698"/>
                  <a:pt x="9653" y="2698"/>
                </a:cubicBezTo>
                <a:cubicBezTo>
                  <a:pt x="9647" y="2698"/>
                  <a:pt x="9641" y="2698"/>
                  <a:pt x="9641" y="2698"/>
                </a:cubicBezTo>
                <a:cubicBezTo>
                  <a:pt x="9635" y="2698"/>
                  <a:pt x="9629" y="2704"/>
                  <a:pt x="9629" y="2710"/>
                </a:cubicBezTo>
                <a:cubicBezTo>
                  <a:pt x="9629" y="2716"/>
                  <a:pt x="9635" y="2721"/>
                  <a:pt x="9635" y="2727"/>
                </a:cubicBezTo>
                <a:cubicBezTo>
                  <a:pt x="9635" y="2733"/>
                  <a:pt x="9635" y="2733"/>
                  <a:pt x="9635" y="2733"/>
                </a:cubicBezTo>
                <a:cubicBezTo>
                  <a:pt x="9635" y="2739"/>
                  <a:pt x="9635" y="2745"/>
                  <a:pt x="9629" y="2745"/>
                </a:cubicBezTo>
                <a:cubicBezTo>
                  <a:pt x="9629" y="2745"/>
                  <a:pt x="9623" y="2745"/>
                  <a:pt x="9617" y="2745"/>
                </a:cubicBezTo>
                <a:cubicBezTo>
                  <a:pt x="9617" y="2751"/>
                  <a:pt x="9611" y="2751"/>
                  <a:pt x="9605" y="2751"/>
                </a:cubicBezTo>
                <a:cubicBezTo>
                  <a:pt x="9593" y="2757"/>
                  <a:pt x="9587" y="2763"/>
                  <a:pt x="9587" y="2775"/>
                </a:cubicBezTo>
                <a:cubicBezTo>
                  <a:pt x="9587" y="2787"/>
                  <a:pt x="9593" y="2793"/>
                  <a:pt x="9599" y="2805"/>
                </a:cubicBezTo>
                <a:cubicBezTo>
                  <a:pt x="9599" y="2810"/>
                  <a:pt x="9605" y="2810"/>
                  <a:pt x="9605" y="2816"/>
                </a:cubicBezTo>
                <a:cubicBezTo>
                  <a:pt x="9611" y="2816"/>
                  <a:pt x="9617" y="2816"/>
                  <a:pt x="9617" y="2816"/>
                </a:cubicBezTo>
                <a:cubicBezTo>
                  <a:pt x="9623" y="2822"/>
                  <a:pt x="9623" y="2822"/>
                  <a:pt x="9629" y="2828"/>
                </a:cubicBezTo>
                <a:cubicBezTo>
                  <a:pt x="9629" y="2828"/>
                  <a:pt x="9629" y="2834"/>
                  <a:pt x="9629" y="2840"/>
                </a:cubicBezTo>
                <a:cubicBezTo>
                  <a:pt x="9629" y="2840"/>
                  <a:pt x="9617" y="2846"/>
                  <a:pt x="9617" y="2852"/>
                </a:cubicBezTo>
                <a:cubicBezTo>
                  <a:pt x="9617" y="2858"/>
                  <a:pt x="9623" y="2858"/>
                  <a:pt x="9623" y="2864"/>
                </a:cubicBezTo>
                <a:cubicBezTo>
                  <a:pt x="9623" y="2876"/>
                  <a:pt x="9623" y="2876"/>
                  <a:pt x="9623" y="2876"/>
                </a:cubicBezTo>
                <a:cubicBezTo>
                  <a:pt x="9623" y="2882"/>
                  <a:pt x="9617" y="2882"/>
                  <a:pt x="9617" y="2893"/>
                </a:cubicBezTo>
                <a:cubicBezTo>
                  <a:pt x="9617" y="2893"/>
                  <a:pt x="9617" y="2893"/>
                  <a:pt x="9617" y="2899"/>
                </a:cubicBezTo>
                <a:cubicBezTo>
                  <a:pt x="9617" y="2905"/>
                  <a:pt x="9617" y="2905"/>
                  <a:pt x="9623" y="2911"/>
                </a:cubicBezTo>
                <a:cubicBezTo>
                  <a:pt x="9623" y="2917"/>
                  <a:pt x="9629" y="2917"/>
                  <a:pt x="9629" y="2923"/>
                </a:cubicBezTo>
                <a:cubicBezTo>
                  <a:pt x="9635" y="2929"/>
                  <a:pt x="9641" y="2935"/>
                  <a:pt x="9641" y="2947"/>
                </a:cubicBezTo>
                <a:cubicBezTo>
                  <a:pt x="9641" y="2965"/>
                  <a:pt x="9641" y="2965"/>
                  <a:pt x="9641" y="2965"/>
                </a:cubicBezTo>
                <a:cubicBezTo>
                  <a:pt x="9623" y="2965"/>
                  <a:pt x="9623" y="2965"/>
                  <a:pt x="9623" y="2965"/>
                </a:cubicBezTo>
                <a:cubicBezTo>
                  <a:pt x="9617" y="2965"/>
                  <a:pt x="9611" y="2971"/>
                  <a:pt x="9605" y="2971"/>
                </a:cubicBezTo>
                <a:cubicBezTo>
                  <a:pt x="9593" y="2971"/>
                  <a:pt x="9587" y="2971"/>
                  <a:pt x="9575" y="2971"/>
                </a:cubicBezTo>
                <a:cubicBezTo>
                  <a:pt x="9564" y="2971"/>
                  <a:pt x="9564" y="2971"/>
                  <a:pt x="9564" y="2971"/>
                </a:cubicBezTo>
                <a:cubicBezTo>
                  <a:pt x="9558" y="2971"/>
                  <a:pt x="9552" y="2971"/>
                  <a:pt x="9546" y="2971"/>
                </a:cubicBezTo>
                <a:cubicBezTo>
                  <a:pt x="9534" y="2971"/>
                  <a:pt x="9528" y="2971"/>
                  <a:pt x="9516" y="2971"/>
                </a:cubicBezTo>
                <a:cubicBezTo>
                  <a:pt x="9504" y="2971"/>
                  <a:pt x="9498" y="2971"/>
                  <a:pt x="9492" y="2971"/>
                </a:cubicBezTo>
                <a:cubicBezTo>
                  <a:pt x="9487" y="2976"/>
                  <a:pt x="9492" y="2982"/>
                  <a:pt x="9487" y="2982"/>
                </a:cubicBezTo>
                <a:cubicBezTo>
                  <a:pt x="9481" y="2988"/>
                  <a:pt x="9481" y="2988"/>
                  <a:pt x="9475" y="2988"/>
                </a:cubicBezTo>
                <a:cubicBezTo>
                  <a:pt x="9469" y="2994"/>
                  <a:pt x="9457" y="2988"/>
                  <a:pt x="9451" y="2994"/>
                </a:cubicBezTo>
                <a:cubicBezTo>
                  <a:pt x="9445" y="3000"/>
                  <a:pt x="9451" y="3006"/>
                  <a:pt x="9445" y="3006"/>
                </a:cubicBezTo>
                <a:cubicBezTo>
                  <a:pt x="9445" y="3012"/>
                  <a:pt x="9445" y="3012"/>
                  <a:pt x="9439" y="3018"/>
                </a:cubicBezTo>
                <a:cubicBezTo>
                  <a:pt x="9433" y="3030"/>
                  <a:pt x="9427" y="3036"/>
                  <a:pt x="9415" y="3036"/>
                </a:cubicBezTo>
                <a:cubicBezTo>
                  <a:pt x="9409" y="3036"/>
                  <a:pt x="9409" y="3030"/>
                  <a:pt x="9403" y="3030"/>
                </a:cubicBezTo>
                <a:cubicBezTo>
                  <a:pt x="9392" y="3030"/>
                  <a:pt x="9392" y="3030"/>
                  <a:pt x="9392" y="3030"/>
                </a:cubicBezTo>
                <a:cubicBezTo>
                  <a:pt x="9380" y="3030"/>
                  <a:pt x="9380" y="3030"/>
                  <a:pt x="9380" y="3030"/>
                </a:cubicBezTo>
                <a:cubicBezTo>
                  <a:pt x="9380" y="3030"/>
                  <a:pt x="9374" y="3036"/>
                  <a:pt x="9368" y="3036"/>
                </a:cubicBezTo>
                <a:cubicBezTo>
                  <a:pt x="9368" y="3036"/>
                  <a:pt x="9362" y="3030"/>
                  <a:pt x="9356" y="3030"/>
                </a:cubicBezTo>
                <a:cubicBezTo>
                  <a:pt x="9356" y="3054"/>
                  <a:pt x="9356" y="3054"/>
                  <a:pt x="9356" y="3054"/>
                </a:cubicBezTo>
                <a:cubicBezTo>
                  <a:pt x="9380" y="3065"/>
                  <a:pt x="9380" y="3065"/>
                  <a:pt x="9380" y="3065"/>
                </a:cubicBezTo>
                <a:cubicBezTo>
                  <a:pt x="9380" y="3101"/>
                  <a:pt x="9380" y="3101"/>
                  <a:pt x="9380" y="3101"/>
                </a:cubicBezTo>
                <a:cubicBezTo>
                  <a:pt x="9374" y="3101"/>
                  <a:pt x="9368" y="3101"/>
                  <a:pt x="9362" y="3101"/>
                </a:cubicBezTo>
                <a:cubicBezTo>
                  <a:pt x="9362" y="3101"/>
                  <a:pt x="9356" y="3107"/>
                  <a:pt x="9350" y="3107"/>
                </a:cubicBezTo>
                <a:cubicBezTo>
                  <a:pt x="9350" y="3107"/>
                  <a:pt x="9344" y="3107"/>
                  <a:pt x="9344" y="3113"/>
                </a:cubicBezTo>
                <a:cubicBezTo>
                  <a:pt x="9338" y="3113"/>
                  <a:pt x="9332" y="3119"/>
                  <a:pt x="9332" y="3119"/>
                </a:cubicBezTo>
                <a:cubicBezTo>
                  <a:pt x="9321" y="3125"/>
                  <a:pt x="9315" y="3131"/>
                  <a:pt x="9309" y="3137"/>
                </a:cubicBezTo>
                <a:cubicBezTo>
                  <a:pt x="9303" y="3137"/>
                  <a:pt x="9303" y="3142"/>
                  <a:pt x="9297" y="3148"/>
                </a:cubicBezTo>
                <a:cubicBezTo>
                  <a:pt x="9291" y="3148"/>
                  <a:pt x="9291" y="3154"/>
                  <a:pt x="9285" y="3154"/>
                </a:cubicBezTo>
                <a:cubicBezTo>
                  <a:pt x="9273" y="3154"/>
                  <a:pt x="9273" y="3154"/>
                  <a:pt x="9273" y="3154"/>
                </a:cubicBezTo>
                <a:cubicBezTo>
                  <a:pt x="9261" y="3154"/>
                  <a:pt x="9249" y="3154"/>
                  <a:pt x="9237" y="3154"/>
                </a:cubicBezTo>
                <a:cubicBezTo>
                  <a:pt x="9237" y="3225"/>
                  <a:pt x="9237" y="3225"/>
                  <a:pt x="9237" y="3225"/>
                </a:cubicBezTo>
                <a:cubicBezTo>
                  <a:pt x="9220" y="3225"/>
                  <a:pt x="9208" y="3225"/>
                  <a:pt x="9190" y="3225"/>
                </a:cubicBezTo>
                <a:lnTo>
                  <a:pt x="9184" y="3231"/>
                </a:lnTo>
                <a:cubicBezTo>
                  <a:pt x="9178" y="3231"/>
                  <a:pt x="9172" y="3231"/>
                  <a:pt x="9172" y="3231"/>
                </a:cubicBezTo>
                <a:cubicBezTo>
                  <a:pt x="9172" y="3267"/>
                  <a:pt x="9172" y="3267"/>
                  <a:pt x="9172" y="3267"/>
                </a:cubicBezTo>
                <a:cubicBezTo>
                  <a:pt x="9131" y="3267"/>
                  <a:pt x="9131" y="3267"/>
                  <a:pt x="9131" y="3267"/>
                </a:cubicBezTo>
                <a:cubicBezTo>
                  <a:pt x="9125" y="3267"/>
                  <a:pt x="9119" y="3261"/>
                  <a:pt x="9113" y="3261"/>
                </a:cubicBezTo>
                <a:cubicBezTo>
                  <a:pt x="9107" y="3261"/>
                  <a:pt x="9101" y="3261"/>
                  <a:pt x="9095" y="3261"/>
                </a:cubicBezTo>
                <a:cubicBezTo>
                  <a:pt x="9089" y="3261"/>
                  <a:pt x="9083" y="3261"/>
                  <a:pt x="9077" y="3261"/>
                </a:cubicBezTo>
                <a:cubicBezTo>
                  <a:pt x="9077" y="3255"/>
                  <a:pt x="9083" y="3249"/>
                  <a:pt x="9077" y="3249"/>
                </a:cubicBezTo>
                <a:cubicBezTo>
                  <a:pt x="9077" y="3243"/>
                  <a:pt x="9071" y="3237"/>
                  <a:pt x="9066" y="3237"/>
                </a:cubicBezTo>
                <a:cubicBezTo>
                  <a:pt x="9060" y="3237"/>
                  <a:pt x="9054" y="3237"/>
                  <a:pt x="9048" y="3237"/>
                </a:cubicBezTo>
                <a:cubicBezTo>
                  <a:pt x="9048" y="3273"/>
                  <a:pt x="9048" y="3273"/>
                  <a:pt x="9048" y="3273"/>
                </a:cubicBezTo>
                <a:cubicBezTo>
                  <a:pt x="9054" y="3279"/>
                  <a:pt x="9060" y="3279"/>
                  <a:pt x="9071" y="3279"/>
                </a:cubicBezTo>
                <a:cubicBezTo>
                  <a:pt x="9060" y="3303"/>
                  <a:pt x="9060" y="3303"/>
                  <a:pt x="9060" y="3303"/>
                </a:cubicBezTo>
                <a:cubicBezTo>
                  <a:pt x="9066" y="3314"/>
                  <a:pt x="9066" y="3314"/>
                  <a:pt x="9066" y="3314"/>
                </a:cubicBezTo>
                <a:cubicBezTo>
                  <a:pt x="9066" y="3332"/>
                  <a:pt x="9066" y="3332"/>
                  <a:pt x="9066" y="3332"/>
                </a:cubicBezTo>
                <a:cubicBezTo>
                  <a:pt x="9048" y="3332"/>
                  <a:pt x="9042" y="3332"/>
                  <a:pt x="9030" y="3332"/>
                </a:cubicBezTo>
                <a:cubicBezTo>
                  <a:pt x="9024" y="3332"/>
                  <a:pt x="9018" y="3326"/>
                  <a:pt x="9018" y="3326"/>
                </a:cubicBezTo>
                <a:cubicBezTo>
                  <a:pt x="9012" y="3326"/>
                  <a:pt x="9006" y="3326"/>
                  <a:pt x="9006" y="3326"/>
                </a:cubicBezTo>
                <a:cubicBezTo>
                  <a:pt x="9000" y="3326"/>
                  <a:pt x="9000" y="3326"/>
                  <a:pt x="8994" y="3326"/>
                </a:cubicBezTo>
                <a:cubicBezTo>
                  <a:pt x="8989" y="3326"/>
                  <a:pt x="8982" y="3326"/>
                  <a:pt x="8977" y="3326"/>
                </a:cubicBezTo>
                <a:cubicBezTo>
                  <a:pt x="8977" y="3326"/>
                  <a:pt x="8971" y="3320"/>
                  <a:pt x="8965" y="3320"/>
                </a:cubicBezTo>
                <a:cubicBezTo>
                  <a:pt x="8965" y="3314"/>
                  <a:pt x="8965" y="3309"/>
                  <a:pt x="8959" y="3309"/>
                </a:cubicBezTo>
                <a:cubicBezTo>
                  <a:pt x="8953" y="3309"/>
                  <a:pt x="8947" y="3314"/>
                  <a:pt x="8941" y="3314"/>
                </a:cubicBezTo>
                <a:cubicBezTo>
                  <a:pt x="8935" y="3314"/>
                  <a:pt x="8929" y="3314"/>
                  <a:pt x="8929" y="3314"/>
                </a:cubicBezTo>
                <a:cubicBezTo>
                  <a:pt x="8917" y="3314"/>
                  <a:pt x="8911" y="3320"/>
                  <a:pt x="8905" y="3326"/>
                </a:cubicBezTo>
                <a:cubicBezTo>
                  <a:pt x="8900" y="3326"/>
                  <a:pt x="8894" y="3326"/>
                  <a:pt x="8894" y="3332"/>
                </a:cubicBezTo>
                <a:cubicBezTo>
                  <a:pt x="8894" y="3338"/>
                  <a:pt x="8888" y="3338"/>
                  <a:pt x="8888" y="3344"/>
                </a:cubicBezTo>
                <a:cubicBezTo>
                  <a:pt x="8888" y="3350"/>
                  <a:pt x="8894" y="3350"/>
                  <a:pt x="8894" y="3356"/>
                </a:cubicBezTo>
                <a:cubicBezTo>
                  <a:pt x="8900" y="3356"/>
                  <a:pt x="8905" y="3356"/>
                  <a:pt x="8905" y="3356"/>
                </a:cubicBezTo>
                <a:cubicBezTo>
                  <a:pt x="8911" y="3356"/>
                  <a:pt x="8911" y="3362"/>
                  <a:pt x="8917" y="3368"/>
                </a:cubicBezTo>
                <a:cubicBezTo>
                  <a:pt x="8917" y="3368"/>
                  <a:pt x="8923" y="3368"/>
                  <a:pt x="8929" y="3374"/>
                </a:cubicBezTo>
                <a:cubicBezTo>
                  <a:pt x="8929" y="3374"/>
                  <a:pt x="8935" y="3380"/>
                  <a:pt x="8941" y="3380"/>
                </a:cubicBezTo>
                <a:cubicBezTo>
                  <a:pt x="8947" y="3380"/>
                  <a:pt x="8953" y="3380"/>
                  <a:pt x="8965" y="3380"/>
                </a:cubicBezTo>
                <a:cubicBezTo>
                  <a:pt x="8977" y="3380"/>
                  <a:pt x="8977" y="3380"/>
                  <a:pt x="8977" y="3380"/>
                </a:cubicBezTo>
                <a:cubicBezTo>
                  <a:pt x="8982" y="3380"/>
                  <a:pt x="8982" y="3386"/>
                  <a:pt x="8989" y="3386"/>
                </a:cubicBezTo>
                <a:cubicBezTo>
                  <a:pt x="8994" y="3391"/>
                  <a:pt x="8994" y="3391"/>
                  <a:pt x="9000" y="3397"/>
                </a:cubicBezTo>
                <a:cubicBezTo>
                  <a:pt x="9000" y="3397"/>
                  <a:pt x="9006" y="3397"/>
                  <a:pt x="9012" y="3403"/>
                </a:cubicBezTo>
                <a:cubicBezTo>
                  <a:pt x="9012" y="3403"/>
                  <a:pt x="9018" y="3409"/>
                  <a:pt x="9018" y="3415"/>
                </a:cubicBezTo>
                <a:cubicBezTo>
                  <a:pt x="9024" y="3421"/>
                  <a:pt x="9036" y="3427"/>
                  <a:pt x="9042" y="3433"/>
                </a:cubicBezTo>
                <a:cubicBezTo>
                  <a:pt x="9042" y="3492"/>
                  <a:pt x="9042" y="3492"/>
                  <a:pt x="9042" y="3492"/>
                </a:cubicBezTo>
                <a:cubicBezTo>
                  <a:pt x="9048" y="3498"/>
                  <a:pt x="9048" y="3498"/>
                  <a:pt x="9048" y="3504"/>
                </a:cubicBezTo>
                <a:cubicBezTo>
                  <a:pt x="9054" y="3504"/>
                  <a:pt x="9060" y="3510"/>
                  <a:pt x="9060" y="3510"/>
                </a:cubicBezTo>
                <a:cubicBezTo>
                  <a:pt x="9071" y="3516"/>
                  <a:pt x="9077" y="3516"/>
                  <a:pt x="9083" y="3522"/>
                </a:cubicBezTo>
                <a:cubicBezTo>
                  <a:pt x="9089" y="3522"/>
                  <a:pt x="9095" y="3534"/>
                  <a:pt x="9095" y="3540"/>
                </a:cubicBezTo>
                <a:cubicBezTo>
                  <a:pt x="9095" y="3546"/>
                  <a:pt x="9089" y="3552"/>
                  <a:pt x="9089" y="3557"/>
                </a:cubicBezTo>
                <a:cubicBezTo>
                  <a:pt x="9089" y="3563"/>
                  <a:pt x="9083" y="3569"/>
                  <a:pt x="9083" y="3575"/>
                </a:cubicBezTo>
                <a:cubicBezTo>
                  <a:pt x="9083" y="3593"/>
                  <a:pt x="9089" y="3599"/>
                  <a:pt x="9095" y="3617"/>
                </a:cubicBezTo>
                <a:cubicBezTo>
                  <a:pt x="9095" y="3623"/>
                  <a:pt x="9095" y="3629"/>
                  <a:pt x="9095" y="3635"/>
                </a:cubicBezTo>
                <a:cubicBezTo>
                  <a:pt x="9095" y="3641"/>
                  <a:pt x="9095" y="3646"/>
                  <a:pt x="9095" y="3652"/>
                </a:cubicBezTo>
                <a:cubicBezTo>
                  <a:pt x="9089" y="3664"/>
                  <a:pt x="9071" y="3664"/>
                  <a:pt x="9060" y="3676"/>
                </a:cubicBezTo>
                <a:cubicBezTo>
                  <a:pt x="9060" y="3676"/>
                  <a:pt x="9060" y="3682"/>
                  <a:pt x="9060" y="3688"/>
                </a:cubicBezTo>
                <a:cubicBezTo>
                  <a:pt x="9054" y="3688"/>
                  <a:pt x="9054" y="3688"/>
                  <a:pt x="9048" y="3694"/>
                </a:cubicBezTo>
                <a:cubicBezTo>
                  <a:pt x="9036" y="3700"/>
                  <a:pt x="9030" y="3706"/>
                  <a:pt x="9012" y="3706"/>
                </a:cubicBezTo>
                <a:cubicBezTo>
                  <a:pt x="9000" y="3706"/>
                  <a:pt x="9000" y="3706"/>
                  <a:pt x="9000" y="3706"/>
                </a:cubicBezTo>
                <a:cubicBezTo>
                  <a:pt x="8994" y="3706"/>
                  <a:pt x="8994" y="3700"/>
                  <a:pt x="8989" y="3700"/>
                </a:cubicBezTo>
                <a:cubicBezTo>
                  <a:pt x="8982" y="3700"/>
                  <a:pt x="8977" y="3694"/>
                  <a:pt x="8965" y="3694"/>
                </a:cubicBezTo>
                <a:lnTo>
                  <a:pt x="8959" y="3694"/>
                </a:lnTo>
                <a:cubicBezTo>
                  <a:pt x="8947" y="3694"/>
                  <a:pt x="8941" y="3694"/>
                  <a:pt x="8929" y="3694"/>
                </a:cubicBezTo>
                <a:cubicBezTo>
                  <a:pt x="8923" y="3694"/>
                  <a:pt x="8923" y="3688"/>
                  <a:pt x="8917" y="3682"/>
                </a:cubicBezTo>
                <a:cubicBezTo>
                  <a:pt x="8911" y="3682"/>
                  <a:pt x="8911" y="3676"/>
                  <a:pt x="8905" y="3670"/>
                </a:cubicBezTo>
                <a:cubicBezTo>
                  <a:pt x="8900" y="3670"/>
                  <a:pt x="8900" y="3670"/>
                  <a:pt x="8894" y="3670"/>
                </a:cubicBezTo>
                <a:cubicBezTo>
                  <a:pt x="8793" y="3670"/>
                  <a:pt x="8793" y="3670"/>
                  <a:pt x="8793" y="3670"/>
                </a:cubicBezTo>
                <a:cubicBezTo>
                  <a:pt x="8781" y="3670"/>
                  <a:pt x="8775" y="3664"/>
                  <a:pt x="8763" y="3664"/>
                </a:cubicBezTo>
                <a:cubicBezTo>
                  <a:pt x="8757" y="3664"/>
                  <a:pt x="8751" y="3670"/>
                  <a:pt x="8745" y="3664"/>
                </a:cubicBezTo>
                <a:cubicBezTo>
                  <a:pt x="8739" y="3664"/>
                  <a:pt x="8739" y="3652"/>
                  <a:pt x="8734" y="3652"/>
                </a:cubicBezTo>
                <a:cubicBezTo>
                  <a:pt x="8727" y="3652"/>
                  <a:pt x="8727" y="3652"/>
                  <a:pt x="8727" y="3652"/>
                </a:cubicBezTo>
                <a:cubicBezTo>
                  <a:pt x="8722" y="3658"/>
                  <a:pt x="8716" y="3658"/>
                  <a:pt x="8716" y="3658"/>
                </a:cubicBezTo>
                <a:cubicBezTo>
                  <a:pt x="8710" y="3664"/>
                  <a:pt x="8716" y="3670"/>
                  <a:pt x="8716" y="3670"/>
                </a:cubicBezTo>
                <a:cubicBezTo>
                  <a:pt x="8710" y="3676"/>
                  <a:pt x="8710" y="3682"/>
                  <a:pt x="8710" y="3682"/>
                </a:cubicBezTo>
                <a:cubicBezTo>
                  <a:pt x="8650" y="3682"/>
                  <a:pt x="8650" y="3682"/>
                  <a:pt x="8650" y="3682"/>
                </a:cubicBezTo>
                <a:cubicBezTo>
                  <a:pt x="8645" y="3694"/>
                  <a:pt x="8645" y="3694"/>
                  <a:pt x="8645" y="3694"/>
                </a:cubicBezTo>
                <a:cubicBezTo>
                  <a:pt x="8650" y="3700"/>
                  <a:pt x="8650" y="3706"/>
                  <a:pt x="8650" y="3706"/>
                </a:cubicBezTo>
                <a:cubicBezTo>
                  <a:pt x="8657" y="3712"/>
                  <a:pt x="8662" y="3712"/>
                  <a:pt x="8662" y="3718"/>
                </a:cubicBezTo>
                <a:cubicBezTo>
                  <a:pt x="8668" y="3718"/>
                  <a:pt x="8668" y="3723"/>
                  <a:pt x="8668" y="3730"/>
                </a:cubicBezTo>
                <a:cubicBezTo>
                  <a:pt x="8668" y="3741"/>
                  <a:pt x="8668" y="3741"/>
                  <a:pt x="8662" y="3747"/>
                </a:cubicBezTo>
                <a:cubicBezTo>
                  <a:pt x="8662" y="3759"/>
                  <a:pt x="8657" y="3765"/>
                  <a:pt x="8657" y="3777"/>
                </a:cubicBezTo>
                <a:cubicBezTo>
                  <a:pt x="8657" y="3783"/>
                  <a:pt x="8657" y="3789"/>
                  <a:pt x="8657" y="3801"/>
                </a:cubicBezTo>
                <a:cubicBezTo>
                  <a:pt x="8662" y="3801"/>
                  <a:pt x="8662" y="3807"/>
                  <a:pt x="8662" y="3807"/>
                </a:cubicBezTo>
                <a:cubicBezTo>
                  <a:pt x="8668" y="3812"/>
                  <a:pt x="8674" y="3818"/>
                  <a:pt x="8674" y="3824"/>
                </a:cubicBezTo>
                <a:cubicBezTo>
                  <a:pt x="8674" y="3889"/>
                  <a:pt x="8674" y="3889"/>
                  <a:pt x="8674" y="3889"/>
                </a:cubicBezTo>
                <a:cubicBezTo>
                  <a:pt x="8674" y="3895"/>
                  <a:pt x="8674" y="3895"/>
                  <a:pt x="8668" y="3901"/>
                </a:cubicBezTo>
                <a:cubicBezTo>
                  <a:pt x="8668" y="3907"/>
                  <a:pt x="8662" y="3907"/>
                  <a:pt x="8657" y="3907"/>
                </a:cubicBezTo>
                <a:cubicBezTo>
                  <a:pt x="8657" y="3913"/>
                  <a:pt x="8657" y="3919"/>
                  <a:pt x="8650" y="3919"/>
                </a:cubicBezTo>
                <a:cubicBezTo>
                  <a:pt x="8645" y="3931"/>
                  <a:pt x="8639" y="3943"/>
                  <a:pt x="8639" y="3955"/>
                </a:cubicBezTo>
                <a:cubicBezTo>
                  <a:pt x="8639" y="3961"/>
                  <a:pt x="8639" y="3961"/>
                  <a:pt x="8639" y="3967"/>
                </a:cubicBezTo>
                <a:cubicBezTo>
                  <a:pt x="8639" y="3973"/>
                  <a:pt x="8645" y="3973"/>
                  <a:pt x="8650" y="3978"/>
                </a:cubicBezTo>
                <a:cubicBezTo>
                  <a:pt x="8650" y="3990"/>
                  <a:pt x="8650" y="3990"/>
                  <a:pt x="8650" y="3990"/>
                </a:cubicBezTo>
                <a:cubicBezTo>
                  <a:pt x="8657" y="3996"/>
                  <a:pt x="8662" y="3996"/>
                  <a:pt x="8662" y="4002"/>
                </a:cubicBezTo>
                <a:cubicBezTo>
                  <a:pt x="8662" y="4014"/>
                  <a:pt x="8662" y="4014"/>
                  <a:pt x="8662" y="4014"/>
                </a:cubicBezTo>
                <a:cubicBezTo>
                  <a:pt x="8662" y="4026"/>
                  <a:pt x="8662" y="4026"/>
                  <a:pt x="8662" y="4026"/>
                </a:cubicBezTo>
                <a:cubicBezTo>
                  <a:pt x="8662" y="4032"/>
                  <a:pt x="8657" y="4032"/>
                  <a:pt x="8650" y="4038"/>
                </a:cubicBezTo>
                <a:cubicBezTo>
                  <a:pt x="8650" y="4044"/>
                  <a:pt x="8650" y="4050"/>
                  <a:pt x="8650" y="4055"/>
                </a:cubicBezTo>
                <a:cubicBezTo>
                  <a:pt x="8650" y="4067"/>
                  <a:pt x="8650" y="4073"/>
                  <a:pt x="8650" y="4085"/>
                </a:cubicBezTo>
                <a:cubicBezTo>
                  <a:pt x="8686" y="4085"/>
                  <a:pt x="8686" y="4085"/>
                  <a:pt x="8686" y="4085"/>
                </a:cubicBezTo>
                <a:cubicBezTo>
                  <a:pt x="8698" y="4085"/>
                  <a:pt x="8704" y="4079"/>
                  <a:pt x="8716" y="4079"/>
                </a:cubicBezTo>
                <a:cubicBezTo>
                  <a:pt x="8716" y="4079"/>
                  <a:pt x="8722" y="4079"/>
                  <a:pt x="8727" y="4085"/>
                </a:cubicBezTo>
                <a:cubicBezTo>
                  <a:pt x="8727" y="4085"/>
                  <a:pt x="8727" y="4091"/>
                  <a:pt x="8734" y="4097"/>
                </a:cubicBezTo>
                <a:cubicBezTo>
                  <a:pt x="8739" y="4097"/>
                  <a:pt x="8745" y="4097"/>
                  <a:pt x="8751" y="4097"/>
                </a:cubicBezTo>
                <a:cubicBezTo>
                  <a:pt x="8763" y="4097"/>
                  <a:pt x="8769" y="4091"/>
                  <a:pt x="8781" y="4091"/>
                </a:cubicBezTo>
                <a:cubicBezTo>
                  <a:pt x="8787" y="4091"/>
                  <a:pt x="8787" y="4097"/>
                  <a:pt x="8793" y="4097"/>
                </a:cubicBezTo>
                <a:cubicBezTo>
                  <a:pt x="8793" y="4097"/>
                  <a:pt x="8799" y="4103"/>
                  <a:pt x="8805" y="4103"/>
                </a:cubicBezTo>
                <a:cubicBezTo>
                  <a:pt x="8805" y="4103"/>
                  <a:pt x="8811" y="4103"/>
                  <a:pt x="8811" y="4109"/>
                </a:cubicBezTo>
                <a:cubicBezTo>
                  <a:pt x="8823" y="4109"/>
                  <a:pt x="8823" y="4109"/>
                  <a:pt x="8823" y="4109"/>
                </a:cubicBezTo>
                <a:cubicBezTo>
                  <a:pt x="8828" y="4115"/>
                  <a:pt x="8828" y="4121"/>
                  <a:pt x="8834" y="4121"/>
                </a:cubicBezTo>
                <a:cubicBezTo>
                  <a:pt x="8834" y="4127"/>
                  <a:pt x="8840" y="4133"/>
                  <a:pt x="8840" y="4133"/>
                </a:cubicBezTo>
                <a:cubicBezTo>
                  <a:pt x="8846" y="4139"/>
                  <a:pt x="8840" y="4144"/>
                  <a:pt x="8846" y="4144"/>
                </a:cubicBezTo>
                <a:cubicBezTo>
                  <a:pt x="8846" y="4150"/>
                  <a:pt x="8852" y="4150"/>
                  <a:pt x="8858" y="4156"/>
                </a:cubicBezTo>
                <a:cubicBezTo>
                  <a:pt x="8864" y="4139"/>
                  <a:pt x="8864" y="4139"/>
                  <a:pt x="8864" y="4139"/>
                </a:cubicBezTo>
                <a:cubicBezTo>
                  <a:pt x="8852" y="4139"/>
                  <a:pt x="8852" y="4139"/>
                  <a:pt x="8852" y="4139"/>
                </a:cubicBezTo>
                <a:cubicBezTo>
                  <a:pt x="8852" y="4139"/>
                  <a:pt x="8858" y="4133"/>
                  <a:pt x="8864" y="4133"/>
                </a:cubicBezTo>
                <a:cubicBezTo>
                  <a:pt x="8870" y="4133"/>
                  <a:pt x="8876" y="4133"/>
                  <a:pt x="8888" y="4133"/>
                </a:cubicBezTo>
                <a:cubicBezTo>
                  <a:pt x="8894" y="4133"/>
                  <a:pt x="8900" y="4127"/>
                  <a:pt x="8905" y="4127"/>
                </a:cubicBezTo>
                <a:cubicBezTo>
                  <a:pt x="8911" y="4127"/>
                  <a:pt x="8917" y="4121"/>
                  <a:pt x="8917" y="4115"/>
                </a:cubicBezTo>
                <a:cubicBezTo>
                  <a:pt x="8929" y="4109"/>
                  <a:pt x="8935" y="4109"/>
                  <a:pt x="8941" y="4103"/>
                </a:cubicBezTo>
                <a:cubicBezTo>
                  <a:pt x="8947" y="4097"/>
                  <a:pt x="8947" y="4091"/>
                  <a:pt x="8953" y="4091"/>
                </a:cubicBezTo>
                <a:cubicBezTo>
                  <a:pt x="8959" y="4085"/>
                  <a:pt x="8965" y="4079"/>
                  <a:pt x="8977" y="4079"/>
                </a:cubicBezTo>
                <a:cubicBezTo>
                  <a:pt x="8982" y="4079"/>
                  <a:pt x="8989" y="4079"/>
                  <a:pt x="9000" y="4079"/>
                </a:cubicBezTo>
                <a:cubicBezTo>
                  <a:pt x="9006" y="4079"/>
                  <a:pt x="9006" y="4073"/>
                  <a:pt x="9012" y="4073"/>
                </a:cubicBezTo>
                <a:cubicBezTo>
                  <a:pt x="9018" y="4073"/>
                  <a:pt x="9018" y="4073"/>
                  <a:pt x="9024" y="4067"/>
                </a:cubicBezTo>
                <a:cubicBezTo>
                  <a:pt x="9036" y="4062"/>
                  <a:pt x="9036" y="4055"/>
                  <a:pt x="9042" y="4044"/>
                </a:cubicBezTo>
                <a:cubicBezTo>
                  <a:pt x="9054" y="4032"/>
                  <a:pt x="9060" y="4026"/>
                  <a:pt x="9077" y="4020"/>
                </a:cubicBezTo>
                <a:cubicBezTo>
                  <a:pt x="9083" y="4020"/>
                  <a:pt x="9089" y="4014"/>
                  <a:pt x="9101" y="4014"/>
                </a:cubicBezTo>
                <a:cubicBezTo>
                  <a:pt x="9113" y="4014"/>
                  <a:pt x="9119" y="4014"/>
                  <a:pt x="9137" y="4014"/>
                </a:cubicBezTo>
                <a:cubicBezTo>
                  <a:pt x="9143" y="4014"/>
                  <a:pt x="9148" y="4014"/>
                  <a:pt x="9160" y="4014"/>
                </a:cubicBezTo>
                <a:cubicBezTo>
                  <a:pt x="9160" y="3973"/>
                  <a:pt x="9160" y="3973"/>
                  <a:pt x="9160" y="3973"/>
                </a:cubicBezTo>
                <a:cubicBezTo>
                  <a:pt x="9160" y="3967"/>
                  <a:pt x="9154" y="3967"/>
                  <a:pt x="9154" y="3961"/>
                </a:cubicBezTo>
                <a:cubicBezTo>
                  <a:pt x="9148" y="3961"/>
                  <a:pt x="9148" y="3955"/>
                  <a:pt x="9143" y="3955"/>
                </a:cubicBezTo>
                <a:cubicBezTo>
                  <a:pt x="9137" y="3949"/>
                  <a:pt x="9131" y="3949"/>
                  <a:pt x="9131" y="3943"/>
                </a:cubicBezTo>
                <a:cubicBezTo>
                  <a:pt x="9131" y="3937"/>
                  <a:pt x="9131" y="3931"/>
                  <a:pt x="9131" y="3925"/>
                </a:cubicBezTo>
                <a:cubicBezTo>
                  <a:pt x="9137" y="3919"/>
                  <a:pt x="9137" y="3919"/>
                  <a:pt x="9143" y="3913"/>
                </a:cubicBezTo>
                <a:cubicBezTo>
                  <a:pt x="9148" y="3901"/>
                  <a:pt x="9148" y="3895"/>
                  <a:pt x="9154" y="3884"/>
                </a:cubicBezTo>
                <a:cubicBezTo>
                  <a:pt x="9160" y="3878"/>
                  <a:pt x="9160" y="3878"/>
                  <a:pt x="9160" y="3878"/>
                </a:cubicBezTo>
                <a:cubicBezTo>
                  <a:pt x="9166" y="3872"/>
                  <a:pt x="9166" y="3866"/>
                  <a:pt x="9166" y="3866"/>
                </a:cubicBezTo>
                <a:cubicBezTo>
                  <a:pt x="9172" y="3860"/>
                  <a:pt x="9172" y="3854"/>
                  <a:pt x="9172" y="3854"/>
                </a:cubicBezTo>
                <a:cubicBezTo>
                  <a:pt x="9178" y="3848"/>
                  <a:pt x="9178" y="3854"/>
                  <a:pt x="9184" y="3854"/>
                </a:cubicBezTo>
                <a:cubicBezTo>
                  <a:pt x="9190" y="3848"/>
                  <a:pt x="9202" y="3854"/>
                  <a:pt x="9208" y="3848"/>
                </a:cubicBezTo>
                <a:cubicBezTo>
                  <a:pt x="9214" y="3848"/>
                  <a:pt x="9214" y="3842"/>
                  <a:pt x="9214" y="3836"/>
                </a:cubicBezTo>
                <a:cubicBezTo>
                  <a:pt x="9220" y="3836"/>
                  <a:pt x="9220" y="3830"/>
                  <a:pt x="9226" y="3824"/>
                </a:cubicBezTo>
                <a:cubicBezTo>
                  <a:pt x="9226" y="3824"/>
                  <a:pt x="9232" y="3824"/>
                  <a:pt x="9237" y="3824"/>
                </a:cubicBezTo>
                <a:cubicBezTo>
                  <a:pt x="9237" y="3824"/>
                  <a:pt x="9243" y="3824"/>
                  <a:pt x="9249" y="3824"/>
                </a:cubicBezTo>
                <a:cubicBezTo>
                  <a:pt x="9249" y="3824"/>
                  <a:pt x="9249" y="3812"/>
                  <a:pt x="9255" y="3812"/>
                </a:cubicBezTo>
                <a:cubicBezTo>
                  <a:pt x="9261" y="3812"/>
                  <a:pt x="9261" y="3812"/>
                  <a:pt x="9267" y="3812"/>
                </a:cubicBezTo>
                <a:cubicBezTo>
                  <a:pt x="9273" y="3812"/>
                  <a:pt x="9273" y="3807"/>
                  <a:pt x="9279" y="3807"/>
                </a:cubicBezTo>
                <a:cubicBezTo>
                  <a:pt x="9291" y="3807"/>
                  <a:pt x="9297" y="3807"/>
                  <a:pt x="9315" y="3807"/>
                </a:cubicBezTo>
                <a:cubicBezTo>
                  <a:pt x="9321" y="3807"/>
                  <a:pt x="9326" y="3807"/>
                  <a:pt x="9338" y="3807"/>
                </a:cubicBezTo>
                <a:cubicBezTo>
                  <a:pt x="9338" y="3771"/>
                  <a:pt x="9338" y="3771"/>
                  <a:pt x="9338" y="3771"/>
                </a:cubicBezTo>
                <a:cubicBezTo>
                  <a:pt x="9338" y="3759"/>
                  <a:pt x="9338" y="3759"/>
                  <a:pt x="9338" y="3759"/>
                </a:cubicBezTo>
                <a:cubicBezTo>
                  <a:pt x="9332" y="3747"/>
                  <a:pt x="9332" y="3741"/>
                  <a:pt x="9332" y="3735"/>
                </a:cubicBezTo>
                <a:cubicBezTo>
                  <a:pt x="9332" y="3730"/>
                  <a:pt x="9332" y="3730"/>
                  <a:pt x="9332" y="3723"/>
                </a:cubicBezTo>
                <a:cubicBezTo>
                  <a:pt x="9332" y="3712"/>
                  <a:pt x="9332" y="3706"/>
                  <a:pt x="9332" y="3700"/>
                </a:cubicBezTo>
                <a:cubicBezTo>
                  <a:pt x="9332" y="3694"/>
                  <a:pt x="9338" y="3694"/>
                  <a:pt x="9338" y="3688"/>
                </a:cubicBezTo>
                <a:cubicBezTo>
                  <a:pt x="9344" y="3682"/>
                  <a:pt x="9350" y="3682"/>
                  <a:pt x="9362" y="3682"/>
                </a:cubicBezTo>
                <a:cubicBezTo>
                  <a:pt x="9368" y="3682"/>
                  <a:pt x="9374" y="3676"/>
                  <a:pt x="9380" y="3676"/>
                </a:cubicBezTo>
                <a:cubicBezTo>
                  <a:pt x="9392" y="3676"/>
                  <a:pt x="9398" y="3682"/>
                  <a:pt x="9409" y="3682"/>
                </a:cubicBezTo>
                <a:cubicBezTo>
                  <a:pt x="9409" y="3682"/>
                  <a:pt x="9415" y="3682"/>
                  <a:pt x="9421" y="3682"/>
                </a:cubicBezTo>
                <a:cubicBezTo>
                  <a:pt x="9433" y="3688"/>
                  <a:pt x="9439" y="3694"/>
                  <a:pt x="9451" y="3700"/>
                </a:cubicBezTo>
                <a:cubicBezTo>
                  <a:pt x="9463" y="3706"/>
                  <a:pt x="9469" y="3706"/>
                  <a:pt x="9481" y="3706"/>
                </a:cubicBezTo>
                <a:cubicBezTo>
                  <a:pt x="9498" y="3706"/>
                  <a:pt x="9498" y="3706"/>
                  <a:pt x="9498" y="3706"/>
                </a:cubicBezTo>
                <a:cubicBezTo>
                  <a:pt x="9504" y="3706"/>
                  <a:pt x="9504" y="3700"/>
                  <a:pt x="9510" y="3700"/>
                </a:cubicBezTo>
                <a:cubicBezTo>
                  <a:pt x="9516" y="3700"/>
                  <a:pt x="9516" y="3706"/>
                  <a:pt x="9522" y="3706"/>
                </a:cubicBezTo>
                <a:cubicBezTo>
                  <a:pt x="9522" y="3694"/>
                  <a:pt x="9522" y="3688"/>
                  <a:pt x="9522" y="3682"/>
                </a:cubicBezTo>
                <a:cubicBezTo>
                  <a:pt x="9522" y="3682"/>
                  <a:pt x="9522" y="3676"/>
                  <a:pt x="9522" y="3670"/>
                </a:cubicBezTo>
                <a:cubicBezTo>
                  <a:pt x="9528" y="3670"/>
                  <a:pt x="9534" y="3664"/>
                  <a:pt x="9534" y="3664"/>
                </a:cubicBezTo>
                <a:cubicBezTo>
                  <a:pt x="9540" y="3658"/>
                  <a:pt x="9540" y="3652"/>
                  <a:pt x="9546" y="3652"/>
                </a:cubicBezTo>
                <a:cubicBezTo>
                  <a:pt x="9546" y="3652"/>
                  <a:pt x="9552" y="3652"/>
                  <a:pt x="9558" y="3652"/>
                </a:cubicBezTo>
                <a:cubicBezTo>
                  <a:pt x="9570" y="3652"/>
                  <a:pt x="9570" y="3652"/>
                  <a:pt x="9570" y="3652"/>
                </a:cubicBezTo>
                <a:cubicBezTo>
                  <a:pt x="9575" y="3652"/>
                  <a:pt x="9581" y="3652"/>
                  <a:pt x="9587" y="3652"/>
                </a:cubicBezTo>
                <a:cubicBezTo>
                  <a:pt x="9593" y="3652"/>
                  <a:pt x="9593" y="3646"/>
                  <a:pt x="9599" y="3646"/>
                </a:cubicBezTo>
                <a:cubicBezTo>
                  <a:pt x="9605" y="3641"/>
                  <a:pt x="9611" y="3641"/>
                  <a:pt x="9611" y="3635"/>
                </a:cubicBezTo>
                <a:cubicBezTo>
                  <a:pt x="9617" y="3635"/>
                  <a:pt x="9617" y="3629"/>
                  <a:pt x="9623" y="3629"/>
                </a:cubicBezTo>
                <a:cubicBezTo>
                  <a:pt x="9629" y="3623"/>
                  <a:pt x="9629" y="3617"/>
                  <a:pt x="9635" y="3617"/>
                </a:cubicBezTo>
                <a:cubicBezTo>
                  <a:pt x="9641" y="3617"/>
                  <a:pt x="9641" y="3617"/>
                  <a:pt x="9647" y="3617"/>
                </a:cubicBezTo>
                <a:cubicBezTo>
                  <a:pt x="9658" y="3617"/>
                  <a:pt x="9664" y="3623"/>
                  <a:pt x="9670" y="3629"/>
                </a:cubicBezTo>
                <a:cubicBezTo>
                  <a:pt x="9676" y="3635"/>
                  <a:pt x="9682" y="3641"/>
                  <a:pt x="9688" y="3652"/>
                </a:cubicBezTo>
                <a:cubicBezTo>
                  <a:pt x="9700" y="3658"/>
                  <a:pt x="9706" y="3670"/>
                  <a:pt x="9712" y="3682"/>
                </a:cubicBezTo>
                <a:cubicBezTo>
                  <a:pt x="9712" y="3688"/>
                  <a:pt x="9712" y="3694"/>
                  <a:pt x="9712" y="3694"/>
                </a:cubicBezTo>
                <a:cubicBezTo>
                  <a:pt x="9712" y="3700"/>
                  <a:pt x="9718" y="3700"/>
                  <a:pt x="9724" y="3706"/>
                </a:cubicBezTo>
                <a:cubicBezTo>
                  <a:pt x="9724" y="3712"/>
                  <a:pt x="9724" y="3718"/>
                  <a:pt x="9730" y="3718"/>
                </a:cubicBezTo>
                <a:cubicBezTo>
                  <a:pt x="9736" y="3718"/>
                  <a:pt x="9736" y="3723"/>
                  <a:pt x="9741" y="3723"/>
                </a:cubicBezTo>
                <a:cubicBezTo>
                  <a:pt x="9753" y="3730"/>
                  <a:pt x="9753" y="3730"/>
                  <a:pt x="9753" y="3730"/>
                </a:cubicBezTo>
                <a:cubicBezTo>
                  <a:pt x="9759" y="3730"/>
                  <a:pt x="9759" y="3735"/>
                  <a:pt x="9765" y="3735"/>
                </a:cubicBezTo>
                <a:cubicBezTo>
                  <a:pt x="9771" y="3735"/>
                  <a:pt x="9771" y="3741"/>
                  <a:pt x="9777" y="3747"/>
                </a:cubicBezTo>
                <a:cubicBezTo>
                  <a:pt x="9777" y="3747"/>
                  <a:pt x="9777" y="3753"/>
                  <a:pt x="9777" y="3759"/>
                </a:cubicBezTo>
                <a:cubicBezTo>
                  <a:pt x="9783" y="3765"/>
                  <a:pt x="9789" y="3765"/>
                  <a:pt x="9795" y="3765"/>
                </a:cubicBezTo>
                <a:cubicBezTo>
                  <a:pt x="9795" y="3771"/>
                  <a:pt x="9795" y="3777"/>
                  <a:pt x="9800" y="3777"/>
                </a:cubicBezTo>
                <a:cubicBezTo>
                  <a:pt x="9806" y="3783"/>
                  <a:pt x="9806" y="3783"/>
                  <a:pt x="9812" y="3783"/>
                </a:cubicBezTo>
                <a:cubicBezTo>
                  <a:pt x="9818" y="3789"/>
                  <a:pt x="9818" y="3789"/>
                  <a:pt x="9824" y="3795"/>
                </a:cubicBezTo>
                <a:cubicBezTo>
                  <a:pt x="9824" y="3795"/>
                  <a:pt x="9829" y="3801"/>
                  <a:pt x="9835" y="3801"/>
                </a:cubicBezTo>
                <a:cubicBezTo>
                  <a:pt x="9841" y="3807"/>
                  <a:pt x="9841" y="3807"/>
                  <a:pt x="9847" y="3812"/>
                </a:cubicBezTo>
                <a:cubicBezTo>
                  <a:pt x="9847" y="3812"/>
                  <a:pt x="9853" y="3818"/>
                  <a:pt x="9859" y="3818"/>
                </a:cubicBezTo>
                <a:cubicBezTo>
                  <a:pt x="9871" y="3818"/>
                  <a:pt x="9877" y="3824"/>
                  <a:pt x="9883" y="3824"/>
                </a:cubicBezTo>
                <a:cubicBezTo>
                  <a:pt x="9889" y="3824"/>
                  <a:pt x="9895" y="3824"/>
                  <a:pt x="9895" y="3824"/>
                </a:cubicBezTo>
                <a:cubicBezTo>
                  <a:pt x="9901" y="3830"/>
                  <a:pt x="9906" y="3830"/>
                  <a:pt x="9906" y="3830"/>
                </a:cubicBezTo>
                <a:cubicBezTo>
                  <a:pt x="9912" y="3836"/>
                  <a:pt x="9912" y="3842"/>
                  <a:pt x="9912" y="3842"/>
                </a:cubicBezTo>
                <a:cubicBezTo>
                  <a:pt x="9924" y="3854"/>
                  <a:pt x="9930" y="3866"/>
                  <a:pt x="9942" y="3878"/>
                </a:cubicBezTo>
                <a:cubicBezTo>
                  <a:pt x="9948" y="3878"/>
                  <a:pt x="9948" y="3878"/>
                  <a:pt x="9954" y="3878"/>
                </a:cubicBezTo>
                <a:cubicBezTo>
                  <a:pt x="9960" y="3878"/>
                  <a:pt x="9960" y="3884"/>
                  <a:pt x="9966" y="3884"/>
                </a:cubicBezTo>
                <a:cubicBezTo>
                  <a:pt x="9972" y="3884"/>
                  <a:pt x="9972" y="3884"/>
                  <a:pt x="9978" y="3889"/>
                </a:cubicBezTo>
                <a:cubicBezTo>
                  <a:pt x="9983" y="3895"/>
                  <a:pt x="9983" y="3901"/>
                  <a:pt x="9990" y="3913"/>
                </a:cubicBezTo>
                <a:cubicBezTo>
                  <a:pt x="9995" y="3919"/>
                  <a:pt x="10007" y="3919"/>
                  <a:pt x="10013" y="3931"/>
                </a:cubicBezTo>
                <a:cubicBezTo>
                  <a:pt x="10019" y="3931"/>
                  <a:pt x="10019" y="3937"/>
                  <a:pt x="10019" y="3943"/>
                </a:cubicBezTo>
                <a:cubicBezTo>
                  <a:pt x="10019" y="3943"/>
                  <a:pt x="10019" y="3949"/>
                  <a:pt x="10025" y="3955"/>
                </a:cubicBezTo>
                <a:cubicBezTo>
                  <a:pt x="10025" y="3961"/>
                  <a:pt x="10025" y="3967"/>
                  <a:pt x="10025" y="3978"/>
                </a:cubicBezTo>
                <a:cubicBezTo>
                  <a:pt x="10025" y="3984"/>
                  <a:pt x="10025" y="3990"/>
                  <a:pt x="10025" y="3996"/>
                </a:cubicBezTo>
                <a:cubicBezTo>
                  <a:pt x="10001" y="3996"/>
                  <a:pt x="9983" y="3996"/>
                  <a:pt x="9966" y="4008"/>
                </a:cubicBezTo>
                <a:cubicBezTo>
                  <a:pt x="9960" y="4014"/>
                  <a:pt x="9960" y="4020"/>
                  <a:pt x="9960" y="4020"/>
                </a:cubicBezTo>
                <a:cubicBezTo>
                  <a:pt x="9954" y="4020"/>
                  <a:pt x="9948" y="4020"/>
                  <a:pt x="9948" y="4026"/>
                </a:cubicBezTo>
                <a:cubicBezTo>
                  <a:pt x="9936" y="4026"/>
                  <a:pt x="9930" y="4026"/>
                  <a:pt x="9924" y="4026"/>
                </a:cubicBezTo>
                <a:cubicBezTo>
                  <a:pt x="9918" y="4026"/>
                  <a:pt x="9912" y="4020"/>
                  <a:pt x="9906" y="4020"/>
                </a:cubicBezTo>
                <a:cubicBezTo>
                  <a:pt x="9877" y="4020"/>
                  <a:pt x="9859" y="4020"/>
                  <a:pt x="9829" y="4020"/>
                </a:cubicBezTo>
                <a:cubicBezTo>
                  <a:pt x="9829" y="4038"/>
                  <a:pt x="9829" y="4038"/>
                  <a:pt x="9829" y="4038"/>
                </a:cubicBezTo>
                <a:cubicBezTo>
                  <a:pt x="9841" y="4038"/>
                  <a:pt x="9847" y="4038"/>
                  <a:pt x="9853" y="4044"/>
                </a:cubicBezTo>
                <a:cubicBezTo>
                  <a:pt x="9859" y="4050"/>
                  <a:pt x="9865" y="4050"/>
                  <a:pt x="9865" y="4055"/>
                </a:cubicBezTo>
                <a:cubicBezTo>
                  <a:pt x="9871" y="4055"/>
                  <a:pt x="9871" y="4062"/>
                  <a:pt x="9871" y="4067"/>
                </a:cubicBezTo>
                <a:cubicBezTo>
                  <a:pt x="9871" y="4067"/>
                  <a:pt x="9877" y="4073"/>
                  <a:pt x="9877" y="4079"/>
                </a:cubicBezTo>
                <a:cubicBezTo>
                  <a:pt x="9883" y="4079"/>
                  <a:pt x="9883" y="4085"/>
                  <a:pt x="9889" y="4085"/>
                </a:cubicBezTo>
                <a:cubicBezTo>
                  <a:pt x="9895" y="4085"/>
                  <a:pt x="9895" y="4085"/>
                  <a:pt x="9901" y="4085"/>
                </a:cubicBezTo>
                <a:cubicBezTo>
                  <a:pt x="9906" y="4085"/>
                  <a:pt x="9912" y="4091"/>
                  <a:pt x="9924" y="4091"/>
                </a:cubicBezTo>
                <a:cubicBezTo>
                  <a:pt x="9990" y="4091"/>
                  <a:pt x="9990" y="4091"/>
                  <a:pt x="9990" y="4091"/>
                </a:cubicBezTo>
                <a:cubicBezTo>
                  <a:pt x="9990" y="4050"/>
                  <a:pt x="9990" y="4050"/>
                  <a:pt x="9990" y="4050"/>
                </a:cubicBezTo>
                <a:cubicBezTo>
                  <a:pt x="9995" y="4050"/>
                  <a:pt x="10001" y="4044"/>
                  <a:pt x="10007" y="4044"/>
                </a:cubicBezTo>
                <a:cubicBezTo>
                  <a:pt x="10013" y="4038"/>
                  <a:pt x="10019" y="4038"/>
                  <a:pt x="10031" y="4032"/>
                </a:cubicBezTo>
                <a:cubicBezTo>
                  <a:pt x="10031" y="4026"/>
                  <a:pt x="10037" y="4020"/>
                  <a:pt x="10037" y="4020"/>
                </a:cubicBezTo>
                <a:cubicBezTo>
                  <a:pt x="10043" y="4014"/>
                  <a:pt x="10049" y="4020"/>
                  <a:pt x="10049" y="4020"/>
                </a:cubicBezTo>
                <a:cubicBezTo>
                  <a:pt x="10055" y="4014"/>
                  <a:pt x="10055" y="4008"/>
                  <a:pt x="10055" y="4008"/>
                </a:cubicBezTo>
                <a:cubicBezTo>
                  <a:pt x="10055" y="3996"/>
                  <a:pt x="10055" y="3990"/>
                  <a:pt x="10061" y="3984"/>
                </a:cubicBezTo>
                <a:cubicBezTo>
                  <a:pt x="10061" y="3978"/>
                  <a:pt x="10061" y="3973"/>
                  <a:pt x="10061" y="3973"/>
                </a:cubicBezTo>
                <a:cubicBezTo>
                  <a:pt x="10067" y="3967"/>
                  <a:pt x="10067" y="3967"/>
                  <a:pt x="10072" y="3961"/>
                </a:cubicBezTo>
                <a:cubicBezTo>
                  <a:pt x="10079" y="3961"/>
                  <a:pt x="10084" y="3967"/>
                  <a:pt x="10084" y="3961"/>
                </a:cubicBezTo>
                <a:cubicBezTo>
                  <a:pt x="10096" y="3961"/>
                  <a:pt x="10096" y="3961"/>
                  <a:pt x="10108" y="3955"/>
                </a:cubicBezTo>
                <a:cubicBezTo>
                  <a:pt x="10108" y="3949"/>
                  <a:pt x="10108" y="3949"/>
                  <a:pt x="10108" y="3943"/>
                </a:cubicBezTo>
                <a:cubicBezTo>
                  <a:pt x="10108" y="3937"/>
                  <a:pt x="10108" y="3937"/>
                  <a:pt x="10108" y="3931"/>
                </a:cubicBezTo>
                <a:cubicBezTo>
                  <a:pt x="10108" y="3919"/>
                  <a:pt x="10108" y="3919"/>
                  <a:pt x="10108" y="3919"/>
                </a:cubicBezTo>
                <a:cubicBezTo>
                  <a:pt x="10102" y="3919"/>
                  <a:pt x="10096" y="3919"/>
                  <a:pt x="10090" y="3919"/>
                </a:cubicBezTo>
                <a:cubicBezTo>
                  <a:pt x="10067" y="3919"/>
                  <a:pt x="10067" y="3919"/>
                  <a:pt x="10067" y="3919"/>
                </a:cubicBezTo>
                <a:cubicBezTo>
                  <a:pt x="10067" y="3919"/>
                  <a:pt x="10061" y="3919"/>
                  <a:pt x="10055" y="3919"/>
                </a:cubicBezTo>
                <a:cubicBezTo>
                  <a:pt x="10055" y="3907"/>
                  <a:pt x="10055" y="3907"/>
                  <a:pt x="10055" y="3907"/>
                </a:cubicBezTo>
                <a:cubicBezTo>
                  <a:pt x="10061" y="3901"/>
                  <a:pt x="10061" y="3895"/>
                  <a:pt x="10061" y="3889"/>
                </a:cubicBezTo>
                <a:cubicBezTo>
                  <a:pt x="10102" y="3889"/>
                  <a:pt x="10102" y="3889"/>
                  <a:pt x="10102" y="3889"/>
                </a:cubicBezTo>
                <a:cubicBezTo>
                  <a:pt x="10114" y="3889"/>
                  <a:pt x="10120" y="3895"/>
                  <a:pt x="10126" y="3895"/>
                </a:cubicBezTo>
                <a:cubicBezTo>
                  <a:pt x="10132" y="3901"/>
                  <a:pt x="10138" y="3901"/>
                  <a:pt x="10138" y="3901"/>
                </a:cubicBezTo>
                <a:cubicBezTo>
                  <a:pt x="10144" y="3907"/>
                  <a:pt x="10144" y="3913"/>
                  <a:pt x="10150" y="3913"/>
                </a:cubicBezTo>
                <a:cubicBezTo>
                  <a:pt x="10156" y="3913"/>
                  <a:pt x="10156" y="3907"/>
                  <a:pt x="10161" y="3907"/>
                </a:cubicBezTo>
                <a:cubicBezTo>
                  <a:pt x="10156" y="3895"/>
                  <a:pt x="10150" y="3889"/>
                  <a:pt x="10150" y="3878"/>
                </a:cubicBezTo>
                <a:cubicBezTo>
                  <a:pt x="10150" y="3866"/>
                  <a:pt x="10150" y="3860"/>
                  <a:pt x="10150" y="3854"/>
                </a:cubicBezTo>
                <a:cubicBezTo>
                  <a:pt x="10144" y="3854"/>
                  <a:pt x="10138" y="3848"/>
                  <a:pt x="10132" y="3848"/>
                </a:cubicBezTo>
                <a:cubicBezTo>
                  <a:pt x="10126" y="3848"/>
                  <a:pt x="10126" y="3848"/>
                  <a:pt x="10120" y="3848"/>
                </a:cubicBezTo>
                <a:cubicBezTo>
                  <a:pt x="10114" y="3848"/>
                  <a:pt x="10114" y="3842"/>
                  <a:pt x="10108" y="3842"/>
                </a:cubicBezTo>
                <a:cubicBezTo>
                  <a:pt x="10102" y="3836"/>
                  <a:pt x="10102" y="3836"/>
                  <a:pt x="10096" y="3830"/>
                </a:cubicBezTo>
                <a:cubicBezTo>
                  <a:pt x="10090" y="3830"/>
                  <a:pt x="10090" y="3824"/>
                  <a:pt x="10084" y="3818"/>
                </a:cubicBezTo>
                <a:cubicBezTo>
                  <a:pt x="10084" y="3818"/>
                  <a:pt x="10079" y="3818"/>
                  <a:pt x="10072" y="3818"/>
                </a:cubicBezTo>
                <a:cubicBezTo>
                  <a:pt x="10067" y="3812"/>
                  <a:pt x="10067" y="3807"/>
                  <a:pt x="10061" y="3807"/>
                </a:cubicBezTo>
                <a:cubicBezTo>
                  <a:pt x="10061" y="3807"/>
                  <a:pt x="10055" y="3807"/>
                  <a:pt x="10049" y="3807"/>
                </a:cubicBezTo>
                <a:cubicBezTo>
                  <a:pt x="10049" y="3801"/>
                  <a:pt x="10049" y="3801"/>
                  <a:pt x="10043" y="3795"/>
                </a:cubicBezTo>
                <a:cubicBezTo>
                  <a:pt x="10037" y="3795"/>
                  <a:pt x="10043" y="3783"/>
                  <a:pt x="10037" y="3783"/>
                </a:cubicBezTo>
                <a:lnTo>
                  <a:pt x="10031" y="3783"/>
                </a:lnTo>
                <a:cubicBezTo>
                  <a:pt x="10025" y="3783"/>
                  <a:pt x="10019" y="3783"/>
                  <a:pt x="10019" y="3783"/>
                </a:cubicBezTo>
                <a:cubicBezTo>
                  <a:pt x="10013" y="3783"/>
                  <a:pt x="10007" y="3777"/>
                  <a:pt x="10007" y="3777"/>
                </a:cubicBezTo>
                <a:cubicBezTo>
                  <a:pt x="10001" y="3777"/>
                  <a:pt x="9995" y="3777"/>
                  <a:pt x="9995" y="3777"/>
                </a:cubicBezTo>
                <a:cubicBezTo>
                  <a:pt x="9990" y="3771"/>
                  <a:pt x="9990" y="3765"/>
                  <a:pt x="9990" y="3765"/>
                </a:cubicBezTo>
                <a:cubicBezTo>
                  <a:pt x="9983" y="3759"/>
                  <a:pt x="9983" y="3759"/>
                  <a:pt x="9978" y="3753"/>
                </a:cubicBezTo>
                <a:cubicBezTo>
                  <a:pt x="9972" y="3753"/>
                  <a:pt x="9972" y="3753"/>
                  <a:pt x="9966" y="3753"/>
                </a:cubicBezTo>
                <a:cubicBezTo>
                  <a:pt x="9960" y="3753"/>
                  <a:pt x="9960" y="3747"/>
                  <a:pt x="9954" y="3747"/>
                </a:cubicBezTo>
                <a:cubicBezTo>
                  <a:pt x="9948" y="3747"/>
                  <a:pt x="9948" y="3747"/>
                  <a:pt x="9942" y="3747"/>
                </a:cubicBezTo>
                <a:cubicBezTo>
                  <a:pt x="9942" y="3747"/>
                  <a:pt x="9942" y="3741"/>
                  <a:pt x="9942" y="3735"/>
                </a:cubicBezTo>
                <a:lnTo>
                  <a:pt x="9954" y="3730"/>
                </a:lnTo>
                <a:cubicBezTo>
                  <a:pt x="9954" y="3723"/>
                  <a:pt x="9948" y="3718"/>
                  <a:pt x="9948" y="3718"/>
                </a:cubicBezTo>
                <a:cubicBezTo>
                  <a:pt x="9948" y="3706"/>
                  <a:pt x="9942" y="3706"/>
                  <a:pt x="9942" y="3700"/>
                </a:cubicBezTo>
                <a:cubicBezTo>
                  <a:pt x="9936" y="3700"/>
                  <a:pt x="9936" y="3694"/>
                  <a:pt x="9930" y="3694"/>
                </a:cubicBezTo>
                <a:cubicBezTo>
                  <a:pt x="9918" y="3688"/>
                  <a:pt x="9906" y="3688"/>
                  <a:pt x="9895" y="3682"/>
                </a:cubicBezTo>
                <a:cubicBezTo>
                  <a:pt x="9889" y="3676"/>
                  <a:pt x="9895" y="3670"/>
                  <a:pt x="9889" y="3670"/>
                </a:cubicBezTo>
                <a:cubicBezTo>
                  <a:pt x="9883" y="3670"/>
                  <a:pt x="9877" y="3670"/>
                  <a:pt x="9877" y="3670"/>
                </a:cubicBezTo>
                <a:cubicBezTo>
                  <a:pt x="9877" y="3664"/>
                  <a:pt x="9877" y="3664"/>
                  <a:pt x="9877" y="3658"/>
                </a:cubicBezTo>
                <a:cubicBezTo>
                  <a:pt x="9871" y="3646"/>
                  <a:pt x="9877" y="3641"/>
                  <a:pt x="9877" y="3635"/>
                </a:cubicBezTo>
                <a:cubicBezTo>
                  <a:pt x="9865" y="3629"/>
                  <a:pt x="9859" y="3629"/>
                  <a:pt x="9847" y="3629"/>
                </a:cubicBezTo>
                <a:cubicBezTo>
                  <a:pt x="9841" y="3629"/>
                  <a:pt x="9835" y="3629"/>
                  <a:pt x="9824" y="3629"/>
                </a:cubicBezTo>
                <a:cubicBezTo>
                  <a:pt x="9824" y="3599"/>
                  <a:pt x="9824" y="3599"/>
                  <a:pt x="9824" y="3599"/>
                </a:cubicBezTo>
                <a:cubicBezTo>
                  <a:pt x="9835" y="3587"/>
                  <a:pt x="9835" y="3587"/>
                  <a:pt x="9835" y="3587"/>
                </a:cubicBezTo>
                <a:cubicBezTo>
                  <a:pt x="9835" y="3587"/>
                  <a:pt x="9847" y="3587"/>
                  <a:pt x="9847" y="3581"/>
                </a:cubicBezTo>
                <a:cubicBezTo>
                  <a:pt x="9847" y="3575"/>
                  <a:pt x="9847" y="3575"/>
                  <a:pt x="9847" y="3575"/>
                </a:cubicBezTo>
                <a:cubicBezTo>
                  <a:pt x="9847" y="3569"/>
                  <a:pt x="9841" y="3569"/>
                  <a:pt x="9841" y="3563"/>
                </a:cubicBezTo>
                <a:cubicBezTo>
                  <a:pt x="9841" y="3557"/>
                  <a:pt x="9829" y="3557"/>
                  <a:pt x="9829" y="3552"/>
                </a:cubicBezTo>
                <a:cubicBezTo>
                  <a:pt x="9829" y="3546"/>
                  <a:pt x="9835" y="3540"/>
                  <a:pt x="9841" y="3534"/>
                </a:cubicBezTo>
                <a:cubicBezTo>
                  <a:pt x="9841" y="3534"/>
                  <a:pt x="9853" y="3534"/>
                  <a:pt x="9859" y="3534"/>
                </a:cubicBezTo>
                <a:cubicBezTo>
                  <a:pt x="9865" y="3534"/>
                  <a:pt x="9871" y="3534"/>
                  <a:pt x="9877" y="3534"/>
                </a:cubicBezTo>
                <a:cubicBezTo>
                  <a:pt x="9877" y="3540"/>
                  <a:pt x="9883" y="3540"/>
                  <a:pt x="9883" y="3546"/>
                </a:cubicBezTo>
                <a:cubicBezTo>
                  <a:pt x="9889" y="3546"/>
                  <a:pt x="9883" y="3552"/>
                  <a:pt x="9889" y="3557"/>
                </a:cubicBezTo>
                <a:cubicBezTo>
                  <a:pt x="9889" y="3563"/>
                  <a:pt x="9889" y="3569"/>
                  <a:pt x="9895" y="3569"/>
                </a:cubicBezTo>
                <a:cubicBezTo>
                  <a:pt x="9895" y="3569"/>
                  <a:pt x="9901" y="3569"/>
                  <a:pt x="9906" y="3569"/>
                </a:cubicBezTo>
                <a:cubicBezTo>
                  <a:pt x="9906" y="3569"/>
                  <a:pt x="9912" y="3569"/>
                  <a:pt x="9918" y="3575"/>
                </a:cubicBezTo>
                <a:cubicBezTo>
                  <a:pt x="9924" y="3575"/>
                  <a:pt x="9924" y="3575"/>
                  <a:pt x="9930" y="3581"/>
                </a:cubicBezTo>
                <a:cubicBezTo>
                  <a:pt x="9930" y="3581"/>
                  <a:pt x="9930" y="3587"/>
                  <a:pt x="9936" y="3593"/>
                </a:cubicBezTo>
                <a:cubicBezTo>
                  <a:pt x="9942" y="3593"/>
                  <a:pt x="9942" y="3599"/>
                  <a:pt x="9948" y="3599"/>
                </a:cubicBezTo>
                <a:cubicBezTo>
                  <a:pt x="9954" y="3599"/>
                  <a:pt x="9954" y="3599"/>
                  <a:pt x="9960" y="3599"/>
                </a:cubicBezTo>
                <a:cubicBezTo>
                  <a:pt x="9966" y="3599"/>
                  <a:pt x="9966" y="3605"/>
                  <a:pt x="9972" y="3605"/>
                </a:cubicBezTo>
                <a:cubicBezTo>
                  <a:pt x="9978" y="3611"/>
                  <a:pt x="9978" y="3617"/>
                  <a:pt x="9978" y="3623"/>
                </a:cubicBezTo>
                <a:cubicBezTo>
                  <a:pt x="9983" y="3629"/>
                  <a:pt x="9983" y="3641"/>
                  <a:pt x="9990" y="3646"/>
                </a:cubicBezTo>
                <a:cubicBezTo>
                  <a:pt x="9990" y="3646"/>
                  <a:pt x="9995" y="3646"/>
                  <a:pt x="10001" y="3646"/>
                </a:cubicBezTo>
                <a:cubicBezTo>
                  <a:pt x="10007" y="3652"/>
                  <a:pt x="10013" y="3658"/>
                  <a:pt x="10025" y="3664"/>
                </a:cubicBezTo>
                <a:cubicBezTo>
                  <a:pt x="10025" y="3664"/>
                  <a:pt x="10031" y="3670"/>
                  <a:pt x="10037" y="3670"/>
                </a:cubicBezTo>
                <a:cubicBezTo>
                  <a:pt x="10037" y="3670"/>
                  <a:pt x="10037" y="3676"/>
                  <a:pt x="10043" y="3682"/>
                </a:cubicBezTo>
                <a:cubicBezTo>
                  <a:pt x="10049" y="3688"/>
                  <a:pt x="10061" y="3694"/>
                  <a:pt x="10067" y="3694"/>
                </a:cubicBezTo>
                <a:cubicBezTo>
                  <a:pt x="10079" y="3694"/>
                  <a:pt x="10084" y="3688"/>
                  <a:pt x="10090" y="3694"/>
                </a:cubicBezTo>
                <a:cubicBezTo>
                  <a:pt x="10096" y="3700"/>
                  <a:pt x="10090" y="3706"/>
                  <a:pt x="10096" y="3706"/>
                </a:cubicBezTo>
                <a:cubicBezTo>
                  <a:pt x="10096" y="3712"/>
                  <a:pt x="10096" y="3718"/>
                  <a:pt x="10102" y="3718"/>
                </a:cubicBezTo>
                <a:cubicBezTo>
                  <a:pt x="10108" y="3723"/>
                  <a:pt x="10108" y="3723"/>
                  <a:pt x="10114" y="3723"/>
                </a:cubicBezTo>
                <a:cubicBezTo>
                  <a:pt x="10120" y="3730"/>
                  <a:pt x="10126" y="3730"/>
                  <a:pt x="10138" y="3735"/>
                </a:cubicBezTo>
                <a:cubicBezTo>
                  <a:pt x="10150" y="3741"/>
                  <a:pt x="10156" y="3759"/>
                  <a:pt x="10173" y="3765"/>
                </a:cubicBezTo>
                <a:cubicBezTo>
                  <a:pt x="10179" y="3765"/>
                  <a:pt x="10185" y="3765"/>
                  <a:pt x="10197" y="3771"/>
                </a:cubicBezTo>
                <a:cubicBezTo>
                  <a:pt x="10197" y="3771"/>
                  <a:pt x="10203" y="3771"/>
                  <a:pt x="10203" y="3777"/>
                </a:cubicBezTo>
                <a:cubicBezTo>
                  <a:pt x="10209" y="3783"/>
                  <a:pt x="10209" y="3783"/>
                  <a:pt x="10209" y="3789"/>
                </a:cubicBezTo>
                <a:cubicBezTo>
                  <a:pt x="10209" y="3795"/>
                  <a:pt x="10215" y="3795"/>
                  <a:pt x="10215" y="3801"/>
                </a:cubicBezTo>
                <a:cubicBezTo>
                  <a:pt x="10215" y="3807"/>
                  <a:pt x="10215" y="3807"/>
                  <a:pt x="10209" y="3812"/>
                </a:cubicBezTo>
                <a:cubicBezTo>
                  <a:pt x="10209" y="3818"/>
                  <a:pt x="10203" y="3818"/>
                  <a:pt x="10197" y="3818"/>
                </a:cubicBezTo>
                <a:cubicBezTo>
                  <a:pt x="10197" y="3824"/>
                  <a:pt x="10203" y="3830"/>
                  <a:pt x="10197" y="3830"/>
                </a:cubicBezTo>
                <a:cubicBezTo>
                  <a:pt x="10197" y="3836"/>
                  <a:pt x="10197" y="3842"/>
                  <a:pt x="10197" y="3848"/>
                </a:cubicBezTo>
                <a:cubicBezTo>
                  <a:pt x="10197" y="3854"/>
                  <a:pt x="10197" y="3860"/>
                  <a:pt x="10197" y="3866"/>
                </a:cubicBezTo>
                <a:cubicBezTo>
                  <a:pt x="10203" y="3878"/>
                  <a:pt x="10221" y="3878"/>
                  <a:pt x="10221" y="3884"/>
                </a:cubicBezTo>
                <a:cubicBezTo>
                  <a:pt x="10221" y="3895"/>
                  <a:pt x="10215" y="3901"/>
                  <a:pt x="10215" y="3907"/>
                </a:cubicBezTo>
                <a:cubicBezTo>
                  <a:pt x="10221" y="3919"/>
                  <a:pt x="10227" y="3925"/>
                  <a:pt x="10233" y="3931"/>
                </a:cubicBezTo>
                <a:cubicBezTo>
                  <a:pt x="10233" y="3937"/>
                  <a:pt x="10233" y="3943"/>
                  <a:pt x="10238" y="3943"/>
                </a:cubicBezTo>
                <a:cubicBezTo>
                  <a:pt x="10238" y="3943"/>
                  <a:pt x="10245" y="3943"/>
                  <a:pt x="10250" y="3943"/>
                </a:cubicBezTo>
                <a:cubicBezTo>
                  <a:pt x="10250" y="3943"/>
                  <a:pt x="10256" y="3943"/>
                  <a:pt x="10262" y="3943"/>
                </a:cubicBezTo>
                <a:cubicBezTo>
                  <a:pt x="10268" y="3943"/>
                  <a:pt x="10274" y="3949"/>
                  <a:pt x="10280" y="3949"/>
                </a:cubicBezTo>
                <a:cubicBezTo>
                  <a:pt x="10280" y="3996"/>
                  <a:pt x="10280" y="3996"/>
                  <a:pt x="10280" y="3996"/>
                </a:cubicBezTo>
                <a:cubicBezTo>
                  <a:pt x="10256" y="3996"/>
                  <a:pt x="10256" y="3996"/>
                  <a:pt x="10256" y="3996"/>
                </a:cubicBezTo>
                <a:cubicBezTo>
                  <a:pt x="10250" y="3990"/>
                  <a:pt x="10256" y="3984"/>
                  <a:pt x="10256" y="3984"/>
                </a:cubicBezTo>
                <a:cubicBezTo>
                  <a:pt x="10250" y="3984"/>
                  <a:pt x="10245" y="3978"/>
                  <a:pt x="10245" y="3978"/>
                </a:cubicBezTo>
                <a:cubicBezTo>
                  <a:pt x="10238" y="3978"/>
                  <a:pt x="10233" y="3984"/>
                  <a:pt x="10233" y="3984"/>
                </a:cubicBezTo>
                <a:cubicBezTo>
                  <a:pt x="10233" y="3990"/>
                  <a:pt x="10233" y="3996"/>
                  <a:pt x="10233" y="3996"/>
                </a:cubicBezTo>
                <a:cubicBezTo>
                  <a:pt x="10238" y="4002"/>
                  <a:pt x="10238" y="4002"/>
                  <a:pt x="10245" y="4008"/>
                </a:cubicBezTo>
                <a:cubicBezTo>
                  <a:pt x="10250" y="4020"/>
                  <a:pt x="10250" y="4026"/>
                  <a:pt x="10262" y="4032"/>
                </a:cubicBezTo>
                <a:cubicBezTo>
                  <a:pt x="10262" y="4038"/>
                  <a:pt x="10268" y="4038"/>
                  <a:pt x="10268" y="4038"/>
                </a:cubicBezTo>
                <a:cubicBezTo>
                  <a:pt x="10274" y="4044"/>
                  <a:pt x="10280" y="4044"/>
                  <a:pt x="10280" y="4050"/>
                </a:cubicBezTo>
                <a:cubicBezTo>
                  <a:pt x="10286" y="4044"/>
                  <a:pt x="10292" y="4044"/>
                  <a:pt x="10292" y="4038"/>
                </a:cubicBezTo>
                <a:cubicBezTo>
                  <a:pt x="10298" y="4038"/>
                  <a:pt x="10298" y="4032"/>
                  <a:pt x="10298" y="4032"/>
                </a:cubicBezTo>
                <a:cubicBezTo>
                  <a:pt x="10298" y="4026"/>
                  <a:pt x="10304" y="4026"/>
                  <a:pt x="10310" y="4020"/>
                </a:cubicBezTo>
                <a:cubicBezTo>
                  <a:pt x="10310" y="4026"/>
                  <a:pt x="10310" y="4026"/>
                  <a:pt x="10310" y="4032"/>
                </a:cubicBezTo>
                <a:cubicBezTo>
                  <a:pt x="10310" y="4038"/>
                  <a:pt x="10310" y="4038"/>
                  <a:pt x="10316" y="4044"/>
                </a:cubicBezTo>
                <a:cubicBezTo>
                  <a:pt x="10322" y="4050"/>
                  <a:pt x="10333" y="4050"/>
                  <a:pt x="10339" y="4055"/>
                </a:cubicBezTo>
                <a:cubicBezTo>
                  <a:pt x="10339" y="4067"/>
                  <a:pt x="10333" y="4073"/>
                  <a:pt x="10333" y="4085"/>
                </a:cubicBezTo>
                <a:cubicBezTo>
                  <a:pt x="10333" y="4085"/>
                  <a:pt x="10333" y="4091"/>
                  <a:pt x="10333" y="4097"/>
                </a:cubicBezTo>
                <a:cubicBezTo>
                  <a:pt x="10333" y="4103"/>
                  <a:pt x="10345" y="4103"/>
                  <a:pt x="10351" y="4109"/>
                </a:cubicBezTo>
                <a:cubicBezTo>
                  <a:pt x="10375" y="4109"/>
                  <a:pt x="10375" y="4109"/>
                  <a:pt x="10375" y="4109"/>
                </a:cubicBezTo>
                <a:cubicBezTo>
                  <a:pt x="10381" y="4109"/>
                  <a:pt x="10381" y="4109"/>
                  <a:pt x="10387" y="4109"/>
                </a:cubicBezTo>
                <a:cubicBezTo>
                  <a:pt x="10387" y="4103"/>
                  <a:pt x="10393" y="4103"/>
                  <a:pt x="10399" y="4103"/>
                </a:cubicBezTo>
                <a:cubicBezTo>
                  <a:pt x="10399" y="4103"/>
                  <a:pt x="10399" y="4097"/>
                  <a:pt x="10404" y="4091"/>
                </a:cubicBezTo>
                <a:cubicBezTo>
                  <a:pt x="10404" y="4085"/>
                  <a:pt x="10411" y="4091"/>
                  <a:pt x="10416" y="4085"/>
                </a:cubicBezTo>
                <a:cubicBezTo>
                  <a:pt x="10416" y="4079"/>
                  <a:pt x="10416" y="4073"/>
                  <a:pt x="10416" y="4073"/>
                </a:cubicBezTo>
                <a:cubicBezTo>
                  <a:pt x="10416" y="4062"/>
                  <a:pt x="10416" y="4062"/>
                  <a:pt x="10416" y="4062"/>
                </a:cubicBezTo>
                <a:cubicBezTo>
                  <a:pt x="10416" y="4055"/>
                  <a:pt x="10411" y="4055"/>
                  <a:pt x="10411" y="4050"/>
                </a:cubicBezTo>
                <a:cubicBezTo>
                  <a:pt x="10411" y="4044"/>
                  <a:pt x="10411" y="4038"/>
                  <a:pt x="10416" y="4038"/>
                </a:cubicBezTo>
                <a:cubicBezTo>
                  <a:pt x="10422" y="4038"/>
                  <a:pt x="10422" y="4032"/>
                  <a:pt x="10428" y="4032"/>
                </a:cubicBezTo>
                <a:cubicBezTo>
                  <a:pt x="10434" y="4032"/>
                  <a:pt x="10434" y="4032"/>
                  <a:pt x="10440" y="4038"/>
                </a:cubicBezTo>
                <a:cubicBezTo>
                  <a:pt x="10446" y="4038"/>
                  <a:pt x="10446" y="4044"/>
                  <a:pt x="10452" y="4044"/>
                </a:cubicBezTo>
                <a:cubicBezTo>
                  <a:pt x="10458" y="4050"/>
                  <a:pt x="10458" y="4044"/>
                  <a:pt x="10464" y="4044"/>
                </a:cubicBezTo>
                <a:cubicBezTo>
                  <a:pt x="10476" y="4044"/>
                  <a:pt x="10476" y="4044"/>
                  <a:pt x="10476" y="4044"/>
                </a:cubicBezTo>
                <a:cubicBezTo>
                  <a:pt x="10482" y="4044"/>
                  <a:pt x="10482" y="4044"/>
                  <a:pt x="10488" y="4044"/>
                </a:cubicBezTo>
                <a:cubicBezTo>
                  <a:pt x="10488" y="4032"/>
                  <a:pt x="10488" y="4026"/>
                  <a:pt x="10488" y="4020"/>
                </a:cubicBezTo>
                <a:cubicBezTo>
                  <a:pt x="10488" y="4014"/>
                  <a:pt x="10493" y="4008"/>
                  <a:pt x="10493" y="4008"/>
                </a:cubicBezTo>
                <a:cubicBezTo>
                  <a:pt x="10493" y="4002"/>
                  <a:pt x="10488" y="4002"/>
                  <a:pt x="10488" y="4002"/>
                </a:cubicBezTo>
                <a:cubicBezTo>
                  <a:pt x="10499" y="4002"/>
                  <a:pt x="10505" y="4002"/>
                  <a:pt x="10511" y="4002"/>
                </a:cubicBezTo>
                <a:cubicBezTo>
                  <a:pt x="10517" y="4002"/>
                  <a:pt x="10523" y="3996"/>
                  <a:pt x="10523" y="3996"/>
                </a:cubicBezTo>
                <a:cubicBezTo>
                  <a:pt x="10523" y="3990"/>
                  <a:pt x="10517" y="3990"/>
                  <a:pt x="10517" y="3984"/>
                </a:cubicBezTo>
                <a:cubicBezTo>
                  <a:pt x="10511" y="3978"/>
                  <a:pt x="10511" y="3978"/>
                  <a:pt x="10505" y="3973"/>
                </a:cubicBezTo>
                <a:cubicBezTo>
                  <a:pt x="10499" y="3973"/>
                  <a:pt x="10499" y="3967"/>
                  <a:pt x="10493" y="3961"/>
                </a:cubicBezTo>
                <a:cubicBezTo>
                  <a:pt x="10488" y="3961"/>
                  <a:pt x="10488" y="3961"/>
                  <a:pt x="10482" y="3961"/>
                </a:cubicBezTo>
                <a:cubicBezTo>
                  <a:pt x="10482" y="3973"/>
                  <a:pt x="10482" y="3978"/>
                  <a:pt x="10482" y="3984"/>
                </a:cubicBezTo>
                <a:cubicBezTo>
                  <a:pt x="10482" y="3990"/>
                  <a:pt x="10482" y="3996"/>
                  <a:pt x="10482" y="3996"/>
                </a:cubicBezTo>
                <a:cubicBezTo>
                  <a:pt x="10476" y="3996"/>
                  <a:pt x="10470" y="4002"/>
                  <a:pt x="10464" y="3996"/>
                </a:cubicBezTo>
                <a:cubicBezTo>
                  <a:pt x="10464" y="3996"/>
                  <a:pt x="10458" y="3996"/>
                  <a:pt x="10452" y="3996"/>
                </a:cubicBezTo>
                <a:cubicBezTo>
                  <a:pt x="10446" y="3990"/>
                  <a:pt x="10446" y="3984"/>
                  <a:pt x="10446" y="3978"/>
                </a:cubicBezTo>
                <a:cubicBezTo>
                  <a:pt x="10440" y="3978"/>
                  <a:pt x="10434" y="3978"/>
                  <a:pt x="10434" y="3973"/>
                </a:cubicBezTo>
                <a:cubicBezTo>
                  <a:pt x="10434" y="3967"/>
                  <a:pt x="10434" y="3967"/>
                  <a:pt x="10434" y="3961"/>
                </a:cubicBezTo>
                <a:cubicBezTo>
                  <a:pt x="10434" y="3955"/>
                  <a:pt x="10434" y="3955"/>
                  <a:pt x="10428" y="3949"/>
                </a:cubicBezTo>
                <a:cubicBezTo>
                  <a:pt x="10428" y="3943"/>
                  <a:pt x="10428" y="3943"/>
                  <a:pt x="10428" y="3937"/>
                </a:cubicBezTo>
                <a:cubicBezTo>
                  <a:pt x="10428" y="3931"/>
                  <a:pt x="10428" y="3931"/>
                  <a:pt x="10422" y="3925"/>
                </a:cubicBezTo>
                <a:cubicBezTo>
                  <a:pt x="10422" y="3925"/>
                  <a:pt x="10416" y="3925"/>
                  <a:pt x="10411" y="3925"/>
                </a:cubicBezTo>
                <a:cubicBezTo>
                  <a:pt x="10404" y="3919"/>
                  <a:pt x="10404" y="3925"/>
                  <a:pt x="10399" y="3925"/>
                </a:cubicBezTo>
                <a:cubicBezTo>
                  <a:pt x="10393" y="3919"/>
                  <a:pt x="10393" y="3919"/>
                  <a:pt x="10387" y="3913"/>
                </a:cubicBezTo>
                <a:cubicBezTo>
                  <a:pt x="10387" y="3907"/>
                  <a:pt x="10375" y="3907"/>
                  <a:pt x="10375" y="3901"/>
                </a:cubicBezTo>
                <a:cubicBezTo>
                  <a:pt x="10375" y="3901"/>
                  <a:pt x="10375" y="3895"/>
                  <a:pt x="10375" y="3889"/>
                </a:cubicBezTo>
                <a:cubicBezTo>
                  <a:pt x="10375" y="3884"/>
                  <a:pt x="10375" y="3884"/>
                  <a:pt x="10375" y="3884"/>
                </a:cubicBezTo>
                <a:cubicBezTo>
                  <a:pt x="10375" y="3878"/>
                  <a:pt x="10381" y="3872"/>
                  <a:pt x="10387" y="3872"/>
                </a:cubicBezTo>
                <a:cubicBezTo>
                  <a:pt x="10399" y="3878"/>
                  <a:pt x="10399" y="3878"/>
                  <a:pt x="10399" y="3878"/>
                </a:cubicBezTo>
                <a:cubicBezTo>
                  <a:pt x="10399" y="3878"/>
                  <a:pt x="10404" y="3884"/>
                  <a:pt x="10411" y="3884"/>
                </a:cubicBezTo>
                <a:cubicBezTo>
                  <a:pt x="10411" y="3884"/>
                  <a:pt x="10416" y="3889"/>
                  <a:pt x="10422" y="3889"/>
                </a:cubicBezTo>
                <a:cubicBezTo>
                  <a:pt x="10428" y="3895"/>
                  <a:pt x="10434" y="3889"/>
                  <a:pt x="10440" y="3889"/>
                </a:cubicBezTo>
                <a:cubicBezTo>
                  <a:pt x="10452" y="3889"/>
                  <a:pt x="10452" y="3889"/>
                  <a:pt x="10452" y="3889"/>
                </a:cubicBezTo>
                <a:cubicBezTo>
                  <a:pt x="10464" y="3889"/>
                  <a:pt x="10464" y="3889"/>
                  <a:pt x="10464" y="3889"/>
                </a:cubicBezTo>
                <a:cubicBezTo>
                  <a:pt x="10470" y="3889"/>
                  <a:pt x="10470" y="3884"/>
                  <a:pt x="10476" y="3884"/>
                </a:cubicBezTo>
                <a:cubicBezTo>
                  <a:pt x="10470" y="3878"/>
                  <a:pt x="10470" y="3878"/>
                  <a:pt x="10470" y="3872"/>
                </a:cubicBezTo>
                <a:cubicBezTo>
                  <a:pt x="10464" y="3872"/>
                  <a:pt x="10458" y="3872"/>
                  <a:pt x="10458" y="3872"/>
                </a:cubicBezTo>
                <a:cubicBezTo>
                  <a:pt x="10458" y="3866"/>
                  <a:pt x="10464" y="3860"/>
                  <a:pt x="10464" y="3860"/>
                </a:cubicBezTo>
                <a:cubicBezTo>
                  <a:pt x="10470" y="3854"/>
                  <a:pt x="10470" y="3848"/>
                  <a:pt x="10476" y="3848"/>
                </a:cubicBezTo>
                <a:cubicBezTo>
                  <a:pt x="10488" y="3842"/>
                  <a:pt x="10493" y="3848"/>
                  <a:pt x="10499" y="3848"/>
                </a:cubicBezTo>
                <a:cubicBezTo>
                  <a:pt x="10511" y="3848"/>
                  <a:pt x="10517" y="3842"/>
                  <a:pt x="10529" y="3848"/>
                </a:cubicBezTo>
                <a:cubicBezTo>
                  <a:pt x="10529" y="3848"/>
                  <a:pt x="10535" y="3848"/>
                  <a:pt x="10541" y="3848"/>
                </a:cubicBezTo>
                <a:cubicBezTo>
                  <a:pt x="10541" y="3848"/>
                  <a:pt x="10547" y="3854"/>
                  <a:pt x="10553" y="3854"/>
                </a:cubicBezTo>
                <a:cubicBezTo>
                  <a:pt x="10559" y="3860"/>
                  <a:pt x="10559" y="3866"/>
                  <a:pt x="10565" y="3866"/>
                </a:cubicBezTo>
                <a:cubicBezTo>
                  <a:pt x="10565" y="3866"/>
                  <a:pt x="10570" y="3866"/>
                  <a:pt x="10577" y="3866"/>
                </a:cubicBezTo>
                <a:cubicBezTo>
                  <a:pt x="10577" y="3866"/>
                  <a:pt x="10582" y="3866"/>
                  <a:pt x="10582" y="3872"/>
                </a:cubicBezTo>
                <a:cubicBezTo>
                  <a:pt x="10588" y="3872"/>
                  <a:pt x="10588" y="3878"/>
                  <a:pt x="10588" y="3884"/>
                </a:cubicBezTo>
                <a:lnTo>
                  <a:pt x="10588" y="3889"/>
                </a:lnTo>
                <a:cubicBezTo>
                  <a:pt x="10588" y="3895"/>
                  <a:pt x="10594" y="3895"/>
                  <a:pt x="10600" y="3895"/>
                </a:cubicBezTo>
                <a:cubicBezTo>
                  <a:pt x="10606" y="3895"/>
                  <a:pt x="10606" y="3901"/>
                  <a:pt x="10612" y="3901"/>
                </a:cubicBezTo>
                <a:cubicBezTo>
                  <a:pt x="10606" y="3913"/>
                  <a:pt x="10606" y="3913"/>
                  <a:pt x="10606" y="3913"/>
                </a:cubicBezTo>
                <a:cubicBezTo>
                  <a:pt x="10606" y="3919"/>
                  <a:pt x="10600" y="3913"/>
                  <a:pt x="10594" y="3919"/>
                </a:cubicBezTo>
                <a:cubicBezTo>
                  <a:pt x="10594" y="3919"/>
                  <a:pt x="10582" y="3925"/>
                  <a:pt x="10582" y="3931"/>
                </a:cubicBezTo>
                <a:cubicBezTo>
                  <a:pt x="10582" y="3943"/>
                  <a:pt x="10588" y="3949"/>
                  <a:pt x="10594" y="3961"/>
                </a:cubicBezTo>
                <a:cubicBezTo>
                  <a:pt x="10606" y="3967"/>
                  <a:pt x="10612" y="3961"/>
                  <a:pt x="10618" y="3967"/>
                </a:cubicBezTo>
                <a:cubicBezTo>
                  <a:pt x="10630" y="3978"/>
                  <a:pt x="10630" y="3990"/>
                  <a:pt x="10630" y="4002"/>
                </a:cubicBezTo>
                <a:cubicBezTo>
                  <a:pt x="10630" y="4002"/>
                  <a:pt x="10624" y="4002"/>
                  <a:pt x="10624" y="4008"/>
                </a:cubicBezTo>
                <a:cubicBezTo>
                  <a:pt x="10624" y="4008"/>
                  <a:pt x="10630" y="4014"/>
                  <a:pt x="10630" y="4020"/>
                </a:cubicBezTo>
                <a:cubicBezTo>
                  <a:pt x="10630" y="4020"/>
                  <a:pt x="10624" y="4026"/>
                  <a:pt x="10624" y="4032"/>
                </a:cubicBezTo>
                <a:cubicBezTo>
                  <a:pt x="10624" y="4038"/>
                  <a:pt x="10624" y="4038"/>
                  <a:pt x="10624" y="4038"/>
                </a:cubicBezTo>
                <a:cubicBezTo>
                  <a:pt x="10624" y="4044"/>
                  <a:pt x="10630" y="4044"/>
                  <a:pt x="10630" y="4050"/>
                </a:cubicBezTo>
                <a:cubicBezTo>
                  <a:pt x="10630" y="4055"/>
                  <a:pt x="10636" y="4055"/>
                  <a:pt x="10636" y="4062"/>
                </a:cubicBezTo>
                <a:cubicBezTo>
                  <a:pt x="10642" y="4062"/>
                  <a:pt x="10642" y="4067"/>
                  <a:pt x="10642" y="4067"/>
                </a:cubicBezTo>
                <a:cubicBezTo>
                  <a:pt x="10642" y="4073"/>
                  <a:pt x="10642" y="4073"/>
                  <a:pt x="10648" y="4073"/>
                </a:cubicBezTo>
                <a:cubicBezTo>
                  <a:pt x="10648" y="4073"/>
                  <a:pt x="10648" y="4073"/>
                  <a:pt x="10654" y="4079"/>
                </a:cubicBezTo>
                <a:cubicBezTo>
                  <a:pt x="10654" y="4079"/>
                  <a:pt x="10654" y="4079"/>
                  <a:pt x="10654" y="4085"/>
                </a:cubicBezTo>
                <a:cubicBezTo>
                  <a:pt x="10659" y="4085"/>
                  <a:pt x="10659" y="4085"/>
                  <a:pt x="10665" y="4091"/>
                </a:cubicBezTo>
                <a:cubicBezTo>
                  <a:pt x="10665" y="4091"/>
                  <a:pt x="10665" y="4091"/>
                  <a:pt x="10671" y="4091"/>
                </a:cubicBezTo>
                <a:cubicBezTo>
                  <a:pt x="10671" y="4097"/>
                  <a:pt x="10677" y="4097"/>
                  <a:pt x="10677" y="4103"/>
                </a:cubicBezTo>
                <a:cubicBezTo>
                  <a:pt x="10677" y="4103"/>
                  <a:pt x="10677" y="4109"/>
                  <a:pt x="10671" y="4109"/>
                </a:cubicBezTo>
                <a:cubicBezTo>
                  <a:pt x="10671" y="4115"/>
                  <a:pt x="10671" y="4115"/>
                  <a:pt x="10665" y="4115"/>
                </a:cubicBezTo>
                <a:cubicBezTo>
                  <a:pt x="10665" y="4121"/>
                  <a:pt x="10665" y="4121"/>
                  <a:pt x="10665" y="4121"/>
                </a:cubicBezTo>
                <a:cubicBezTo>
                  <a:pt x="10665" y="4127"/>
                  <a:pt x="10665" y="4127"/>
                  <a:pt x="10659" y="4133"/>
                </a:cubicBezTo>
                <a:lnTo>
                  <a:pt x="10659" y="4139"/>
                </a:lnTo>
                <a:cubicBezTo>
                  <a:pt x="10659" y="4150"/>
                  <a:pt x="10659" y="4150"/>
                  <a:pt x="10665" y="4156"/>
                </a:cubicBezTo>
                <a:cubicBezTo>
                  <a:pt x="10665" y="4162"/>
                  <a:pt x="10665" y="4162"/>
                  <a:pt x="10665" y="4162"/>
                </a:cubicBezTo>
                <a:cubicBezTo>
                  <a:pt x="10665" y="4168"/>
                  <a:pt x="10671" y="4168"/>
                  <a:pt x="10671" y="4168"/>
                </a:cubicBezTo>
                <a:cubicBezTo>
                  <a:pt x="10677" y="4168"/>
                  <a:pt x="10677" y="4174"/>
                  <a:pt x="10677" y="4174"/>
                </a:cubicBezTo>
                <a:cubicBezTo>
                  <a:pt x="10683" y="4174"/>
                  <a:pt x="10689" y="4168"/>
                  <a:pt x="10689" y="4162"/>
                </a:cubicBezTo>
                <a:cubicBezTo>
                  <a:pt x="10689" y="4156"/>
                  <a:pt x="10689" y="4156"/>
                  <a:pt x="10689" y="4156"/>
                </a:cubicBezTo>
                <a:cubicBezTo>
                  <a:pt x="10689" y="4150"/>
                  <a:pt x="10695" y="4150"/>
                  <a:pt x="10695" y="4144"/>
                </a:cubicBezTo>
                <a:cubicBezTo>
                  <a:pt x="10695" y="4144"/>
                  <a:pt x="10695" y="4144"/>
                  <a:pt x="10695" y="4139"/>
                </a:cubicBezTo>
                <a:cubicBezTo>
                  <a:pt x="10695" y="4133"/>
                  <a:pt x="10695" y="4133"/>
                  <a:pt x="10695" y="4121"/>
                </a:cubicBezTo>
                <a:cubicBezTo>
                  <a:pt x="10695" y="4121"/>
                  <a:pt x="10695" y="4121"/>
                  <a:pt x="10695" y="4115"/>
                </a:cubicBezTo>
                <a:cubicBezTo>
                  <a:pt x="10695" y="4109"/>
                  <a:pt x="10695" y="4109"/>
                  <a:pt x="10695" y="4103"/>
                </a:cubicBezTo>
                <a:cubicBezTo>
                  <a:pt x="10707" y="4103"/>
                  <a:pt x="10707" y="4103"/>
                  <a:pt x="10707" y="4103"/>
                </a:cubicBezTo>
                <a:cubicBezTo>
                  <a:pt x="10707" y="4103"/>
                  <a:pt x="10707" y="4103"/>
                  <a:pt x="10713" y="4103"/>
                </a:cubicBezTo>
                <a:cubicBezTo>
                  <a:pt x="10713" y="4103"/>
                  <a:pt x="10713" y="4103"/>
                  <a:pt x="10719" y="4109"/>
                </a:cubicBezTo>
                <a:lnTo>
                  <a:pt x="10719" y="4109"/>
                </a:lnTo>
                <a:cubicBezTo>
                  <a:pt x="10725" y="4115"/>
                  <a:pt x="10725" y="4115"/>
                  <a:pt x="10725" y="4115"/>
                </a:cubicBezTo>
                <a:cubicBezTo>
                  <a:pt x="10731" y="4121"/>
                  <a:pt x="10736" y="4121"/>
                  <a:pt x="10736" y="4127"/>
                </a:cubicBezTo>
                <a:cubicBezTo>
                  <a:pt x="10743" y="4133"/>
                  <a:pt x="10743" y="4133"/>
                  <a:pt x="10743" y="4133"/>
                </a:cubicBezTo>
                <a:cubicBezTo>
                  <a:pt x="10748" y="4139"/>
                  <a:pt x="10748" y="4139"/>
                  <a:pt x="10748" y="4139"/>
                </a:cubicBezTo>
                <a:cubicBezTo>
                  <a:pt x="10754" y="4144"/>
                  <a:pt x="10754" y="4144"/>
                  <a:pt x="10754" y="4144"/>
                </a:cubicBezTo>
                <a:lnTo>
                  <a:pt x="10760" y="4150"/>
                </a:lnTo>
                <a:lnTo>
                  <a:pt x="10766" y="4150"/>
                </a:lnTo>
                <a:cubicBezTo>
                  <a:pt x="10772" y="4150"/>
                  <a:pt x="10772" y="4150"/>
                  <a:pt x="10778" y="4150"/>
                </a:cubicBezTo>
                <a:cubicBezTo>
                  <a:pt x="10784" y="4150"/>
                  <a:pt x="10784" y="4150"/>
                  <a:pt x="10790" y="4150"/>
                </a:cubicBezTo>
                <a:cubicBezTo>
                  <a:pt x="10790" y="4150"/>
                  <a:pt x="10790" y="4156"/>
                  <a:pt x="10796" y="4156"/>
                </a:cubicBezTo>
                <a:cubicBezTo>
                  <a:pt x="10802" y="4156"/>
                  <a:pt x="10802" y="4156"/>
                  <a:pt x="10808" y="4156"/>
                </a:cubicBezTo>
                <a:lnTo>
                  <a:pt x="10814" y="4156"/>
                </a:lnTo>
                <a:cubicBezTo>
                  <a:pt x="10814" y="4156"/>
                  <a:pt x="10820" y="4156"/>
                  <a:pt x="10820" y="4150"/>
                </a:cubicBezTo>
                <a:lnTo>
                  <a:pt x="10825" y="4150"/>
                </a:lnTo>
                <a:cubicBezTo>
                  <a:pt x="10825" y="4144"/>
                  <a:pt x="10825" y="4144"/>
                  <a:pt x="10825" y="4144"/>
                </a:cubicBezTo>
                <a:cubicBezTo>
                  <a:pt x="10825" y="4139"/>
                  <a:pt x="10825" y="4139"/>
                  <a:pt x="10825" y="4139"/>
                </a:cubicBezTo>
                <a:cubicBezTo>
                  <a:pt x="10825" y="4133"/>
                  <a:pt x="10820" y="4127"/>
                  <a:pt x="10820" y="4121"/>
                </a:cubicBezTo>
                <a:cubicBezTo>
                  <a:pt x="10820" y="4121"/>
                  <a:pt x="10820" y="4115"/>
                  <a:pt x="10825" y="4115"/>
                </a:cubicBezTo>
                <a:cubicBezTo>
                  <a:pt x="10825" y="4109"/>
                  <a:pt x="10825" y="4109"/>
                  <a:pt x="10831" y="4109"/>
                </a:cubicBezTo>
                <a:cubicBezTo>
                  <a:pt x="10831" y="4103"/>
                  <a:pt x="10831" y="4103"/>
                  <a:pt x="10831" y="4103"/>
                </a:cubicBezTo>
                <a:cubicBezTo>
                  <a:pt x="10831" y="4103"/>
                  <a:pt x="10837" y="4097"/>
                  <a:pt x="10843" y="4097"/>
                </a:cubicBezTo>
                <a:cubicBezTo>
                  <a:pt x="10843" y="4091"/>
                  <a:pt x="10849" y="4097"/>
                  <a:pt x="10855" y="4097"/>
                </a:cubicBezTo>
                <a:cubicBezTo>
                  <a:pt x="10861" y="4097"/>
                  <a:pt x="10867" y="4091"/>
                  <a:pt x="10873" y="4097"/>
                </a:cubicBezTo>
                <a:cubicBezTo>
                  <a:pt x="10873" y="4097"/>
                  <a:pt x="10873" y="4103"/>
                  <a:pt x="10879" y="4103"/>
                </a:cubicBezTo>
                <a:cubicBezTo>
                  <a:pt x="10879" y="4103"/>
                  <a:pt x="10885" y="4109"/>
                  <a:pt x="10885" y="4115"/>
                </a:cubicBezTo>
                <a:cubicBezTo>
                  <a:pt x="10891" y="4115"/>
                  <a:pt x="10891" y="4115"/>
                  <a:pt x="10891" y="4115"/>
                </a:cubicBezTo>
                <a:cubicBezTo>
                  <a:pt x="10897" y="4121"/>
                  <a:pt x="10903" y="4127"/>
                  <a:pt x="10903" y="4127"/>
                </a:cubicBezTo>
                <a:cubicBezTo>
                  <a:pt x="10909" y="4133"/>
                  <a:pt x="10909" y="4133"/>
                  <a:pt x="10914" y="4133"/>
                </a:cubicBezTo>
                <a:cubicBezTo>
                  <a:pt x="10914" y="4133"/>
                  <a:pt x="10914" y="4139"/>
                  <a:pt x="10920" y="4139"/>
                </a:cubicBezTo>
                <a:cubicBezTo>
                  <a:pt x="10920" y="4139"/>
                  <a:pt x="10920" y="4144"/>
                  <a:pt x="10926" y="4144"/>
                </a:cubicBezTo>
                <a:lnTo>
                  <a:pt x="10926" y="4144"/>
                </a:lnTo>
                <a:cubicBezTo>
                  <a:pt x="10932" y="4144"/>
                  <a:pt x="10932" y="4150"/>
                  <a:pt x="10938" y="4150"/>
                </a:cubicBezTo>
                <a:cubicBezTo>
                  <a:pt x="11015" y="4150"/>
                  <a:pt x="11015" y="4150"/>
                  <a:pt x="11015" y="4150"/>
                </a:cubicBezTo>
                <a:cubicBezTo>
                  <a:pt x="11015" y="4139"/>
                  <a:pt x="11015" y="4133"/>
                  <a:pt x="11015" y="4127"/>
                </a:cubicBezTo>
                <a:cubicBezTo>
                  <a:pt x="11015" y="4121"/>
                  <a:pt x="11015" y="4121"/>
                  <a:pt x="11015" y="4121"/>
                </a:cubicBezTo>
                <a:cubicBezTo>
                  <a:pt x="11015" y="4115"/>
                  <a:pt x="11009" y="4115"/>
                  <a:pt x="11009" y="4109"/>
                </a:cubicBezTo>
                <a:cubicBezTo>
                  <a:pt x="11009" y="4109"/>
                  <a:pt x="11015" y="4103"/>
                  <a:pt x="11015" y="4097"/>
                </a:cubicBezTo>
                <a:lnTo>
                  <a:pt x="11021" y="4103"/>
                </a:lnTo>
                <a:cubicBezTo>
                  <a:pt x="11027" y="4103"/>
                  <a:pt x="11027" y="4097"/>
                  <a:pt x="11027" y="4097"/>
                </a:cubicBezTo>
                <a:cubicBezTo>
                  <a:pt x="11033" y="4097"/>
                  <a:pt x="11033" y="4097"/>
                  <a:pt x="11033" y="4097"/>
                </a:cubicBezTo>
                <a:cubicBezTo>
                  <a:pt x="11039" y="4097"/>
                  <a:pt x="11039" y="4097"/>
                  <a:pt x="11045" y="4097"/>
                </a:cubicBezTo>
                <a:cubicBezTo>
                  <a:pt x="11051" y="4097"/>
                  <a:pt x="11057" y="4097"/>
                  <a:pt x="11063" y="4103"/>
                </a:cubicBezTo>
                <a:cubicBezTo>
                  <a:pt x="11069" y="4103"/>
                  <a:pt x="11069" y="4109"/>
                  <a:pt x="11075" y="4115"/>
                </a:cubicBezTo>
                <a:cubicBezTo>
                  <a:pt x="11075" y="4115"/>
                  <a:pt x="11075" y="4115"/>
                  <a:pt x="11080" y="4115"/>
                </a:cubicBezTo>
                <a:cubicBezTo>
                  <a:pt x="11080" y="4115"/>
                  <a:pt x="11086" y="4115"/>
                  <a:pt x="11092" y="4115"/>
                </a:cubicBezTo>
                <a:cubicBezTo>
                  <a:pt x="11092" y="4115"/>
                  <a:pt x="11092" y="4121"/>
                  <a:pt x="11098" y="4115"/>
                </a:cubicBezTo>
                <a:cubicBezTo>
                  <a:pt x="11098" y="4115"/>
                  <a:pt x="11098" y="4115"/>
                  <a:pt x="11104" y="4115"/>
                </a:cubicBezTo>
                <a:lnTo>
                  <a:pt x="11104" y="4109"/>
                </a:lnTo>
                <a:cubicBezTo>
                  <a:pt x="11104" y="4109"/>
                  <a:pt x="11110" y="4109"/>
                  <a:pt x="11110" y="4103"/>
                </a:cubicBezTo>
                <a:cubicBezTo>
                  <a:pt x="11110" y="4103"/>
                  <a:pt x="11116" y="4103"/>
                  <a:pt x="11116" y="4109"/>
                </a:cubicBezTo>
                <a:cubicBezTo>
                  <a:pt x="11116" y="4109"/>
                  <a:pt x="11116" y="4115"/>
                  <a:pt x="11122" y="4115"/>
                </a:cubicBezTo>
                <a:cubicBezTo>
                  <a:pt x="11122" y="4121"/>
                  <a:pt x="11122" y="4121"/>
                  <a:pt x="11128" y="4121"/>
                </a:cubicBezTo>
                <a:lnTo>
                  <a:pt x="11128" y="4127"/>
                </a:lnTo>
                <a:cubicBezTo>
                  <a:pt x="11128" y="4133"/>
                  <a:pt x="11128" y="4133"/>
                  <a:pt x="11128" y="4139"/>
                </a:cubicBezTo>
                <a:cubicBezTo>
                  <a:pt x="11128" y="4144"/>
                  <a:pt x="11128" y="4150"/>
                  <a:pt x="11128" y="4156"/>
                </a:cubicBezTo>
                <a:lnTo>
                  <a:pt x="11122" y="4162"/>
                </a:lnTo>
                <a:cubicBezTo>
                  <a:pt x="11116" y="4168"/>
                  <a:pt x="11116" y="4174"/>
                  <a:pt x="11116" y="4180"/>
                </a:cubicBezTo>
                <a:cubicBezTo>
                  <a:pt x="11116" y="4186"/>
                  <a:pt x="11110" y="4192"/>
                  <a:pt x="11110" y="4204"/>
                </a:cubicBezTo>
                <a:lnTo>
                  <a:pt x="11110" y="4210"/>
                </a:lnTo>
                <a:cubicBezTo>
                  <a:pt x="11110" y="4216"/>
                  <a:pt x="11116" y="4216"/>
                  <a:pt x="11116" y="4221"/>
                </a:cubicBezTo>
                <a:cubicBezTo>
                  <a:pt x="11116" y="4221"/>
                  <a:pt x="11116" y="4221"/>
                  <a:pt x="11116" y="4228"/>
                </a:cubicBezTo>
                <a:cubicBezTo>
                  <a:pt x="11116" y="4228"/>
                  <a:pt x="11116" y="4228"/>
                  <a:pt x="11116" y="4233"/>
                </a:cubicBezTo>
                <a:cubicBezTo>
                  <a:pt x="11122" y="4233"/>
                  <a:pt x="11122" y="4239"/>
                  <a:pt x="11122" y="4239"/>
                </a:cubicBezTo>
                <a:cubicBezTo>
                  <a:pt x="11128" y="4245"/>
                  <a:pt x="11128" y="4245"/>
                  <a:pt x="11128" y="4251"/>
                </a:cubicBezTo>
                <a:cubicBezTo>
                  <a:pt x="11128" y="4251"/>
                  <a:pt x="11128" y="4257"/>
                  <a:pt x="11122" y="4257"/>
                </a:cubicBezTo>
                <a:cubicBezTo>
                  <a:pt x="11122" y="4263"/>
                  <a:pt x="11122" y="4263"/>
                  <a:pt x="11116" y="4263"/>
                </a:cubicBezTo>
                <a:cubicBezTo>
                  <a:pt x="11116" y="4269"/>
                  <a:pt x="11116" y="4269"/>
                  <a:pt x="11116" y="4269"/>
                </a:cubicBezTo>
                <a:cubicBezTo>
                  <a:pt x="11110" y="4269"/>
                  <a:pt x="11110" y="4275"/>
                  <a:pt x="11110" y="4275"/>
                </a:cubicBezTo>
                <a:cubicBezTo>
                  <a:pt x="11110" y="4281"/>
                  <a:pt x="11110" y="4281"/>
                  <a:pt x="11110" y="4287"/>
                </a:cubicBezTo>
                <a:lnTo>
                  <a:pt x="11110" y="4293"/>
                </a:lnTo>
                <a:cubicBezTo>
                  <a:pt x="11104" y="4299"/>
                  <a:pt x="11104" y="4299"/>
                  <a:pt x="11104" y="4299"/>
                </a:cubicBezTo>
                <a:cubicBezTo>
                  <a:pt x="11098" y="4305"/>
                  <a:pt x="11098" y="4310"/>
                  <a:pt x="11092" y="4316"/>
                </a:cubicBezTo>
                <a:cubicBezTo>
                  <a:pt x="11092" y="4316"/>
                  <a:pt x="11092" y="4322"/>
                  <a:pt x="11086" y="4328"/>
                </a:cubicBezTo>
                <a:cubicBezTo>
                  <a:pt x="11086" y="4328"/>
                  <a:pt x="11080" y="4334"/>
                  <a:pt x="11075" y="4334"/>
                </a:cubicBezTo>
                <a:lnTo>
                  <a:pt x="11069" y="4340"/>
                </a:lnTo>
                <a:lnTo>
                  <a:pt x="11063" y="4340"/>
                </a:lnTo>
                <a:cubicBezTo>
                  <a:pt x="11063" y="4346"/>
                  <a:pt x="11057" y="4346"/>
                  <a:pt x="11057" y="4346"/>
                </a:cubicBezTo>
                <a:cubicBezTo>
                  <a:pt x="11057" y="4352"/>
                  <a:pt x="11057" y="4352"/>
                  <a:pt x="11057" y="4352"/>
                </a:cubicBezTo>
                <a:cubicBezTo>
                  <a:pt x="11057" y="4358"/>
                  <a:pt x="11057" y="4364"/>
                  <a:pt x="11057" y="4364"/>
                </a:cubicBezTo>
                <a:cubicBezTo>
                  <a:pt x="11051" y="4376"/>
                  <a:pt x="11051" y="4382"/>
                  <a:pt x="11045" y="4394"/>
                </a:cubicBezTo>
                <a:cubicBezTo>
                  <a:pt x="11045" y="4399"/>
                  <a:pt x="11045" y="4405"/>
                  <a:pt x="11039" y="4411"/>
                </a:cubicBezTo>
                <a:cubicBezTo>
                  <a:pt x="11039" y="4417"/>
                  <a:pt x="11033" y="4417"/>
                  <a:pt x="11033" y="4423"/>
                </a:cubicBezTo>
                <a:cubicBezTo>
                  <a:pt x="11027" y="4423"/>
                  <a:pt x="11027" y="4423"/>
                  <a:pt x="11027" y="4429"/>
                </a:cubicBezTo>
                <a:cubicBezTo>
                  <a:pt x="11021" y="4429"/>
                  <a:pt x="11021" y="4429"/>
                  <a:pt x="11021" y="4435"/>
                </a:cubicBezTo>
                <a:cubicBezTo>
                  <a:pt x="11015" y="4435"/>
                  <a:pt x="11015" y="4435"/>
                  <a:pt x="11015" y="4435"/>
                </a:cubicBezTo>
                <a:cubicBezTo>
                  <a:pt x="11009" y="4435"/>
                  <a:pt x="11009" y="4435"/>
                  <a:pt x="11009" y="4435"/>
                </a:cubicBezTo>
                <a:cubicBezTo>
                  <a:pt x="11003" y="4435"/>
                  <a:pt x="10997" y="4435"/>
                  <a:pt x="10997" y="4435"/>
                </a:cubicBezTo>
                <a:cubicBezTo>
                  <a:pt x="10991" y="4441"/>
                  <a:pt x="10986" y="4441"/>
                  <a:pt x="10986" y="4441"/>
                </a:cubicBezTo>
                <a:cubicBezTo>
                  <a:pt x="10980" y="4441"/>
                  <a:pt x="10980" y="4441"/>
                  <a:pt x="10980" y="4441"/>
                </a:cubicBezTo>
                <a:cubicBezTo>
                  <a:pt x="10974" y="4441"/>
                  <a:pt x="10974" y="4441"/>
                  <a:pt x="10968" y="4441"/>
                </a:cubicBezTo>
                <a:cubicBezTo>
                  <a:pt x="10968" y="4441"/>
                  <a:pt x="10968" y="4447"/>
                  <a:pt x="10962" y="4447"/>
                </a:cubicBezTo>
                <a:lnTo>
                  <a:pt x="10962" y="4447"/>
                </a:lnTo>
                <a:cubicBezTo>
                  <a:pt x="10956" y="4447"/>
                  <a:pt x="10956" y="4453"/>
                  <a:pt x="10950" y="4453"/>
                </a:cubicBezTo>
                <a:lnTo>
                  <a:pt x="10944" y="4453"/>
                </a:lnTo>
                <a:cubicBezTo>
                  <a:pt x="10938" y="4453"/>
                  <a:pt x="10938" y="4447"/>
                  <a:pt x="10938" y="4447"/>
                </a:cubicBezTo>
                <a:cubicBezTo>
                  <a:pt x="10932" y="4441"/>
                  <a:pt x="10932" y="4441"/>
                  <a:pt x="10926" y="4435"/>
                </a:cubicBezTo>
                <a:cubicBezTo>
                  <a:pt x="10920" y="4435"/>
                  <a:pt x="10920" y="4435"/>
                  <a:pt x="10920" y="4435"/>
                </a:cubicBezTo>
                <a:cubicBezTo>
                  <a:pt x="10914" y="4435"/>
                  <a:pt x="10914" y="4435"/>
                  <a:pt x="10909" y="4435"/>
                </a:cubicBezTo>
                <a:cubicBezTo>
                  <a:pt x="10903" y="4435"/>
                  <a:pt x="10903" y="4435"/>
                  <a:pt x="10897" y="4435"/>
                </a:cubicBezTo>
                <a:cubicBezTo>
                  <a:pt x="10897" y="4435"/>
                  <a:pt x="10897" y="4435"/>
                  <a:pt x="10891" y="4435"/>
                </a:cubicBezTo>
                <a:cubicBezTo>
                  <a:pt x="10885" y="4435"/>
                  <a:pt x="10879" y="4435"/>
                  <a:pt x="10879" y="4435"/>
                </a:cubicBezTo>
                <a:cubicBezTo>
                  <a:pt x="10873" y="4435"/>
                  <a:pt x="10873" y="4429"/>
                  <a:pt x="10867" y="4429"/>
                </a:cubicBezTo>
                <a:cubicBezTo>
                  <a:pt x="10861" y="4429"/>
                  <a:pt x="10861" y="4429"/>
                  <a:pt x="10861" y="4429"/>
                </a:cubicBezTo>
                <a:cubicBezTo>
                  <a:pt x="10861" y="4429"/>
                  <a:pt x="10861" y="4429"/>
                  <a:pt x="10855" y="4429"/>
                </a:cubicBezTo>
                <a:lnTo>
                  <a:pt x="10849" y="4435"/>
                </a:lnTo>
                <a:cubicBezTo>
                  <a:pt x="10855" y="4435"/>
                  <a:pt x="10855" y="4441"/>
                  <a:pt x="10861" y="4441"/>
                </a:cubicBezTo>
                <a:cubicBezTo>
                  <a:pt x="10867" y="4441"/>
                  <a:pt x="10873" y="4447"/>
                  <a:pt x="10879" y="4447"/>
                </a:cubicBezTo>
                <a:cubicBezTo>
                  <a:pt x="10885" y="4447"/>
                  <a:pt x="10891" y="4447"/>
                  <a:pt x="10897" y="4453"/>
                </a:cubicBezTo>
                <a:cubicBezTo>
                  <a:pt x="10903" y="4453"/>
                  <a:pt x="10909" y="4453"/>
                  <a:pt x="10909" y="4453"/>
                </a:cubicBezTo>
                <a:cubicBezTo>
                  <a:pt x="10909" y="4465"/>
                  <a:pt x="10909" y="4465"/>
                  <a:pt x="10909" y="4465"/>
                </a:cubicBezTo>
                <a:cubicBezTo>
                  <a:pt x="10909" y="4471"/>
                  <a:pt x="10909" y="4471"/>
                  <a:pt x="10909" y="4471"/>
                </a:cubicBezTo>
                <a:cubicBezTo>
                  <a:pt x="10909" y="4476"/>
                  <a:pt x="10914" y="4476"/>
                  <a:pt x="10920" y="4482"/>
                </a:cubicBezTo>
                <a:cubicBezTo>
                  <a:pt x="10920" y="4482"/>
                  <a:pt x="10920" y="4482"/>
                  <a:pt x="10920" y="4488"/>
                </a:cubicBezTo>
                <a:cubicBezTo>
                  <a:pt x="10926" y="4488"/>
                  <a:pt x="10926" y="4494"/>
                  <a:pt x="10926" y="4494"/>
                </a:cubicBezTo>
                <a:cubicBezTo>
                  <a:pt x="10926" y="4500"/>
                  <a:pt x="10920" y="4500"/>
                  <a:pt x="10920" y="4500"/>
                </a:cubicBezTo>
                <a:cubicBezTo>
                  <a:pt x="10920" y="4506"/>
                  <a:pt x="10926" y="4506"/>
                  <a:pt x="10926" y="4506"/>
                </a:cubicBezTo>
                <a:cubicBezTo>
                  <a:pt x="10926" y="4512"/>
                  <a:pt x="10920" y="4512"/>
                  <a:pt x="10920" y="4512"/>
                </a:cubicBezTo>
                <a:cubicBezTo>
                  <a:pt x="10920" y="4524"/>
                  <a:pt x="10920" y="4530"/>
                  <a:pt x="10920" y="4536"/>
                </a:cubicBezTo>
                <a:cubicBezTo>
                  <a:pt x="10920" y="4536"/>
                  <a:pt x="10926" y="4548"/>
                  <a:pt x="10932" y="4548"/>
                </a:cubicBezTo>
                <a:cubicBezTo>
                  <a:pt x="10938" y="4554"/>
                  <a:pt x="10944" y="4560"/>
                  <a:pt x="10950" y="4571"/>
                </a:cubicBezTo>
                <a:lnTo>
                  <a:pt x="10956" y="4577"/>
                </a:lnTo>
                <a:cubicBezTo>
                  <a:pt x="10962" y="4589"/>
                  <a:pt x="10962" y="4589"/>
                  <a:pt x="10962" y="4589"/>
                </a:cubicBezTo>
                <a:cubicBezTo>
                  <a:pt x="10962" y="4595"/>
                  <a:pt x="10968" y="4601"/>
                  <a:pt x="10968" y="4601"/>
                </a:cubicBezTo>
                <a:cubicBezTo>
                  <a:pt x="10974" y="4607"/>
                  <a:pt x="10974" y="4613"/>
                  <a:pt x="10980" y="4613"/>
                </a:cubicBezTo>
                <a:cubicBezTo>
                  <a:pt x="10980" y="4619"/>
                  <a:pt x="10986" y="4625"/>
                  <a:pt x="10991" y="4625"/>
                </a:cubicBezTo>
                <a:cubicBezTo>
                  <a:pt x="10997" y="4625"/>
                  <a:pt x="10997" y="4631"/>
                  <a:pt x="11003" y="4631"/>
                </a:cubicBezTo>
                <a:cubicBezTo>
                  <a:pt x="11015" y="4631"/>
                  <a:pt x="11015" y="4631"/>
                  <a:pt x="11015" y="4631"/>
                </a:cubicBezTo>
                <a:cubicBezTo>
                  <a:pt x="11021" y="4631"/>
                  <a:pt x="11021" y="4631"/>
                  <a:pt x="11027" y="4631"/>
                </a:cubicBezTo>
                <a:cubicBezTo>
                  <a:pt x="11033" y="4631"/>
                  <a:pt x="11039" y="4625"/>
                  <a:pt x="11039" y="4625"/>
                </a:cubicBezTo>
                <a:cubicBezTo>
                  <a:pt x="11039" y="4619"/>
                  <a:pt x="11039" y="4613"/>
                  <a:pt x="11039" y="4613"/>
                </a:cubicBezTo>
                <a:cubicBezTo>
                  <a:pt x="11039" y="4607"/>
                  <a:pt x="11045" y="4607"/>
                  <a:pt x="11051" y="4601"/>
                </a:cubicBezTo>
                <a:cubicBezTo>
                  <a:pt x="11057" y="4613"/>
                  <a:pt x="11057" y="4613"/>
                  <a:pt x="11057" y="4613"/>
                </a:cubicBezTo>
                <a:cubicBezTo>
                  <a:pt x="11063" y="4625"/>
                  <a:pt x="11075" y="4631"/>
                  <a:pt x="11080" y="4648"/>
                </a:cubicBezTo>
                <a:cubicBezTo>
                  <a:pt x="11086" y="4648"/>
                  <a:pt x="11086" y="4654"/>
                  <a:pt x="11086" y="4654"/>
                </a:cubicBezTo>
                <a:cubicBezTo>
                  <a:pt x="11092" y="4660"/>
                  <a:pt x="11092" y="4660"/>
                  <a:pt x="11098" y="4666"/>
                </a:cubicBezTo>
                <a:cubicBezTo>
                  <a:pt x="11104" y="4666"/>
                  <a:pt x="11104" y="4672"/>
                  <a:pt x="11110" y="4672"/>
                </a:cubicBezTo>
                <a:cubicBezTo>
                  <a:pt x="11116" y="4672"/>
                  <a:pt x="11116" y="4678"/>
                  <a:pt x="11116" y="4684"/>
                </a:cubicBezTo>
                <a:cubicBezTo>
                  <a:pt x="11122" y="4690"/>
                  <a:pt x="11122" y="4702"/>
                  <a:pt x="11122" y="4708"/>
                </a:cubicBezTo>
                <a:cubicBezTo>
                  <a:pt x="11122" y="4714"/>
                  <a:pt x="11122" y="4714"/>
                  <a:pt x="11122" y="4720"/>
                </a:cubicBezTo>
                <a:cubicBezTo>
                  <a:pt x="11128" y="4726"/>
                  <a:pt x="11134" y="4726"/>
                  <a:pt x="11134" y="4731"/>
                </a:cubicBezTo>
                <a:cubicBezTo>
                  <a:pt x="11140" y="4743"/>
                  <a:pt x="11146" y="4749"/>
                  <a:pt x="11152" y="4755"/>
                </a:cubicBezTo>
                <a:cubicBezTo>
                  <a:pt x="11158" y="4761"/>
                  <a:pt x="11163" y="4761"/>
                  <a:pt x="11163" y="4767"/>
                </a:cubicBezTo>
                <a:cubicBezTo>
                  <a:pt x="11169" y="4773"/>
                  <a:pt x="11169" y="4779"/>
                  <a:pt x="11169" y="4791"/>
                </a:cubicBezTo>
                <a:cubicBezTo>
                  <a:pt x="11169" y="4797"/>
                  <a:pt x="11169" y="4797"/>
                  <a:pt x="11169" y="4797"/>
                </a:cubicBezTo>
                <a:lnTo>
                  <a:pt x="11163" y="4803"/>
                </a:lnTo>
                <a:cubicBezTo>
                  <a:pt x="11163" y="4820"/>
                  <a:pt x="11163" y="4832"/>
                  <a:pt x="11169" y="4844"/>
                </a:cubicBezTo>
                <a:cubicBezTo>
                  <a:pt x="11175" y="4850"/>
                  <a:pt x="11181" y="4850"/>
                  <a:pt x="11187" y="4850"/>
                </a:cubicBezTo>
                <a:cubicBezTo>
                  <a:pt x="11193" y="4850"/>
                  <a:pt x="11193" y="4856"/>
                  <a:pt x="11199" y="4856"/>
                </a:cubicBezTo>
                <a:cubicBezTo>
                  <a:pt x="11205" y="4856"/>
                  <a:pt x="11205" y="4856"/>
                  <a:pt x="11211" y="4862"/>
                </a:cubicBezTo>
                <a:cubicBezTo>
                  <a:pt x="11217" y="4862"/>
                  <a:pt x="11217" y="4862"/>
                  <a:pt x="11223" y="4868"/>
                </a:cubicBezTo>
                <a:cubicBezTo>
                  <a:pt x="11223" y="4874"/>
                  <a:pt x="11223" y="4874"/>
                  <a:pt x="11229" y="4880"/>
                </a:cubicBezTo>
                <a:cubicBezTo>
                  <a:pt x="11229" y="4886"/>
                  <a:pt x="11229" y="4886"/>
                  <a:pt x="11235" y="4892"/>
                </a:cubicBezTo>
                <a:cubicBezTo>
                  <a:pt x="11241" y="4903"/>
                  <a:pt x="11252" y="4903"/>
                  <a:pt x="11258" y="4915"/>
                </a:cubicBezTo>
                <a:cubicBezTo>
                  <a:pt x="11258" y="4927"/>
                  <a:pt x="11264" y="4933"/>
                  <a:pt x="11270" y="4939"/>
                </a:cubicBezTo>
                <a:cubicBezTo>
                  <a:pt x="11276" y="4963"/>
                  <a:pt x="11276" y="4963"/>
                  <a:pt x="11276" y="4963"/>
                </a:cubicBezTo>
                <a:cubicBezTo>
                  <a:pt x="11282" y="4975"/>
                  <a:pt x="11288" y="4986"/>
                  <a:pt x="11288" y="4998"/>
                </a:cubicBezTo>
                <a:cubicBezTo>
                  <a:pt x="11288" y="5004"/>
                  <a:pt x="11294" y="5004"/>
                  <a:pt x="11288" y="5010"/>
                </a:cubicBezTo>
                <a:cubicBezTo>
                  <a:pt x="11288" y="5016"/>
                  <a:pt x="11282" y="5016"/>
                  <a:pt x="11282" y="5022"/>
                </a:cubicBezTo>
                <a:cubicBezTo>
                  <a:pt x="11282" y="5028"/>
                  <a:pt x="11282" y="5028"/>
                  <a:pt x="11282" y="5034"/>
                </a:cubicBezTo>
                <a:cubicBezTo>
                  <a:pt x="11282" y="5040"/>
                  <a:pt x="11282" y="5052"/>
                  <a:pt x="11288" y="5058"/>
                </a:cubicBezTo>
                <a:cubicBezTo>
                  <a:pt x="11288" y="5063"/>
                  <a:pt x="11294" y="5063"/>
                  <a:pt x="11300" y="5063"/>
                </a:cubicBezTo>
                <a:cubicBezTo>
                  <a:pt x="11300" y="5069"/>
                  <a:pt x="11306" y="5069"/>
                  <a:pt x="11312" y="5069"/>
                </a:cubicBezTo>
                <a:cubicBezTo>
                  <a:pt x="11318" y="5075"/>
                  <a:pt x="11318" y="5081"/>
                  <a:pt x="11324" y="5081"/>
                </a:cubicBezTo>
                <a:cubicBezTo>
                  <a:pt x="11329" y="5087"/>
                  <a:pt x="11335" y="5093"/>
                  <a:pt x="11347" y="5105"/>
                </a:cubicBezTo>
                <a:cubicBezTo>
                  <a:pt x="11347" y="5105"/>
                  <a:pt x="11353" y="5105"/>
                  <a:pt x="11353" y="5111"/>
                </a:cubicBezTo>
                <a:cubicBezTo>
                  <a:pt x="11359" y="5117"/>
                  <a:pt x="11359" y="5117"/>
                  <a:pt x="11359" y="5123"/>
                </a:cubicBezTo>
                <a:cubicBezTo>
                  <a:pt x="11365" y="5129"/>
                  <a:pt x="11371" y="5129"/>
                  <a:pt x="11371" y="5135"/>
                </a:cubicBezTo>
                <a:cubicBezTo>
                  <a:pt x="11377" y="5141"/>
                  <a:pt x="11383" y="5152"/>
                  <a:pt x="11383" y="5158"/>
                </a:cubicBezTo>
                <a:cubicBezTo>
                  <a:pt x="11389" y="5164"/>
                  <a:pt x="11389" y="5170"/>
                  <a:pt x="11395" y="5176"/>
                </a:cubicBezTo>
                <a:cubicBezTo>
                  <a:pt x="11395" y="5176"/>
                  <a:pt x="11407" y="5182"/>
                  <a:pt x="11407" y="5188"/>
                </a:cubicBezTo>
                <a:cubicBezTo>
                  <a:pt x="11418" y="5200"/>
                  <a:pt x="11424" y="5206"/>
                  <a:pt x="11430" y="5218"/>
                </a:cubicBezTo>
                <a:cubicBezTo>
                  <a:pt x="11442" y="5235"/>
                  <a:pt x="11454" y="5241"/>
                  <a:pt x="11466" y="5253"/>
                </a:cubicBezTo>
                <a:cubicBezTo>
                  <a:pt x="11466" y="5259"/>
                  <a:pt x="11466" y="5259"/>
                  <a:pt x="11472" y="5265"/>
                </a:cubicBezTo>
                <a:cubicBezTo>
                  <a:pt x="11472" y="5271"/>
                  <a:pt x="11478" y="5271"/>
                  <a:pt x="11478" y="5277"/>
                </a:cubicBezTo>
                <a:cubicBezTo>
                  <a:pt x="11478" y="5283"/>
                  <a:pt x="11484" y="5283"/>
                  <a:pt x="11484" y="5289"/>
                </a:cubicBezTo>
                <a:cubicBezTo>
                  <a:pt x="11484" y="5301"/>
                  <a:pt x="11484" y="5307"/>
                  <a:pt x="11484" y="5312"/>
                </a:cubicBezTo>
                <a:cubicBezTo>
                  <a:pt x="11484" y="5318"/>
                  <a:pt x="11484" y="5324"/>
                  <a:pt x="11484" y="5324"/>
                </a:cubicBezTo>
                <a:cubicBezTo>
                  <a:pt x="11484" y="5330"/>
                  <a:pt x="11490" y="5330"/>
                  <a:pt x="11490" y="5336"/>
                </a:cubicBezTo>
                <a:cubicBezTo>
                  <a:pt x="11495" y="5348"/>
                  <a:pt x="11501" y="5348"/>
                  <a:pt x="11501" y="5360"/>
                </a:cubicBezTo>
                <a:cubicBezTo>
                  <a:pt x="11501" y="5461"/>
                  <a:pt x="11501" y="5461"/>
                  <a:pt x="11501" y="5461"/>
                </a:cubicBezTo>
                <a:cubicBezTo>
                  <a:pt x="11501" y="5473"/>
                  <a:pt x="11519" y="5478"/>
                  <a:pt x="11531" y="5490"/>
                </a:cubicBezTo>
                <a:cubicBezTo>
                  <a:pt x="11543" y="5496"/>
                  <a:pt x="11543" y="5502"/>
                  <a:pt x="11555" y="5502"/>
                </a:cubicBezTo>
                <a:cubicBezTo>
                  <a:pt x="11567" y="5508"/>
                  <a:pt x="11573" y="5502"/>
                  <a:pt x="11579" y="5502"/>
                </a:cubicBezTo>
                <a:cubicBezTo>
                  <a:pt x="11590" y="5502"/>
                  <a:pt x="11602" y="5508"/>
                  <a:pt x="11614" y="5502"/>
                </a:cubicBezTo>
                <a:cubicBezTo>
                  <a:pt x="11620" y="5502"/>
                  <a:pt x="11620" y="5496"/>
                  <a:pt x="11626" y="5490"/>
                </a:cubicBezTo>
                <a:cubicBezTo>
                  <a:pt x="11632" y="5485"/>
                  <a:pt x="11632" y="5473"/>
                  <a:pt x="11638" y="5467"/>
                </a:cubicBezTo>
                <a:cubicBezTo>
                  <a:pt x="11644" y="5461"/>
                  <a:pt x="11656" y="5455"/>
                  <a:pt x="11661" y="5455"/>
                </a:cubicBezTo>
                <a:cubicBezTo>
                  <a:pt x="11668" y="5455"/>
                  <a:pt x="11668" y="5449"/>
                  <a:pt x="11673" y="5449"/>
                </a:cubicBezTo>
                <a:cubicBezTo>
                  <a:pt x="11745" y="5449"/>
                  <a:pt x="11745" y="5449"/>
                  <a:pt x="11745" y="5449"/>
                </a:cubicBezTo>
                <a:cubicBezTo>
                  <a:pt x="11750" y="5449"/>
                  <a:pt x="11750" y="5461"/>
                  <a:pt x="11756" y="5461"/>
                </a:cubicBezTo>
                <a:cubicBezTo>
                  <a:pt x="11756" y="5461"/>
                  <a:pt x="11762" y="5461"/>
                  <a:pt x="11768" y="5461"/>
                </a:cubicBezTo>
                <a:cubicBezTo>
                  <a:pt x="11780" y="5437"/>
                  <a:pt x="11780" y="5437"/>
                  <a:pt x="11780" y="5437"/>
                </a:cubicBezTo>
                <a:cubicBezTo>
                  <a:pt x="11780" y="5431"/>
                  <a:pt x="11786" y="5431"/>
                  <a:pt x="11786" y="5425"/>
                </a:cubicBezTo>
                <a:cubicBezTo>
                  <a:pt x="11792" y="5419"/>
                  <a:pt x="11798" y="5419"/>
                  <a:pt x="11804" y="5419"/>
                </a:cubicBezTo>
                <a:cubicBezTo>
                  <a:pt x="11804" y="5413"/>
                  <a:pt x="11810" y="5407"/>
                  <a:pt x="11810" y="5407"/>
                </a:cubicBezTo>
                <a:cubicBezTo>
                  <a:pt x="11827" y="5401"/>
                  <a:pt x="11834" y="5401"/>
                  <a:pt x="11845" y="5401"/>
                </a:cubicBezTo>
                <a:cubicBezTo>
                  <a:pt x="11851" y="5396"/>
                  <a:pt x="11851" y="5390"/>
                  <a:pt x="11857" y="5390"/>
                </a:cubicBezTo>
                <a:cubicBezTo>
                  <a:pt x="11863" y="5390"/>
                  <a:pt x="11875" y="5390"/>
                  <a:pt x="11881" y="5390"/>
                </a:cubicBezTo>
                <a:cubicBezTo>
                  <a:pt x="11887" y="5390"/>
                  <a:pt x="11887" y="5384"/>
                  <a:pt x="11893" y="5384"/>
                </a:cubicBezTo>
                <a:cubicBezTo>
                  <a:pt x="11899" y="5384"/>
                  <a:pt x="11899" y="5384"/>
                  <a:pt x="11905" y="5384"/>
                </a:cubicBezTo>
                <a:cubicBezTo>
                  <a:pt x="11911" y="5384"/>
                  <a:pt x="11916" y="5384"/>
                  <a:pt x="11928" y="5378"/>
                </a:cubicBezTo>
                <a:cubicBezTo>
                  <a:pt x="11934" y="5378"/>
                  <a:pt x="11934" y="5372"/>
                  <a:pt x="11940" y="5366"/>
                </a:cubicBezTo>
                <a:cubicBezTo>
                  <a:pt x="11952" y="5354"/>
                  <a:pt x="11952" y="5354"/>
                  <a:pt x="11952" y="5354"/>
                </a:cubicBezTo>
                <a:cubicBezTo>
                  <a:pt x="11952" y="5354"/>
                  <a:pt x="11958" y="5348"/>
                  <a:pt x="11964" y="5342"/>
                </a:cubicBezTo>
                <a:lnTo>
                  <a:pt x="11970" y="5342"/>
                </a:lnTo>
                <a:cubicBezTo>
                  <a:pt x="11988" y="5342"/>
                  <a:pt x="11993" y="5342"/>
                  <a:pt x="12005" y="5342"/>
                </a:cubicBezTo>
                <a:cubicBezTo>
                  <a:pt x="12005" y="5336"/>
                  <a:pt x="12005" y="5330"/>
                  <a:pt x="12005" y="5324"/>
                </a:cubicBezTo>
                <a:cubicBezTo>
                  <a:pt x="12005" y="5318"/>
                  <a:pt x="12005" y="5318"/>
                  <a:pt x="12005" y="5312"/>
                </a:cubicBezTo>
                <a:cubicBezTo>
                  <a:pt x="12011" y="5307"/>
                  <a:pt x="12011" y="5307"/>
                  <a:pt x="12017" y="5301"/>
                </a:cubicBezTo>
                <a:cubicBezTo>
                  <a:pt x="12017" y="5301"/>
                  <a:pt x="12023" y="5307"/>
                  <a:pt x="12029" y="5301"/>
                </a:cubicBezTo>
                <a:cubicBezTo>
                  <a:pt x="12029" y="5301"/>
                  <a:pt x="12035" y="5295"/>
                  <a:pt x="12041" y="5295"/>
                </a:cubicBezTo>
                <a:lnTo>
                  <a:pt x="12047" y="5289"/>
                </a:lnTo>
                <a:cubicBezTo>
                  <a:pt x="12053" y="5289"/>
                  <a:pt x="12059" y="5283"/>
                  <a:pt x="12059" y="5283"/>
                </a:cubicBezTo>
                <a:cubicBezTo>
                  <a:pt x="12065" y="5283"/>
                  <a:pt x="12071" y="5283"/>
                  <a:pt x="12071" y="5283"/>
                </a:cubicBezTo>
                <a:cubicBezTo>
                  <a:pt x="12077" y="5283"/>
                  <a:pt x="12082" y="5283"/>
                  <a:pt x="12082" y="5283"/>
                </a:cubicBezTo>
                <a:cubicBezTo>
                  <a:pt x="12166" y="5283"/>
                  <a:pt x="12166" y="5283"/>
                  <a:pt x="12166" y="5283"/>
                </a:cubicBezTo>
                <a:cubicBezTo>
                  <a:pt x="12166" y="5277"/>
                  <a:pt x="12166" y="5277"/>
                  <a:pt x="12166" y="5265"/>
                </a:cubicBezTo>
                <a:lnTo>
                  <a:pt x="12166" y="5259"/>
                </a:lnTo>
                <a:cubicBezTo>
                  <a:pt x="12166" y="5253"/>
                  <a:pt x="12166" y="5247"/>
                  <a:pt x="12166" y="5247"/>
                </a:cubicBezTo>
                <a:cubicBezTo>
                  <a:pt x="12171" y="5235"/>
                  <a:pt x="12177" y="5230"/>
                  <a:pt x="12183" y="5224"/>
                </a:cubicBezTo>
                <a:cubicBezTo>
                  <a:pt x="12237" y="5224"/>
                  <a:pt x="12237" y="5224"/>
                  <a:pt x="12237" y="5224"/>
                </a:cubicBezTo>
                <a:cubicBezTo>
                  <a:pt x="12237" y="5218"/>
                  <a:pt x="12243" y="5212"/>
                  <a:pt x="12243" y="5212"/>
                </a:cubicBezTo>
                <a:cubicBezTo>
                  <a:pt x="12243" y="5206"/>
                  <a:pt x="12243" y="5206"/>
                  <a:pt x="12248" y="5200"/>
                </a:cubicBezTo>
                <a:cubicBezTo>
                  <a:pt x="12248" y="5188"/>
                  <a:pt x="12248" y="5182"/>
                  <a:pt x="12254" y="5176"/>
                </a:cubicBezTo>
                <a:cubicBezTo>
                  <a:pt x="12260" y="5170"/>
                  <a:pt x="12260" y="5170"/>
                  <a:pt x="12266" y="5164"/>
                </a:cubicBezTo>
                <a:cubicBezTo>
                  <a:pt x="12272" y="5164"/>
                  <a:pt x="12272" y="5170"/>
                  <a:pt x="12278" y="5170"/>
                </a:cubicBezTo>
                <a:cubicBezTo>
                  <a:pt x="12290" y="5170"/>
                  <a:pt x="12290" y="5170"/>
                  <a:pt x="12290" y="5170"/>
                </a:cubicBezTo>
                <a:cubicBezTo>
                  <a:pt x="12296" y="5170"/>
                  <a:pt x="12296" y="5164"/>
                  <a:pt x="12302" y="5164"/>
                </a:cubicBezTo>
                <a:cubicBezTo>
                  <a:pt x="12308" y="5146"/>
                  <a:pt x="12308" y="5146"/>
                  <a:pt x="12308" y="5146"/>
                </a:cubicBezTo>
                <a:cubicBezTo>
                  <a:pt x="12308" y="5141"/>
                  <a:pt x="12314" y="5141"/>
                  <a:pt x="12314" y="5135"/>
                </a:cubicBezTo>
                <a:cubicBezTo>
                  <a:pt x="12314" y="5129"/>
                  <a:pt x="12314" y="5129"/>
                  <a:pt x="12314" y="5123"/>
                </a:cubicBezTo>
                <a:cubicBezTo>
                  <a:pt x="12314" y="5117"/>
                  <a:pt x="12320" y="5117"/>
                  <a:pt x="12320" y="5111"/>
                </a:cubicBezTo>
                <a:cubicBezTo>
                  <a:pt x="12325" y="5105"/>
                  <a:pt x="12325" y="5105"/>
                  <a:pt x="12325" y="5099"/>
                </a:cubicBezTo>
                <a:cubicBezTo>
                  <a:pt x="12332" y="5093"/>
                  <a:pt x="12337" y="5093"/>
                  <a:pt x="12343" y="5093"/>
                </a:cubicBezTo>
                <a:cubicBezTo>
                  <a:pt x="12349" y="5093"/>
                  <a:pt x="12349" y="5093"/>
                  <a:pt x="12349" y="5093"/>
                </a:cubicBezTo>
                <a:cubicBezTo>
                  <a:pt x="12355" y="5093"/>
                  <a:pt x="12355" y="5099"/>
                  <a:pt x="12355" y="5105"/>
                </a:cubicBezTo>
                <a:cubicBezTo>
                  <a:pt x="12361" y="5105"/>
                  <a:pt x="12367" y="5105"/>
                  <a:pt x="12367" y="5105"/>
                </a:cubicBezTo>
                <a:cubicBezTo>
                  <a:pt x="12367" y="5093"/>
                  <a:pt x="12367" y="5087"/>
                  <a:pt x="12367" y="5069"/>
                </a:cubicBezTo>
                <a:cubicBezTo>
                  <a:pt x="12373" y="5058"/>
                  <a:pt x="12373" y="5046"/>
                  <a:pt x="12379" y="5034"/>
                </a:cubicBezTo>
                <a:cubicBezTo>
                  <a:pt x="12379" y="5028"/>
                  <a:pt x="12379" y="5022"/>
                  <a:pt x="12379" y="5022"/>
                </a:cubicBezTo>
                <a:cubicBezTo>
                  <a:pt x="12379" y="5016"/>
                  <a:pt x="12379" y="5010"/>
                  <a:pt x="12385" y="5010"/>
                </a:cubicBezTo>
                <a:cubicBezTo>
                  <a:pt x="12385" y="5004"/>
                  <a:pt x="12391" y="5004"/>
                  <a:pt x="12397" y="5004"/>
                </a:cubicBezTo>
                <a:cubicBezTo>
                  <a:pt x="12397" y="5004"/>
                  <a:pt x="12403" y="5004"/>
                  <a:pt x="12409" y="5004"/>
                </a:cubicBezTo>
                <a:cubicBezTo>
                  <a:pt x="12414" y="5004"/>
                  <a:pt x="12420" y="4998"/>
                  <a:pt x="12426" y="4998"/>
                </a:cubicBezTo>
                <a:cubicBezTo>
                  <a:pt x="12426" y="4986"/>
                  <a:pt x="12426" y="4980"/>
                  <a:pt x="12426" y="4969"/>
                </a:cubicBezTo>
                <a:cubicBezTo>
                  <a:pt x="12420" y="4963"/>
                  <a:pt x="12420" y="4963"/>
                  <a:pt x="12414" y="4963"/>
                </a:cubicBezTo>
                <a:cubicBezTo>
                  <a:pt x="12409" y="4957"/>
                  <a:pt x="12403" y="4963"/>
                  <a:pt x="12403" y="4963"/>
                </a:cubicBezTo>
                <a:cubicBezTo>
                  <a:pt x="12397" y="4957"/>
                  <a:pt x="12391" y="4957"/>
                  <a:pt x="12391" y="4957"/>
                </a:cubicBezTo>
                <a:cubicBezTo>
                  <a:pt x="12385" y="4951"/>
                  <a:pt x="12379" y="4951"/>
                  <a:pt x="12379" y="4951"/>
                </a:cubicBezTo>
                <a:cubicBezTo>
                  <a:pt x="12379" y="4945"/>
                  <a:pt x="12379" y="4939"/>
                  <a:pt x="12379" y="4939"/>
                </a:cubicBezTo>
                <a:cubicBezTo>
                  <a:pt x="12379" y="4933"/>
                  <a:pt x="12373" y="4927"/>
                  <a:pt x="12373" y="4921"/>
                </a:cubicBezTo>
                <a:cubicBezTo>
                  <a:pt x="12373" y="4921"/>
                  <a:pt x="12373" y="4915"/>
                  <a:pt x="12367" y="4909"/>
                </a:cubicBezTo>
                <a:cubicBezTo>
                  <a:pt x="12367" y="4903"/>
                  <a:pt x="12361" y="4903"/>
                  <a:pt x="12355" y="4897"/>
                </a:cubicBezTo>
                <a:cubicBezTo>
                  <a:pt x="12349" y="4897"/>
                  <a:pt x="12343" y="4892"/>
                  <a:pt x="12337" y="4892"/>
                </a:cubicBezTo>
                <a:cubicBezTo>
                  <a:pt x="12332" y="4892"/>
                  <a:pt x="12325" y="4892"/>
                  <a:pt x="12325" y="4892"/>
                </a:cubicBezTo>
                <a:cubicBezTo>
                  <a:pt x="12320" y="4892"/>
                  <a:pt x="12314" y="4886"/>
                  <a:pt x="12314" y="4886"/>
                </a:cubicBezTo>
                <a:cubicBezTo>
                  <a:pt x="12314" y="4880"/>
                  <a:pt x="12314" y="4880"/>
                  <a:pt x="12314" y="4874"/>
                </a:cubicBezTo>
                <a:cubicBezTo>
                  <a:pt x="12314" y="4868"/>
                  <a:pt x="12320" y="4862"/>
                  <a:pt x="12320" y="4850"/>
                </a:cubicBezTo>
                <a:cubicBezTo>
                  <a:pt x="12320" y="4844"/>
                  <a:pt x="12320" y="4844"/>
                  <a:pt x="12320" y="4838"/>
                </a:cubicBezTo>
                <a:cubicBezTo>
                  <a:pt x="12314" y="4838"/>
                  <a:pt x="12308" y="4838"/>
                  <a:pt x="12308" y="4832"/>
                </a:cubicBezTo>
                <a:cubicBezTo>
                  <a:pt x="12302" y="4832"/>
                  <a:pt x="12302" y="4826"/>
                  <a:pt x="12296" y="4826"/>
                </a:cubicBezTo>
                <a:cubicBezTo>
                  <a:pt x="12272" y="4826"/>
                  <a:pt x="12272" y="4826"/>
                  <a:pt x="12272" y="4826"/>
                </a:cubicBezTo>
                <a:cubicBezTo>
                  <a:pt x="12272" y="4838"/>
                  <a:pt x="12272" y="4844"/>
                  <a:pt x="12272" y="4856"/>
                </a:cubicBezTo>
                <a:cubicBezTo>
                  <a:pt x="12272" y="4862"/>
                  <a:pt x="12260" y="4868"/>
                  <a:pt x="12254" y="4874"/>
                </a:cubicBezTo>
                <a:cubicBezTo>
                  <a:pt x="12254" y="4862"/>
                  <a:pt x="12248" y="4856"/>
                  <a:pt x="12248" y="4850"/>
                </a:cubicBezTo>
                <a:cubicBezTo>
                  <a:pt x="12248" y="4844"/>
                  <a:pt x="12248" y="4838"/>
                  <a:pt x="12248" y="4838"/>
                </a:cubicBezTo>
                <a:cubicBezTo>
                  <a:pt x="12248" y="4832"/>
                  <a:pt x="12243" y="4832"/>
                  <a:pt x="12237" y="4832"/>
                </a:cubicBezTo>
                <a:cubicBezTo>
                  <a:pt x="12237" y="4826"/>
                  <a:pt x="12231" y="4826"/>
                  <a:pt x="12231" y="4820"/>
                </a:cubicBezTo>
                <a:cubicBezTo>
                  <a:pt x="12231" y="4761"/>
                  <a:pt x="12231" y="4761"/>
                  <a:pt x="12231" y="4761"/>
                </a:cubicBezTo>
                <a:cubicBezTo>
                  <a:pt x="12225" y="4761"/>
                  <a:pt x="12225" y="4755"/>
                  <a:pt x="12219" y="4749"/>
                </a:cubicBezTo>
                <a:cubicBezTo>
                  <a:pt x="12219" y="4749"/>
                  <a:pt x="12213" y="4743"/>
                  <a:pt x="12207" y="4743"/>
                </a:cubicBezTo>
                <a:cubicBezTo>
                  <a:pt x="12207" y="4749"/>
                  <a:pt x="12207" y="4749"/>
                  <a:pt x="12201" y="4755"/>
                </a:cubicBezTo>
                <a:cubicBezTo>
                  <a:pt x="12201" y="4755"/>
                  <a:pt x="12195" y="4755"/>
                  <a:pt x="12195" y="4761"/>
                </a:cubicBezTo>
                <a:cubicBezTo>
                  <a:pt x="12189" y="4761"/>
                  <a:pt x="12183" y="4761"/>
                  <a:pt x="12183" y="4767"/>
                </a:cubicBezTo>
                <a:cubicBezTo>
                  <a:pt x="12171" y="4767"/>
                  <a:pt x="12171" y="4779"/>
                  <a:pt x="12166" y="4791"/>
                </a:cubicBezTo>
                <a:cubicBezTo>
                  <a:pt x="12166" y="4803"/>
                  <a:pt x="12166" y="4809"/>
                  <a:pt x="12166" y="4820"/>
                </a:cubicBezTo>
                <a:cubicBezTo>
                  <a:pt x="12166" y="4832"/>
                  <a:pt x="12166" y="4838"/>
                  <a:pt x="12166" y="4844"/>
                </a:cubicBezTo>
                <a:cubicBezTo>
                  <a:pt x="12154" y="4844"/>
                  <a:pt x="12148" y="4844"/>
                  <a:pt x="12142" y="4844"/>
                </a:cubicBezTo>
                <a:cubicBezTo>
                  <a:pt x="12130" y="4844"/>
                  <a:pt x="12124" y="4844"/>
                  <a:pt x="12118" y="4844"/>
                </a:cubicBezTo>
                <a:cubicBezTo>
                  <a:pt x="12106" y="4844"/>
                  <a:pt x="12106" y="4844"/>
                  <a:pt x="12106" y="4844"/>
                </a:cubicBezTo>
                <a:cubicBezTo>
                  <a:pt x="12100" y="4844"/>
                  <a:pt x="12094" y="4838"/>
                  <a:pt x="12088" y="4838"/>
                </a:cubicBezTo>
                <a:cubicBezTo>
                  <a:pt x="12082" y="4832"/>
                  <a:pt x="12077" y="4832"/>
                  <a:pt x="12071" y="4832"/>
                </a:cubicBezTo>
                <a:cubicBezTo>
                  <a:pt x="12065" y="4832"/>
                  <a:pt x="12065" y="4832"/>
                  <a:pt x="12059" y="4832"/>
                </a:cubicBezTo>
                <a:cubicBezTo>
                  <a:pt x="12059" y="4832"/>
                  <a:pt x="12053" y="4838"/>
                  <a:pt x="12047" y="4838"/>
                </a:cubicBezTo>
                <a:cubicBezTo>
                  <a:pt x="12047" y="4844"/>
                  <a:pt x="12041" y="4844"/>
                  <a:pt x="12041" y="4844"/>
                </a:cubicBezTo>
                <a:cubicBezTo>
                  <a:pt x="12035" y="4850"/>
                  <a:pt x="12029" y="4850"/>
                  <a:pt x="12029" y="4856"/>
                </a:cubicBezTo>
                <a:cubicBezTo>
                  <a:pt x="12023" y="4862"/>
                  <a:pt x="12023" y="4868"/>
                  <a:pt x="12017" y="4868"/>
                </a:cubicBezTo>
                <a:cubicBezTo>
                  <a:pt x="12005" y="4868"/>
                  <a:pt x="12000" y="4862"/>
                  <a:pt x="11993" y="4862"/>
                </a:cubicBezTo>
                <a:cubicBezTo>
                  <a:pt x="11988" y="4856"/>
                  <a:pt x="11988" y="4850"/>
                  <a:pt x="11982" y="4850"/>
                </a:cubicBezTo>
                <a:cubicBezTo>
                  <a:pt x="11976" y="4844"/>
                  <a:pt x="11970" y="4844"/>
                  <a:pt x="11970" y="4838"/>
                </a:cubicBezTo>
                <a:cubicBezTo>
                  <a:pt x="11970" y="4832"/>
                  <a:pt x="11970" y="4832"/>
                  <a:pt x="11970" y="4826"/>
                </a:cubicBezTo>
                <a:cubicBezTo>
                  <a:pt x="11970" y="4820"/>
                  <a:pt x="11970" y="4814"/>
                  <a:pt x="11970" y="4814"/>
                </a:cubicBezTo>
                <a:cubicBezTo>
                  <a:pt x="11970" y="4809"/>
                  <a:pt x="11976" y="4814"/>
                  <a:pt x="11982" y="4809"/>
                </a:cubicBezTo>
                <a:cubicBezTo>
                  <a:pt x="11988" y="4803"/>
                  <a:pt x="12000" y="4803"/>
                  <a:pt x="12011" y="4803"/>
                </a:cubicBezTo>
                <a:cubicBezTo>
                  <a:pt x="12017" y="4803"/>
                  <a:pt x="12017" y="4803"/>
                  <a:pt x="12017" y="4803"/>
                </a:cubicBezTo>
                <a:cubicBezTo>
                  <a:pt x="12023" y="4803"/>
                  <a:pt x="12023" y="4809"/>
                  <a:pt x="12035" y="4809"/>
                </a:cubicBezTo>
                <a:cubicBezTo>
                  <a:pt x="12041" y="4809"/>
                  <a:pt x="12041" y="4809"/>
                  <a:pt x="12053" y="4809"/>
                </a:cubicBezTo>
                <a:cubicBezTo>
                  <a:pt x="12059" y="4809"/>
                  <a:pt x="12065" y="4809"/>
                  <a:pt x="12071" y="4809"/>
                </a:cubicBezTo>
                <a:cubicBezTo>
                  <a:pt x="12077" y="4809"/>
                  <a:pt x="12077" y="4803"/>
                  <a:pt x="12082" y="4803"/>
                </a:cubicBezTo>
                <a:cubicBezTo>
                  <a:pt x="12082" y="4797"/>
                  <a:pt x="12082" y="4791"/>
                  <a:pt x="12082" y="4791"/>
                </a:cubicBezTo>
                <a:cubicBezTo>
                  <a:pt x="12077" y="4791"/>
                  <a:pt x="12077" y="4785"/>
                  <a:pt x="12071" y="4785"/>
                </a:cubicBezTo>
                <a:cubicBezTo>
                  <a:pt x="12059" y="4785"/>
                  <a:pt x="12059" y="4785"/>
                  <a:pt x="12059" y="4785"/>
                </a:cubicBezTo>
                <a:cubicBezTo>
                  <a:pt x="12047" y="4785"/>
                  <a:pt x="12047" y="4785"/>
                  <a:pt x="12035" y="4785"/>
                </a:cubicBezTo>
                <a:cubicBezTo>
                  <a:pt x="12023" y="4785"/>
                  <a:pt x="12023" y="4785"/>
                  <a:pt x="12023" y="4785"/>
                </a:cubicBezTo>
                <a:cubicBezTo>
                  <a:pt x="12017" y="4785"/>
                  <a:pt x="12017" y="4785"/>
                  <a:pt x="12011" y="4785"/>
                </a:cubicBezTo>
                <a:cubicBezTo>
                  <a:pt x="12005" y="4785"/>
                  <a:pt x="12005" y="4785"/>
                  <a:pt x="12000" y="4785"/>
                </a:cubicBezTo>
                <a:cubicBezTo>
                  <a:pt x="11988" y="4779"/>
                  <a:pt x="11982" y="4773"/>
                  <a:pt x="11970" y="4773"/>
                </a:cubicBezTo>
                <a:cubicBezTo>
                  <a:pt x="11958" y="4773"/>
                  <a:pt x="11952" y="4773"/>
                  <a:pt x="11934" y="4773"/>
                </a:cubicBezTo>
                <a:cubicBezTo>
                  <a:pt x="11928" y="4773"/>
                  <a:pt x="11928" y="4767"/>
                  <a:pt x="11922" y="4767"/>
                </a:cubicBezTo>
                <a:cubicBezTo>
                  <a:pt x="11911" y="4767"/>
                  <a:pt x="11911" y="4767"/>
                  <a:pt x="11911" y="4767"/>
                </a:cubicBezTo>
                <a:cubicBezTo>
                  <a:pt x="11911" y="4714"/>
                  <a:pt x="11911" y="4714"/>
                  <a:pt x="11911" y="4714"/>
                </a:cubicBezTo>
                <a:cubicBezTo>
                  <a:pt x="11905" y="4708"/>
                  <a:pt x="11905" y="4702"/>
                  <a:pt x="11899" y="4702"/>
                </a:cubicBezTo>
                <a:cubicBezTo>
                  <a:pt x="11899" y="4696"/>
                  <a:pt x="11893" y="4702"/>
                  <a:pt x="11887" y="4696"/>
                </a:cubicBezTo>
                <a:cubicBezTo>
                  <a:pt x="11887" y="4696"/>
                  <a:pt x="11887" y="4690"/>
                  <a:pt x="11881" y="4684"/>
                </a:cubicBezTo>
                <a:cubicBezTo>
                  <a:pt x="11875" y="4684"/>
                  <a:pt x="11869" y="4684"/>
                  <a:pt x="11869" y="4684"/>
                </a:cubicBezTo>
                <a:cubicBezTo>
                  <a:pt x="11863" y="4684"/>
                  <a:pt x="11857" y="4684"/>
                  <a:pt x="11857" y="4684"/>
                </a:cubicBezTo>
                <a:cubicBezTo>
                  <a:pt x="11851" y="4684"/>
                  <a:pt x="11845" y="4678"/>
                  <a:pt x="11845" y="4678"/>
                </a:cubicBezTo>
                <a:cubicBezTo>
                  <a:pt x="11839" y="4672"/>
                  <a:pt x="11827" y="4678"/>
                  <a:pt x="11827" y="4672"/>
                </a:cubicBezTo>
                <a:cubicBezTo>
                  <a:pt x="11827" y="4666"/>
                  <a:pt x="11827" y="4660"/>
                  <a:pt x="11827" y="4654"/>
                </a:cubicBezTo>
                <a:cubicBezTo>
                  <a:pt x="11827" y="4648"/>
                  <a:pt x="11827" y="4642"/>
                  <a:pt x="11827" y="4637"/>
                </a:cubicBezTo>
                <a:cubicBezTo>
                  <a:pt x="11827" y="4625"/>
                  <a:pt x="11816" y="4619"/>
                  <a:pt x="11810" y="4613"/>
                </a:cubicBezTo>
                <a:cubicBezTo>
                  <a:pt x="11810" y="4607"/>
                  <a:pt x="11804" y="4607"/>
                  <a:pt x="11804" y="4601"/>
                </a:cubicBezTo>
                <a:cubicBezTo>
                  <a:pt x="11798" y="4595"/>
                  <a:pt x="11804" y="4595"/>
                  <a:pt x="11804" y="4589"/>
                </a:cubicBezTo>
                <a:cubicBezTo>
                  <a:pt x="11798" y="4583"/>
                  <a:pt x="11804" y="4583"/>
                  <a:pt x="11804" y="4577"/>
                </a:cubicBezTo>
                <a:cubicBezTo>
                  <a:pt x="11804" y="4571"/>
                  <a:pt x="11798" y="4571"/>
                  <a:pt x="11798" y="4565"/>
                </a:cubicBezTo>
                <a:cubicBezTo>
                  <a:pt x="11792" y="4554"/>
                  <a:pt x="11798" y="4554"/>
                  <a:pt x="11798" y="4542"/>
                </a:cubicBezTo>
                <a:cubicBezTo>
                  <a:pt x="11798" y="4536"/>
                  <a:pt x="11792" y="4536"/>
                  <a:pt x="11798" y="4524"/>
                </a:cubicBezTo>
                <a:cubicBezTo>
                  <a:pt x="11798" y="4518"/>
                  <a:pt x="11798" y="4518"/>
                  <a:pt x="11804" y="4512"/>
                </a:cubicBezTo>
                <a:cubicBezTo>
                  <a:pt x="11804" y="4506"/>
                  <a:pt x="11810" y="4506"/>
                  <a:pt x="11810" y="4500"/>
                </a:cubicBezTo>
                <a:cubicBezTo>
                  <a:pt x="11816" y="4500"/>
                  <a:pt x="11822" y="4500"/>
                  <a:pt x="11827" y="4500"/>
                </a:cubicBezTo>
                <a:cubicBezTo>
                  <a:pt x="11839" y="4500"/>
                  <a:pt x="11845" y="4506"/>
                  <a:pt x="11857" y="4506"/>
                </a:cubicBezTo>
                <a:cubicBezTo>
                  <a:pt x="11875" y="4512"/>
                  <a:pt x="11881" y="4524"/>
                  <a:pt x="11887" y="4536"/>
                </a:cubicBezTo>
                <a:cubicBezTo>
                  <a:pt x="11893" y="4536"/>
                  <a:pt x="11899" y="4542"/>
                  <a:pt x="11899" y="4542"/>
                </a:cubicBezTo>
                <a:cubicBezTo>
                  <a:pt x="11911" y="4548"/>
                  <a:pt x="11916" y="4560"/>
                  <a:pt x="11922" y="4565"/>
                </a:cubicBezTo>
                <a:cubicBezTo>
                  <a:pt x="11922" y="4571"/>
                  <a:pt x="11928" y="4571"/>
                  <a:pt x="11934" y="4577"/>
                </a:cubicBezTo>
                <a:cubicBezTo>
                  <a:pt x="11940" y="4589"/>
                  <a:pt x="11940" y="4601"/>
                  <a:pt x="11952" y="4613"/>
                </a:cubicBezTo>
                <a:cubicBezTo>
                  <a:pt x="11952" y="4619"/>
                  <a:pt x="11958" y="4619"/>
                  <a:pt x="11964" y="4625"/>
                </a:cubicBezTo>
                <a:cubicBezTo>
                  <a:pt x="11976" y="4631"/>
                  <a:pt x="11982" y="4631"/>
                  <a:pt x="11993" y="4642"/>
                </a:cubicBezTo>
                <a:cubicBezTo>
                  <a:pt x="12005" y="4642"/>
                  <a:pt x="12011" y="4654"/>
                  <a:pt x="12017" y="4660"/>
                </a:cubicBezTo>
                <a:cubicBezTo>
                  <a:pt x="12029" y="4666"/>
                  <a:pt x="12029" y="4672"/>
                  <a:pt x="12041" y="4678"/>
                </a:cubicBezTo>
                <a:cubicBezTo>
                  <a:pt x="12047" y="4684"/>
                  <a:pt x="12053" y="4690"/>
                  <a:pt x="12065" y="4690"/>
                </a:cubicBezTo>
                <a:cubicBezTo>
                  <a:pt x="12071" y="4696"/>
                  <a:pt x="12082" y="4690"/>
                  <a:pt x="12088" y="4690"/>
                </a:cubicBezTo>
                <a:cubicBezTo>
                  <a:pt x="12094" y="4690"/>
                  <a:pt x="12100" y="4696"/>
                  <a:pt x="12100" y="4696"/>
                </a:cubicBezTo>
                <a:cubicBezTo>
                  <a:pt x="12118" y="4696"/>
                  <a:pt x="12130" y="4702"/>
                  <a:pt x="12148" y="4702"/>
                </a:cubicBezTo>
                <a:cubicBezTo>
                  <a:pt x="12154" y="4702"/>
                  <a:pt x="12154" y="4702"/>
                  <a:pt x="12154" y="4702"/>
                </a:cubicBezTo>
                <a:cubicBezTo>
                  <a:pt x="12166" y="4702"/>
                  <a:pt x="12166" y="4702"/>
                  <a:pt x="12166" y="4702"/>
                </a:cubicBezTo>
                <a:cubicBezTo>
                  <a:pt x="12166" y="4702"/>
                  <a:pt x="12171" y="4696"/>
                  <a:pt x="12177" y="4696"/>
                </a:cubicBezTo>
                <a:cubicBezTo>
                  <a:pt x="12183" y="4696"/>
                  <a:pt x="12189" y="4696"/>
                  <a:pt x="12195" y="4696"/>
                </a:cubicBezTo>
                <a:cubicBezTo>
                  <a:pt x="12201" y="4696"/>
                  <a:pt x="12207" y="4690"/>
                  <a:pt x="12207" y="4690"/>
                </a:cubicBezTo>
                <a:cubicBezTo>
                  <a:pt x="12219" y="4690"/>
                  <a:pt x="12219" y="4690"/>
                  <a:pt x="12219" y="4690"/>
                </a:cubicBezTo>
                <a:cubicBezTo>
                  <a:pt x="12231" y="4690"/>
                  <a:pt x="12237" y="4690"/>
                  <a:pt x="12243" y="4690"/>
                </a:cubicBezTo>
                <a:cubicBezTo>
                  <a:pt x="12248" y="4690"/>
                  <a:pt x="12248" y="4696"/>
                  <a:pt x="12254" y="4702"/>
                </a:cubicBezTo>
                <a:cubicBezTo>
                  <a:pt x="12260" y="4708"/>
                  <a:pt x="12266" y="4708"/>
                  <a:pt x="12272" y="4720"/>
                </a:cubicBezTo>
                <a:cubicBezTo>
                  <a:pt x="12272" y="4726"/>
                  <a:pt x="12272" y="4726"/>
                  <a:pt x="12272" y="4731"/>
                </a:cubicBezTo>
                <a:cubicBezTo>
                  <a:pt x="12272" y="4737"/>
                  <a:pt x="12272" y="4737"/>
                  <a:pt x="12272" y="4743"/>
                </a:cubicBezTo>
                <a:cubicBezTo>
                  <a:pt x="12278" y="4749"/>
                  <a:pt x="12278" y="4749"/>
                  <a:pt x="12278" y="4755"/>
                </a:cubicBezTo>
                <a:cubicBezTo>
                  <a:pt x="12284" y="4755"/>
                  <a:pt x="12290" y="4755"/>
                  <a:pt x="12290" y="4761"/>
                </a:cubicBezTo>
                <a:cubicBezTo>
                  <a:pt x="12296" y="4761"/>
                  <a:pt x="12302" y="4761"/>
                  <a:pt x="12308" y="4761"/>
                </a:cubicBezTo>
                <a:cubicBezTo>
                  <a:pt x="12367" y="4761"/>
                  <a:pt x="12367" y="4761"/>
                  <a:pt x="12367" y="4761"/>
                </a:cubicBezTo>
                <a:cubicBezTo>
                  <a:pt x="12373" y="4761"/>
                  <a:pt x="12373" y="4761"/>
                  <a:pt x="12379" y="4761"/>
                </a:cubicBezTo>
                <a:cubicBezTo>
                  <a:pt x="12385" y="4761"/>
                  <a:pt x="12385" y="4761"/>
                  <a:pt x="12391" y="4761"/>
                </a:cubicBezTo>
                <a:cubicBezTo>
                  <a:pt x="12397" y="4761"/>
                  <a:pt x="12397" y="4767"/>
                  <a:pt x="12403" y="4767"/>
                </a:cubicBezTo>
                <a:cubicBezTo>
                  <a:pt x="12409" y="4773"/>
                  <a:pt x="12409" y="4779"/>
                  <a:pt x="12409" y="4779"/>
                </a:cubicBezTo>
                <a:cubicBezTo>
                  <a:pt x="12414" y="4785"/>
                  <a:pt x="12414" y="4785"/>
                  <a:pt x="12420" y="4785"/>
                </a:cubicBezTo>
                <a:cubicBezTo>
                  <a:pt x="12426" y="4791"/>
                  <a:pt x="12426" y="4791"/>
                  <a:pt x="12438" y="4791"/>
                </a:cubicBezTo>
                <a:cubicBezTo>
                  <a:pt x="12492" y="4791"/>
                  <a:pt x="12492" y="4791"/>
                  <a:pt x="12492" y="4791"/>
                </a:cubicBezTo>
                <a:cubicBezTo>
                  <a:pt x="12503" y="4791"/>
                  <a:pt x="12509" y="4803"/>
                  <a:pt x="12521" y="4803"/>
                </a:cubicBezTo>
                <a:cubicBezTo>
                  <a:pt x="12616" y="4803"/>
                  <a:pt x="12616" y="4803"/>
                  <a:pt x="12616" y="4803"/>
                </a:cubicBezTo>
                <a:cubicBezTo>
                  <a:pt x="12687" y="4791"/>
                  <a:pt x="12687" y="4791"/>
                  <a:pt x="12687" y="4791"/>
                </a:cubicBezTo>
                <a:cubicBezTo>
                  <a:pt x="12752" y="4791"/>
                  <a:pt x="12752" y="4791"/>
                  <a:pt x="12752" y="4791"/>
                </a:cubicBezTo>
                <a:cubicBezTo>
                  <a:pt x="12764" y="4791"/>
                  <a:pt x="12764" y="4797"/>
                  <a:pt x="12776" y="4803"/>
                </a:cubicBezTo>
                <a:cubicBezTo>
                  <a:pt x="12776" y="4809"/>
                  <a:pt x="12782" y="4809"/>
                  <a:pt x="12788" y="4814"/>
                </a:cubicBezTo>
                <a:cubicBezTo>
                  <a:pt x="12788" y="4814"/>
                  <a:pt x="12794" y="4820"/>
                  <a:pt x="12800" y="4820"/>
                </a:cubicBezTo>
                <a:cubicBezTo>
                  <a:pt x="12806" y="4832"/>
                  <a:pt x="12806" y="4838"/>
                  <a:pt x="12812" y="4844"/>
                </a:cubicBezTo>
                <a:cubicBezTo>
                  <a:pt x="12818" y="4850"/>
                  <a:pt x="12818" y="4850"/>
                  <a:pt x="12824" y="4856"/>
                </a:cubicBezTo>
                <a:cubicBezTo>
                  <a:pt x="12830" y="4856"/>
                  <a:pt x="12830" y="4856"/>
                  <a:pt x="12835" y="4856"/>
                </a:cubicBezTo>
                <a:cubicBezTo>
                  <a:pt x="12841" y="4862"/>
                  <a:pt x="12841" y="4862"/>
                  <a:pt x="12847" y="4868"/>
                </a:cubicBezTo>
                <a:cubicBezTo>
                  <a:pt x="12847" y="4868"/>
                  <a:pt x="12847" y="4874"/>
                  <a:pt x="12853" y="4880"/>
                </a:cubicBezTo>
                <a:cubicBezTo>
                  <a:pt x="12853" y="4886"/>
                  <a:pt x="12853" y="4892"/>
                  <a:pt x="12853" y="4897"/>
                </a:cubicBezTo>
                <a:cubicBezTo>
                  <a:pt x="12859" y="4903"/>
                  <a:pt x="12871" y="4897"/>
                  <a:pt x="12877" y="4903"/>
                </a:cubicBezTo>
                <a:cubicBezTo>
                  <a:pt x="12877" y="4903"/>
                  <a:pt x="12877" y="4909"/>
                  <a:pt x="12883" y="4915"/>
                </a:cubicBezTo>
                <a:cubicBezTo>
                  <a:pt x="12883" y="4915"/>
                  <a:pt x="12883" y="4921"/>
                  <a:pt x="12889" y="4927"/>
                </a:cubicBezTo>
                <a:cubicBezTo>
                  <a:pt x="12895" y="4927"/>
                  <a:pt x="12895" y="4927"/>
                  <a:pt x="12901" y="4927"/>
                </a:cubicBezTo>
                <a:cubicBezTo>
                  <a:pt x="12913" y="4927"/>
                  <a:pt x="12913" y="4927"/>
                  <a:pt x="12913" y="4927"/>
                </a:cubicBezTo>
                <a:cubicBezTo>
                  <a:pt x="12918" y="4927"/>
                  <a:pt x="12924" y="4927"/>
                  <a:pt x="12936" y="4927"/>
                </a:cubicBezTo>
                <a:cubicBezTo>
                  <a:pt x="12936" y="4927"/>
                  <a:pt x="12942" y="4933"/>
                  <a:pt x="12948" y="4933"/>
                </a:cubicBezTo>
                <a:cubicBezTo>
                  <a:pt x="12948" y="4933"/>
                  <a:pt x="12954" y="4933"/>
                  <a:pt x="12960" y="4939"/>
                </a:cubicBezTo>
                <a:cubicBezTo>
                  <a:pt x="12966" y="4939"/>
                  <a:pt x="12972" y="4945"/>
                  <a:pt x="12984" y="4951"/>
                </a:cubicBezTo>
                <a:cubicBezTo>
                  <a:pt x="12972" y="4951"/>
                  <a:pt x="12960" y="4945"/>
                  <a:pt x="12948" y="4951"/>
                </a:cubicBezTo>
                <a:cubicBezTo>
                  <a:pt x="12942" y="4951"/>
                  <a:pt x="12936" y="4951"/>
                  <a:pt x="12924" y="4957"/>
                </a:cubicBezTo>
                <a:cubicBezTo>
                  <a:pt x="12924" y="4957"/>
                  <a:pt x="12918" y="4957"/>
                  <a:pt x="12913" y="4963"/>
                </a:cubicBezTo>
                <a:lnTo>
                  <a:pt x="12913" y="4969"/>
                </a:lnTo>
                <a:cubicBezTo>
                  <a:pt x="12918" y="4975"/>
                  <a:pt x="12918" y="4980"/>
                  <a:pt x="12918" y="4980"/>
                </a:cubicBezTo>
                <a:cubicBezTo>
                  <a:pt x="12924" y="4986"/>
                  <a:pt x="12930" y="4986"/>
                  <a:pt x="12930" y="4986"/>
                </a:cubicBezTo>
                <a:cubicBezTo>
                  <a:pt x="12936" y="4986"/>
                  <a:pt x="12942" y="4986"/>
                  <a:pt x="12942" y="4986"/>
                </a:cubicBezTo>
                <a:cubicBezTo>
                  <a:pt x="12948" y="4992"/>
                  <a:pt x="12948" y="4998"/>
                  <a:pt x="12954" y="4998"/>
                </a:cubicBezTo>
                <a:cubicBezTo>
                  <a:pt x="12954" y="5004"/>
                  <a:pt x="12954" y="5004"/>
                  <a:pt x="12960" y="5010"/>
                </a:cubicBezTo>
                <a:cubicBezTo>
                  <a:pt x="12966" y="5022"/>
                  <a:pt x="12972" y="5028"/>
                  <a:pt x="12984" y="5034"/>
                </a:cubicBezTo>
                <a:cubicBezTo>
                  <a:pt x="12990" y="5034"/>
                  <a:pt x="12990" y="5034"/>
                  <a:pt x="12996" y="5040"/>
                </a:cubicBezTo>
                <a:cubicBezTo>
                  <a:pt x="13002" y="5046"/>
                  <a:pt x="13002" y="5052"/>
                  <a:pt x="13007" y="5052"/>
                </a:cubicBezTo>
                <a:cubicBezTo>
                  <a:pt x="13013" y="5052"/>
                  <a:pt x="13013" y="5052"/>
                  <a:pt x="13019" y="5052"/>
                </a:cubicBezTo>
                <a:cubicBezTo>
                  <a:pt x="13025" y="5052"/>
                  <a:pt x="13025" y="5052"/>
                  <a:pt x="13031" y="5052"/>
                </a:cubicBezTo>
                <a:cubicBezTo>
                  <a:pt x="13037" y="5052"/>
                  <a:pt x="13037" y="5046"/>
                  <a:pt x="13043" y="5040"/>
                </a:cubicBezTo>
                <a:cubicBezTo>
                  <a:pt x="13049" y="5040"/>
                  <a:pt x="13049" y="5034"/>
                  <a:pt x="13049" y="5034"/>
                </a:cubicBezTo>
                <a:cubicBezTo>
                  <a:pt x="13061" y="5028"/>
                  <a:pt x="13067" y="5028"/>
                  <a:pt x="13073" y="5028"/>
                </a:cubicBezTo>
                <a:cubicBezTo>
                  <a:pt x="13079" y="5022"/>
                  <a:pt x="13079" y="5016"/>
                  <a:pt x="13084" y="5010"/>
                </a:cubicBezTo>
                <a:cubicBezTo>
                  <a:pt x="13084" y="5004"/>
                  <a:pt x="13090" y="4998"/>
                  <a:pt x="13096" y="4998"/>
                </a:cubicBezTo>
                <a:cubicBezTo>
                  <a:pt x="13108" y="4998"/>
                  <a:pt x="13114" y="5004"/>
                  <a:pt x="13120" y="5010"/>
                </a:cubicBezTo>
                <a:cubicBezTo>
                  <a:pt x="13126" y="5016"/>
                  <a:pt x="13126" y="5016"/>
                  <a:pt x="13126" y="5022"/>
                </a:cubicBezTo>
                <a:cubicBezTo>
                  <a:pt x="13132" y="5034"/>
                  <a:pt x="13132" y="5040"/>
                  <a:pt x="13132" y="5052"/>
                </a:cubicBezTo>
                <a:cubicBezTo>
                  <a:pt x="13132" y="5058"/>
                  <a:pt x="13138" y="5063"/>
                  <a:pt x="13138" y="5075"/>
                </a:cubicBezTo>
                <a:cubicBezTo>
                  <a:pt x="13138" y="5081"/>
                  <a:pt x="13144" y="5087"/>
                  <a:pt x="13150" y="5099"/>
                </a:cubicBezTo>
                <a:cubicBezTo>
                  <a:pt x="13150" y="5105"/>
                  <a:pt x="13150" y="5105"/>
                  <a:pt x="13150" y="5111"/>
                </a:cubicBezTo>
                <a:cubicBezTo>
                  <a:pt x="13150" y="5117"/>
                  <a:pt x="13150" y="5129"/>
                  <a:pt x="13150" y="5135"/>
                </a:cubicBezTo>
                <a:cubicBezTo>
                  <a:pt x="13150" y="5158"/>
                  <a:pt x="13150" y="5158"/>
                  <a:pt x="13150" y="5158"/>
                </a:cubicBezTo>
                <a:cubicBezTo>
                  <a:pt x="13150" y="5164"/>
                  <a:pt x="13150" y="5170"/>
                  <a:pt x="13150" y="5176"/>
                </a:cubicBezTo>
                <a:cubicBezTo>
                  <a:pt x="13150" y="5188"/>
                  <a:pt x="13150" y="5200"/>
                  <a:pt x="13150" y="5212"/>
                </a:cubicBezTo>
                <a:cubicBezTo>
                  <a:pt x="13150" y="5218"/>
                  <a:pt x="13150" y="5224"/>
                  <a:pt x="13150" y="5224"/>
                </a:cubicBezTo>
                <a:cubicBezTo>
                  <a:pt x="13150" y="5235"/>
                  <a:pt x="13156" y="5241"/>
                  <a:pt x="13156" y="5247"/>
                </a:cubicBezTo>
                <a:cubicBezTo>
                  <a:pt x="13156" y="5253"/>
                  <a:pt x="13162" y="5253"/>
                  <a:pt x="13162" y="5259"/>
                </a:cubicBezTo>
                <a:cubicBezTo>
                  <a:pt x="13162" y="5271"/>
                  <a:pt x="13156" y="5283"/>
                  <a:pt x="13162" y="5295"/>
                </a:cubicBezTo>
                <a:cubicBezTo>
                  <a:pt x="13162" y="5307"/>
                  <a:pt x="13168" y="5312"/>
                  <a:pt x="13179" y="5318"/>
                </a:cubicBezTo>
                <a:cubicBezTo>
                  <a:pt x="13179" y="5324"/>
                  <a:pt x="13179" y="5324"/>
                  <a:pt x="13185" y="5330"/>
                </a:cubicBezTo>
                <a:cubicBezTo>
                  <a:pt x="13191" y="5336"/>
                  <a:pt x="13197" y="5336"/>
                  <a:pt x="13197" y="5342"/>
                </a:cubicBezTo>
                <a:cubicBezTo>
                  <a:pt x="13197" y="5348"/>
                  <a:pt x="13203" y="5348"/>
                  <a:pt x="13203" y="5354"/>
                </a:cubicBezTo>
                <a:cubicBezTo>
                  <a:pt x="13209" y="5360"/>
                  <a:pt x="13203" y="5360"/>
                  <a:pt x="13203" y="5366"/>
                </a:cubicBezTo>
                <a:cubicBezTo>
                  <a:pt x="13209" y="5372"/>
                  <a:pt x="13209" y="5384"/>
                  <a:pt x="13209" y="5390"/>
                </a:cubicBezTo>
                <a:cubicBezTo>
                  <a:pt x="13215" y="5396"/>
                  <a:pt x="13215" y="5401"/>
                  <a:pt x="13215" y="5401"/>
                </a:cubicBezTo>
                <a:cubicBezTo>
                  <a:pt x="13215" y="5407"/>
                  <a:pt x="13221" y="5407"/>
                  <a:pt x="13221" y="5413"/>
                </a:cubicBezTo>
                <a:cubicBezTo>
                  <a:pt x="13227" y="5419"/>
                  <a:pt x="13227" y="5425"/>
                  <a:pt x="13227" y="5425"/>
                </a:cubicBezTo>
                <a:cubicBezTo>
                  <a:pt x="13227" y="5431"/>
                  <a:pt x="13227" y="5437"/>
                  <a:pt x="13227" y="5437"/>
                </a:cubicBezTo>
                <a:cubicBezTo>
                  <a:pt x="13227" y="5443"/>
                  <a:pt x="13233" y="5449"/>
                  <a:pt x="13233" y="5449"/>
                </a:cubicBezTo>
                <a:cubicBezTo>
                  <a:pt x="13233" y="5455"/>
                  <a:pt x="13239" y="5461"/>
                  <a:pt x="13239" y="5461"/>
                </a:cubicBezTo>
                <a:cubicBezTo>
                  <a:pt x="13245" y="5467"/>
                  <a:pt x="13250" y="5467"/>
                  <a:pt x="13250" y="5473"/>
                </a:cubicBezTo>
                <a:cubicBezTo>
                  <a:pt x="13257" y="5478"/>
                  <a:pt x="13257" y="5478"/>
                  <a:pt x="13257" y="5485"/>
                </a:cubicBezTo>
                <a:cubicBezTo>
                  <a:pt x="13262" y="5490"/>
                  <a:pt x="13268" y="5490"/>
                  <a:pt x="13268" y="5496"/>
                </a:cubicBezTo>
                <a:cubicBezTo>
                  <a:pt x="13274" y="5502"/>
                  <a:pt x="13274" y="5508"/>
                  <a:pt x="13274" y="5520"/>
                </a:cubicBezTo>
                <a:cubicBezTo>
                  <a:pt x="13274" y="5532"/>
                  <a:pt x="13274" y="5532"/>
                  <a:pt x="13274" y="5532"/>
                </a:cubicBezTo>
                <a:cubicBezTo>
                  <a:pt x="13268" y="5538"/>
                  <a:pt x="13268" y="5544"/>
                  <a:pt x="13268" y="5556"/>
                </a:cubicBezTo>
                <a:cubicBezTo>
                  <a:pt x="13268" y="5567"/>
                  <a:pt x="13268" y="5579"/>
                  <a:pt x="13280" y="5591"/>
                </a:cubicBezTo>
                <a:cubicBezTo>
                  <a:pt x="13280" y="5597"/>
                  <a:pt x="13286" y="5597"/>
                  <a:pt x="13292" y="5603"/>
                </a:cubicBezTo>
                <a:cubicBezTo>
                  <a:pt x="13292" y="5609"/>
                  <a:pt x="13292" y="5615"/>
                  <a:pt x="13298" y="5615"/>
                </a:cubicBezTo>
                <a:cubicBezTo>
                  <a:pt x="13298" y="5621"/>
                  <a:pt x="13304" y="5621"/>
                  <a:pt x="13304" y="5627"/>
                </a:cubicBezTo>
                <a:cubicBezTo>
                  <a:pt x="13316" y="5644"/>
                  <a:pt x="13322" y="5662"/>
                  <a:pt x="13334" y="5680"/>
                </a:cubicBezTo>
                <a:cubicBezTo>
                  <a:pt x="13339" y="5692"/>
                  <a:pt x="13345" y="5698"/>
                  <a:pt x="13351" y="5716"/>
                </a:cubicBezTo>
                <a:cubicBezTo>
                  <a:pt x="13351" y="5716"/>
                  <a:pt x="13351" y="5722"/>
                  <a:pt x="13351" y="5728"/>
                </a:cubicBezTo>
                <a:cubicBezTo>
                  <a:pt x="13357" y="5733"/>
                  <a:pt x="13357" y="5733"/>
                  <a:pt x="13357" y="5733"/>
                </a:cubicBezTo>
                <a:cubicBezTo>
                  <a:pt x="13357" y="5739"/>
                  <a:pt x="13363" y="5739"/>
                  <a:pt x="13369" y="5745"/>
                </a:cubicBezTo>
                <a:cubicBezTo>
                  <a:pt x="13375" y="5751"/>
                  <a:pt x="13375" y="5757"/>
                  <a:pt x="13387" y="5757"/>
                </a:cubicBezTo>
                <a:cubicBezTo>
                  <a:pt x="13393" y="5757"/>
                  <a:pt x="13399" y="5757"/>
                  <a:pt x="13405" y="5751"/>
                </a:cubicBezTo>
                <a:cubicBezTo>
                  <a:pt x="13405" y="5751"/>
                  <a:pt x="13411" y="5751"/>
                  <a:pt x="13416" y="5745"/>
                </a:cubicBezTo>
                <a:cubicBezTo>
                  <a:pt x="13416" y="5739"/>
                  <a:pt x="13416" y="5739"/>
                  <a:pt x="13416" y="5733"/>
                </a:cubicBezTo>
                <a:cubicBezTo>
                  <a:pt x="13416" y="5728"/>
                  <a:pt x="13423" y="5728"/>
                  <a:pt x="13423" y="5722"/>
                </a:cubicBezTo>
                <a:cubicBezTo>
                  <a:pt x="13428" y="5710"/>
                  <a:pt x="13434" y="5698"/>
                  <a:pt x="13440" y="5686"/>
                </a:cubicBezTo>
                <a:cubicBezTo>
                  <a:pt x="13446" y="5686"/>
                  <a:pt x="13446" y="5680"/>
                  <a:pt x="13446" y="5674"/>
                </a:cubicBezTo>
                <a:cubicBezTo>
                  <a:pt x="13452" y="5674"/>
                  <a:pt x="13458" y="5680"/>
                  <a:pt x="13458" y="5674"/>
                </a:cubicBezTo>
                <a:cubicBezTo>
                  <a:pt x="13464" y="5674"/>
                  <a:pt x="13470" y="5674"/>
                  <a:pt x="13470" y="5674"/>
                </a:cubicBezTo>
                <a:cubicBezTo>
                  <a:pt x="13476" y="5668"/>
                  <a:pt x="13482" y="5668"/>
                  <a:pt x="13482" y="5662"/>
                </a:cubicBezTo>
                <a:cubicBezTo>
                  <a:pt x="13488" y="5656"/>
                  <a:pt x="13494" y="5656"/>
                  <a:pt x="13494" y="5651"/>
                </a:cubicBezTo>
                <a:cubicBezTo>
                  <a:pt x="13494" y="5651"/>
                  <a:pt x="13494" y="5644"/>
                  <a:pt x="13500" y="5644"/>
                </a:cubicBezTo>
                <a:cubicBezTo>
                  <a:pt x="13500" y="5639"/>
                  <a:pt x="13500" y="5633"/>
                  <a:pt x="13500" y="5633"/>
                </a:cubicBezTo>
                <a:cubicBezTo>
                  <a:pt x="13505" y="5621"/>
                  <a:pt x="13511" y="5621"/>
                  <a:pt x="13511" y="5609"/>
                </a:cubicBezTo>
                <a:cubicBezTo>
                  <a:pt x="13511" y="5597"/>
                  <a:pt x="13505" y="5591"/>
                  <a:pt x="13511" y="5579"/>
                </a:cubicBezTo>
                <a:lnTo>
                  <a:pt x="13517" y="5573"/>
                </a:lnTo>
                <a:cubicBezTo>
                  <a:pt x="13523" y="5562"/>
                  <a:pt x="13523" y="5556"/>
                  <a:pt x="13529" y="5550"/>
                </a:cubicBezTo>
                <a:cubicBezTo>
                  <a:pt x="13529" y="5538"/>
                  <a:pt x="13535" y="5532"/>
                  <a:pt x="13535" y="5526"/>
                </a:cubicBezTo>
                <a:cubicBezTo>
                  <a:pt x="13535" y="5514"/>
                  <a:pt x="13535" y="5508"/>
                  <a:pt x="13535" y="5502"/>
                </a:cubicBezTo>
                <a:cubicBezTo>
                  <a:pt x="13535" y="5496"/>
                  <a:pt x="13529" y="5490"/>
                  <a:pt x="13529" y="5478"/>
                </a:cubicBezTo>
                <a:cubicBezTo>
                  <a:pt x="13529" y="5473"/>
                  <a:pt x="13535" y="5473"/>
                  <a:pt x="13535" y="5467"/>
                </a:cubicBezTo>
                <a:cubicBezTo>
                  <a:pt x="13535" y="5407"/>
                  <a:pt x="13535" y="5407"/>
                  <a:pt x="13535" y="5407"/>
                </a:cubicBezTo>
                <a:cubicBezTo>
                  <a:pt x="13535" y="5390"/>
                  <a:pt x="13529" y="5372"/>
                  <a:pt x="13529" y="5354"/>
                </a:cubicBezTo>
                <a:cubicBezTo>
                  <a:pt x="13529" y="5348"/>
                  <a:pt x="13535" y="5348"/>
                  <a:pt x="13535" y="5342"/>
                </a:cubicBezTo>
                <a:cubicBezTo>
                  <a:pt x="13541" y="5342"/>
                  <a:pt x="13541" y="5336"/>
                  <a:pt x="13541" y="5336"/>
                </a:cubicBezTo>
                <a:cubicBezTo>
                  <a:pt x="13553" y="5324"/>
                  <a:pt x="13565" y="5330"/>
                  <a:pt x="13577" y="5330"/>
                </a:cubicBezTo>
                <a:cubicBezTo>
                  <a:pt x="13589" y="5330"/>
                  <a:pt x="13600" y="5336"/>
                  <a:pt x="13612" y="5324"/>
                </a:cubicBezTo>
                <a:cubicBezTo>
                  <a:pt x="13618" y="5318"/>
                  <a:pt x="13618" y="5312"/>
                  <a:pt x="13618" y="5301"/>
                </a:cubicBezTo>
                <a:cubicBezTo>
                  <a:pt x="13618" y="5301"/>
                  <a:pt x="13624" y="5295"/>
                  <a:pt x="13624" y="5289"/>
                </a:cubicBezTo>
                <a:cubicBezTo>
                  <a:pt x="13630" y="5283"/>
                  <a:pt x="13630" y="5283"/>
                  <a:pt x="13636" y="5277"/>
                </a:cubicBezTo>
                <a:cubicBezTo>
                  <a:pt x="13642" y="5277"/>
                  <a:pt x="13642" y="5277"/>
                  <a:pt x="13648" y="5277"/>
                </a:cubicBezTo>
                <a:cubicBezTo>
                  <a:pt x="13654" y="5277"/>
                  <a:pt x="13654" y="5277"/>
                  <a:pt x="13660" y="5271"/>
                </a:cubicBezTo>
                <a:cubicBezTo>
                  <a:pt x="13666" y="5271"/>
                  <a:pt x="13666" y="5265"/>
                  <a:pt x="13671" y="5265"/>
                </a:cubicBezTo>
                <a:cubicBezTo>
                  <a:pt x="13677" y="5265"/>
                  <a:pt x="13677" y="5259"/>
                  <a:pt x="13677" y="5253"/>
                </a:cubicBezTo>
                <a:cubicBezTo>
                  <a:pt x="13683" y="5253"/>
                  <a:pt x="13689" y="5247"/>
                  <a:pt x="13689" y="5247"/>
                </a:cubicBezTo>
                <a:cubicBezTo>
                  <a:pt x="13695" y="5247"/>
                  <a:pt x="13701" y="5247"/>
                  <a:pt x="13701" y="5247"/>
                </a:cubicBezTo>
                <a:cubicBezTo>
                  <a:pt x="13707" y="5241"/>
                  <a:pt x="13707" y="5235"/>
                  <a:pt x="13713" y="5235"/>
                </a:cubicBezTo>
                <a:cubicBezTo>
                  <a:pt x="13719" y="5224"/>
                  <a:pt x="13719" y="5218"/>
                  <a:pt x="13725" y="5212"/>
                </a:cubicBezTo>
                <a:cubicBezTo>
                  <a:pt x="13725" y="5206"/>
                  <a:pt x="13731" y="5206"/>
                  <a:pt x="13731" y="5200"/>
                </a:cubicBezTo>
                <a:cubicBezTo>
                  <a:pt x="13737" y="5194"/>
                  <a:pt x="13737" y="5194"/>
                  <a:pt x="13743" y="5188"/>
                </a:cubicBezTo>
                <a:cubicBezTo>
                  <a:pt x="13743" y="5182"/>
                  <a:pt x="13748" y="5182"/>
                  <a:pt x="13748" y="5176"/>
                </a:cubicBezTo>
                <a:cubicBezTo>
                  <a:pt x="13760" y="5170"/>
                  <a:pt x="13766" y="5170"/>
                  <a:pt x="13772" y="5164"/>
                </a:cubicBezTo>
                <a:cubicBezTo>
                  <a:pt x="13778" y="5164"/>
                  <a:pt x="13778" y="5158"/>
                  <a:pt x="13784" y="5152"/>
                </a:cubicBezTo>
                <a:cubicBezTo>
                  <a:pt x="13784" y="5152"/>
                  <a:pt x="13784" y="5146"/>
                  <a:pt x="13790" y="5141"/>
                </a:cubicBezTo>
                <a:cubicBezTo>
                  <a:pt x="13790" y="5141"/>
                  <a:pt x="13790" y="5135"/>
                  <a:pt x="13796" y="5129"/>
                </a:cubicBezTo>
                <a:cubicBezTo>
                  <a:pt x="13796" y="5129"/>
                  <a:pt x="13802" y="5135"/>
                  <a:pt x="13808" y="5129"/>
                </a:cubicBezTo>
                <a:cubicBezTo>
                  <a:pt x="13808" y="5129"/>
                  <a:pt x="13814" y="5135"/>
                  <a:pt x="13814" y="5129"/>
                </a:cubicBezTo>
                <a:cubicBezTo>
                  <a:pt x="13820" y="5129"/>
                  <a:pt x="13826" y="5129"/>
                  <a:pt x="13826" y="5123"/>
                </a:cubicBezTo>
                <a:cubicBezTo>
                  <a:pt x="13832" y="5117"/>
                  <a:pt x="13826" y="5117"/>
                  <a:pt x="13826" y="5111"/>
                </a:cubicBezTo>
                <a:cubicBezTo>
                  <a:pt x="13832" y="5105"/>
                  <a:pt x="13837" y="5099"/>
                  <a:pt x="13849" y="5093"/>
                </a:cubicBezTo>
                <a:cubicBezTo>
                  <a:pt x="13849" y="5093"/>
                  <a:pt x="13855" y="5093"/>
                  <a:pt x="13861" y="5093"/>
                </a:cubicBezTo>
                <a:cubicBezTo>
                  <a:pt x="13867" y="5093"/>
                  <a:pt x="13873" y="5093"/>
                  <a:pt x="13885" y="5093"/>
                </a:cubicBezTo>
                <a:cubicBezTo>
                  <a:pt x="13885" y="5087"/>
                  <a:pt x="13891" y="5081"/>
                  <a:pt x="13891" y="5081"/>
                </a:cubicBezTo>
                <a:cubicBezTo>
                  <a:pt x="13903" y="5063"/>
                  <a:pt x="13897" y="5052"/>
                  <a:pt x="13897" y="5034"/>
                </a:cubicBezTo>
                <a:cubicBezTo>
                  <a:pt x="13903" y="5028"/>
                  <a:pt x="13903" y="5022"/>
                  <a:pt x="13903" y="5010"/>
                </a:cubicBezTo>
                <a:cubicBezTo>
                  <a:pt x="13956" y="5010"/>
                  <a:pt x="13956" y="5010"/>
                  <a:pt x="13956" y="5010"/>
                </a:cubicBezTo>
                <a:cubicBezTo>
                  <a:pt x="13962" y="5010"/>
                  <a:pt x="13962" y="5016"/>
                  <a:pt x="13968" y="5016"/>
                </a:cubicBezTo>
                <a:cubicBezTo>
                  <a:pt x="13974" y="5016"/>
                  <a:pt x="13980" y="5022"/>
                  <a:pt x="13986" y="5022"/>
                </a:cubicBezTo>
                <a:cubicBezTo>
                  <a:pt x="13992" y="5022"/>
                  <a:pt x="13992" y="5022"/>
                  <a:pt x="13992" y="5022"/>
                </a:cubicBezTo>
                <a:cubicBezTo>
                  <a:pt x="13998" y="5016"/>
                  <a:pt x="13998" y="5016"/>
                  <a:pt x="14003" y="5010"/>
                </a:cubicBezTo>
                <a:cubicBezTo>
                  <a:pt x="14003" y="5010"/>
                  <a:pt x="14009" y="5010"/>
                  <a:pt x="14015" y="5010"/>
                </a:cubicBezTo>
                <a:cubicBezTo>
                  <a:pt x="14021" y="5010"/>
                  <a:pt x="14021" y="5004"/>
                  <a:pt x="14027" y="4998"/>
                </a:cubicBezTo>
                <a:cubicBezTo>
                  <a:pt x="14027" y="4998"/>
                  <a:pt x="14033" y="4998"/>
                  <a:pt x="14039" y="4998"/>
                </a:cubicBezTo>
                <a:cubicBezTo>
                  <a:pt x="14039" y="4992"/>
                  <a:pt x="14045" y="4992"/>
                  <a:pt x="14045" y="4986"/>
                </a:cubicBezTo>
                <a:cubicBezTo>
                  <a:pt x="14051" y="4986"/>
                  <a:pt x="14051" y="4980"/>
                  <a:pt x="14051" y="4975"/>
                </a:cubicBezTo>
                <a:cubicBezTo>
                  <a:pt x="14110" y="4975"/>
                  <a:pt x="14110" y="4975"/>
                  <a:pt x="14110" y="4975"/>
                </a:cubicBezTo>
                <a:cubicBezTo>
                  <a:pt x="14110" y="4945"/>
                  <a:pt x="14110" y="4945"/>
                  <a:pt x="14110" y="4945"/>
                </a:cubicBezTo>
                <a:cubicBezTo>
                  <a:pt x="14116" y="4945"/>
                  <a:pt x="14122" y="4945"/>
                  <a:pt x="14128" y="4945"/>
                </a:cubicBezTo>
                <a:cubicBezTo>
                  <a:pt x="14134" y="4945"/>
                  <a:pt x="14140" y="4945"/>
                  <a:pt x="14140" y="4945"/>
                </a:cubicBezTo>
                <a:cubicBezTo>
                  <a:pt x="14146" y="4951"/>
                  <a:pt x="14146" y="4951"/>
                  <a:pt x="14152" y="4957"/>
                </a:cubicBezTo>
                <a:cubicBezTo>
                  <a:pt x="14152" y="4963"/>
                  <a:pt x="14152" y="4963"/>
                  <a:pt x="14152" y="4969"/>
                </a:cubicBezTo>
                <a:cubicBezTo>
                  <a:pt x="14158" y="4975"/>
                  <a:pt x="14158" y="4975"/>
                  <a:pt x="14158" y="4980"/>
                </a:cubicBezTo>
                <a:cubicBezTo>
                  <a:pt x="14164" y="4980"/>
                  <a:pt x="14170" y="4980"/>
                  <a:pt x="14170" y="4986"/>
                </a:cubicBezTo>
                <a:cubicBezTo>
                  <a:pt x="14175" y="4986"/>
                  <a:pt x="14175" y="4992"/>
                  <a:pt x="14175" y="4998"/>
                </a:cubicBezTo>
                <a:cubicBezTo>
                  <a:pt x="14181" y="5004"/>
                  <a:pt x="14181" y="5016"/>
                  <a:pt x="14187" y="5022"/>
                </a:cubicBezTo>
                <a:cubicBezTo>
                  <a:pt x="14187" y="5034"/>
                  <a:pt x="14181" y="5034"/>
                  <a:pt x="14181" y="5046"/>
                </a:cubicBezTo>
                <a:cubicBezTo>
                  <a:pt x="14181" y="5052"/>
                  <a:pt x="14187" y="5052"/>
                  <a:pt x="14187" y="5058"/>
                </a:cubicBezTo>
                <a:cubicBezTo>
                  <a:pt x="14187" y="5058"/>
                  <a:pt x="14193" y="5063"/>
                  <a:pt x="14193" y="5069"/>
                </a:cubicBezTo>
                <a:cubicBezTo>
                  <a:pt x="14193" y="5069"/>
                  <a:pt x="14199" y="5069"/>
                  <a:pt x="14205" y="5075"/>
                </a:cubicBezTo>
                <a:cubicBezTo>
                  <a:pt x="14205" y="5075"/>
                  <a:pt x="14205" y="5081"/>
                  <a:pt x="14205" y="5087"/>
                </a:cubicBezTo>
                <a:cubicBezTo>
                  <a:pt x="14217" y="5093"/>
                  <a:pt x="14223" y="5093"/>
                  <a:pt x="14229" y="5105"/>
                </a:cubicBezTo>
                <a:cubicBezTo>
                  <a:pt x="14235" y="5105"/>
                  <a:pt x="14241" y="5105"/>
                  <a:pt x="14241" y="5111"/>
                </a:cubicBezTo>
                <a:cubicBezTo>
                  <a:pt x="14247" y="5117"/>
                  <a:pt x="14247" y="5117"/>
                  <a:pt x="14253" y="5123"/>
                </a:cubicBezTo>
                <a:cubicBezTo>
                  <a:pt x="14253" y="5129"/>
                  <a:pt x="14258" y="5129"/>
                  <a:pt x="14258" y="5135"/>
                </a:cubicBezTo>
                <a:cubicBezTo>
                  <a:pt x="14258" y="5146"/>
                  <a:pt x="14258" y="5146"/>
                  <a:pt x="14258" y="5146"/>
                </a:cubicBezTo>
                <a:cubicBezTo>
                  <a:pt x="14258" y="5152"/>
                  <a:pt x="14258" y="5152"/>
                  <a:pt x="14258" y="5158"/>
                </a:cubicBezTo>
                <a:cubicBezTo>
                  <a:pt x="14253" y="5164"/>
                  <a:pt x="14258" y="5170"/>
                  <a:pt x="14258" y="5182"/>
                </a:cubicBezTo>
                <a:cubicBezTo>
                  <a:pt x="14258" y="5182"/>
                  <a:pt x="14253" y="5182"/>
                  <a:pt x="14258" y="5182"/>
                </a:cubicBezTo>
                <a:cubicBezTo>
                  <a:pt x="14264" y="5176"/>
                  <a:pt x="14270" y="5176"/>
                  <a:pt x="14276" y="5176"/>
                </a:cubicBezTo>
                <a:cubicBezTo>
                  <a:pt x="14282" y="5176"/>
                  <a:pt x="14288" y="5182"/>
                  <a:pt x="14288" y="5182"/>
                </a:cubicBezTo>
                <a:cubicBezTo>
                  <a:pt x="14294" y="5182"/>
                  <a:pt x="14300" y="5182"/>
                  <a:pt x="14300" y="5188"/>
                </a:cubicBezTo>
                <a:cubicBezTo>
                  <a:pt x="14306" y="5188"/>
                  <a:pt x="14300" y="5194"/>
                  <a:pt x="14300" y="5194"/>
                </a:cubicBezTo>
                <a:cubicBezTo>
                  <a:pt x="14300" y="5206"/>
                  <a:pt x="14300" y="5212"/>
                  <a:pt x="14300" y="5218"/>
                </a:cubicBezTo>
                <a:cubicBezTo>
                  <a:pt x="14300" y="5224"/>
                  <a:pt x="14294" y="5230"/>
                  <a:pt x="14294" y="5230"/>
                </a:cubicBezTo>
                <a:cubicBezTo>
                  <a:pt x="14288" y="5241"/>
                  <a:pt x="14288" y="5253"/>
                  <a:pt x="14288" y="5265"/>
                </a:cubicBezTo>
                <a:cubicBezTo>
                  <a:pt x="14288" y="5283"/>
                  <a:pt x="14288" y="5301"/>
                  <a:pt x="14300" y="5312"/>
                </a:cubicBezTo>
                <a:cubicBezTo>
                  <a:pt x="14306" y="5312"/>
                  <a:pt x="14312" y="5318"/>
                  <a:pt x="14312" y="5318"/>
                </a:cubicBezTo>
                <a:cubicBezTo>
                  <a:pt x="14318" y="5324"/>
                  <a:pt x="14318" y="5324"/>
                  <a:pt x="14324" y="5330"/>
                </a:cubicBezTo>
                <a:cubicBezTo>
                  <a:pt x="14330" y="5330"/>
                  <a:pt x="14341" y="5330"/>
                  <a:pt x="14347" y="5330"/>
                </a:cubicBezTo>
                <a:cubicBezTo>
                  <a:pt x="14359" y="5330"/>
                  <a:pt x="14359" y="5330"/>
                  <a:pt x="14359" y="5330"/>
                </a:cubicBezTo>
                <a:cubicBezTo>
                  <a:pt x="14365" y="5330"/>
                  <a:pt x="14365" y="5330"/>
                  <a:pt x="14371" y="5330"/>
                </a:cubicBezTo>
                <a:cubicBezTo>
                  <a:pt x="14377" y="5324"/>
                  <a:pt x="14371" y="5318"/>
                  <a:pt x="14377" y="5318"/>
                </a:cubicBezTo>
                <a:cubicBezTo>
                  <a:pt x="14377" y="5312"/>
                  <a:pt x="14383" y="5312"/>
                  <a:pt x="14389" y="5312"/>
                </a:cubicBezTo>
                <a:cubicBezTo>
                  <a:pt x="14395" y="5312"/>
                  <a:pt x="14395" y="5307"/>
                  <a:pt x="14401" y="5307"/>
                </a:cubicBezTo>
                <a:cubicBezTo>
                  <a:pt x="14407" y="5307"/>
                  <a:pt x="14413" y="5307"/>
                  <a:pt x="14424" y="5301"/>
                </a:cubicBezTo>
                <a:cubicBezTo>
                  <a:pt x="14424" y="5289"/>
                  <a:pt x="14424" y="5289"/>
                  <a:pt x="14424" y="5289"/>
                </a:cubicBezTo>
                <a:cubicBezTo>
                  <a:pt x="14424" y="5277"/>
                  <a:pt x="14424" y="5277"/>
                  <a:pt x="14424" y="5277"/>
                </a:cubicBezTo>
                <a:cubicBezTo>
                  <a:pt x="14424" y="5277"/>
                  <a:pt x="14430" y="5271"/>
                  <a:pt x="14430" y="5265"/>
                </a:cubicBezTo>
                <a:cubicBezTo>
                  <a:pt x="14448" y="5271"/>
                  <a:pt x="14460" y="5271"/>
                  <a:pt x="14466" y="5283"/>
                </a:cubicBezTo>
                <a:cubicBezTo>
                  <a:pt x="14472" y="5283"/>
                  <a:pt x="14472" y="5289"/>
                  <a:pt x="14472" y="5295"/>
                </a:cubicBezTo>
                <a:cubicBezTo>
                  <a:pt x="14478" y="5301"/>
                  <a:pt x="14478" y="5301"/>
                  <a:pt x="14478" y="5307"/>
                </a:cubicBezTo>
                <a:cubicBezTo>
                  <a:pt x="14484" y="5312"/>
                  <a:pt x="14484" y="5318"/>
                  <a:pt x="14490" y="5330"/>
                </a:cubicBezTo>
                <a:cubicBezTo>
                  <a:pt x="14490" y="5342"/>
                  <a:pt x="14490" y="5348"/>
                  <a:pt x="14496" y="5366"/>
                </a:cubicBezTo>
                <a:cubicBezTo>
                  <a:pt x="14496" y="5366"/>
                  <a:pt x="14496" y="5372"/>
                  <a:pt x="14502" y="5378"/>
                </a:cubicBezTo>
                <a:cubicBezTo>
                  <a:pt x="14502" y="5384"/>
                  <a:pt x="14507" y="5384"/>
                  <a:pt x="14507" y="5390"/>
                </a:cubicBezTo>
                <a:cubicBezTo>
                  <a:pt x="14507" y="5390"/>
                  <a:pt x="14519" y="5390"/>
                  <a:pt x="14519" y="5396"/>
                </a:cubicBezTo>
                <a:cubicBezTo>
                  <a:pt x="14519" y="5396"/>
                  <a:pt x="14519" y="5401"/>
                  <a:pt x="14519" y="5407"/>
                </a:cubicBezTo>
                <a:cubicBezTo>
                  <a:pt x="14519" y="5419"/>
                  <a:pt x="14502" y="5425"/>
                  <a:pt x="14502" y="5443"/>
                </a:cubicBezTo>
                <a:cubicBezTo>
                  <a:pt x="14502" y="5449"/>
                  <a:pt x="14507" y="5455"/>
                  <a:pt x="14507" y="5455"/>
                </a:cubicBezTo>
                <a:cubicBezTo>
                  <a:pt x="14507" y="5461"/>
                  <a:pt x="14513" y="5467"/>
                  <a:pt x="14513" y="5467"/>
                </a:cubicBezTo>
                <a:cubicBezTo>
                  <a:pt x="14513" y="5473"/>
                  <a:pt x="14519" y="5473"/>
                  <a:pt x="14525" y="5478"/>
                </a:cubicBezTo>
                <a:cubicBezTo>
                  <a:pt x="14531" y="5485"/>
                  <a:pt x="14531" y="5490"/>
                  <a:pt x="14543" y="5496"/>
                </a:cubicBezTo>
                <a:cubicBezTo>
                  <a:pt x="14543" y="5502"/>
                  <a:pt x="14549" y="5502"/>
                  <a:pt x="14555" y="5508"/>
                </a:cubicBezTo>
                <a:cubicBezTo>
                  <a:pt x="14555" y="5514"/>
                  <a:pt x="14561" y="5520"/>
                  <a:pt x="14561" y="5526"/>
                </a:cubicBezTo>
                <a:cubicBezTo>
                  <a:pt x="14561" y="5532"/>
                  <a:pt x="14555" y="5538"/>
                  <a:pt x="14555" y="5550"/>
                </a:cubicBezTo>
                <a:cubicBezTo>
                  <a:pt x="14555" y="5556"/>
                  <a:pt x="14561" y="5562"/>
                  <a:pt x="14561" y="5573"/>
                </a:cubicBezTo>
                <a:cubicBezTo>
                  <a:pt x="14561" y="5585"/>
                  <a:pt x="14555" y="5591"/>
                  <a:pt x="14543" y="5597"/>
                </a:cubicBezTo>
                <a:cubicBezTo>
                  <a:pt x="14543" y="5597"/>
                  <a:pt x="14537" y="5597"/>
                  <a:pt x="14531" y="5603"/>
                </a:cubicBezTo>
                <a:cubicBezTo>
                  <a:pt x="14531" y="5603"/>
                  <a:pt x="14525" y="5603"/>
                  <a:pt x="14519" y="5603"/>
                </a:cubicBezTo>
                <a:cubicBezTo>
                  <a:pt x="14519" y="5609"/>
                  <a:pt x="14519" y="5615"/>
                  <a:pt x="14513" y="5615"/>
                </a:cubicBezTo>
                <a:cubicBezTo>
                  <a:pt x="14513" y="5621"/>
                  <a:pt x="14513" y="5627"/>
                  <a:pt x="14513" y="5627"/>
                </a:cubicBezTo>
                <a:cubicBezTo>
                  <a:pt x="14513" y="5639"/>
                  <a:pt x="14513" y="5651"/>
                  <a:pt x="14513" y="5662"/>
                </a:cubicBezTo>
                <a:cubicBezTo>
                  <a:pt x="14513" y="5674"/>
                  <a:pt x="14513" y="5674"/>
                  <a:pt x="14513" y="5674"/>
                </a:cubicBezTo>
                <a:cubicBezTo>
                  <a:pt x="14513" y="5680"/>
                  <a:pt x="14507" y="5686"/>
                  <a:pt x="14507" y="5698"/>
                </a:cubicBezTo>
                <a:cubicBezTo>
                  <a:pt x="14507" y="5704"/>
                  <a:pt x="14507" y="5710"/>
                  <a:pt x="14507" y="5716"/>
                </a:cubicBezTo>
                <a:cubicBezTo>
                  <a:pt x="14507" y="5728"/>
                  <a:pt x="14507" y="5733"/>
                  <a:pt x="14507" y="5745"/>
                </a:cubicBezTo>
                <a:cubicBezTo>
                  <a:pt x="14513" y="5751"/>
                  <a:pt x="14513" y="5751"/>
                  <a:pt x="14519" y="5757"/>
                </a:cubicBezTo>
                <a:cubicBezTo>
                  <a:pt x="14525" y="5757"/>
                  <a:pt x="14525" y="5757"/>
                  <a:pt x="14531" y="5763"/>
                </a:cubicBezTo>
                <a:cubicBezTo>
                  <a:pt x="14531" y="5763"/>
                  <a:pt x="14537" y="5763"/>
                  <a:pt x="14543" y="5763"/>
                </a:cubicBezTo>
                <a:cubicBezTo>
                  <a:pt x="14549" y="5769"/>
                  <a:pt x="14555" y="5781"/>
                  <a:pt x="14561" y="5787"/>
                </a:cubicBezTo>
                <a:cubicBezTo>
                  <a:pt x="14567" y="5799"/>
                  <a:pt x="14573" y="5805"/>
                  <a:pt x="14585" y="5805"/>
                </a:cubicBezTo>
                <a:cubicBezTo>
                  <a:pt x="14591" y="5810"/>
                  <a:pt x="14591" y="5810"/>
                  <a:pt x="14596" y="5810"/>
                </a:cubicBezTo>
                <a:cubicBezTo>
                  <a:pt x="14602" y="5810"/>
                  <a:pt x="14602" y="5817"/>
                  <a:pt x="14602" y="5822"/>
                </a:cubicBezTo>
                <a:cubicBezTo>
                  <a:pt x="14608" y="5828"/>
                  <a:pt x="14614" y="5828"/>
                  <a:pt x="14614" y="5834"/>
                </a:cubicBezTo>
                <a:cubicBezTo>
                  <a:pt x="14614" y="5846"/>
                  <a:pt x="14614" y="5846"/>
                  <a:pt x="14614" y="5858"/>
                </a:cubicBezTo>
                <a:cubicBezTo>
                  <a:pt x="14614" y="5870"/>
                  <a:pt x="14614" y="5876"/>
                  <a:pt x="14620" y="5882"/>
                </a:cubicBezTo>
                <a:cubicBezTo>
                  <a:pt x="14620" y="5888"/>
                  <a:pt x="14632" y="5894"/>
                  <a:pt x="14632" y="5905"/>
                </a:cubicBezTo>
                <a:cubicBezTo>
                  <a:pt x="14638" y="5911"/>
                  <a:pt x="14632" y="5911"/>
                  <a:pt x="14638" y="5917"/>
                </a:cubicBezTo>
                <a:cubicBezTo>
                  <a:pt x="14638" y="5923"/>
                  <a:pt x="14644" y="5923"/>
                  <a:pt x="14650" y="5929"/>
                </a:cubicBezTo>
                <a:cubicBezTo>
                  <a:pt x="14650" y="5941"/>
                  <a:pt x="14656" y="5947"/>
                  <a:pt x="14656" y="5959"/>
                </a:cubicBezTo>
                <a:cubicBezTo>
                  <a:pt x="14656" y="6018"/>
                  <a:pt x="14656" y="6018"/>
                  <a:pt x="14656" y="6018"/>
                </a:cubicBezTo>
                <a:cubicBezTo>
                  <a:pt x="14656" y="6024"/>
                  <a:pt x="14662" y="6024"/>
                  <a:pt x="14662" y="6030"/>
                </a:cubicBezTo>
                <a:cubicBezTo>
                  <a:pt x="14662" y="6036"/>
                  <a:pt x="14662" y="6042"/>
                  <a:pt x="14662" y="6042"/>
                </a:cubicBezTo>
                <a:cubicBezTo>
                  <a:pt x="14668" y="6048"/>
                  <a:pt x="14668" y="6054"/>
                  <a:pt x="14673" y="6054"/>
                </a:cubicBezTo>
                <a:cubicBezTo>
                  <a:pt x="14679" y="6060"/>
                  <a:pt x="14679" y="6065"/>
                  <a:pt x="14685" y="6065"/>
                </a:cubicBezTo>
                <a:cubicBezTo>
                  <a:pt x="14685" y="6071"/>
                  <a:pt x="14691" y="6071"/>
                  <a:pt x="14697" y="6071"/>
                </a:cubicBezTo>
                <a:cubicBezTo>
                  <a:pt x="14709" y="6083"/>
                  <a:pt x="14715" y="6089"/>
                  <a:pt x="14733" y="6095"/>
                </a:cubicBezTo>
                <a:cubicBezTo>
                  <a:pt x="14739" y="6101"/>
                  <a:pt x="14751" y="6101"/>
                  <a:pt x="14757" y="6107"/>
                </a:cubicBezTo>
                <a:cubicBezTo>
                  <a:pt x="14762" y="6113"/>
                  <a:pt x="14762" y="6119"/>
                  <a:pt x="14768" y="6125"/>
                </a:cubicBezTo>
                <a:cubicBezTo>
                  <a:pt x="14774" y="6131"/>
                  <a:pt x="14774" y="6137"/>
                  <a:pt x="14774" y="6137"/>
                </a:cubicBezTo>
                <a:cubicBezTo>
                  <a:pt x="14780" y="6142"/>
                  <a:pt x="14786" y="6142"/>
                  <a:pt x="14786" y="6142"/>
                </a:cubicBezTo>
                <a:cubicBezTo>
                  <a:pt x="14792" y="6142"/>
                  <a:pt x="14792" y="6142"/>
                  <a:pt x="14798" y="6142"/>
                </a:cubicBezTo>
                <a:cubicBezTo>
                  <a:pt x="14804" y="6149"/>
                  <a:pt x="14810" y="6149"/>
                  <a:pt x="14816" y="6149"/>
                </a:cubicBezTo>
                <a:cubicBezTo>
                  <a:pt x="14822" y="6154"/>
                  <a:pt x="14828" y="6154"/>
                  <a:pt x="14834" y="6154"/>
                </a:cubicBezTo>
                <a:cubicBezTo>
                  <a:pt x="14839" y="6154"/>
                  <a:pt x="14839" y="6154"/>
                  <a:pt x="14839" y="6154"/>
                </a:cubicBezTo>
                <a:cubicBezTo>
                  <a:pt x="14846" y="6154"/>
                  <a:pt x="14846" y="6149"/>
                  <a:pt x="14851" y="6149"/>
                </a:cubicBezTo>
                <a:cubicBezTo>
                  <a:pt x="14846" y="6137"/>
                  <a:pt x="14839" y="6131"/>
                  <a:pt x="14834" y="6125"/>
                </a:cubicBezTo>
                <a:cubicBezTo>
                  <a:pt x="14834" y="6119"/>
                  <a:pt x="14834" y="6113"/>
                  <a:pt x="14828" y="6113"/>
                </a:cubicBezTo>
                <a:cubicBezTo>
                  <a:pt x="14828" y="6113"/>
                  <a:pt x="14822" y="6113"/>
                  <a:pt x="14816" y="6113"/>
                </a:cubicBezTo>
                <a:cubicBezTo>
                  <a:pt x="14810" y="6101"/>
                  <a:pt x="14804" y="6095"/>
                  <a:pt x="14804" y="6089"/>
                </a:cubicBezTo>
                <a:cubicBezTo>
                  <a:pt x="14804" y="6077"/>
                  <a:pt x="14804" y="6071"/>
                  <a:pt x="14804" y="6060"/>
                </a:cubicBezTo>
                <a:cubicBezTo>
                  <a:pt x="14804" y="6060"/>
                  <a:pt x="14804" y="6054"/>
                  <a:pt x="14804" y="6048"/>
                </a:cubicBezTo>
                <a:cubicBezTo>
                  <a:pt x="14798" y="6036"/>
                  <a:pt x="14804" y="6030"/>
                  <a:pt x="14804" y="6018"/>
                </a:cubicBezTo>
                <a:cubicBezTo>
                  <a:pt x="14804" y="6012"/>
                  <a:pt x="14798" y="6006"/>
                  <a:pt x="14798" y="6006"/>
                </a:cubicBezTo>
                <a:cubicBezTo>
                  <a:pt x="14798" y="6000"/>
                  <a:pt x="14792" y="5994"/>
                  <a:pt x="14792" y="5994"/>
                </a:cubicBezTo>
                <a:cubicBezTo>
                  <a:pt x="14792" y="5988"/>
                  <a:pt x="14780" y="5988"/>
                  <a:pt x="14780" y="5983"/>
                </a:cubicBezTo>
                <a:cubicBezTo>
                  <a:pt x="14780" y="5971"/>
                  <a:pt x="14780" y="5959"/>
                  <a:pt x="14780" y="5947"/>
                </a:cubicBezTo>
                <a:cubicBezTo>
                  <a:pt x="14780" y="5935"/>
                  <a:pt x="14780" y="5935"/>
                  <a:pt x="14780" y="5935"/>
                </a:cubicBezTo>
                <a:cubicBezTo>
                  <a:pt x="14780" y="5929"/>
                  <a:pt x="14780" y="5929"/>
                  <a:pt x="14780" y="5923"/>
                </a:cubicBezTo>
                <a:cubicBezTo>
                  <a:pt x="14780" y="5911"/>
                  <a:pt x="14780" y="5911"/>
                  <a:pt x="14780" y="5911"/>
                </a:cubicBezTo>
                <a:cubicBezTo>
                  <a:pt x="14780" y="5905"/>
                  <a:pt x="14774" y="5905"/>
                  <a:pt x="14774" y="5899"/>
                </a:cubicBezTo>
                <a:cubicBezTo>
                  <a:pt x="14774" y="5876"/>
                  <a:pt x="14774" y="5876"/>
                  <a:pt x="14774" y="5876"/>
                </a:cubicBezTo>
                <a:cubicBezTo>
                  <a:pt x="14762" y="5876"/>
                  <a:pt x="14751" y="5882"/>
                  <a:pt x="14739" y="5876"/>
                </a:cubicBezTo>
                <a:cubicBezTo>
                  <a:pt x="14739" y="5870"/>
                  <a:pt x="14733" y="5870"/>
                  <a:pt x="14733" y="5864"/>
                </a:cubicBezTo>
                <a:cubicBezTo>
                  <a:pt x="14727" y="5864"/>
                  <a:pt x="14727" y="5858"/>
                  <a:pt x="14721" y="5852"/>
                </a:cubicBezTo>
                <a:cubicBezTo>
                  <a:pt x="14715" y="5852"/>
                  <a:pt x="14715" y="5852"/>
                  <a:pt x="14709" y="5846"/>
                </a:cubicBezTo>
                <a:cubicBezTo>
                  <a:pt x="14703" y="5846"/>
                  <a:pt x="14703" y="5840"/>
                  <a:pt x="14697" y="5834"/>
                </a:cubicBezTo>
                <a:cubicBezTo>
                  <a:pt x="14691" y="5834"/>
                  <a:pt x="14685" y="5828"/>
                  <a:pt x="14673" y="5828"/>
                </a:cubicBezTo>
                <a:cubicBezTo>
                  <a:pt x="14673" y="5828"/>
                  <a:pt x="14668" y="5828"/>
                  <a:pt x="14662" y="5828"/>
                </a:cubicBezTo>
                <a:cubicBezTo>
                  <a:pt x="14650" y="5822"/>
                  <a:pt x="14650" y="5817"/>
                  <a:pt x="14644" y="5810"/>
                </a:cubicBezTo>
                <a:cubicBezTo>
                  <a:pt x="14638" y="5805"/>
                  <a:pt x="14632" y="5805"/>
                  <a:pt x="14632" y="5799"/>
                </a:cubicBezTo>
                <a:cubicBezTo>
                  <a:pt x="14632" y="5793"/>
                  <a:pt x="14632" y="5793"/>
                  <a:pt x="14632" y="5787"/>
                </a:cubicBezTo>
                <a:cubicBezTo>
                  <a:pt x="14626" y="5781"/>
                  <a:pt x="14632" y="5775"/>
                  <a:pt x="14632" y="5763"/>
                </a:cubicBezTo>
                <a:cubicBezTo>
                  <a:pt x="14632" y="5763"/>
                  <a:pt x="14632" y="5757"/>
                  <a:pt x="14632" y="5751"/>
                </a:cubicBezTo>
                <a:cubicBezTo>
                  <a:pt x="14632" y="5751"/>
                  <a:pt x="14632" y="5745"/>
                  <a:pt x="14626" y="5739"/>
                </a:cubicBezTo>
                <a:cubicBezTo>
                  <a:pt x="14626" y="5739"/>
                  <a:pt x="14620" y="5739"/>
                  <a:pt x="14614" y="5733"/>
                </a:cubicBezTo>
                <a:cubicBezTo>
                  <a:pt x="14614" y="5733"/>
                  <a:pt x="14608" y="5733"/>
                  <a:pt x="14602" y="5728"/>
                </a:cubicBezTo>
                <a:cubicBezTo>
                  <a:pt x="14602" y="5722"/>
                  <a:pt x="14602" y="5716"/>
                  <a:pt x="14602" y="5710"/>
                </a:cubicBezTo>
                <a:cubicBezTo>
                  <a:pt x="14602" y="5698"/>
                  <a:pt x="14602" y="5698"/>
                  <a:pt x="14602" y="5698"/>
                </a:cubicBezTo>
                <a:cubicBezTo>
                  <a:pt x="14602" y="5692"/>
                  <a:pt x="14602" y="5686"/>
                  <a:pt x="14602" y="5686"/>
                </a:cubicBezTo>
                <a:cubicBezTo>
                  <a:pt x="14602" y="5680"/>
                  <a:pt x="14596" y="5686"/>
                  <a:pt x="14591" y="5680"/>
                </a:cubicBezTo>
                <a:cubicBezTo>
                  <a:pt x="14585" y="5680"/>
                  <a:pt x="14585" y="5680"/>
                  <a:pt x="14579" y="5674"/>
                </a:cubicBezTo>
                <a:cubicBezTo>
                  <a:pt x="14573" y="5674"/>
                  <a:pt x="14573" y="5674"/>
                  <a:pt x="14573" y="5674"/>
                </a:cubicBezTo>
                <a:cubicBezTo>
                  <a:pt x="14573" y="5615"/>
                  <a:pt x="14573" y="5615"/>
                  <a:pt x="14573" y="5615"/>
                </a:cubicBezTo>
                <a:cubicBezTo>
                  <a:pt x="14573" y="5597"/>
                  <a:pt x="14585" y="5591"/>
                  <a:pt x="14591" y="5579"/>
                </a:cubicBezTo>
                <a:cubicBezTo>
                  <a:pt x="14602" y="5567"/>
                  <a:pt x="14602" y="5556"/>
                  <a:pt x="14608" y="5544"/>
                </a:cubicBezTo>
                <a:cubicBezTo>
                  <a:pt x="14614" y="5538"/>
                  <a:pt x="14614" y="5532"/>
                  <a:pt x="14614" y="5526"/>
                </a:cubicBezTo>
                <a:cubicBezTo>
                  <a:pt x="14614" y="5520"/>
                  <a:pt x="14608" y="5514"/>
                  <a:pt x="14608" y="5502"/>
                </a:cubicBezTo>
                <a:cubicBezTo>
                  <a:pt x="14608" y="5496"/>
                  <a:pt x="14608" y="5496"/>
                  <a:pt x="14614" y="5490"/>
                </a:cubicBezTo>
                <a:cubicBezTo>
                  <a:pt x="14614" y="5485"/>
                  <a:pt x="14620" y="5485"/>
                  <a:pt x="14626" y="5478"/>
                </a:cubicBezTo>
                <a:cubicBezTo>
                  <a:pt x="14626" y="5473"/>
                  <a:pt x="14632" y="5473"/>
                  <a:pt x="14632" y="5467"/>
                </a:cubicBezTo>
                <a:cubicBezTo>
                  <a:pt x="14638" y="5467"/>
                  <a:pt x="14644" y="5467"/>
                  <a:pt x="14644" y="5467"/>
                </a:cubicBezTo>
                <a:cubicBezTo>
                  <a:pt x="14650" y="5473"/>
                  <a:pt x="14650" y="5473"/>
                  <a:pt x="14656" y="5478"/>
                </a:cubicBezTo>
                <a:cubicBezTo>
                  <a:pt x="14662" y="5478"/>
                  <a:pt x="14656" y="5485"/>
                  <a:pt x="14662" y="5490"/>
                </a:cubicBezTo>
                <a:cubicBezTo>
                  <a:pt x="14662" y="5490"/>
                  <a:pt x="14673" y="5490"/>
                  <a:pt x="14673" y="5496"/>
                </a:cubicBezTo>
                <a:cubicBezTo>
                  <a:pt x="14679" y="5502"/>
                  <a:pt x="14673" y="5514"/>
                  <a:pt x="14679" y="5520"/>
                </a:cubicBezTo>
                <a:cubicBezTo>
                  <a:pt x="14679" y="5526"/>
                  <a:pt x="14685" y="5526"/>
                  <a:pt x="14691" y="5526"/>
                </a:cubicBezTo>
                <a:cubicBezTo>
                  <a:pt x="14697" y="5532"/>
                  <a:pt x="14697" y="5532"/>
                  <a:pt x="14709" y="5532"/>
                </a:cubicBezTo>
                <a:cubicBezTo>
                  <a:pt x="14715" y="5532"/>
                  <a:pt x="14715" y="5532"/>
                  <a:pt x="14715" y="5532"/>
                </a:cubicBezTo>
                <a:cubicBezTo>
                  <a:pt x="14715" y="5532"/>
                  <a:pt x="14721" y="5526"/>
                  <a:pt x="14727" y="5526"/>
                </a:cubicBezTo>
                <a:lnTo>
                  <a:pt x="14733" y="5520"/>
                </a:lnTo>
                <a:cubicBezTo>
                  <a:pt x="14745" y="5520"/>
                  <a:pt x="14745" y="5532"/>
                  <a:pt x="14751" y="5544"/>
                </a:cubicBezTo>
                <a:cubicBezTo>
                  <a:pt x="14757" y="5550"/>
                  <a:pt x="14768" y="5556"/>
                  <a:pt x="14768" y="5567"/>
                </a:cubicBezTo>
                <a:cubicBezTo>
                  <a:pt x="14774" y="5573"/>
                  <a:pt x="14774" y="5579"/>
                  <a:pt x="14780" y="5591"/>
                </a:cubicBezTo>
                <a:cubicBezTo>
                  <a:pt x="14780" y="5597"/>
                  <a:pt x="14786" y="5603"/>
                  <a:pt x="14792" y="5615"/>
                </a:cubicBezTo>
                <a:cubicBezTo>
                  <a:pt x="14792" y="5621"/>
                  <a:pt x="14798" y="5627"/>
                  <a:pt x="14804" y="5639"/>
                </a:cubicBezTo>
                <a:cubicBezTo>
                  <a:pt x="14810" y="5644"/>
                  <a:pt x="14816" y="5651"/>
                  <a:pt x="14822" y="5656"/>
                </a:cubicBezTo>
                <a:cubicBezTo>
                  <a:pt x="14828" y="5656"/>
                  <a:pt x="14834" y="5656"/>
                  <a:pt x="14834" y="5656"/>
                </a:cubicBezTo>
                <a:cubicBezTo>
                  <a:pt x="14839" y="5656"/>
                  <a:pt x="14846" y="5656"/>
                  <a:pt x="14846" y="5656"/>
                </a:cubicBezTo>
                <a:cubicBezTo>
                  <a:pt x="14851" y="5662"/>
                  <a:pt x="14857" y="5662"/>
                  <a:pt x="14857" y="5662"/>
                </a:cubicBezTo>
                <a:cubicBezTo>
                  <a:pt x="14863" y="5662"/>
                  <a:pt x="14869" y="5662"/>
                  <a:pt x="14869" y="5662"/>
                </a:cubicBezTo>
                <a:cubicBezTo>
                  <a:pt x="14875" y="5668"/>
                  <a:pt x="14881" y="5668"/>
                  <a:pt x="14881" y="5674"/>
                </a:cubicBezTo>
                <a:cubicBezTo>
                  <a:pt x="14881" y="5686"/>
                  <a:pt x="14869" y="5692"/>
                  <a:pt x="14869" y="5698"/>
                </a:cubicBezTo>
                <a:cubicBezTo>
                  <a:pt x="14863" y="5710"/>
                  <a:pt x="14863" y="5716"/>
                  <a:pt x="14863" y="5722"/>
                </a:cubicBezTo>
                <a:cubicBezTo>
                  <a:pt x="14863" y="5739"/>
                  <a:pt x="14869" y="5751"/>
                  <a:pt x="14881" y="5769"/>
                </a:cubicBezTo>
                <a:cubicBezTo>
                  <a:pt x="14887" y="5769"/>
                  <a:pt x="14887" y="5763"/>
                  <a:pt x="14893" y="5757"/>
                </a:cubicBezTo>
                <a:cubicBezTo>
                  <a:pt x="14899" y="5751"/>
                  <a:pt x="14899" y="5745"/>
                  <a:pt x="14911" y="5733"/>
                </a:cubicBezTo>
                <a:cubicBezTo>
                  <a:pt x="14917" y="5733"/>
                  <a:pt x="14917" y="5733"/>
                  <a:pt x="14923" y="5728"/>
                </a:cubicBezTo>
                <a:cubicBezTo>
                  <a:pt x="14928" y="5722"/>
                  <a:pt x="14928" y="5722"/>
                  <a:pt x="14934" y="5716"/>
                </a:cubicBezTo>
                <a:cubicBezTo>
                  <a:pt x="14940" y="5710"/>
                  <a:pt x="14940" y="5710"/>
                  <a:pt x="14946" y="5704"/>
                </a:cubicBezTo>
                <a:cubicBezTo>
                  <a:pt x="14952" y="5704"/>
                  <a:pt x="14958" y="5698"/>
                  <a:pt x="14958" y="5698"/>
                </a:cubicBezTo>
                <a:cubicBezTo>
                  <a:pt x="14958" y="5692"/>
                  <a:pt x="14964" y="5686"/>
                  <a:pt x="14964" y="5686"/>
                </a:cubicBezTo>
                <a:cubicBezTo>
                  <a:pt x="14964" y="5680"/>
                  <a:pt x="14970" y="5680"/>
                  <a:pt x="14970" y="5674"/>
                </a:cubicBezTo>
                <a:cubicBezTo>
                  <a:pt x="14976" y="5668"/>
                  <a:pt x="14976" y="5668"/>
                  <a:pt x="14976" y="5662"/>
                </a:cubicBezTo>
                <a:cubicBezTo>
                  <a:pt x="14976" y="5656"/>
                  <a:pt x="14976" y="5656"/>
                  <a:pt x="14976" y="5651"/>
                </a:cubicBezTo>
                <a:cubicBezTo>
                  <a:pt x="14982" y="5644"/>
                  <a:pt x="14982" y="5639"/>
                  <a:pt x="14988" y="5639"/>
                </a:cubicBezTo>
                <a:cubicBezTo>
                  <a:pt x="14994" y="5639"/>
                  <a:pt x="15000" y="5644"/>
                  <a:pt x="15005" y="5644"/>
                </a:cubicBezTo>
                <a:cubicBezTo>
                  <a:pt x="15017" y="5644"/>
                  <a:pt x="15023" y="5644"/>
                  <a:pt x="15029" y="5644"/>
                </a:cubicBezTo>
                <a:cubicBezTo>
                  <a:pt x="15035" y="5639"/>
                  <a:pt x="15041" y="5639"/>
                  <a:pt x="15041" y="5633"/>
                </a:cubicBezTo>
                <a:cubicBezTo>
                  <a:pt x="15053" y="5627"/>
                  <a:pt x="15059" y="5615"/>
                  <a:pt x="15071" y="5609"/>
                </a:cubicBezTo>
                <a:cubicBezTo>
                  <a:pt x="15077" y="5603"/>
                  <a:pt x="15077" y="5597"/>
                  <a:pt x="15083" y="5597"/>
                </a:cubicBezTo>
                <a:cubicBezTo>
                  <a:pt x="15089" y="5597"/>
                  <a:pt x="15094" y="5597"/>
                  <a:pt x="15094" y="5591"/>
                </a:cubicBezTo>
                <a:cubicBezTo>
                  <a:pt x="15100" y="5591"/>
                  <a:pt x="15106" y="5591"/>
                  <a:pt x="15106" y="5585"/>
                </a:cubicBezTo>
                <a:cubicBezTo>
                  <a:pt x="15106" y="5579"/>
                  <a:pt x="15106" y="5579"/>
                  <a:pt x="15112" y="5573"/>
                </a:cubicBezTo>
                <a:cubicBezTo>
                  <a:pt x="15112" y="5567"/>
                  <a:pt x="15112" y="5562"/>
                  <a:pt x="15112" y="5550"/>
                </a:cubicBezTo>
                <a:cubicBezTo>
                  <a:pt x="15112" y="5532"/>
                  <a:pt x="15112" y="5514"/>
                  <a:pt x="15112" y="5496"/>
                </a:cubicBezTo>
                <a:cubicBezTo>
                  <a:pt x="15112" y="5455"/>
                  <a:pt x="15112" y="5455"/>
                  <a:pt x="15112" y="5455"/>
                </a:cubicBezTo>
                <a:cubicBezTo>
                  <a:pt x="15112" y="5443"/>
                  <a:pt x="15112" y="5437"/>
                  <a:pt x="15112" y="5425"/>
                </a:cubicBezTo>
                <a:cubicBezTo>
                  <a:pt x="15106" y="5413"/>
                  <a:pt x="15100" y="5407"/>
                  <a:pt x="15094" y="5390"/>
                </a:cubicBezTo>
                <a:cubicBezTo>
                  <a:pt x="15094" y="5384"/>
                  <a:pt x="15089" y="5378"/>
                  <a:pt x="15089" y="5366"/>
                </a:cubicBezTo>
                <a:cubicBezTo>
                  <a:pt x="15089" y="5354"/>
                  <a:pt x="15089" y="5348"/>
                  <a:pt x="15089" y="5342"/>
                </a:cubicBezTo>
                <a:cubicBezTo>
                  <a:pt x="15077" y="5342"/>
                  <a:pt x="15071" y="5342"/>
                  <a:pt x="15059" y="5342"/>
                </a:cubicBezTo>
                <a:cubicBezTo>
                  <a:pt x="15059" y="5336"/>
                  <a:pt x="15053" y="5336"/>
                  <a:pt x="15047" y="5336"/>
                </a:cubicBezTo>
                <a:cubicBezTo>
                  <a:pt x="15047" y="5330"/>
                  <a:pt x="15047" y="5324"/>
                  <a:pt x="15041" y="5324"/>
                </a:cubicBezTo>
                <a:cubicBezTo>
                  <a:pt x="15035" y="5312"/>
                  <a:pt x="15029" y="5307"/>
                  <a:pt x="15023" y="5295"/>
                </a:cubicBezTo>
                <a:cubicBezTo>
                  <a:pt x="15023" y="5295"/>
                  <a:pt x="15023" y="5289"/>
                  <a:pt x="15023" y="5283"/>
                </a:cubicBezTo>
                <a:cubicBezTo>
                  <a:pt x="15023" y="5283"/>
                  <a:pt x="15017" y="5283"/>
                  <a:pt x="15012" y="5283"/>
                </a:cubicBezTo>
                <a:cubicBezTo>
                  <a:pt x="15005" y="5277"/>
                  <a:pt x="15005" y="5277"/>
                  <a:pt x="15000" y="5271"/>
                </a:cubicBezTo>
                <a:cubicBezTo>
                  <a:pt x="14994" y="5265"/>
                  <a:pt x="14988" y="5265"/>
                  <a:pt x="14976" y="5259"/>
                </a:cubicBezTo>
                <a:cubicBezTo>
                  <a:pt x="14976" y="5253"/>
                  <a:pt x="14970" y="5253"/>
                  <a:pt x="14964" y="5247"/>
                </a:cubicBezTo>
                <a:cubicBezTo>
                  <a:pt x="14964" y="5247"/>
                  <a:pt x="14964" y="5241"/>
                  <a:pt x="14958" y="5235"/>
                </a:cubicBezTo>
                <a:cubicBezTo>
                  <a:pt x="14952" y="5230"/>
                  <a:pt x="14946" y="5235"/>
                  <a:pt x="14946" y="5230"/>
                </a:cubicBezTo>
                <a:cubicBezTo>
                  <a:pt x="14946" y="5224"/>
                  <a:pt x="14946" y="5212"/>
                  <a:pt x="14946" y="5206"/>
                </a:cubicBezTo>
                <a:cubicBezTo>
                  <a:pt x="14946" y="5200"/>
                  <a:pt x="14946" y="5200"/>
                  <a:pt x="14946" y="5194"/>
                </a:cubicBezTo>
                <a:cubicBezTo>
                  <a:pt x="14946" y="5188"/>
                  <a:pt x="14934" y="5188"/>
                  <a:pt x="14934" y="5188"/>
                </a:cubicBezTo>
                <a:cubicBezTo>
                  <a:pt x="14928" y="5176"/>
                  <a:pt x="14934" y="5176"/>
                  <a:pt x="14934" y="5164"/>
                </a:cubicBezTo>
                <a:cubicBezTo>
                  <a:pt x="14934" y="5158"/>
                  <a:pt x="14928" y="5152"/>
                  <a:pt x="14934" y="5146"/>
                </a:cubicBezTo>
                <a:cubicBezTo>
                  <a:pt x="14934" y="5141"/>
                  <a:pt x="14934" y="5141"/>
                  <a:pt x="14934" y="5135"/>
                </a:cubicBezTo>
                <a:cubicBezTo>
                  <a:pt x="14934" y="5129"/>
                  <a:pt x="14946" y="5129"/>
                  <a:pt x="14946" y="5123"/>
                </a:cubicBezTo>
                <a:cubicBezTo>
                  <a:pt x="14952" y="5123"/>
                  <a:pt x="14952" y="5123"/>
                  <a:pt x="14958" y="5117"/>
                </a:cubicBezTo>
                <a:cubicBezTo>
                  <a:pt x="14964" y="5111"/>
                  <a:pt x="14970" y="5117"/>
                  <a:pt x="14970" y="5111"/>
                </a:cubicBezTo>
                <a:cubicBezTo>
                  <a:pt x="14970" y="5105"/>
                  <a:pt x="14970" y="5099"/>
                  <a:pt x="14970" y="5099"/>
                </a:cubicBezTo>
                <a:cubicBezTo>
                  <a:pt x="14970" y="5093"/>
                  <a:pt x="14970" y="5087"/>
                  <a:pt x="14970" y="5081"/>
                </a:cubicBezTo>
                <a:cubicBezTo>
                  <a:pt x="14976" y="5075"/>
                  <a:pt x="14976" y="5069"/>
                  <a:pt x="14976" y="5063"/>
                </a:cubicBezTo>
                <a:cubicBezTo>
                  <a:pt x="14982" y="5058"/>
                  <a:pt x="14982" y="5058"/>
                  <a:pt x="14982" y="5052"/>
                </a:cubicBezTo>
                <a:cubicBezTo>
                  <a:pt x="14982" y="5046"/>
                  <a:pt x="14982" y="5040"/>
                  <a:pt x="14988" y="5034"/>
                </a:cubicBezTo>
                <a:cubicBezTo>
                  <a:pt x="14994" y="5034"/>
                  <a:pt x="15000" y="5034"/>
                  <a:pt x="15000" y="5034"/>
                </a:cubicBezTo>
                <a:cubicBezTo>
                  <a:pt x="15005" y="5034"/>
                  <a:pt x="15012" y="5034"/>
                  <a:pt x="15017" y="5034"/>
                </a:cubicBezTo>
                <a:cubicBezTo>
                  <a:pt x="15023" y="5034"/>
                  <a:pt x="15029" y="5028"/>
                  <a:pt x="15041" y="5022"/>
                </a:cubicBezTo>
                <a:cubicBezTo>
                  <a:pt x="15047" y="5022"/>
                  <a:pt x="15047" y="5022"/>
                  <a:pt x="15053" y="5022"/>
                </a:cubicBezTo>
                <a:cubicBezTo>
                  <a:pt x="15059" y="5022"/>
                  <a:pt x="15059" y="5010"/>
                  <a:pt x="15059" y="5010"/>
                </a:cubicBezTo>
                <a:cubicBezTo>
                  <a:pt x="15065" y="5010"/>
                  <a:pt x="15071" y="5010"/>
                  <a:pt x="15071" y="5010"/>
                </a:cubicBezTo>
                <a:cubicBezTo>
                  <a:pt x="15083" y="5010"/>
                  <a:pt x="15089" y="5010"/>
                  <a:pt x="15094" y="5010"/>
                </a:cubicBezTo>
                <a:cubicBezTo>
                  <a:pt x="15100" y="5010"/>
                  <a:pt x="15100" y="5016"/>
                  <a:pt x="15106" y="5016"/>
                </a:cubicBezTo>
                <a:cubicBezTo>
                  <a:pt x="15118" y="5016"/>
                  <a:pt x="15130" y="5010"/>
                  <a:pt x="15142" y="5010"/>
                </a:cubicBezTo>
                <a:cubicBezTo>
                  <a:pt x="15142" y="5028"/>
                  <a:pt x="15142" y="5028"/>
                  <a:pt x="15142" y="5028"/>
                </a:cubicBezTo>
                <a:lnTo>
                  <a:pt x="15136" y="5034"/>
                </a:lnTo>
                <a:cubicBezTo>
                  <a:pt x="15136" y="5099"/>
                  <a:pt x="15136" y="5099"/>
                  <a:pt x="15136" y="5099"/>
                </a:cubicBezTo>
                <a:cubicBezTo>
                  <a:pt x="15136" y="5105"/>
                  <a:pt x="15136" y="5111"/>
                  <a:pt x="15130" y="5111"/>
                </a:cubicBezTo>
                <a:cubicBezTo>
                  <a:pt x="15124" y="5111"/>
                  <a:pt x="15124" y="5117"/>
                  <a:pt x="15118" y="5117"/>
                </a:cubicBezTo>
                <a:cubicBezTo>
                  <a:pt x="15112" y="5117"/>
                  <a:pt x="15112" y="5117"/>
                  <a:pt x="15106" y="5117"/>
                </a:cubicBezTo>
                <a:cubicBezTo>
                  <a:pt x="15100" y="5117"/>
                  <a:pt x="15100" y="5123"/>
                  <a:pt x="15094" y="5123"/>
                </a:cubicBezTo>
                <a:cubicBezTo>
                  <a:pt x="15089" y="5129"/>
                  <a:pt x="15089" y="5135"/>
                  <a:pt x="15089" y="5135"/>
                </a:cubicBezTo>
                <a:cubicBezTo>
                  <a:pt x="15083" y="5141"/>
                  <a:pt x="15077" y="5146"/>
                  <a:pt x="15077" y="5152"/>
                </a:cubicBezTo>
                <a:cubicBezTo>
                  <a:pt x="15077" y="5158"/>
                  <a:pt x="15077" y="5164"/>
                  <a:pt x="15077" y="5170"/>
                </a:cubicBezTo>
                <a:cubicBezTo>
                  <a:pt x="15083" y="5176"/>
                  <a:pt x="15077" y="5182"/>
                  <a:pt x="15083" y="5188"/>
                </a:cubicBezTo>
                <a:cubicBezTo>
                  <a:pt x="15083" y="5188"/>
                  <a:pt x="15089" y="5188"/>
                  <a:pt x="15094" y="5188"/>
                </a:cubicBezTo>
                <a:cubicBezTo>
                  <a:pt x="15183" y="5188"/>
                  <a:pt x="15183" y="5188"/>
                  <a:pt x="15183" y="5188"/>
                </a:cubicBezTo>
                <a:cubicBezTo>
                  <a:pt x="15183" y="5176"/>
                  <a:pt x="15183" y="5164"/>
                  <a:pt x="15189" y="5152"/>
                </a:cubicBezTo>
                <a:cubicBezTo>
                  <a:pt x="15189" y="5146"/>
                  <a:pt x="15189" y="5141"/>
                  <a:pt x="15195" y="5141"/>
                </a:cubicBezTo>
                <a:cubicBezTo>
                  <a:pt x="15195" y="5135"/>
                  <a:pt x="15201" y="5135"/>
                  <a:pt x="15201" y="5129"/>
                </a:cubicBezTo>
                <a:cubicBezTo>
                  <a:pt x="15201" y="5123"/>
                  <a:pt x="15201" y="5123"/>
                  <a:pt x="15201" y="5117"/>
                </a:cubicBezTo>
                <a:cubicBezTo>
                  <a:pt x="15201" y="5111"/>
                  <a:pt x="15201" y="5105"/>
                  <a:pt x="15201" y="5105"/>
                </a:cubicBezTo>
                <a:cubicBezTo>
                  <a:pt x="15195" y="5093"/>
                  <a:pt x="15189" y="5099"/>
                  <a:pt x="15178" y="5093"/>
                </a:cubicBezTo>
                <a:cubicBezTo>
                  <a:pt x="15178" y="5028"/>
                  <a:pt x="15178" y="5028"/>
                  <a:pt x="15178" y="5028"/>
                </a:cubicBezTo>
                <a:cubicBezTo>
                  <a:pt x="15189" y="5028"/>
                  <a:pt x="15195" y="5028"/>
                  <a:pt x="15201" y="5028"/>
                </a:cubicBezTo>
                <a:cubicBezTo>
                  <a:pt x="15213" y="5028"/>
                  <a:pt x="15213" y="5028"/>
                  <a:pt x="15213" y="5028"/>
                </a:cubicBezTo>
                <a:cubicBezTo>
                  <a:pt x="15219" y="5028"/>
                  <a:pt x="15225" y="5022"/>
                  <a:pt x="15225" y="5022"/>
                </a:cubicBezTo>
                <a:cubicBezTo>
                  <a:pt x="15231" y="5016"/>
                  <a:pt x="15231" y="5010"/>
                  <a:pt x="15237" y="5010"/>
                </a:cubicBezTo>
                <a:cubicBezTo>
                  <a:pt x="15243" y="5004"/>
                  <a:pt x="15243" y="4998"/>
                  <a:pt x="15249" y="4998"/>
                </a:cubicBezTo>
                <a:cubicBezTo>
                  <a:pt x="15255" y="4998"/>
                  <a:pt x="15266" y="4998"/>
                  <a:pt x="15272" y="4992"/>
                </a:cubicBezTo>
                <a:cubicBezTo>
                  <a:pt x="15278" y="4992"/>
                  <a:pt x="15290" y="4992"/>
                  <a:pt x="15296" y="4992"/>
                </a:cubicBezTo>
                <a:cubicBezTo>
                  <a:pt x="15308" y="4992"/>
                  <a:pt x="15308" y="4992"/>
                  <a:pt x="15308" y="4992"/>
                </a:cubicBezTo>
                <a:cubicBezTo>
                  <a:pt x="15314" y="4992"/>
                  <a:pt x="15320" y="4992"/>
                  <a:pt x="15320" y="4992"/>
                </a:cubicBezTo>
                <a:cubicBezTo>
                  <a:pt x="15332" y="4992"/>
                  <a:pt x="15337" y="4998"/>
                  <a:pt x="15344" y="4998"/>
                </a:cubicBezTo>
                <a:cubicBezTo>
                  <a:pt x="15349" y="4998"/>
                  <a:pt x="15349" y="4998"/>
                  <a:pt x="15355" y="4998"/>
                </a:cubicBezTo>
                <a:cubicBezTo>
                  <a:pt x="15361" y="4998"/>
                  <a:pt x="15361" y="4992"/>
                  <a:pt x="15367" y="4992"/>
                </a:cubicBezTo>
                <a:cubicBezTo>
                  <a:pt x="15373" y="4986"/>
                  <a:pt x="15373" y="4980"/>
                  <a:pt x="15373" y="4980"/>
                </a:cubicBezTo>
                <a:cubicBezTo>
                  <a:pt x="15379" y="4975"/>
                  <a:pt x="15379" y="4975"/>
                  <a:pt x="15379" y="4969"/>
                </a:cubicBezTo>
                <a:cubicBezTo>
                  <a:pt x="15391" y="4969"/>
                  <a:pt x="15397" y="4969"/>
                  <a:pt x="15403" y="4969"/>
                </a:cubicBezTo>
                <a:cubicBezTo>
                  <a:pt x="15409" y="4969"/>
                  <a:pt x="15409" y="4963"/>
                  <a:pt x="15415" y="4963"/>
                </a:cubicBezTo>
                <a:cubicBezTo>
                  <a:pt x="15421" y="4963"/>
                  <a:pt x="15426" y="4963"/>
                  <a:pt x="15438" y="4963"/>
                </a:cubicBezTo>
                <a:cubicBezTo>
                  <a:pt x="15444" y="4963"/>
                  <a:pt x="15444" y="4963"/>
                  <a:pt x="15450" y="4963"/>
                </a:cubicBezTo>
                <a:cubicBezTo>
                  <a:pt x="15450" y="4957"/>
                  <a:pt x="15456" y="4963"/>
                  <a:pt x="15462" y="4963"/>
                </a:cubicBezTo>
                <a:cubicBezTo>
                  <a:pt x="15468" y="4957"/>
                  <a:pt x="15468" y="4951"/>
                  <a:pt x="15468" y="4951"/>
                </a:cubicBezTo>
                <a:cubicBezTo>
                  <a:pt x="15474" y="4945"/>
                  <a:pt x="15474" y="4939"/>
                  <a:pt x="15480" y="4939"/>
                </a:cubicBezTo>
                <a:cubicBezTo>
                  <a:pt x="15486" y="4939"/>
                  <a:pt x="15486" y="4939"/>
                  <a:pt x="15492" y="4939"/>
                </a:cubicBezTo>
                <a:cubicBezTo>
                  <a:pt x="15498" y="4933"/>
                  <a:pt x="15498" y="4933"/>
                  <a:pt x="15504" y="4927"/>
                </a:cubicBezTo>
                <a:cubicBezTo>
                  <a:pt x="15510" y="4927"/>
                  <a:pt x="15510" y="4927"/>
                  <a:pt x="15515" y="4921"/>
                </a:cubicBezTo>
                <a:cubicBezTo>
                  <a:pt x="15515" y="4921"/>
                  <a:pt x="15515" y="4915"/>
                  <a:pt x="15521" y="4909"/>
                </a:cubicBezTo>
                <a:cubicBezTo>
                  <a:pt x="15527" y="4909"/>
                  <a:pt x="15527" y="4903"/>
                  <a:pt x="15527" y="4897"/>
                </a:cubicBezTo>
                <a:cubicBezTo>
                  <a:pt x="15533" y="4897"/>
                  <a:pt x="15539" y="4892"/>
                  <a:pt x="15539" y="4892"/>
                </a:cubicBezTo>
                <a:cubicBezTo>
                  <a:pt x="15545" y="4886"/>
                  <a:pt x="15545" y="4886"/>
                  <a:pt x="15551" y="4886"/>
                </a:cubicBezTo>
                <a:cubicBezTo>
                  <a:pt x="15557" y="4886"/>
                  <a:pt x="15563" y="4886"/>
                  <a:pt x="15563" y="4886"/>
                </a:cubicBezTo>
                <a:cubicBezTo>
                  <a:pt x="15569" y="4880"/>
                  <a:pt x="15569" y="4886"/>
                  <a:pt x="15575" y="4886"/>
                </a:cubicBezTo>
                <a:cubicBezTo>
                  <a:pt x="15587" y="4880"/>
                  <a:pt x="15592" y="4874"/>
                  <a:pt x="15598" y="4868"/>
                </a:cubicBezTo>
                <a:cubicBezTo>
                  <a:pt x="15604" y="4868"/>
                  <a:pt x="15598" y="4862"/>
                  <a:pt x="15604" y="4856"/>
                </a:cubicBezTo>
                <a:cubicBezTo>
                  <a:pt x="15604" y="4856"/>
                  <a:pt x="15610" y="4856"/>
                  <a:pt x="15616" y="4850"/>
                </a:cubicBezTo>
                <a:cubicBezTo>
                  <a:pt x="15622" y="4850"/>
                  <a:pt x="15622" y="4844"/>
                  <a:pt x="15628" y="4838"/>
                </a:cubicBezTo>
                <a:cubicBezTo>
                  <a:pt x="15628" y="4838"/>
                  <a:pt x="15634" y="4832"/>
                  <a:pt x="15634" y="4826"/>
                </a:cubicBezTo>
                <a:cubicBezTo>
                  <a:pt x="15640" y="4826"/>
                  <a:pt x="15640" y="4820"/>
                  <a:pt x="15646" y="4814"/>
                </a:cubicBezTo>
                <a:cubicBezTo>
                  <a:pt x="15646" y="4814"/>
                  <a:pt x="15646" y="4809"/>
                  <a:pt x="15646" y="4803"/>
                </a:cubicBezTo>
                <a:lnTo>
                  <a:pt x="15652" y="4797"/>
                </a:lnTo>
                <a:cubicBezTo>
                  <a:pt x="15658" y="4785"/>
                  <a:pt x="15670" y="4785"/>
                  <a:pt x="15676" y="4773"/>
                </a:cubicBezTo>
                <a:cubicBezTo>
                  <a:pt x="15681" y="4761"/>
                  <a:pt x="15687" y="4749"/>
                  <a:pt x="15693" y="4737"/>
                </a:cubicBezTo>
                <a:cubicBezTo>
                  <a:pt x="15693" y="4731"/>
                  <a:pt x="15693" y="4731"/>
                  <a:pt x="15693" y="4726"/>
                </a:cubicBezTo>
                <a:cubicBezTo>
                  <a:pt x="15699" y="4720"/>
                  <a:pt x="15705" y="4720"/>
                  <a:pt x="15705" y="4714"/>
                </a:cubicBezTo>
                <a:cubicBezTo>
                  <a:pt x="15711" y="4708"/>
                  <a:pt x="15711" y="4708"/>
                  <a:pt x="15717" y="4702"/>
                </a:cubicBezTo>
                <a:cubicBezTo>
                  <a:pt x="15717" y="4696"/>
                  <a:pt x="15723" y="4696"/>
                  <a:pt x="15729" y="4690"/>
                </a:cubicBezTo>
                <a:cubicBezTo>
                  <a:pt x="15735" y="4690"/>
                  <a:pt x="15741" y="4684"/>
                  <a:pt x="15741" y="4684"/>
                </a:cubicBezTo>
                <a:cubicBezTo>
                  <a:pt x="15747" y="4678"/>
                  <a:pt x="15753" y="4678"/>
                  <a:pt x="15753" y="4672"/>
                </a:cubicBezTo>
                <a:cubicBezTo>
                  <a:pt x="15753" y="4666"/>
                  <a:pt x="15753" y="4660"/>
                  <a:pt x="15753" y="4654"/>
                </a:cubicBezTo>
                <a:cubicBezTo>
                  <a:pt x="15759" y="4654"/>
                  <a:pt x="15759" y="4648"/>
                  <a:pt x="15759" y="4642"/>
                </a:cubicBezTo>
                <a:cubicBezTo>
                  <a:pt x="15759" y="4637"/>
                  <a:pt x="15759" y="4637"/>
                  <a:pt x="15759" y="4631"/>
                </a:cubicBezTo>
                <a:cubicBezTo>
                  <a:pt x="15759" y="4631"/>
                  <a:pt x="15764" y="4625"/>
                  <a:pt x="15764" y="4619"/>
                </a:cubicBezTo>
                <a:cubicBezTo>
                  <a:pt x="15764" y="4619"/>
                  <a:pt x="15764" y="4613"/>
                  <a:pt x="15764" y="4607"/>
                </a:cubicBezTo>
                <a:cubicBezTo>
                  <a:pt x="15770" y="4601"/>
                  <a:pt x="15776" y="4601"/>
                  <a:pt x="15782" y="4601"/>
                </a:cubicBezTo>
                <a:cubicBezTo>
                  <a:pt x="15788" y="4595"/>
                  <a:pt x="15794" y="4589"/>
                  <a:pt x="15800" y="4577"/>
                </a:cubicBezTo>
                <a:cubicBezTo>
                  <a:pt x="15806" y="4565"/>
                  <a:pt x="15818" y="4560"/>
                  <a:pt x="15818" y="4548"/>
                </a:cubicBezTo>
                <a:cubicBezTo>
                  <a:pt x="15818" y="4536"/>
                  <a:pt x="15812" y="4536"/>
                  <a:pt x="15812" y="4530"/>
                </a:cubicBezTo>
                <a:cubicBezTo>
                  <a:pt x="15806" y="4524"/>
                  <a:pt x="15806" y="4518"/>
                  <a:pt x="15800" y="4518"/>
                </a:cubicBezTo>
                <a:cubicBezTo>
                  <a:pt x="15800" y="4518"/>
                  <a:pt x="15794" y="4518"/>
                  <a:pt x="15788" y="4518"/>
                </a:cubicBezTo>
                <a:cubicBezTo>
                  <a:pt x="15782" y="4518"/>
                  <a:pt x="15776" y="4518"/>
                  <a:pt x="15764" y="4512"/>
                </a:cubicBezTo>
                <a:cubicBezTo>
                  <a:pt x="15764" y="4506"/>
                  <a:pt x="15764" y="4500"/>
                  <a:pt x="15764" y="4494"/>
                </a:cubicBezTo>
                <a:cubicBezTo>
                  <a:pt x="15764" y="4488"/>
                  <a:pt x="15764" y="4482"/>
                  <a:pt x="15764" y="4482"/>
                </a:cubicBezTo>
                <a:cubicBezTo>
                  <a:pt x="15764" y="4476"/>
                  <a:pt x="15764" y="4471"/>
                  <a:pt x="15764" y="4471"/>
                </a:cubicBezTo>
                <a:cubicBezTo>
                  <a:pt x="15788" y="4471"/>
                  <a:pt x="15788" y="4471"/>
                  <a:pt x="15788" y="4471"/>
                </a:cubicBezTo>
                <a:cubicBezTo>
                  <a:pt x="15788" y="4465"/>
                  <a:pt x="15788" y="4459"/>
                  <a:pt x="15788" y="4459"/>
                </a:cubicBezTo>
                <a:cubicBezTo>
                  <a:pt x="15782" y="4453"/>
                  <a:pt x="15776" y="4453"/>
                  <a:pt x="15776" y="4447"/>
                </a:cubicBezTo>
                <a:cubicBezTo>
                  <a:pt x="15776" y="4435"/>
                  <a:pt x="15782" y="4423"/>
                  <a:pt x="15776" y="4411"/>
                </a:cubicBezTo>
                <a:cubicBezTo>
                  <a:pt x="15776" y="4405"/>
                  <a:pt x="15776" y="4405"/>
                  <a:pt x="15776" y="4399"/>
                </a:cubicBezTo>
                <a:cubicBezTo>
                  <a:pt x="15776" y="4394"/>
                  <a:pt x="15770" y="4394"/>
                  <a:pt x="15764" y="4387"/>
                </a:cubicBezTo>
                <a:cubicBezTo>
                  <a:pt x="15764" y="4382"/>
                  <a:pt x="15759" y="4387"/>
                  <a:pt x="15753" y="4382"/>
                </a:cubicBezTo>
                <a:cubicBezTo>
                  <a:pt x="15753" y="4370"/>
                  <a:pt x="15759" y="4358"/>
                  <a:pt x="15759" y="4346"/>
                </a:cubicBezTo>
                <a:cubicBezTo>
                  <a:pt x="15759" y="4334"/>
                  <a:pt x="15753" y="4322"/>
                  <a:pt x="15747" y="4310"/>
                </a:cubicBezTo>
                <a:cubicBezTo>
                  <a:pt x="15747" y="4305"/>
                  <a:pt x="15741" y="4299"/>
                  <a:pt x="15735" y="4287"/>
                </a:cubicBezTo>
                <a:cubicBezTo>
                  <a:pt x="15723" y="4281"/>
                  <a:pt x="15723" y="4269"/>
                  <a:pt x="15711" y="4263"/>
                </a:cubicBezTo>
                <a:cubicBezTo>
                  <a:pt x="15705" y="4263"/>
                  <a:pt x="15705" y="4257"/>
                  <a:pt x="15699" y="4257"/>
                </a:cubicBezTo>
                <a:cubicBezTo>
                  <a:pt x="15693" y="4251"/>
                  <a:pt x="15687" y="4257"/>
                  <a:pt x="15681" y="4257"/>
                </a:cubicBezTo>
                <a:cubicBezTo>
                  <a:pt x="15681" y="4251"/>
                  <a:pt x="15676" y="4251"/>
                  <a:pt x="15670" y="4245"/>
                </a:cubicBezTo>
                <a:cubicBezTo>
                  <a:pt x="15670" y="4245"/>
                  <a:pt x="15670" y="4239"/>
                  <a:pt x="15670" y="4233"/>
                </a:cubicBezTo>
                <a:cubicBezTo>
                  <a:pt x="15670" y="4221"/>
                  <a:pt x="15670" y="4221"/>
                  <a:pt x="15670" y="4221"/>
                </a:cubicBezTo>
                <a:cubicBezTo>
                  <a:pt x="15670" y="4216"/>
                  <a:pt x="15676" y="4216"/>
                  <a:pt x="15676" y="4210"/>
                </a:cubicBezTo>
                <a:cubicBezTo>
                  <a:pt x="15681" y="4204"/>
                  <a:pt x="15687" y="4204"/>
                  <a:pt x="15687" y="4198"/>
                </a:cubicBezTo>
                <a:cubicBezTo>
                  <a:pt x="15693" y="4198"/>
                  <a:pt x="15699" y="4198"/>
                  <a:pt x="15699" y="4192"/>
                </a:cubicBezTo>
                <a:cubicBezTo>
                  <a:pt x="15699" y="4186"/>
                  <a:pt x="15699" y="4180"/>
                  <a:pt x="15699" y="4168"/>
                </a:cubicBezTo>
                <a:cubicBezTo>
                  <a:pt x="15699" y="4144"/>
                  <a:pt x="15699" y="4144"/>
                  <a:pt x="15699" y="4144"/>
                </a:cubicBezTo>
                <a:cubicBezTo>
                  <a:pt x="15735" y="4144"/>
                  <a:pt x="15735" y="4144"/>
                  <a:pt x="15735" y="4144"/>
                </a:cubicBezTo>
                <a:cubicBezTo>
                  <a:pt x="15735" y="4144"/>
                  <a:pt x="15741" y="4144"/>
                  <a:pt x="15741" y="4139"/>
                </a:cubicBezTo>
                <a:cubicBezTo>
                  <a:pt x="15747" y="4133"/>
                  <a:pt x="15747" y="4133"/>
                  <a:pt x="15753" y="4127"/>
                </a:cubicBezTo>
                <a:cubicBezTo>
                  <a:pt x="15753" y="4121"/>
                  <a:pt x="15753" y="4115"/>
                  <a:pt x="15759" y="4115"/>
                </a:cubicBezTo>
                <a:cubicBezTo>
                  <a:pt x="15759" y="4115"/>
                  <a:pt x="15764" y="4115"/>
                  <a:pt x="15770" y="4115"/>
                </a:cubicBezTo>
                <a:cubicBezTo>
                  <a:pt x="15770" y="4115"/>
                  <a:pt x="15776" y="4115"/>
                  <a:pt x="15782" y="4115"/>
                </a:cubicBezTo>
                <a:cubicBezTo>
                  <a:pt x="15782" y="4115"/>
                  <a:pt x="15788" y="4109"/>
                  <a:pt x="15794" y="4109"/>
                </a:cubicBezTo>
                <a:cubicBezTo>
                  <a:pt x="15806" y="4109"/>
                  <a:pt x="15806" y="4109"/>
                  <a:pt x="15806" y="4109"/>
                </a:cubicBezTo>
                <a:cubicBezTo>
                  <a:pt x="15818" y="4109"/>
                  <a:pt x="15824" y="4109"/>
                  <a:pt x="15836" y="4109"/>
                </a:cubicBezTo>
                <a:cubicBezTo>
                  <a:pt x="15842" y="4097"/>
                  <a:pt x="15842" y="4091"/>
                  <a:pt x="15842" y="4079"/>
                </a:cubicBezTo>
                <a:lnTo>
                  <a:pt x="15836" y="4073"/>
                </a:lnTo>
                <a:cubicBezTo>
                  <a:pt x="15782" y="4073"/>
                  <a:pt x="15782" y="4073"/>
                  <a:pt x="15782" y="4073"/>
                </a:cubicBezTo>
                <a:cubicBezTo>
                  <a:pt x="15776" y="4067"/>
                  <a:pt x="15776" y="4062"/>
                  <a:pt x="15776" y="4062"/>
                </a:cubicBezTo>
                <a:cubicBezTo>
                  <a:pt x="15770" y="4050"/>
                  <a:pt x="15764" y="4044"/>
                  <a:pt x="15759" y="4038"/>
                </a:cubicBezTo>
                <a:cubicBezTo>
                  <a:pt x="15717" y="4038"/>
                  <a:pt x="15717" y="4038"/>
                  <a:pt x="15717" y="4038"/>
                </a:cubicBezTo>
                <a:cubicBezTo>
                  <a:pt x="15717" y="4044"/>
                  <a:pt x="15711" y="4050"/>
                  <a:pt x="15711" y="4062"/>
                </a:cubicBezTo>
                <a:cubicBezTo>
                  <a:pt x="15711" y="4067"/>
                  <a:pt x="15711" y="4067"/>
                  <a:pt x="15711" y="4073"/>
                </a:cubicBezTo>
                <a:lnTo>
                  <a:pt x="15705" y="4079"/>
                </a:lnTo>
                <a:cubicBezTo>
                  <a:pt x="15699" y="4079"/>
                  <a:pt x="15699" y="4085"/>
                  <a:pt x="15693" y="4085"/>
                </a:cubicBezTo>
                <a:cubicBezTo>
                  <a:pt x="15693" y="4085"/>
                  <a:pt x="15687" y="4079"/>
                  <a:pt x="15681" y="4079"/>
                </a:cubicBezTo>
                <a:cubicBezTo>
                  <a:pt x="15681" y="4079"/>
                  <a:pt x="15676" y="4079"/>
                  <a:pt x="15670" y="4079"/>
                </a:cubicBezTo>
                <a:cubicBezTo>
                  <a:pt x="15670" y="4020"/>
                  <a:pt x="15670" y="4020"/>
                  <a:pt x="15670" y="4020"/>
                </a:cubicBezTo>
                <a:cubicBezTo>
                  <a:pt x="15598" y="4020"/>
                  <a:pt x="15598" y="4020"/>
                  <a:pt x="15598" y="4020"/>
                </a:cubicBezTo>
                <a:cubicBezTo>
                  <a:pt x="15587" y="4020"/>
                  <a:pt x="15581" y="4008"/>
                  <a:pt x="15581" y="3996"/>
                </a:cubicBezTo>
                <a:cubicBezTo>
                  <a:pt x="15581" y="3984"/>
                  <a:pt x="15581" y="3978"/>
                  <a:pt x="15581" y="3973"/>
                </a:cubicBezTo>
                <a:cubicBezTo>
                  <a:pt x="15581" y="3973"/>
                  <a:pt x="15587" y="3967"/>
                  <a:pt x="15587" y="3961"/>
                </a:cubicBezTo>
                <a:cubicBezTo>
                  <a:pt x="15592" y="3961"/>
                  <a:pt x="15592" y="3955"/>
                  <a:pt x="15598" y="3955"/>
                </a:cubicBezTo>
                <a:cubicBezTo>
                  <a:pt x="15604" y="3949"/>
                  <a:pt x="15610" y="3949"/>
                  <a:pt x="15610" y="3949"/>
                </a:cubicBezTo>
                <a:cubicBezTo>
                  <a:pt x="15628" y="3949"/>
                  <a:pt x="15634" y="3949"/>
                  <a:pt x="15646" y="3949"/>
                </a:cubicBezTo>
                <a:cubicBezTo>
                  <a:pt x="15652" y="3949"/>
                  <a:pt x="15652" y="3949"/>
                  <a:pt x="15658" y="3949"/>
                </a:cubicBezTo>
                <a:cubicBezTo>
                  <a:pt x="15664" y="3949"/>
                  <a:pt x="15664" y="3949"/>
                  <a:pt x="15670" y="3949"/>
                </a:cubicBezTo>
                <a:cubicBezTo>
                  <a:pt x="15670" y="3943"/>
                  <a:pt x="15670" y="3937"/>
                  <a:pt x="15670" y="3937"/>
                </a:cubicBezTo>
                <a:cubicBezTo>
                  <a:pt x="15670" y="3931"/>
                  <a:pt x="15676" y="3925"/>
                  <a:pt x="15676" y="3925"/>
                </a:cubicBezTo>
                <a:cubicBezTo>
                  <a:pt x="15681" y="3919"/>
                  <a:pt x="15681" y="3913"/>
                  <a:pt x="15687" y="3913"/>
                </a:cubicBezTo>
                <a:cubicBezTo>
                  <a:pt x="15693" y="3907"/>
                  <a:pt x="15693" y="3913"/>
                  <a:pt x="15699" y="3907"/>
                </a:cubicBezTo>
                <a:cubicBezTo>
                  <a:pt x="15705" y="3907"/>
                  <a:pt x="15705" y="3901"/>
                  <a:pt x="15711" y="3901"/>
                </a:cubicBezTo>
                <a:cubicBezTo>
                  <a:pt x="15717" y="3901"/>
                  <a:pt x="15729" y="3901"/>
                  <a:pt x="15735" y="3901"/>
                </a:cubicBezTo>
                <a:cubicBezTo>
                  <a:pt x="15741" y="3901"/>
                  <a:pt x="15741" y="3901"/>
                  <a:pt x="15747" y="3901"/>
                </a:cubicBezTo>
                <a:cubicBezTo>
                  <a:pt x="15753" y="3901"/>
                  <a:pt x="15753" y="3895"/>
                  <a:pt x="15753" y="3889"/>
                </a:cubicBezTo>
                <a:cubicBezTo>
                  <a:pt x="15759" y="3889"/>
                  <a:pt x="15764" y="3884"/>
                  <a:pt x="15764" y="3884"/>
                </a:cubicBezTo>
                <a:cubicBezTo>
                  <a:pt x="15770" y="3878"/>
                  <a:pt x="15770" y="3872"/>
                  <a:pt x="15776" y="3872"/>
                </a:cubicBezTo>
                <a:cubicBezTo>
                  <a:pt x="15782" y="3866"/>
                  <a:pt x="15782" y="3860"/>
                  <a:pt x="15788" y="3860"/>
                </a:cubicBezTo>
                <a:cubicBezTo>
                  <a:pt x="15794" y="3854"/>
                  <a:pt x="15794" y="3848"/>
                  <a:pt x="15806" y="3848"/>
                </a:cubicBezTo>
                <a:cubicBezTo>
                  <a:pt x="15812" y="3848"/>
                  <a:pt x="15812" y="3848"/>
                  <a:pt x="15812" y="3848"/>
                </a:cubicBezTo>
                <a:cubicBezTo>
                  <a:pt x="15812" y="3848"/>
                  <a:pt x="15818" y="3848"/>
                  <a:pt x="15818" y="3854"/>
                </a:cubicBezTo>
                <a:cubicBezTo>
                  <a:pt x="15824" y="3866"/>
                  <a:pt x="15824" y="3866"/>
                  <a:pt x="15824" y="3866"/>
                </a:cubicBezTo>
                <a:cubicBezTo>
                  <a:pt x="15818" y="3866"/>
                  <a:pt x="15818" y="3872"/>
                  <a:pt x="15818" y="3878"/>
                </a:cubicBezTo>
                <a:cubicBezTo>
                  <a:pt x="15812" y="3878"/>
                  <a:pt x="15806" y="3878"/>
                  <a:pt x="15806" y="3884"/>
                </a:cubicBezTo>
                <a:cubicBezTo>
                  <a:pt x="15800" y="3889"/>
                  <a:pt x="15800" y="3901"/>
                  <a:pt x="15800" y="3907"/>
                </a:cubicBezTo>
                <a:cubicBezTo>
                  <a:pt x="15800" y="3919"/>
                  <a:pt x="15788" y="3919"/>
                  <a:pt x="15782" y="3931"/>
                </a:cubicBezTo>
                <a:cubicBezTo>
                  <a:pt x="15776" y="3931"/>
                  <a:pt x="15776" y="3937"/>
                  <a:pt x="15770" y="3943"/>
                </a:cubicBezTo>
                <a:cubicBezTo>
                  <a:pt x="15770" y="3943"/>
                  <a:pt x="15764" y="3943"/>
                  <a:pt x="15759" y="3949"/>
                </a:cubicBezTo>
                <a:cubicBezTo>
                  <a:pt x="15759" y="3955"/>
                  <a:pt x="15759" y="3955"/>
                  <a:pt x="15759" y="3961"/>
                </a:cubicBezTo>
                <a:cubicBezTo>
                  <a:pt x="15759" y="3973"/>
                  <a:pt x="15759" y="3973"/>
                  <a:pt x="15759" y="3973"/>
                </a:cubicBezTo>
                <a:cubicBezTo>
                  <a:pt x="15764" y="3973"/>
                  <a:pt x="15770" y="3967"/>
                  <a:pt x="15770" y="3967"/>
                </a:cubicBezTo>
                <a:cubicBezTo>
                  <a:pt x="15776" y="3961"/>
                  <a:pt x="15776" y="3961"/>
                  <a:pt x="15782" y="3955"/>
                </a:cubicBezTo>
                <a:cubicBezTo>
                  <a:pt x="15836" y="3955"/>
                  <a:pt x="15836" y="3955"/>
                  <a:pt x="15836" y="3955"/>
                </a:cubicBezTo>
                <a:cubicBezTo>
                  <a:pt x="15842" y="3955"/>
                  <a:pt x="15847" y="3949"/>
                  <a:pt x="15853" y="3949"/>
                </a:cubicBezTo>
                <a:cubicBezTo>
                  <a:pt x="15859" y="3943"/>
                  <a:pt x="15865" y="3931"/>
                  <a:pt x="15871" y="3925"/>
                </a:cubicBezTo>
                <a:cubicBezTo>
                  <a:pt x="15877" y="3925"/>
                  <a:pt x="15877" y="3919"/>
                  <a:pt x="15883" y="3913"/>
                </a:cubicBezTo>
                <a:lnTo>
                  <a:pt x="15889" y="3913"/>
                </a:lnTo>
                <a:cubicBezTo>
                  <a:pt x="15895" y="3913"/>
                  <a:pt x="15901" y="3907"/>
                  <a:pt x="15901" y="3907"/>
                </a:cubicBezTo>
                <a:cubicBezTo>
                  <a:pt x="15919" y="3907"/>
                  <a:pt x="15925" y="3913"/>
                  <a:pt x="15936" y="3919"/>
                </a:cubicBezTo>
                <a:cubicBezTo>
                  <a:pt x="15942" y="3919"/>
                  <a:pt x="15948" y="3919"/>
                  <a:pt x="15948" y="3919"/>
                </a:cubicBezTo>
                <a:cubicBezTo>
                  <a:pt x="15960" y="3919"/>
                  <a:pt x="15966" y="3919"/>
                  <a:pt x="15972" y="3925"/>
                </a:cubicBezTo>
                <a:cubicBezTo>
                  <a:pt x="15978" y="3931"/>
                  <a:pt x="15978" y="3931"/>
                  <a:pt x="15984" y="3931"/>
                </a:cubicBezTo>
                <a:cubicBezTo>
                  <a:pt x="15990" y="3937"/>
                  <a:pt x="15990" y="3949"/>
                  <a:pt x="15990" y="3955"/>
                </a:cubicBezTo>
                <a:cubicBezTo>
                  <a:pt x="15990" y="3967"/>
                  <a:pt x="15990" y="3967"/>
                  <a:pt x="15990" y="3967"/>
                </a:cubicBezTo>
                <a:cubicBezTo>
                  <a:pt x="15990" y="3973"/>
                  <a:pt x="15984" y="3973"/>
                  <a:pt x="15984" y="3978"/>
                </a:cubicBezTo>
                <a:cubicBezTo>
                  <a:pt x="15978" y="3984"/>
                  <a:pt x="15972" y="3984"/>
                  <a:pt x="15972" y="3990"/>
                </a:cubicBezTo>
                <a:cubicBezTo>
                  <a:pt x="15972" y="3990"/>
                  <a:pt x="15972" y="3996"/>
                  <a:pt x="15972" y="4002"/>
                </a:cubicBezTo>
                <a:cubicBezTo>
                  <a:pt x="15966" y="4008"/>
                  <a:pt x="15960" y="4008"/>
                  <a:pt x="15960" y="4020"/>
                </a:cubicBezTo>
                <a:cubicBezTo>
                  <a:pt x="15960" y="4026"/>
                  <a:pt x="15960" y="4032"/>
                  <a:pt x="15966" y="4044"/>
                </a:cubicBezTo>
                <a:cubicBezTo>
                  <a:pt x="15984" y="4044"/>
                  <a:pt x="15984" y="4044"/>
                  <a:pt x="15984" y="4044"/>
                </a:cubicBezTo>
                <a:cubicBezTo>
                  <a:pt x="15996" y="4038"/>
                  <a:pt x="15996" y="4038"/>
                  <a:pt x="15996" y="4038"/>
                </a:cubicBezTo>
                <a:cubicBezTo>
                  <a:pt x="16002" y="4038"/>
                  <a:pt x="16008" y="4032"/>
                  <a:pt x="16014" y="4032"/>
                </a:cubicBezTo>
                <a:cubicBezTo>
                  <a:pt x="16014" y="4032"/>
                  <a:pt x="16019" y="4032"/>
                  <a:pt x="16025" y="4032"/>
                </a:cubicBezTo>
                <a:cubicBezTo>
                  <a:pt x="16031" y="4038"/>
                  <a:pt x="16037" y="4044"/>
                  <a:pt x="16043" y="4050"/>
                </a:cubicBezTo>
                <a:cubicBezTo>
                  <a:pt x="16043" y="4055"/>
                  <a:pt x="16043" y="4062"/>
                  <a:pt x="16049" y="4062"/>
                </a:cubicBezTo>
                <a:cubicBezTo>
                  <a:pt x="16049" y="4073"/>
                  <a:pt x="16049" y="4079"/>
                  <a:pt x="16049" y="4085"/>
                </a:cubicBezTo>
                <a:cubicBezTo>
                  <a:pt x="16055" y="4091"/>
                  <a:pt x="16055" y="4091"/>
                  <a:pt x="16055" y="4097"/>
                </a:cubicBezTo>
                <a:cubicBezTo>
                  <a:pt x="16055" y="4103"/>
                  <a:pt x="16061" y="4103"/>
                  <a:pt x="16061" y="4109"/>
                </a:cubicBezTo>
                <a:cubicBezTo>
                  <a:pt x="16061" y="4115"/>
                  <a:pt x="16073" y="4115"/>
                  <a:pt x="16073" y="4127"/>
                </a:cubicBezTo>
                <a:cubicBezTo>
                  <a:pt x="16073" y="4186"/>
                  <a:pt x="16073" y="4186"/>
                  <a:pt x="16073" y="4186"/>
                </a:cubicBezTo>
                <a:cubicBezTo>
                  <a:pt x="16073" y="4192"/>
                  <a:pt x="16067" y="4198"/>
                  <a:pt x="16061" y="4198"/>
                </a:cubicBezTo>
                <a:cubicBezTo>
                  <a:pt x="16055" y="4204"/>
                  <a:pt x="16049" y="4204"/>
                  <a:pt x="16049" y="4210"/>
                </a:cubicBezTo>
                <a:cubicBezTo>
                  <a:pt x="16049" y="4210"/>
                  <a:pt x="16049" y="4216"/>
                  <a:pt x="16049" y="4221"/>
                </a:cubicBezTo>
                <a:cubicBezTo>
                  <a:pt x="16043" y="4228"/>
                  <a:pt x="16043" y="4228"/>
                  <a:pt x="16043" y="4233"/>
                </a:cubicBezTo>
                <a:cubicBezTo>
                  <a:pt x="16043" y="4263"/>
                  <a:pt x="16043" y="4263"/>
                  <a:pt x="16043" y="4263"/>
                </a:cubicBezTo>
                <a:cubicBezTo>
                  <a:pt x="16102" y="4263"/>
                  <a:pt x="16102" y="4263"/>
                  <a:pt x="16102" y="4263"/>
                </a:cubicBezTo>
                <a:cubicBezTo>
                  <a:pt x="16120" y="4263"/>
                  <a:pt x="16126" y="4251"/>
                  <a:pt x="16138" y="4245"/>
                </a:cubicBezTo>
                <a:cubicBezTo>
                  <a:pt x="16150" y="4239"/>
                  <a:pt x="16150" y="4239"/>
                  <a:pt x="16150" y="4239"/>
                </a:cubicBezTo>
                <a:cubicBezTo>
                  <a:pt x="16156" y="4239"/>
                  <a:pt x="16162" y="4233"/>
                  <a:pt x="16168" y="4233"/>
                </a:cubicBezTo>
                <a:cubicBezTo>
                  <a:pt x="16174" y="4228"/>
                  <a:pt x="16174" y="4221"/>
                  <a:pt x="16180" y="4221"/>
                </a:cubicBezTo>
                <a:cubicBezTo>
                  <a:pt x="16185" y="4221"/>
                  <a:pt x="16185" y="4221"/>
                  <a:pt x="16191" y="4216"/>
                </a:cubicBezTo>
                <a:cubicBezTo>
                  <a:pt x="16197" y="4216"/>
                  <a:pt x="16197" y="4216"/>
                  <a:pt x="16203" y="4210"/>
                </a:cubicBezTo>
                <a:cubicBezTo>
                  <a:pt x="16209" y="4210"/>
                  <a:pt x="16209" y="4204"/>
                  <a:pt x="16215" y="4204"/>
                </a:cubicBezTo>
                <a:cubicBezTo>
                  <a:pt x="16221" y="4204"/>
                  <a:pt x="16227" y="4204"/>
                  <a:pt x="16227" y="4204"/>
                </a:cubicBezTo>
                <a:cubicBezTo>
                  <a:pt x="16233" y="4204"/>
                  <a:pt x="16239" y="4198"/>
                  <a:pt x="16239" y="4192"/>
                </a:cubicBezTo>
                <a:lnTo>
                  <a:pt x="16239" y="4186"/>
                </a:lnTo>
                <a:cubicBezTo>
                  <a:pt x="16239" y="4174"/>
                  <a:pt x="16239" y="4168"/>
                  <a:pt x="16239" y="4162"/>
                </a:cubicBezTo>
                <a:cubicBezTo>
                  <a:pt x="16239" y="4156"/>
                  <a:pt x="16245" y="4150"/>
                  <a:pt x="16245" y="4144"/>
                </a:cubicBezTo>
                <a:cubicBezTo>
                  <a:pt x="16245" y="4144"/>
                  <a:pt x="16245" y="4139"/>
                  <a:pt x="16245" y="4133"/>
                </a:cubicBezTo>
                <a:cubicBezTo>
                  <a:pt x="16245" y="4103"/>
                  <a:pt x="16245" y="4103"/>
                  <a:pt x="16245" y="4103"/>
                </a:cubicBezTo>
                <a:cubicBezTo>
                  <a:pt x="16233" y="4103"/>
                  <a:pt x="16227" y="4103"/>
                  <a:pt x="16215" y="4097"/>
                </a:cubicBezTo>
                <a:cubicBezTo>
                  <a:pt x="16215" y="4091"/>
                  <a:pt x="16209" y="4085"/>
                  <a:pt x="16209" y="4079"/>
                </a:cubicBezTo>
                <a:cubicBezTo>
                  <a:pt x="16209" y="4073"/>
                  <a:pt x="16209" y="4062"/>
                  <a:pt x="16209" y="4055"/>
                </a:cubicBezTo>
                <a:cubicBezTo>
                  <a:pt x="16209" y="4050"/>
                  <a:pt x="16209" y="4050"/>
                  <a:pt x="16209" y="4044"/>
                </a:cubicBezTo>
                <a:cubicBezTo>
                  <a:pt x="16209" y="4038"/>
                  <a:pt x="16203" y="4038"/>
                  <a:pt x="16197" y="4038"/>
                </a:cubicBezTo>
                <a:cubicBezTo>
                  <a:pt x="16191" y="4038"/>
                  <a:pt x="16191" y="4032"/>
                  <a:pt x="16185" y="4032"/>
                </a:cubicBezTo>
                <a:cubicBezTo>
                  <a:pt x="16180" y="4026"/>
                  <a:pt x="16180" y="4020"/>
                  <a:pt x="16180" y="4020"/>
                </a:cubicBezTo>
                <a:cubicBezTo>
                  <a:pt x="16174" y="4014"/>
                  <a:pt x="16168" y="4014"/>
                  <a:pt x="16168" y="4014"/>
                </a:cubicBezTo>
                <a:cubicBezTo>
                  <a:pt x="16162" y="4008"/>
                  <a:pt x="16156" y="4008"/>
                  <a:pt x="16156" y="4002"/>
                </a:cubicBezTo>
                <a:cubicBezTo>
                  <a:pt x="16150" y="4002"/>
                  <a:pt x="16156" y="3996"/>
                  <a:pt x="16150" y="3990"/>
                </a:cubicBezTo>
                <a:cubicBezTo>
                  <a:pt x="16150" y="3990"/>
                  <a:pt x="16144" y="3984"/>
                  <a:pt x="16144" y="3978"/>
                </a:cubicBezTo>
                <a:cubicBezTo>
                  <a:pt x="16138" y="3973"/>
                  <a:pt x="16144" y="3973"/>
                  <a:pt x="16144" y="3961"/>
                </a:cubicBezTo>
                <a:cubicBezTo>
                  <a:pt x="16144" y="3949"/>
                  <a:pt x="16144" y="3943"/>
                  <a:pt x="16144" y="3931"/>
                </a:cubicBezTo>
                <a:cubicBezTo>
                  <a:pt x="16150" y="3925"/>
                  <a:pt x="16150" y="3925"/>
                  <a:pt x="16156" y="3919"/>
                </a:cubicBezTo>
                <a:cubicBezTo>
                  <a:pt x="16156" y="3919"/>
                  <a:pt x="16156" y="3913"/>
                  <a:pt x="16162" y="3907"/>
                </a:cubicBezTo>
                <a:cubicBezTo>
                  <a:pt x="16162" y="3907"/>
                  <a:pt x="16162" y="3901"/>
                  <a:pt x="16162" y="3895"/>
                </a:cubicBezTo>
                <a:cubicBezTo>
                  <a:pt x="16168" y="3895"/>
                  <a:pt x="16174" y="3901"/>
                  <a:pt x="16174" y="3895"/>
                </a:cubicBezTo>
                <a:cubicBezTo>
                  <a:pt x="16185" y="3895"/>
                  <a:pt x="16191" y="3895"/>
                  <a:pt x="16203" y="3889"/>
                </a:cubicBezTo>
                <a:cubicBezTo>
                  <a:pt x="16209" y="3889"/>
                  <a:pt x="16209" y="3889"/>
                  <a:pt x="16209" y="3889"/>
                </a:cubicBezTo>
                <a:cubicBezTo>
                  <a:pt x="16221" y="3889"/>
                  <a:pt x="16227" y="3889"/>
                  <a:pt x="16233" y="3889"/>
                </a:cubicBezTo>
                <a:cubicBezTo>
                  <a:pt x="16233" y="3789"/>
                  <a:pt x="16233" y="3789"/>
                  <a:pt x="16233" y="3789"/>
                </a:cubicBezTo>
                <a:cubicBezTo>
                  <a:pt x="16233" y="3783"/>
                  <a:pt x="16239" y="3783"/>
                  <a:pt x="16239" y="3777"/>
                </a:cubicBezTo>
                <a:cubicBezTo>
                  <a:pt x="16239" y="3777"/>
                  <a:pt x="16239" y="3771"/>
                  <a:pt x="16239" y="3765"/>
                </a:cubicBezTo>
                <a:cubicBezTo>
                  <a:pt x="16245" y="3765"/>
                  <a:pt x="16245" y="3759"/>
                  <a:pt x="16251" y="3753"/>
                </a:cubicBezTo>
                <a:cubicBezTo>
                  <a:pt x="16251" y="3753"/>
                  <a:pt x="16257" y="3759"/>
                  <a:pt x="16262" y="3753"/>
                </a:cubicBezTo>
                <a:cubicBezTo>
                  <a:pt x="16262" y="3753"/>
                  <a:pt x="16269" y="3753"/>
                  <a:pt x="16274" y="3747"/>
                </a:cubicBezTo>
                <a:cubicBezTo>
                  <a:pt x="16286" y="3741"/>
                  <a:pt x="16286" y="3735"/>
                  <a:pt x="16292" y="3723"/>
                </a:cubicBezTo>
                <a:cubicBezTo>
                  <a:pt x="16298" y="3718"/>
                  <a:pt x="16298" y="3718"/>
                  <a:pt x="16304" y="3712"/>
                </a:cubicBezTo>
                <a:cubicBezTo>
                  <a:pt x="16310" y="3706"/>
                  <a:pt x="16316" y="3694"/>
                  <a:pt x="16322" y="3694"/>
                </a:cubicBezTo>
                <a:cubicBezTo>
                  <a:pt x="16328" y="3688"/>
                  <a:pt x="16328" y="3694"/>
                  <a:pt x="16334" y="3694"/>
                </a:cubicBezTo>
                <a:cubicBezTo>
                  <a:pt x="16340" y="3694"/>
                  <a:pt x="16340" y="3694"/>
                  <a:pt x="16346" y="3694"/>
                </a:cubicBezTo>
                <a:cubicBezTo>
                  <a:pt x="16363" y="3700"/>
                  <a:pt x="16375" y="3712"/>
                  <a:pt x="16393" y="3723"/>
                </a:cubicBezTo>
                <a:cubicBezTo>
                  <a:pt x="16393" y="3723"/>
                  <a:pt x="16399" y="3723"/>
                  <a:pt x="16405" y="3723"/>
                </a:cubicBezTo>
                <a:cubicBezTo>
                  <a:pt x="16411" y="3723"/>
                  <a:pt x="16417" y="3718"/>
                  <a:pt x="16428" y="3718"/>
                </a:cubicBezTo>
                <a:cubicBezTo>
                  <a:pt x="16428" y="3712"/>
                  <a:pt x="16435" y="3712"/>
                  <a:pt x="16435" y="3712"/>
                </a:cubicBezTo>
                <a:cubicBezTo>
                  <a:pt x="16440" y="3706"/>
                  <a:pt x="16440" y="3700"/>
                  <a:pt x="16446" y="3700"/>
                </a:cubicBezTo>
                <a:cubicBezTo>
                  <a:pt x="16452" y="3694"/>
                  <a:pt x="16452" y="3694"/>
                  <a:pt x="16458" y="3688"/>
                </a:cubicBezTo>
                <a:cubicBezTo>
                  <a:pt x="16458" y="3688"/>
                  <a:pt x="16464" y="3688"/>
                  <a:pt x="16470" y="3688"/>
                </a:cubicBezTo>
                <a:cubicBezTo>
                  <a:pt x="16476" y="3688"/>
                  <a:pt x="16470" y="3682"/>
                  <a:pt x="16476" y="3676"/>
                </a:cubicBezTo>
                <a:cubicBezTo>
                  <a:pt x="16488" y="3676"/>
                  <a:pt x="16494" y="3682"/>
                  <a:pt x="16500" y="3676"/>
                </a:cubicBezTo>
                <a:cubicBezTo>
                  <a:pt x="16506" y="3676"/>
                  <a:pt x="16506" y="3676"/>
                  <a:pt x="16512" y="3670"/>
                </a:cubicBezTo>
                <a:cubicBezTo>
                  <a:pt x="16517" y="3670"/>
                  <a:pt x="16517" y="3670"/>
                  <a:pt x="16523" y="3670"/>
                </a:cubicBezTo>
                <a:cubicBezTo>
                  <a:pt x="16529" y="3664"/>
                  <a:pt x="16529" y="3664"/>
                  <a:pt x="16535" y="3658"/>
                </a:cubicBezTo>
                <a:lnTo>
                  <a:pt x="16535" y="3652"/>
                </a:lnTo>
                <a:cubicBezTo>
                  <a:pt x="16541" y="3641"/>
                  <a:pt x="16553" y="3635"/>
                  <a:pt x="16565" y="3629"/>
                </a:cubicBezTo>
                <a:cubicBezTo>
                  <a:pt x="16565" y="3623"/>
                  <a:pt x="16571" y="3623"/>
                  <a:pt x="16577" y="3623"/>
                </a:cubicBezTo>
                <a:cubicBezTo>
                  <a:pt x="16577" y="3617"/>
                  <a:pt x="16577" y="3611"/>
                  <a:pt x="16583" y="3611"/>
                </a:cubicBezTo>
                <a:cubicBezTo>
                  <a:pt x="16583" y="3605"/>
                  <a:pt x="16589" y="3605"/>
                  <a:pt x="16589" y="3599"/>
                </a:cubicBezTo>
                <a:cubicBezTo>
                  <a:pt x="16606" y="3587"/>
                  <a:pt x="16606" y="3575"/>
                  <a:pt x="16624" y="3563"/>
                </a:cubicBezTo>
                <a:cubicBezTo>
                  <a:pt x="16624" y="3557"/>
                  <a:pt x="16630" y="3557"/>
                  <a:pt x="16636" y="3557"/>
                </a:cubicBezTo>
                <a:cubicBezTo>
                  <a:pt x="16642" y="3546"/>
                  <a:pt x="16648" y="3540"/>
                  <a:pt x="16654" y="3534"/>
                </a:cubicBezTo>
                <a:cubicBezTo>
                  <a:pt x="16654" y="3528"/>
                  <a:pt x="16654" y="3522"/>
                  <a:pt x="16654" y="3522"/>
                </a:cubicBezTo>
                <a:cubicBezTo>
                  <a:pt x="16654" y="3516"/>
                  <a:pt x="16660" y="3516"/>
                  <a:pt x="16660" y="3510"/>
                </a:cubicBezTo>
                <a:cubicBezTo>
                  <a:pt x="16666" y="3504"/>
                  <a:pt x="16666" y="3504"/>
                  <a:pt x="16666" y="3498"/>
                </a:cubicBezTo>
                <a:cubicBezTo>
                  <a:pt x="16672" y="3492"/>
                  <a:pt x="16672" y="3486"/>
                  <a:pt x="16672" y="3475"/>
                </a:cubicBezTo>
                <a:cubicBezTo>
                  <a:pt x="16678" y="3468"/>
                  <a:pt x="16683" y="3468"/>
                  <a:pt x="16683" y="3463"/>
                </a:cubicBezTo>
                <a:cubicBezTo>
                  <a:pt x="16689" y="3451"/>
                  <a:pt x="16695" y="3451"/>
                  <a:pt x="16707" y="3439"/>
                </a:cubicBezTo>
                <a:cubicBezTo>
                  <a:pt x="16707" y="3439"/>
                  <a:pt x="16713" y="3439"/>
                  <a:pt x="16719" y="3433"/>
                </a:cubicBezTo>
                <a:cubicBezTo>
                  <a:pt x="16719" y="3433"/>
                  <a:pt x="16719" y="3427"/>
                  <a:pt x="16725" y="3421"/>
                </a:cubicBezTo>
                <a:cubicBezTo>
                  <a:pt x="16725" y="3421"/>
                  <a:pt x="16731" y="3427"/>
                  <a:pt x="16737" y="3421"/>
                </a:cubicBezTo>
                <a:cubicBezTo>
                  <a:pt x="16743" y="3421"/>
                  <a:pt x="16749" y="3409"/>
                  <a:pt x="16755" y="3403"/>
                </a:cubicBezTo>
                <a:cubicBezTo>
                  <a:pt x="16760" y="3397"/>
                  <a:pt x="16760" y="3397"/>
                  <a:pt x="16767" y="3391"/>
                </a:cubicBezTo>
                <a:cubicBezTo>
                  <a:pt x="16767" y="3391"/>
                  <a:pt x="16767" y="3386"/>
                  <a:pt x="16772" y="3380"/>
                </a:cubicBezTo>
                <a:cubicBezTo>
                  <a:pt x="16772" y="3374"/>
                  <a:pt x="16778" y="3374"/>
                  <a:pt x="16784" y="3368"/>
                </a:cubicBezTo>
                <a:cubicBezTo>
                  <a:pt x="16784" y="3368"/>
                  <a:pt x="16790" y="3362"/>
                  <a:pt x="16796" y="3356"/>
                </a:cubicBezTo>
                <a:cubicBezTo>
                  <a:pt x="16796" y="3356"/>
                  <a:pt x="16802" y="3356"/>
                  <a:pt x="16808" y="3350"/>
                </a:cubicBezTo>
                <a:cubicBezTo>
                  <a:pt x="16808" y="3344"/>
                  <a:pt x="16802" y="3338"/>
                  <a:pt x="16808" y="3326"/>
                </a:cubicBezTo>
                <a:cubicBezTo>
                  <a:pt x="16808" y="3320"/>
                  <a:pt x="16808" y="3320"/>
                  <a:pt x="16808" y="3314"/>
                </a:cubicBezTo>
                <a:cubicBezTo>
                  <a:pt x="16808" y="3309"/>
                  <a:pt x="16808" y="3303"/>
                  <a:pt x="16808" y="3291"/>
                </a:cubicBezTo>
                <a:cubicBezTo>
                  <a:pt x="16808" y="3279"/>
                  <a:pt x="16808" y="3279"/>
                  <a:pt x="16808" y="3279"/>
                </a:cubicBezTo>
                <a:cubicBezTo>
                  <a:pt x="16808" y="3279"/>
                  <a:pt x="16814" y="3273"/>
                  <a:pt x="16814" y="3267"/>
                </a:cubicBezTo>
                <a:cubicBezTo>
                  <a:pt x="16820" y="3267"/>
                  <a:pt x="16826" y="3261"/>
                  <a:pt x="16826" y="3261"/>
                </a:cubicBezTo>
                <a:cubicBezTo>
                  <a:pt x="16832" y="3249"/>
                  <a:pt x="16826" y="3237"/>
                  <a:pt x="16826" y="3225"/>
                </a:cubicBezTo>
                <a:cubicBezTo>
                  <a:pt x="16826" y="3208"/>
                  <a:pt x="16826" y="3208"/>
                  <a:pt x="16826" y="3208"/>
                </a:cubicBezTo>
                <a:cubicBezTo>
                  <a:pt x="16826" y="3202"/>
                  <a:pt x="16826" y="3202"/>
                  <a:pt x="16826" y="3196"/>
                </a:cubicBezTo>
                <a:cubicBezTo>
                  <a:pt x="16826" y="3184"/>
                  <a:pt x="16826" y="3184"/>
                  <a:pt x="16826" y="3184"/>
                </a:cubicBezTo>
                <a:cubicBezTo>
                  <a:pt x="16826" y="3178"/>
                  <a:pt x="16826" y="3178"/>
                  <a:pt x="16826" y="3172"/>
                </a:cubicBezTo>
                <a:cubicBezTo>
                  <a:pt x="16826" y="3166"/>
                  <a:pt x="16832" y="3166"/>
                  <a:pt x="16832" y="3160"/>
                </a:cubicBezTo>
                <a:cubicBezTo>
                  <a:pt x="16838" y="3160"/>
                  <a:pt x="16832" y="3154"/>
                  <a:pt x="16832" y="3148"/>
                </a:cubicBezTo>
                <a:cubicBezTo>
                  <a:pt x="16838" y="3142"/>
                  <a:pt x="16838" y="3137"/>
                  <a:pt x="16838" y="3125"/>
                </a:cubicBezTo>
                <a:cubicBezTo>
                  <a:pt x="16844" y="3119"/>
                  <a:pt x="16849" y="3119"/>
                  <a:pt x="16849" y="3113"/>
                </a:cubicBezTo>
                <a:cubicBezTo>
                  <a:pt x="16855" y="3113"/>
                  <a:pt x="16855" y="3107"/>
                  <a:pt x="16855" y="3107"/>
                </a:cubicBezTo>
                <a:cubicBezTo>
                  <a:pt x="16861" y="3101"/>
                  <a:pt x="16861" y="3095"/>
                  <a:pt x="16867" y="3095"/>
                </a:cubicBezTo>
                <a:cubicBezTo>
                  <a:pt x="16867" y="3095"/>
                  <a:pt x="16873" y="3095"/>
                  <a:pt x="16879" y="3095"/>
                </a:cubicBezTo>
                <a:cubicBezTo>
                  <a:pt x="16879" y="3101"/>
                  <a:pt x="16879" y="3107"/>
                  <a:pt x="16885" y="3107"/>
                </a:cubicBezTo>
                <a:cubicBezTo>
                  <a:pt x="16885" y="3107"/>
                  <a:pt x="16891" y="3107"/>
                  <a:pt x="16891" y="3113"/>
                </a:cubicBezTo>
                <a:cubicBezTo>
                  <a:pt x="16897" y="3113"/>
                  <a:pt x="16903" y="3113"/>
                  <a:pt x="16903" y="3119"/>
                </a:cubicBezTo>
                <a:cubicBezTo>
                  <a:pt x="16909" y="3125"/>
                  <a:pt x="16915" y="3125"/>
                  <a:pt x="16915" y="3131"/>
                </a:cubicBezTo>
                <a:cubicBezTo>
                  <a:pt x="16915" y="3137"/>
                  <a:pt x="16909" y="3137"/>
                  <a:pt x="16909" y="3142"/>
                </a:cubicBezTo>
                <a:cubicBezTo>
                  <a:pt x="16909" y="3148"/>
                  <a:pt x="16909" y="3148"/>
                  <a:pt x="16903" y="3154"/>
                </a:cubicBezTo>
                <a:cubicBezTo>
                  <a:pt x="16903" y="3160"/>
                  <a:pt x="16903" y="3166"/>
                  <a:pt x="16903" y="3172"/>
                </a:cubicBezTo>
                <a:cubicBezTo>
                  <a:pt x="16903" y="3184"/>
                  <a:pt x="16909" y="3190"/>
                  <a:pt x="16909" y="3196"/>
                </a:cubicBezTo>
                <a:cubicBezTo>
                  <a:pt x="16915" y="3220"/>
                  <a:pt x="16909" y="3231"/>
                  <a:pt x="16909" y="3249"/>
                </a:cubicBezTo>
                <a:cubicBezTo>
                  <a:pt x="16909" y="3261"/>
                  <a:pt x="16915" y="3273"/>
                  <a:pt x="16909" y="3285"/>
                </a:cubicBezTo>
                <a:cubicBezTo>
                  <a:pt x="16909" y="3291"/>
                  <a:pt x="16915" y="3297"/>
                  <a:pt x="16909" y="3297"/>
                </a:cubicBezTo>
                <a:cubicBezTo>
                  <a:pt x="16909" y="3303"/>
                  <a:pt x="16903" y="3303"/>
                  <a:pt x="16903" y="3309"/>
                </a:cubicBezTo>
                <a:cubicBezTo>
                  <a:pt x="16897" y="3314"/>
                  <a:pt x="16891" y="3314"/>
                  <a:pt x="16891" y="3320"/>
                </a:cubicBezTo>
                <a:cubicBezTo>
                  <a:pt x="16891" y="3326"/>
                  <a:pt x="16891" y="3326"/>
                  <a:pt x="16891" y="3338"/>
                </a:cubicBezTo>
                <a:cubicBezTo>
                  <a:pt x="16891" y="3344"/>
                  <a:pt x="16891" y="3344"/>
                  <a:pt x="16891" y="3350"/>
                </a:cubicBezTo>
                <a:cubicBezTo>
                  <a:pt x="16891" y="3368"/>
                  <a:pt x="16897" y="3374"/>
                  <a:pt x="16903" y="3386"/>
                </a:cubicBezTo>
                <a:cubicBezTo>
                  <a:pt x="16909" y="3397"/>
                  <a:pt x="16909" y="3403"/>
                  <a:pt x="16909" y="3415"/>
                </a:cubicBezTo>
                <a:cubicBezTo>
                  <a:pt x="16909" y="3421"/>
                  <a:pt x="16909" y="3427"/>
                  <a:pt x="16909" y="3433"/>
                </a:cubicBezTo>
                <a:cubicBezTo>
                  <a:pt x="16909" y="3439"/>
                  <a:pt x="16903" y="3439"/>
                  <a:pt x="16897" y="3439"/>
                </a:cubicBezTo>
                <a:cubicBezTo>
                  <a:pt x="16891" y="3445"/>
                  <a:pt x="16885" y="3445"/>
                  <a:pt x="16885" y="3451"/>
                </a:cubicBezTo>
                <a:cubicBezTo>
                  <a:pt x="16885" y="3457"/>
                  <a:pt x="16885" y="3463"/>
                  <a:pt x="16885" y="3468"/>
                </a:cubicBezTo>
                <a:cubicBezTo>
                  <a:pt x="16885" y="3475"/>
                  <a:pt x="16885" y="3480"/>
                  <a:pt x="16885" y="3486"/>
                </a:cubicBezTo>
                <a:cubicBezTo>
                  <a:pt x="16885" y="3492"/>
                  <a:pt x="16891" y="3492"/>
                  <a:pt x="16891" y="3498"/>
                </a:cubicBezTo>
                <a:cubicBezTo>
                  <a:pt x="16891" y="3504"/>
                  <a:pt x="16885" y="3504"/>
                  <a:pt x="16885" y="3510"/>
                </a:cubicBezTo>
                <a:cubicBezTo>
                  <a:pt x="16909" y="3510"/>
                  <a:pt x="16909" y="3510"/>
                  <a:pt x="16909" y="3510"/>
                </a:cubicBezTo>
                <a:cubicBezTo>
                  <a:pt x="16909" y="3504"/>
                  <a:pt x="16915" y="3510"/>
                  <a:pt x="16921" y="3504"/>
                </a:cubicBezTo>
                <a:cubicBezTo>
                  <a:pt x="16921" y="3498"/>
                  <a:pt x="16921" y="3498"/>
                  <a:pt x="16921" y="3492"/>
                </a:cubicBezTo>
                <a:cubicBezTo>
                  <a:pt x="16926" y="3480"/>
                  <a:pt x="16926" y="3480"/>
                  <a:pt x="16926" y="3480"/>
                </a:cubicBezTo>
                <a:cubicBezTo>
                  <a:pt x="16933" y="3475"/>
                  <a:pt x="16933" y="3475"/>
                  <a:pt x="16938" y="3468"/>
                </a:cubicBezTo>
                <a:cubicBezTo>
                  <a:pt x="16938" y="3468"/>
                  <a:pt x="16938" y="3463"/>
                  <a:pt x="16944" y="3457"/>
                </a:cubicBezTo>
                <a:cubicBezTo>
                  <a:pt x="16944" y="3463"/>
                  <a:pt x="16950" y="3457"/>
                  <a:pt x="16956" y="3463"/>
                </a:cubicBezTo>
                <a:cubicBezTo>
                  <a:pt x="16956" y="3475"/>
                  <a:pt x="16950" y="3480"/>
                  <a:pt x="16956" y="3486"/>
                </a:cubicBezTo>
                <a:cubicBezTo>
                  <a:pt x="16956" y="3492"/>
                  <a:pt x="16962" y="3492"/>
                  <a:pt x="16968" y="3492"/>
                </a:cubicBezTo>
                <a:cubicBezTo>
                  <a:pt x="16974" y="3504"/>
                  <a:pt x="16986" y="3504"/>
                  <a:pt x="16998" y="3504"/>
                </a:cubicBezTo>
                <a:cubicBezTo>
                  <a:pt x="16998" y="3498"/>
                  <a:pt x="16998" y="3498"/>
                  <a:pt x="16998" y="3492"/>
                </a:cubicBezTo>
                <a:cubicBezTo>
                  <a:pt x="16998" y="3486"/>
                  <a:pt x="16998" y="3486"/>
                  <a:pt x="16992" y="3480"/>
                </a:cubicBezTo>
                <a:cubicBezTo>
                  <a:pt x="16992" y="3480"/>
                  <a:pt x="16992" y="3475"/>
                  <a:pt x="16992" y="3468"/>
                </a:cubicBezTo>
                <a:cubicBezTo>
                  <a:pt x="16992" y="3463"/>
                  <a:pt x="16986" y="3463"/>
                  <a:pt x="16980" y="3457"/>
                </a:cubicBezTo>
                <a:cubicBezTo>
                  <a:pt x="16980" y="3451"/>
                  <a:pt x="16974" y="3457"/>
                  <a:pt x="16968" y="3451"/>
                </a:cubicBezTo>
                <a:cubicBezTo>
                  <a:pt x="16968" y="3445"/>
                  <a:pt x="16968" y="3439"/>
                  <a:pt x="16962" y="3439"/>
                </a:cubicBezTo>
                <a:cubicBezTo>
                  <a:pt x="16962" y="3433"/>
                  <a:pt x="16950" y="3433"/>
                  <a:pt x="16950" y="3427"/>
                </a:cubicBezTo>
                <a:cubicBezTo>
                  <a:pt x="16944" y="3421"/>
                  <a:pt x="16950" y="3415"/>
                  <a:pt x="16944" y="3403"/>
                </a:cubicBezTo>
                <a:cubicBezTo>
                  <a:pt x="16944" y="3397"/>
                  <a:pt x="16938" y="3397"/>
                  <a:pt x="16938" y="3391"/>
                </a:cubicBezTo>
                <a:cubicBezTo>
                  <a:pt x="16933" y="3386"/>
                  <a:pt x="16926" y="3380"/>
                  <a:pt x="16926" y="3368"/>
                </a:cubicBezTo>
                <a:cubicBezTo>
                  <a:pt x="16926" y="3356"/>
                  <a:pt x="16944" y="3356"/>
                  <a:pt x="16950" y="3344"/>
                </a:cubicBezTo>
                <a:cubicBezTo>
                  <a:pt x="16950" y="3344"/>
                  <a:pt x="16956" y="3344"/>
                  <a:pt x="16956" y="3338"/>
                </a:cubicBezTo>
                <a:cubicBezTo>
                  <a:pt x="16956" y="3332"/>
                  <a:pt x="16956" y="3326"/>
                  <a:pt x="16956" y="3320"/>
                </a:cubicBezTo>
                <a:cubicBezTo>
                  <a:pt x="16956" y="3320"/>
                  <a:pt x="16956" y="3314"/>
                  <a:pt x="16956" y="3309"/>
                </a:cubicBezTo>
                <a:cubicBezTo>
                  <a:pt x="16956" y="3303"/>
                  <a:pt x="16968" y="3309"/>
                  <a:pt x="16968" y="3303"/>
                </a:cubicBezTo>
                <a:cubicBezTo>
                  <a:pt x="16968" y="3303"/>
                  <a:pt x="16968" y="3297"/>
                  <a:pt x="16974" y="3291"/>
                </a:cubicBezTo>
                <a:cubicBezTo>
                  <a:pt x="16980" y="3291"/>
                  <a:pt x="16974" y="3279"/>
                  <a:pt x="16980" y="3279"/>
                </a:cubicBezTo>
                <a:cubicBezTo>
                  <a:pt x="16992" y="3279"/>
                  <a:pt x="16998" y="3285"/>
                  <a:pt x="17004" y="3291"/>
                </a:cubicBezTo>
                <a:cubicBezTo>
                  <a:pt x="17015" y="3297"/>
                  <a:pt x="17015" y="3309"/>
                  <a:pt x="17027" y="3309"/>
                </a:cubicBezTo>
                <a:cubicBezTo>
                  <a:pt x="17033" y="3309"/>
                  <a:pt x="17033" y="3303"/>
                  <a:pt x="17039" y="3297"/>
                </a:cubicBezTo>
                <a:cubicBezTo>
                  <a:pt x="17039" y="3297"/>
                  <a:pt x="17039" y="3291"/>
                  <a:pt x="17039" y="3285"/>
                </a:cubicBezTo>
                <a:cubicBezTo>
                  <a:pt x="17039" y="3285"/>
                  <a:pt x="17033" y="3279"/>
                  <a:pt x="17033" y="3273"/>
                </a:cubicBezTo>
                <a:cubicBezTo>
                  <a:pt x="17033" y="3273"/>
                  <a:pt x="17033" y="3267"/>
                  <a:pt x="17033" y="3261"/>
                </a:cubicBezTo>
                <a:cubicBezTo>
                  <a:pt x="17033" y="3255"/>
                  <a:pt x="17027" y="3249"/>
                  <a:pt x="17027" y="3243"/>
                </a:cubicBezTo>
                <a:cubicBezTo>
                  <a:pt x="17027" y="3237"/>
                  <a:pt x="17027" y="3231"/>
                  <a:pt x="17027" y="3231"/>
                </a:cubicBezTo>
                <a:cubicBezTo>
                  <a:pt x="17027" y="3225"/>
                  <a:pt x="17021" y="3220"/>
                  <a:pt x="17021" y="3214"/>
                </a:cubicBezTo>
                <a:cubicBezTo>
                  <a:pt x="17021" y="3208"/>
                  <a:pt x="17015" y="3208"/>
                  <a:pt x="17015" y="3202"/>
                </a:cubicBezTo>
                <a:cubicBezTo>
                  <a:pt x="17010" y="3190"/>
                  <a:pt x="17015" y="3184"/>
                  <a:pt x="17015" y="3172"/>
                </a:cubicBezTo>
                <a:cubicBezTo>
                  <a:pt x="17015" y="3166"/>
                  <a:pt x="17015" y="3160"/>
                  <a:pt x="17015" y="3160"/>
                </a:cubicBezTo>
                <a:cubicBezTo>
                  <a:pt x="17010" y="3154"/>
                  <a:pt x="17010" y="3154"/>
                  <a:pt x="17004" y="3148"/>
                </a:cubicBezTo>
                <a:cubicBezTo>
                  <a:pt x="17004" y="3142"/>
                  <a:pt x="17004" y="3137"/>
                  <a:pt x="16998" y="3137"/>
                </a:cubicBezTo>
                <a:cubicBezTo>
                  <a:pt x="16992" y="3125"/>
                  <a:pt x="16986" y="3125"/>
                  <a:pt x="16980" y="3113"/>
                </a:cubicBezTo>
                <a:cubicBezTo>
                  <a:pt x="16980" y="3107"/>
                  <a:pt x="16974" y="3107"/>
                  <a:pt x="16974" y="3101"/>
                </a:cubicBezTo>
                <a:cubicBezTo>
                  <a:pt x="16974" y="3095"/>
                  <a:pt x="16974" y="3095"/>
                  <a:pt x="16974" y="3089"/>
                </a:cubicBezTo>
                <a:cubicBezTo>
                  <a:pt x="16974" y="3083"/>
                  <a:pt x="16974" y="3083"/>
                  <a:pt x="16974" y="3077"/>
                </a:cubicBezTo>
                <a:cubicBezTo>
                  <a:pt x="16974" y="3071"/>
                  <a:pt x="16974" y="3071"/>
                  <a:pt x="16974" y="3065"/>
                </a:cubicBezTo>
                <a:cubicBezTo>
                  <a:pt x="16974" y="3054"/>
                  <a:pt x="16974" y="3054"/>
                  <a:pt x="16974" y="3054"/>
                </a:cubicBezTo>
                <a:cubicBezTo>
                  <a:pt x="16974" y="3048"/>
                  <a:pt x="16980" y="3048"/>
                  <a:pt x="16980" y="3042"/>
                </a:cubicBezTo>
                <a:cubicBezTo>
                  <a:pt x="16980" y="3036"/>
                  <a:pt x="16974" y="3036"/>
                  <a:pt x="16974" y="3030"/>
                </a:cubicBezTo>
                <a:cubicBezTo>
                  <a:pt x="16974" y="3024"/>
                  <a:pt x="16980" y="3024"/>
                  <a:pt x="16980" y="3018"/>
                </a:cubicBezTo>
                <a:cubicBezTo>
                  <a:pt x="16980" y="3012"/>
                  <a:pt x="16974" y="3012"/>
                  <a:pt x="16974" y="3006"/>
                </a:cubicBezTo>
                <a:lnTo>
                  <a:pt x="16962" y="3006"/>
                </a:lnTo>
                <a:cubicBezTo>
                  <a:pt x="16956" y="2994"/>
                  <a:pt x="16962" y="2988"/>
                  <a:pt x="16962" y="2982"/>
                </a:cubicBezTo>
                <a:cubicBezTo>
                  <a:pt x="16956" y="2976"/>
                  <a:pt x="16956" y="2965"/>
                  <a:pt x="16956" y="2959"/>
                </a:cubicBezTo>
                <a:cubicBezTo>
                  <a:pt x="16950" y="2947"/>
                  <a:pt x="16956" y="2941"/>
                  <a:pt x="16956" y="2935"/>
                </a:cubicBezTo>
                <a:cubicBezTo>
                  <a:pt x="16956" y="2923"/>
                  <a:pt x="16950" y="2917"/>
                  <a:pt x="16950" y="2911"/>
                </a:cubicBezTo>
                <a:cubicBezTo>
                  <a:pt x="16926" y="2911"/>
                  <a:pt x="16926" y="2911"/>
                  <a:pt x="16926" y="2911"/>
                </a:cubicBezTo>
                <a:cubicBezTo>
                  <a:pt x="16926" y="2994"/>
                  <a:pt x="16926" y="2994"/>
                  <a:pt x="16926" y="2994"/>
                </a:cubicBezTo>
                <a:cubicBezTo>
                  <a:pt x="16921" y="2994"/>
                  <a:pt x="16915" y="2994"/>
                  <a:pt x="16909" y="2994"/>
                </a:cubicBezTo>
                <a:cubicBezTo>
                  <a:pt x="16903" y="2994"/>
                  <a:pt x="16903" y="2994"/>
                  <a:pt x="16897" y="3000"/>
                </a:cubicBezTo>
                <a:cubicBezTo>
                  <a:pt x="16897" y="3012"/>
                  <a:pt x="16897" y="3012"/>
                  <a:pt x="16897" y="3012"/>
                </a:cubicBezTo>
                <a:cubicBezTo>
                  <a:pt x="16897" y="3012"/>
                  <a:pt x="16897" y="3018"/>
                  <a:pt x="16897" y="3024"/>
                </a:cubicBezTo>
                <a:cubicBezTo>
                  <a:pt x="16897" y="3036"/>
                  <a:pt x="16897" y="3036"/>
                  <a:pt x="16897" y="3036"/>
                </a:cubicBezTo>
                <a:cubicBezTo>
                  <a:pt x="16903" y="3036"/>
                  <a:pt x="16903" y="3042"/>
                  <a:pt x="16903" y="3042"/>
                </a:cubicBezTo>
                <a:cubicBezTo>
                  <a:pt x="16909" y="3054"/>
                  <a:pt x="16903" y="3059"/>
                  <a:pt x="16903" y="3065"/>
                </a:cubicBezTo>
                <a:cubicBezTo>
                  <a:pt x="16885" y="3065"/>
                  <a:pt x="16885" y="3065"/>
                  <a:pt x="16885" y="3065"/>
                </a:cubicBezTo>
                <a:cubicBezTo>
                  <a:pt x="16879" y="3065"/>
                  <a:pt x="16873" y="3065"/>
                  <a:pt x="16873" y="3065"/>
                </a:cubicBezTo>
                <a:cubicBezTo>
                  <a:pt x="16873" y="3059"/>
                  <a:pt x="16867" y="3059"/>
                  <a:pt x="16867" y="3054"/>
                </a:cubicBezTo>
                <a:cubicBezTo>
                  <a:pt x="16867" y="3048"/>
                  <a:pt x="16873" y="3048"/>
                  <a:pt x="16873" y="3042"/>
                </a:cubicBezTo>
                <a:cubicBezTo>
                  <a:pt x="16873" y="3036"/>
                  <a:pt x="16873" y="3036"/>
                  <a:pt x="16873" y="3030"/>
                </a:cubicBezTo>
                <a:cubicBezTo>
                  <a:pt x="16873" y="3024"/>
                  <a:pt x="16879" y="3018"/>
                  <a:pt x="16879" y="3006"/>
                </a:cubicBezTo>
                <a:cubicBezTo>
                  <a:pt x="16879" y="2994"/>
                  <a:pt x="16879" y="2994"/>
                  <a:pt x="16879" y="2994"/>
                </a:cubicBezTo>
                <a:cubicBezTo>
                  <a:pt x="16873" y="2988"/>
                  <a:pt x="16873" y="2988"/>
                  <a:pt x="16867" y="2982"/>
                </a:cubicBezTo>
                <a:cubicBezTo>
                  <a:pt x="16867" y="2976"/>
                  <a:pt x="16861" y="2976"/>
                  <a:pt x="16855" y="2971"/>
                </a:cubicBezTo>
                <a:cubicBezTo>
                  <a:pt x="16855" y="2971"/>
                  <a:pt x="16849" y="2965"/>
                  <a:pt x="16844" y="2965"/>
                </a:cubicBezTo>
                <a:cubicBezTo>
                  <a:pt x="16844" y="2965"/>
                  <a:pt x="16838" y="2965"/>
                  <a:pt x="16832" y="2965"/>
                </a:cubicBezTo>
                <a:cubicBezTo>
                  <a:pt x="16826" y="2965"/>
                  <a:pt x="16826" y="2959"/>
                  <a:pt x="16820" y="2959"/>
                </a:cubicBezTo>
                <a:cubicBezTo>
                  <a:pt x="16814" y="2953"/>
                  <a:pt x="16820" y="2947"/>
                  <a:pt x="16814" y="2947"/>
                </a:cubicBezTo>
                <a:cubicBezTo>
                  <a:pt x="16814" y="2941"/>
                  <a:pt x="16808" y="2941"/>
                  <a:pt x="16802" y="2941"/>
                </a:cubicBezTo>
                <a:cubicBezTo>
                  <a:pt x="16790" y="2935"/>
                  <a:pt x="16778" y="2923"/>
                  <a:pt x="16767" y="2911"/>
                </a:cubicBezTo>
                <a:cubicBezTo>
                  <a:pt x="16737" y="2911"/>
                  <a:pt x="16737" y="2911"/>
                  <a:pt x="16737" y="2911"/>
                </a:cubicBezTo>
                <a:cubicBezTo>
                  <a:pt x="16737" y="2965"/>
                  <a:pt x="16737" y="2965"/>
                  <a:pt x="16737" y="2965"/>
                </a:cubicBezTo>
                <a:cubicBezTo>
                  <a:pt x="16683" y="2965"/>
                  <a:pt x="16683" y="2965"/>
                  <a:pt x="16683" y="2965"/>
                </a:cubicBezTo>
                <a:lnTo>
                  <a:pt x="16683" y="2959"/>
                </a:lnTo>
                <a:cubicBezTo>
                  <a:pt x="16683" y="2953"/>
                  <a:pt x="16683" y="2947"/>
                  <a:pt x="16678" y="2947"/>
                </a:cubicBezTo>
                <a:cubicBezTo>
                  <a:pt x="16678" y="2929"/>
                  <a:pt x="16666" y="2923"/>
                  <a:pt x="16660" y="2905"/>
                </a:cubicBezTo>
                <a:cubicBezTo>
                  <a:pt x="16642" y="2911"/>
                  <a:pt x="16642" y="2911"/>
                  <a:pt x="16642" y="2911"/>
                </a:cubicBezTo>
                <a:cubicBezTo>
                  <a:pt x="16642" y="2917"/>
                  <a:pt x="16648" y="2917"/>
                  <a:pt x="16648" y="2923"/>
                </a:cubicBezTo>
                <a:cubicBezTo>
                  <a:pt x="16648" y="2947"/>
                  <a:pt x="16648" y="2947"/>
                  <a:pt x="16648" y="2947"/>
                </a:cubicBezTo>
                <a:cubicBezTo>
                  <a:pt x="16648" y="2947"/>
                  <a:pt x="16642" y="2953"/>
                  <a:pt x="16642" y="2959"/>
                </a:cubicBezTo>
                <a:cubicBezTo>
                  <a:pt x="16636" y="2953"/>
                  <a:pt x="16636" y="2959"/>
                  <a:pt x="16630" y="2959"/>
                </a:cubicBezTo>
                <a:cubicBezTo>
                  <a:pt x="16624" y="2953"/>
                  <a:pt x="16624" y="2953"/>
                  <a:pt x="16618" y="2953"/>
                </a:cubicBezTo>
                <a:cubicBezTo>
                  <a:pt x="16618" y="2941"/>
                  <a:pt x="16618" y="2941"/>
                  <a:pt x="16618" y="2941"/>
                </a:cubicBezTo>
                <a:cubicBezTo>
                  <a:pt x="16618" y="2935"/>
                  <a:pt x="16618" y="2929"/>
                  <a:pt x="16618" y="2929"/>
                </a:cubicBezTo>
                <a:cubicBezTo>
                  <a:pt x="16624" y="2923"/>
                  <a:pt x="16624" y="2917"/>
                  <a:pt x="16624" y="2911"/>
                </a:cubicBezTo>
                <a:cubicBezTo>
                  <a:pt x="16624" y="2899"/>
                  <a:pt x="16612" y="2893"/>
                  <a:pt x="16606" y="2882"/>
                </a:cubicBezTo>
                <a:cubicBezTo>
                  <a:pt x="16601" y="2887"/>
                  <a:pt x="16601" y="2893"/>
                  <a:pt x="16594" y="2893"/>
                </a:cubicBezTo>
                <a:cubicBezTo>
                  <a:pt x="16589" y="2899"/>
                  <a:pt x="16589" y="2899"/>
                  <a:pt x="16583" y="2899"/>
                </a:cubicBezTo>
                <a:cubicBezTo>
                  <a:pt x="16571" y="2899"/>
                  <a:pt x="16571" y="2899"/>
                  <a:pt x="16571" y="2899"/>
                </a:cubicBezTo>
                <a:cubicBezTo>
                  <a:pt x="16559" y="2899"/>
                  <a:pt x="16559" y="2899"/>
                  <a:pt x="16559" y="2899"/>
                </a:cubicBezTo>
                <a:cubicBezTo>
                  <a:pt x="16553" y="2899"/>
                  <a:pt x="16547" y="2899"/>
                  <a:pt x="16547" y="2893"/>
                </a:cubicBezTo>
                <a:cubicBezTo>
                  <a:pt x="16547" y="2887"/>
                  <a:pt x="16547" y="2882"/>
                  <a:pt x="16547" y="2876"/>
                </a:cubicBezTo>
                <a:cubicBezTo>
                  <a:pt x="16547" y="2870"/>
                  <a:pt x="16553" y="2864"/>
                  <a:pt x="16559" y="2864"/>
                </a:cubicBezTo>
                <a:cubicBezTo>
                  <a:pt x="16559" y="2858"/>
                  <a:pt x="16559" y="2852"/>
                  <a:pt x="16565" y="2852"/>
                </a:cubicBezTo>
                <a:cubicBezTo>
                  <a:pt x="16571" y="2846"/>
                  <a:pt x="16571" y="2852"/>
                  <a:pt x="16577" y="2852"/>
                </a:cubicBezTo>
                <a:cubicBezTo>
                  <a:pt x="16583" y="2846"/>
                  <a:pt x="16589" y="2846"/>
                  <a:pt x="16601" y="2840"/>
                </a:cubicBezTo>
                <a:cubicBezTo>
                  <a:pt x="16606" y="2840"/>
                  <a:pt x="16612" y="2840"/>
                  <a:pt x="16612" y="2834"/>
                </a:cubicBezTo>
                <a:cubicBezTo>
                  <a:pt x="16618" y="2834"/>
                  <a:pt x="16618" y="2828"/>
                  <a:pt x="16624" y="2822"/>
                </a:cubicBezTo>
                <a:cubicBezTo>
                  <a:pt x="16624" y="2816"/>
                  <a:pt x="16630" y="2816"/>
                  <a:pt x="16636" y="2810"/>
                </a:cubicBezTo>
                <a:cubicBezTo>
                  <a:pt x="16642" y="2805"/>
                  <a:pt x="16642" y="2799"/>
                  <a:pt x="16648" y="2799"/>
                </a:cubicBezTo>
                <a:cubicBezTo>
                  <a:pt x="16654" y="2793"/>
                  <a:pt x="16654" y="2793"/>
                  <a:pt x="16660" y="2793"/>
                </a:cubicBezTo>
                <a:cubicBezTo>
                  <a:pt x="16666" y="2793"/>
                  <a:pt x="16666" y="2787"/>
                  <a:pt x="16672" y="2787"/>
                </a:cubicBezTo>
                <a:cubicBezTo>
                  <a:pt x="16678" y="2787"/>
                  <a:pt x="16683" y="2787"/>
                  <a:pt x="16695" y="2787"/>
                </a:cubicBezTo>
                <a:cubicBezTo>
                  <a:pt x="16695" y="2769"/>
                  <a:pt x="16689" y="2757"/>
                  <a:pt x="16695" y="2745"/>
                </a:cubicBezTo>
                <a:cubicBezTo>
                  <a:pt x="16701" y="2739"/>
                  <a:pt x="16701" y="2739"/>
                  <a:pt x="16701" y="2733"/>
                </a:cubicBezTo>
                <a:cubicBezTo>
                  <a:pt x="16707" y="2727"/>
                  <a:pt x="16713" y="2727"/>
                  <a:pt x="16713" y="2727"/>
                </a:cubicBezTo>
                <a:cubicBezTo>
                  <a:pt x="16719" y="2721"/>
                  <a:pt x="16719" y="2721"/>
                  <a:pt x="16725" y="2721"/>
                </a:cubicBezTo>
                <a:cubicBezTo>
                  <a:pt x="16731" y="2716"/>
                  <a:pt x="16731" y="2710"/>
                  <a:pt x="16731" y="2710"/>
                </a:cubicBezTo>
                <a:cubicBezTo>
                  <a:pt x="16737" y="2704"/>
                  <a:pt x="16731" y="2698"/>
                  <a:pt x="16737" y="2692"/>
                </a:cubicBezTo>
                <a:cubicBezTo>
                  <a:pt x="16743" y="2692"/>
                  <a:pt x="16743" y="2692"/>
                  <a:pt x="16749" y="2686"/>
                </a:cubicBezTo>
                <a:cubicBezTo>
                  <a:pt x="16755" y="2686"/>
                  <a:pt x="16755" y="2686"/>
                  <a:pt x="16760" y="2680"/>
                </a:cubicBezTo>
                <a:cubicBezTo>
                  <a:pt x="16767" y="2680"/>
                  <a:pt x="16767" y="2674"/>
                  <a:pt x="16767" y="2668"/>
                </a:cubicBezTo>
                <a:cubicBezTo>
                  <a:pt x="16772" y="2668"/>
                  <a:pt x="16778" y="2668"/>
                  <a:pt x="16784" y="2662"/>
                </a:cubicBezTo>
                <a:cubicBezTo>
                  <a:pt x="16784" y="2656"/>
                  <a:pt x="16784" y="2650"/>
                  <a:pt x="16790" y="2650"/>
                </a:cubicBezTo>
                <a:cubicBezTo>
                  <a:pt x="16790" y="2650"/>
                  <a:pt x="16796" y="2650"/>
                  <a:pt x="16802" y="2650"/>
                </a:cubicBezTo>
                <a:cubicBezTo>
                  <a:pt x="16802" y="2644"/>
                  <a:pt x="16808" y="2650"/>
                  <a:pt x="16814" y="2650"/>
                </a:cubicBezTo>
                <a:cubicBezTo>
                  <a:pt x="16814" y="2644"/>
                  <a:pt x="16814" y="2639"/>
                  <a:pt x="16814" y="2639"/>
                </a:cubicBezTo>
                <a:cubicBezTo>
                  <a:pt x="16820" y="2632"/>
                  <a:pt x="16820" y="2627"/>
                  <a:pt x="16820" y="2627"/>
                </a:cubicBezTo>
                <a:cubicBezTo>
                  <a:pt x="16826" y="2621"/>
                  <a:pt x="16826" y="2615"/>
                  <a:pt x="16826" y="2615"/>
                </a:cubicBezTo>
                <a:cubicBezTo>
                  <a:pt x="16826" y="2609"/>
                  <a:pt x="16832" y="2609"/>
                  <a:pt x="16832" y="2603"/>
                </a:cubicBezTo>
                <a:cubicBezTo>
                  <a:pt x="16832" y="2597"/>
                  <a:pt x="16838" y="2597"/>
                  <a:pt x="16838" y="2591"/>
                </a:cubicBezTo>
                <a:cubicBezTo>
                  <a:pt x="16844" y="2585"/>
                  <a:pt x="16844" y="2579"/>
                  <a:pt x="16844" y="2579"/>
                </a:cubicBezTo>
                <a:cubicBezTo>
                  <a:pt x="16849" y="2573"/>
                  <a:pt x="16861" y="2567"/>
                  <a:pt x="16867" y="2567"/>
                </a:cubicBezTo>
                <a:cubicBezTo>
                  <a:pt x="16879" y="2567"/>
                  <a:pt x="16885" y="2567"/>
                  <a:pt x="16891" y="2567"/>
                </a:cubicBezTo>
                <a:cubicBezTo>
                  <a:pt x="16903" y="2567"/>
                  <a:pt x="16909" y="2561"/>
                  <a:pt x="16915" y="2555"/>
                </a:cubicBezTo>
                <a:cubicBezTo>
                  <a:pt x="16921" y="2550"/>
                  <a:pt x="16921" y="2544"/>
                  <a:pt x="16926" y="2544"/>
                </a:cubicBezTo>
                <a:cubicBezTo>
                  <a:pt x="16933" y="2538"/>
                  <a:pt x="16933" y="2532"/>
                  <a:pt x="16938" y="2526"/>
                </a:cubicBezTo>
                <a:cubicBezTo>
                  <a:pt x="16944" y="2520"/>
                  <a:pt x="16950" y="2514"/>
                  <a:pt x="16962" y="2514"/>
                </a:cubicBezTo>
                <a:cubicBezTo>
                  <a:pt x="16968" y="2514"/>
                  <a:pt x="16980" y="2520"/>
                  <a:pt x="16992" y="2520"/>
                </a:cubicBezTo>
                <a:lnTo>
                  <a:pt x="16992" y="2520"/>
                </a:lnTo>
                <a:cubicBezTo>
                  <a:pt x="17004" y="2520"/>
                  <a:pt x="17010" y="2514"/>
                  <a:pt x="17021" y="2514"/>
                </a:cubicBezTo>
                <a:cubicBezTo>
                  <a:pt x="17027" y="2514"/>
                  <a:pt x="17027" y="2514"/>
                  <a:pt x="17027" y="2514"/>
                </a:cubicBezTo>
                <a:cubicBezTo>
                  <a:pt x="17033" y="2514"/>
                  <a:pt x="17033" y="2520"/>
                  <a:pt x="17039" y="2520"/>
                </a:cubicBezTo>
                <a:cubicBezTo>
                  <a:pt x="17051" y="2520"/>
                  <a:pt x="17051" y="2520"/>
                  <a:pt x="17051" y="2520"/>
                </a:cubicBezTo>
                <a:cubicBezTo>
                  <a:pt x="17057" y="2520"/>
                  <a:pt x="17057" y="2520"/>
                  <a:pt x="17063" y="2520"/>
                </a:cubicBezTo>
                <a:cubicBezTo>
                  <a:pt x="17069" y="2520"/>
                  <a:pt x="17075" y="2514"/>
                  <a:pt x="17081" y="2514"/>
                </a:cubicBezTo>
                <a:cubicBezTo>
                  <a:pt x="17087" y="2514"/>
                  <a:pt x="17087" y="2514"/>
                  <a:pt x="17087" y="2514"/>
                </a:cubicBezTo>
                <a:cubicBezTo>
                  <a:pt x="17093" y="2514"/>
                  <a:pt x="17093" y="2520"/>
                  <a:pt x="17099" y="2520"/>
                </a:cubicBezTo>
                <a:cubicBezTo>
                  <a:pt x="17104" y="2520"/>
                  <a:pt x="17116" y="2532"/>
                  <a:pt x="17122" y="2532"/>
                </a:cubicBezTo>
                <a:close/>
                <a:moveTo>
                  <a:pt x="8805" y="2585"/>
                </a:moveTo>
                <a:lnTo>
                  <a:pt x="8805" y="2585"/>
                </a:lnTo>
                <a:cubicBezTo>
                  <a:pt x="8793" y="2591"/>
                  <a:pt x="8793" y="2597"/>
                  <a:pt x="8781" y="2603"/>
                </a:cubicBezTo>
                <a:cubicBezTo>
                  <a:pt x="8781" y="2603"/>
                  <a:pt x="8775" y="2603"/>
                  <a:pt x="8769" y="2603"/>
                </a:cubicBezTo>
                <a:cubicBezTo>
                  <a:pt x="8769" y="2609"/>
                  <a:pt x="8769" y="2615"/>
                  <a:pt x="8763" y="2615"/>
                </a:cubicBezTo>
                <a:cubicBezTo>
                  <a:pt x="8757" y="2627"/>
                  <a:pt x="8751" y="2627"/>
                  <a:pt x="8745" y="2639"/>
                </a:cubicBezTo>
                <a:cubicBezTo>
                  <a:pt x="8745" y="2644"/>
                  <a:pt x="8745" y="2644"/>
                  <a:pt x="8745" y="2650"/>
                </a:cubicBezTo>
                <a:cubicBezTo>
                  <a:pt x="8757" y="2656"/>
                  <a:pt x="8757" y="2656"/>
                  <a:pt x="8757" y="2656"/>
                </a:cubicBezTo>
                <a:cubicBezTo>
                  <a:pt x="8757" y="2656"/>
                  <a:pt x="8763" y="2650"/>
                  <a:pt x="8769" y="2650"/>
                </a:cubicBezTo>
                <a:cubicBezTo>
                  <a:pt x="8769" y="2644"/>
                  <a:pt x="8775" y="2644"/>
                  <a:pt x="8775" y="2639"/>
                </a:cubicBezTo>
                <a:cubicBezTo>
                  <a:pt x="8781" y="2639"/>
                  <a:pt x="8781" y="2627"/>
                  <a:pt x="8787" y="2627"/>
                </a:cubicBezTo>
                <a:cubicBezTo>
                  <a:pt x="8787" y="2627"/>
                  <a:pt x="8793" y="2627"/>
                  <a:pt x="8799" y="2627"/>
                </a:cubicBezTo>
                <a:cubicBezTo>
                  <a:pt x="8799" y="2627"/>
                  <a:pt x="8805" y="2627"/>
                  <a:pt x="8811" y="2627"/>
                </a:cubicBezTo>
                <a:cubicBezTo>
                  <a:pt x="8811" y="2621"/>
                  <a:pt x="8805" y="2615"/>
                  <a:pt x="8811" y="2615"/>
                </a:cubicBezTo>
                <a:cubicBezTo>
                  <a:pt x="8811" y="2609"/>
                  <a:pt x="8816" y="2609"/>
                  <a:pt x="8816" y="2603"/>
                </a:cubicBezTo>
                <a:cubicBezTo>
                  <a:pt x="8816" y="2591"/>
                  <a:pt x="8823" y="2585"/>
                  <a:pt x="8823" y="2579"/>
                </a:cubicBezTo>
                <a:cubicBezTo>
                  <a:pt x="8816" y="2579"/>
                  <a:pt x="8811" y="2585"/>
                  <a:pt x="8805" y="2585"/>
                </a:cubicBezTo>
                <a:close/>
                <a:moveTo>
                  <a:pt x="8864" y="3225"/>
                </a:moveTo>
                <a:lnTo>
                  <a:pt x="8864" y="3225"/>
                </a:lnTo>
                <a:cubicBezTo>
                  <a:pt x="8870" y="3225"/>
                  <a:pt x="8870" y="3220"/>
                  <a:pt x="8876" y="3220"/>
                </a:cubicBezTo>
                <a:cubicBezTo>
                  <a:pt x="8882" y="3220"/>
                  <a:pt x="8882" y="3220"/>
                  <a:pt x="8888" y="3220"/>
                </a:cubicBezTo>
                <a:cubicBezTo>
                  <a:pt x="8894" y="3220"/>
                  <a:pt x="8894" y="3220"/>
                  <a:pt x="8900" y="3214"/>
                </a:cubicBezTo>
                <a:cubicBezTo>
                  <a:pt x="8911" y="3208"/>
                  <a:pt x="8911" y="3208"/>
                  <a:pt x="8911" y="3208"/>
                </a:cubicBezTo>
                <a:cubicBezTo>
                  <a:pt x="8917" y="3208"/>
                  <a:pt x="8911" y="3196"/>
                  <a:pt x="8917" y="3196"/>
                </a:cubicBezTo>
                <a:cubicBezTo>
                  <a:pt x="8923" y="3196"/>
                  <a:pt x="8923" y="3202"/>
                  <a:pt x="8929" y="3202"/>
                </a:cubicBezTo>
                <a:cubicBezTo>
                  <a:pt x="8935" y="3202"/>
                  <a:pt x="8935" y="3208"/>
                  <a:pt x="8941" y="3208"/>
                </a:cubicBezTo>
                <a:cubicBezTo>
                  <a:pt x="8971" y="3208"/>
                  <a:pt x="8971" y="3208"/>
                  <a:pt x="8971" y="3208"/>
                </a:cubicBezTo>
                <a:cubicBezTo>
                  <a:pt x="8971" y="3196"/>
                  <a:pt x="8977" y="3190"/>
                  <a:pt x="8977" y="3178"/>
                </a:cubicBezTo>
                <a:cubicBezTo>
                  <a:pt x="8982" y="3178"/>
                  <a:pt x="8989" y="3178"/>
                  <a:pt x="9000" y="3178"/>
                </a:cubicBezTo>
                <a:cubicBezTo>
                  <a:pt x="9000" y="3178"/>
                  <a:pt x="9006" y="3178"/>
                  <a:pt x="9012" y="3178"/>
                </a:cubicBezTo>
                <a:cubicBezTo>
                  <a:pt x="9012" y="3178"/>
                  <a:pt x="9018" y="3178"/>
                  <a:pt x="9024" y="3178"/>
                </a:cubicBezTo>
                <a:cubicBezTo>
                  <a:pt x="9030" y="3178"/>
                  <a:pt x="9036" y="3178"/>
                  <a:pt x="9042" y="3178"/>
                </a:cubicBezTo>
                <a:cubicBezTo>
                  <a:pt x="9048" y="3178"/>
                  <a:pt x="9054" y="3178"/>
                  <a:pt x="9054" y="3178"/>
                </a:cubicBezTo>
                <a:cubicBezTo>
                  <a:pt x="9060" y="3178"/>
                  <a:pt x="9066" y="3172"/>
                  <a:pt x="9066" y="3172"/>
                </a:cubicBezTo>
                <a:cubicBezTo>
                  <a:pt x="9071" y="3166"/>
                  <a:pt x="9071" y="3160"/>
                  <a:pt x="9077" y="3160"/>
                </a:cubicBezTo>
                <a:cubicBezTo>
                  <a:pt x="9083" y="3160"/>
                  <a:pt x="9089" y="3160"/>
                  <a:pt x="9095" y="3160"/>
                </a:cubicBezTo>
                <a:cubicBezTo>
                  <a:pt x="9107" y="3166"/>
                  <a:pt x="9107" y="3178"/>
                  <a:pt x="9119" y="3178"/>
                </a:cubicBezTo>
                <a:cubicBezTo>
                  <a:pt x="9125" y="3178"/>
                  <a:pt x="9125" y="3178"/>
                  <a:pt x="9125" y="3178"/>
                </a:cubicBezTo>
                <a:cubicBezTo>
                  <a:pt x="9131" y="3178"/>
                  <a:pt x="9137" y="3178"/>
                  <a:pt x="9137" y="3178"/>
                </a:cubicBezTo>
                <a:cubicBezTo>
                  <a:pt x="9148" y="3172"/>
                  <a:pt x="9154" y="3178"/>
                  <a:pt x="9160" y="3178"/>
                </a:cubicBezTo>
                <a:cubicBezTo>
                  <a:pt x="9166" y="3178"/>
                  <a:pt x="9172" y="3178"/>
                  <a:pt x="9172" y="3178"/>
                </a:cubicBezTo>
                <a:cubicBezTo>
                  <a:pt x="9178" y="3172"/>
                  <a:pt x="9178" y="3172"/>
                  <a:pt x="9184" y="3166"/>
                </a:cubicBezTo>
                <a:cubicBezTo>
                  <a:pt x="9190" y="3166"/>
                  <a:pt x="9184" y="3160"/>
                  <a:pt x="9190" y="3154"/>
                </a:cubicBezTo>
                <a:cubicBezTo>
                  <a:pt x="9196" y="3154"/>
                  <a:pt x="9196" y="3154"/>
                  <a:pt x="9202" y="3154"/>
                </a:cubicBezTo>
                <a:cubicBezTo>
                  <a:pt x="9208" y="3154"/>
                  <a:pt x="9208" y="3154"/>
                  <a:pt x="9214" y="3154"/>
                </a:cubicBezTo>
                <a:cubicBezTo>
                  <a:pt x="9220" y="3154"/>
                  <a:pt x="9220" y="3148"/>
                  <a:pt x="9226" y="3148"/>
                </a:cubicBezTo>
                <a:cubicBezTo>
                  <a:pt x="9226" y="3137"/>
                  <a:pt x="9226" y="3137"/>
                  <a:pt x="9226" y="3137"/>
                </a:cubicBezTo>
                <a:cubicBezTo>
                  <a:pt x="9226" y="3137"/>
                  <a:pt x="9220" y="3131"/>
                  <a:pt x="9220" y="3125"/>
                </a:cubicBezTo>
                <a:cubicBezTo>
                  <a:pt x="9214" y="3119"/>
                  <a:pt x="9208" y="3119"/>
                  <a:pt x="9208" y="3113"/>
                </a:cubicBezTo>
                <a:cubicBezTo>
                  <a:pt x="9208" y="3107"/>
                  <a:pt x="9208" y="3107"/>
                  <a:pt x="9208" y="3107"/>
                </a:cubicBezTo>
                <a:cubicBezTo>
                  <a:pt x="9208" y="3101"/>
                  <a:pt x="9208" y="3095"/>
                  <a:pt x="9214" y="3095"/>
                </a:cubicBezTo>
                <a:cubicBezTo>
                  <a:pt x="9214" y="3089"/>
                  <a:pt x="9220" y="3089"/>
                  <a:pt x="9226" y="3089"/>
                </a:cubicBezTo>
                <a:cubicBezTo>
                  <a:pt x="9226" y="3089"/>
                  <a:pt x="9232" y="3089"/>
                  <a:pt x="9237" y="3089"/>
                </a:cubicBezTo>
                <a:cubicBezTo>
                  <a:pt x="9237" y="3089"/>
                  <a:pt x="9237" y="3083"/>
                  <a:pt x="9237" y="3077"/>
                </a:cubicBezTo>
                <a:cubicBezTo>
                  <a:pt x="9237" y="3077"/>
                  <a:pt x="9243" y="3071"/>
                  <a:pt x="9243" y="3065"/>
                </a:cubicBezTo>
                <a:cubicBezTo>
                  <a:pt x="9267" y="3065"/>
                  <a:pt x="9267" y="3065"/>
                  <a:pt x="9267" y="3065"/>
                </a:cubicBezTo>
                <a:cubicBezTo>
                  <a:pt x="9267" y="3042"/>
                  <a:pt x="9267" y="3042"/>
                  <a:pt x="9267" y="3042"/>
                </a:cubicBezTo>
                <a:cubicBezTo>
                  <a:pt x="9261" y="3042"/>
                  <a:pt x="9255" y="3042"/>
                  <a:pt x="9255" y="3036"/>
                </a:cubicBezTo>
                <a:cubicBezTo>
                  <a:pt x="9249" y="3030"/>
                  <a:pt x="9249" y="3030"/>
                  <a:pt x="9243" y="3024"/>
                </a:cubicBezTo>
                <a:cubicBezTo>
                  <a:pt x="9243" y="3018"/>
                  <a:pt x="9249" y="3012"/>
                  <a:pt x="9243" y="3012"/>
                </a:cubicBezTo>
                <a:cubicBezTo>
                  <a:pt x="9243" y="3006"/>
                  <a:pt x="9237" y="3006"/>
                  <a:pt x="9232" y="3006"/>
                </a:cubicBezTo>
                <a:cubicBezTo>
                  <a:pt x="9232" y="3000"/>
                  <a:pt x="9226" y="3000"/>
                  <a:pt x="9220" y="2994"/>
                </a:cubicBezTo>
                <a:cubicBezTo>
                  <a:pt x="9208" y="3000"/>
                  <a:pt x="9208" y="3000"/>
                  <a:pt x="9208" y="3000"/>
                </a:cubicBezTo>
                <a:cubicBezTo>
                  <a:pt x="9208" y="3000"/>
                  <a:pt x="9214" y="3006"/>
                  <a:pt x="9214" y="3012"/>
                </a:cubicBezTo>
                <a:cubicBezTo>
                  <a:pt x="9208" y="3012"/>
                  <a:pt x="9202" y="3012"/>
                  <a:pt x="9202" y="3018"/>
                </a:cubicBezTo>
                <a:cubicBezTo>
                  <a:pt x="9196" y="3024"/>
                  <a:pt x="9196" y="3024"/>
                  <a:pt x="9190" y="3030"/>
                </a:cubicBezTo>
                <a:lnTo>
                  <a:pt x="9184" y="3030"/>
                </a:lnTo>
                <a:cubicBezTo>
                  <a:pt x="9178" y="3024"/>
                  <a:pt x="9172" y="3018"/>
                  <a:pt x="9172" y="3018"/>
                </a:cubicBezTo>
                <a:cubicBezTo>
                  <a:pt x="9172" y="3012"/>
                  <a:pt x="9172" y="3006"/>
                  <a:pt x="9172" y="3006"/>
                </a:cubicBezTo>
                <a:cubicBezTo>
                  <a:pt x="9172" y="2994"/>
                  <a:pt x="9172" y="2988"/>
                  <a:pt x="9172" y="2982"/>
                </a:cubicBezTo>
                <a:cubicBezTo>
                  <a:pt x="9172" y="2976"/>
                  <a:pt x="9172" y="2971"/>
                  <a:pt x="9172" y="2965"/>
                </a:cubicBezTo>
                <a:cubicBezTo>
                  <a:pt x="9137" y="2965"/>
                  <a:pt x="9137" y="2965"/>
                  <a:pt x="9137" y="2965"/>
                </a:cubicBezTo>
                <a:cubicBezTo>
                  <a:pt x="9137" y="2953"/>
                  <a:pt x="9143" y="2947"/>
                  <a:pt x="9137" y="2935"/>
                </a:cubicBezTo>
                <a:cubicBezTo>
                  <a:pt x="9137" y="2929"/>
                  <a:pt x="9143" y="2923"/>
                  <a:pt x="9137" y="2923"/>
                </a:cubicBezTo>
                <a:cubicBezTo>
                  <a:pt x="9137" y="2911"/>
                  <a:pt x="9125" y="2905"/>
                  <a:pt x="9119" y="2899"/>
                </a:cubicBezTo>
                <a:cubicBezTo>
                  <a:pt x="9113" y="2899"/>
                  <a:pt x="9113" y="2905"/>
                  <a:pt x="9107" y="2899"/>
                </a:cubicBezTo>
                <a:cubicBezTo>
                  <a:pt x="9101" y="2899"/>
                  <a:pt x="9107" y="2893"/>
                  <a:pt x="9101" y="2887"/>
                </a:cubicBezTo>
                <a:lnTo>
                  <a:pt x="9089" y="2887"/>
                </a:lnTo>
                <a:cubicBezTo>
                  <a:pt x="9089" y="2882"/>
                  <a:pt x="9089" y="2882"/>
                  <a:pt x="9089" y="2876"/>
                </a:cubicBezTo>
                <a:cubicBezTo>
                  <a:pt x="9089" y="2870"/>
                  <a:pt x="9083" y="2870"/>
                  <a:pt x="9083" y="2864"/>
                </a:cubicBezTo>
                <a:cubicBezTo>
                  <a:pt x="9077" y="2858"/>
                  <a:pt x="9071" y="2858"/>
                  <a:pt x="9066" y="2858"/>
                </a:cubicBezTo>
                <a:cubicBezTo>
                  <a:pt x="9066" y="2852"/>
                  <a:pt x="9071" y="2846"/>
                  <a:pt x="9066" y="2846"/>
                </a:cubicBezTo>
                <a:cubicBezTo>
                  <a:pt x="9066" y="2840"/>
                  <a:pt x="9060" y="2840"/>
                  <a:pt x="9060" y="2834"/>
                </a:cubicBezTo>
                <a:cubicBezTo>
                  <a:pt x="9054" y="2828"/>
                  <a:pt x="9054" y="2822"/>
                  <a:pt x="9054" y="2822"/>
                </a:cubicBezTo>
                <a:cubicBezTo>
                  <a:pt x="9048" y="2816"/>
                  <a:pt x="9048" y="2810"/>
                  <a:pt x="9042" y="2810"/>
                </a:cubicBezTo>
                <a:cubicBezTo>
                  <a:pt x="9036" y="2810"/>
                  <a:pt x="9036" y="2805"/>
                  <a:pt x="9030" y="2805"/>
                </a:cubicBezTo>
                <a:cubicBezTo>
                  <a:pt x="9024" y="2805"/>
                  <a:pt x="9018" y="2805"/>
                  <a:pt x="9006" y="2805"/>
                </a:cubicBezTo>
                <a:cubicBezTo>
                  <a:pt x="9000" y="2805"/>
                  <a:pt x="8994" y="2805"/>
                  <a:pt x="8982" y="2799"/>
                </a:cubicBezTo>
                <a:cubicBezTo>
                  <a:pt x="8977" y="2799"/>
                  <a:pt x="8982" y="2793"/>
                  <a:pt x="8977" y="2787"/>
                </a:cubicBezTo>
                <a:cubicBezTo>
                  <a:pt x="8977" y="2781"/>
                  <a:pt x="8977" y="2781"/>
                  <a:pt x="8982" y="2775"/>
                </a:cubicBezTo>
                <a:cubicBezTo>
                  <a:pt x="8982" y="2769"/>
                  <a:pt x="8989" y="2769"/>
                  <a:pt x="8994" y="2769"/>
                </a:cubicBezTo>
                <a:cubicBezTo>
                  <a:pt x="8994" y="2763"/>
                  <a:pt x="8994" y="2757"/>
                  <a:pt x="8994" y="2757"/>
                </a:cubicBezTo>
                <a:cubicBezTo>
                  <a:pt x="9000" y="2751"/>
                  <a:pt x="9006" y="2757"/>
                  <a:pt x="9006" y="2757"/>
                </a:cubicBezTo>
                <a:cubicBezTo>
                  <a:pt x="9012" y="2757"/>
                  <a:pt x="9012" y="2751"/>
                  <a:pt x="9018" y="2751"/>
                </a:cubicBezTo>
                <a:cubicBezTo>
                  <a:pt x="9018" y="2739"/>
                  <a:pt x="9018" y="2739"/>
                  <a:pt x="9018" y="2739"/>
                </a:cubicBezTo>
                <a:cubicBezTo>
                  <a:pt x="9018" y="2739"/>
                  <a:pt x="9018" y="2733"/>
                  <a:pt x="9018" y="2727"/>
                </a:cubicBezTo>
                <a:cubicBezTo>
                  <a:pt x="9018" y="2727"/>
                  <a:pt x="9024" y="2721"/>
                  <a:pt x="9030" y="2721"/>
                </a:cubicBezTo>
                <a:cubicBezTo>
                  <a:pt x="9030" y="2716"/>
                  <a:pt x="9036" y="2716"/>
                  <a:pt x="9042" y="2716"/>
                </a:cubicBezTo>
                <a:cubicBezTo>
                  <a:pt x="9042" y="2710"/>
                  <a:pt x="9042" y="2710"/>
                  <a:pt x="9042" y="2704"/>
                </a:cubicBezTo>
                <a:cubicBezTo>
                  <a:pt x="9042" y="2656"/>
                  <a:pt x="9042" y="2656"/>
                  <a:pt x="9042" y="2656"/>
                </a:cubicBezTo>
                <a:cubicBezTo>
                  <a:pt x="8935" y="2656"/>
                  <a:pt x="8935" y="2656"/>
                  <a:pt x="8935" y="2656"/>
                </a:cubicBezTo>
                <a:cubicBezTo>
                  <a:pt x="8935" y="2650"/>
                  <a:pt x="8935" y="2650"/>
                  <a:pt x="8941" y="2644"/>
                </a:cubicBezTo>
                <a:cubicBezTo>
                  <a:pt x="8941" y="2639"/>
                  <a:pt x="8947" y="2639"/>
                  <a:pt x="8953" y="2639"/>
                </a:cubicBezTo>
                <a:cubicBezTo>
                  <a:pt x="8953" y="2632"/>
                  <a:pt x="8947" y="2627"/>
                  <a:pt x="8953" y="2627"/>
                </a:cubicBezTo>
                <a:cubicBezTo>
                  <a:pt x="8953" y="2621"/>
                  <a:pt x="8947" y="2615"/>
                  <a:pt x="8953" y="2615"/>
                </a:cubicBezTo>
                <a:cubicBezTo>
                  <a:pt x="8953" y="2609"/>
                  <a:pt x="8959" y="2609"/>
                  <a:pt x="8959" y="2603"/>
                </a:cubicBezTo>
                <a:cubicBezTo>
                  <a:pt x="8965" y="2603"/>
                  <a:pt x="8965" y="2597"/>
                  <a:pt x="8971" y="2591"/>
                </a:cubicBezTo>
                <a:cubicBezTo>
                  <a:pt x="8977" y="2591"/>
                  <a:pt x="8977" y="2591"/>
                  <a:pt x="8982" y="2585"/>
                </a:cubicBezTo>
                <a:cubicBezTo>
                  <a:pt x="8977" y="2585"/>
                  <a:pt x="8977" y="2579"/>
                  <a:pt x="8971" y="2573"/>
                </a:cubicBezTo>
                <a:cubicBezTo>
                  <a:pt x="8965" y="2573"/>
                  <a:pt x="8959" y="2573"/>
                  <a:pt x="8953" y="2573"/>
                </a:cubicBezTo>
                <a:cubicBezTo>
                  <a:pt x="8935" y="2573"/>
                  <a:pt x="8935" y="2573"/>
                  <a:pt x="8935" y="2573"/>
                </a:cubicBezTo>
                <a:cubicBezTo>
                  <a:pt x="8929" y="2573"/>
                  <a:pt x="8929" y="2579"/>
                  <a:pt x="8923" y="2579"/>
                </a:cubicBezTo>
                <a:cubicBezTo>
                  <a:pt x="8905" y="2579"/>
                  <a:pt x="8900" y="2579"/>
                  <a:pt x="8882" y="2579"/>
                </a:cubicBezTo>
                <a:cubicBezTo>
                  <a:pt x="8882" y="2585"/>
                  <a:pt x="8882" y="2591"/>
                  <a:pt x="8882" y="2597"/>
                </a:cubicBezTo>
                <a:cubicBezTo>
                  <a:pt x="8882" y="2603"/>
                  <a:pt x="8876" y="2609"/>
                  <a:pt x="8876" y="2609"/>
                </a:cubicBezTo>
                <a:cubicBezTo>
                  <a:pt x="8876" y="2615"/>
                  <a:pt x="8864" y="2621"/>
                  <a:pt x="8864" y="2627"/>
                </a:cubicBezTo>
                <a:cubicBezTo>
                  <a:pt x="8864" y="2627"/>
                  <a:pt x="8864" y="2627"/>
                  <a:pt x="8864" y="2632"/>
                </a:cubicBezTo>
                <a:cubicBezTo>
                  <a:pt x="8864" y="2639"/>
                  <a:pt x="8870" y="2644"/>
                  <a:pt x="8870" y="2650"/>
                </a:cubicBezTo>
                <a:cubicBezTo>
                  <a:pt x="8870" y="2656"/>
                  <a:pt x="8864" y="2662"/>
                  <a:pt x="8864" y="2662"/>
                </a:cubicBezTo>
                <a:cubicBezTo>
                  <a:pt x="8858" y="2668"/>
                  <a:pt x="8852" y="2668"/>
                  <a:pt x="8840" y="2668"/>
                </a:cubicBezTo>
                <a:cubicBezTo>
                  <a:pt x="8834" y="2668"/>
                  <a:pt x="8834" y="2668"/>
                  <a:pt x="8828" y="2662"/>
                </a:cubicBezTo>
                <a:cubicBezTo>
                  <a:pt x="8823" y="2662"/>
                  <a:pt x="8823" y="2650"/>
                  <a:pt x="8811" y="2650"/>
                </a:cubicBezTo>
                <a:cubicBezTo>
                  <a:pt x="8805" y="2650"/>
                  <a:pt x="8799" y="2656"/>
                  <a:pt x="8799" y="2662"/>
                </a:cubicBezTo>
                <a:cubicBezTo>
                  <a:pt x="8793" y="2668"/>
                  <a:pt x="8799" y="2668"/>
                  <a:pt x="8799" y="2674"/>
                </a:cubicBezTo>
                <a:cubicBezTo>
                  <a:pt x="8799" y="2680"/>
                  <a:pt x="8793" y="2692"/>
                  <a:pt x="8799" y="2698"/>
                </a:cubicBezTo>
                <a:cubicBezTo>
                  <a:pt x="8805" y="2698"/>
                  <a:pt x="8805" y="2698"/>
                  <a:pt x="8811" y="2704"/>
                </a:cubicBezTo>
                <a:cubicBezTo>
                  <a:pt x="8816" y="2704"/>
                  <a:pt x="8828" y="2704"/>
                  <a:pt x="8834" y="2710"/>
                </a:cubicBezTo>
                <a:cubicBezTo>
                  <a:pt x="8834" y="2710"/>
                  <a:pt x="8828" y="2716"/>
                  <a:pt x="8828" y="2721"/>
                </a:cubicBezTo>
                <a:cubicBezTo>
                  <a:pt x="8828" y="2727"/>
                  <a:pt x="8828" y="2727"/>
                  <a:pt x="8828" y="2727"/>
                </a:cubicBezTo>
                <a:cubicBezTo>
                  <a:pt x="8828" y="2733"/>
                  <a:pt x="8823" y="2739"/>
                  <a:pt x="8823" y="2739"/>
                </a:cubicBezTo>
                <a:cubicBezTo>
                  <a:pt x="8823" y="2745"/>
                  <a:pt x="8828" y="2745"/>
                  <a:pt x="8828" y="2751"/>
                </a:cubicBezTo>
                <a:cubicBezTo>
                  <a:pt x="8828" y="2757"/>
                  <a:pt x="8828" y="2763"/>
                  <a:pt x="8823" y="2763"/>
                </a:cubicBezTo>
                <a:cubicBezTo>
                  <a:pt x="8823" y="2769"/>
                  <a:pt x="8816" y="2763"/>
                  <a:pt x="8811" y="2769"/>
                </a:cubicBezTo>
                <a:lnTo>
                  <a:pt x="8805" y="2769"/>
                </a:lnTo>
                <a:cubicBezTo>
                  <a:pt x="8799" y="2775"/>
                  <a:pt x="8793" y="2775"/>
                  <a:pt x="8793" y="2781"/>
                </a:cubicBezTo>
                <a:cubicBezTo>
                  <a:pt x="8793" y="2787"/>
                  <a:pt x="8793" y="2793"/>
                  <a:pt x="8793" y="2799"/>
                </a:cubicBezTo>
                <a:cubicBezTo>
                  <a:pt x="8816" y="2799"/>
                  <a:pt x="8816" y="2799"/>
                  <a:pt x="8816" y="2799"/>
                </a:cubicBezTo>
                <a:cubicBezTo>
                  <a:pt x="8823" y="2799"/>
                  <a:pt x="8823" y="2793"/>
                  <a:pt x="8828" y="2793"/>
                </a:cubicBezTo>
                <a:cubicBezTo>
                  <a:pt x="8834" y="2793"/>
                  <a:pt x="8834" y="2793"/>
                  <a:pt x="8840" y="2799"/>
                </a:cubicBezTo>
                <a:cubicBezTo>
                  <a:pt x="8840" y="2799"/>
                  <a:pt x="8834" y="2805"/>
                  <a:pt x="8840" y="2805"/>
                </a:cubicBezTo>
                <a:cubicBezTo>
                  <a:pt x="8840" y="2810"/>
                  <a:pt x="8846" y="2810"/>
                  <a:pt x="8852" y="2816"/>
                </a:cubicBezTo>
                <a:cubicBezTo>
                  <a:pt x="8876" y="2816"/>
                  <a:pt x="8876" y="2816"/>
                  <a:pt x="8876" y="2816"/>
                </a:cubicBezTo>
                <a:cubicBezTo>
                  <a:pt x="8876" y="2810"/>
                  <a:pt x="8870" y="2810"/>
                  <a:pt x="8876" y="2805"/>
                </a:cubicBezTo>
                <a:cubicBezTo>
                  <a:pt x="8876" y="2799"/>
                  <a:pt x="8876" y="2799"/>
                  <a:pt x="8882" y="2793"/>
                </a:cubicBezTo>
                <a:cubicBezTo>
                  <a:pt x="8888" y="2805"/>
                  <a:pt x="8888" y="2805"/>
                  <a:pt x="8888" y="2805"/>
                </a:cubicBezTo>
                <a:lnTo>
                  <a:pt x="8888" y="2810"/>
                </a:lnTo>
                <a:cubicBezTo>
                  <a:pt x="8888" y="2822"/>
                  <a:pt x="8900" y="2828"/>
                  <a:pt x="8900" y="2840"/>
                </a:cubicBezTo>
                <a:cubicBezTo>
                  <a:pt x="8900" y="2840"/>
                  <a:pt x="8900" y="2846"/>
                  <a:pt x="8894" y="2852"/>
                </a:cubicBezTo>
                <a:lnTo>
                  <a:pt x="8888" y="2852"/>
                </a:lnTo>
                <a:cubicBezTo>
                  <a:pt x="8882" y="2858"/>
                  <a:pt x="8876" y="2858"/>
                  <a:pt x="8876" y="2858"/>
                </a:cubicBezTo>
                <a:cubicBezTo>
                  <a:pt x="8876" y="2864"/>
                  <a:pt x="8870" y="2864"/>
                  <a:pt x="8876" y="2870"/>
                </a:cubicBezTo>
                <a:cubicBezTo>
                  <a:pt x="8876" y="2876"/>
                  <a:pt x="8882" y="2876"/>
                  <a:pt x="8882" y="2882"/>
                </a:cubicBezTo>
                <a:cubicBezTo>
                  <a:pt x="8941" y="2882"/>
                  <a:pt x="8941" y="2882"/>
                  <a:pt x="8941" y="2882"/>
                </a:cubicBezTo>
                <a:cubicBezTo>
                  <a:pt x="8947" y="2870"/>
                  <a:pt x="8947" y="2870"/>
                  <a:pt x="8947" y="2870"/>
                </a:cubicBezTo>
                <a:cubicBezTo>
                  <a:pt x="8947" y="2876"/>
                  <a:pt x="8953" y="2870"/>
                  <a:pt x="8959" y="2876"/>
                </a:cubicBezTo>
                <a:cubicBezTo>
                  <a:pt x="8959" y="2882"/>
                  <a:pt x="8959" y="2882"/>
                  <a:pt x="8959" y="2887"/>
                </a:cubicBezTo>
                <a:cubicBezTo>
                  <a:pt x="8965" y="2893"/>
                  <a:pt x="8971" y="2893"/>
                  <a:pt x="8971" y="2899"/>
                </a:cubicBezTo>
                <a:cubicBezTo>
                  <a:pt x="8971" y="2905"/>
                  <a:pt x="8965" y="2911"/>
                  <a:pt x="8965" y="2917"/>
                </a:cubicBezTo>
                <a:cubicBezTo>
                  <a:pt x="8965" y="2923"/>
                  <a:pt x="8965" y="2929"/>
                  <a:pt x="8971" y="2935"/>
                </a:cubicBezTo>
                <a:cubicBezTo>
                  <a:pt x="8977" y="2941"/>
                  <a:pt x="8982" y="2941"/>
                  <a:pt x="8994" y="2947"/>
                </a:cubicBezTo>
                <a:cubicBezTo>
                  <a:pt x="8989" y="2965"/>
                  <a:pt x="8989" y="2965"/>
                  <a:pt x="8989" y="2965"/>
                </a:cubicBezTo>
                <a:cubicBezTo>
                  <a:pt x="8989" y="2976"/>
                  <a:pt x="8994" y="2982"/>
                  <a:pt x="8994" y="2988"/>
                </a:cubicBezTo>
                <a:cubicBezTo>
                  <a:pt x="8994" y="2994"/>
                  <a:pt x="8989" y="3000"/>
                  <a:pt x="8989" y="3000"/>
                </a:cubicBezTo>
                <a:cubicBezTo>
                  <a:pt x="8982" y="3006"/>
                  <a:pt x="8977" y="3000"/>
                  <a:pt x="8971" y="3000"/>
                </a:cubicBezTo>
                <a:cubicBezTo>
                  <a:pt x="8965" y="3000"/>
                  <a:pt x="8959" y="3000"/>
                  <a:pt x="8953" y="3000"/>
                </a:cubicBezTo>
                <a:cubicBezTo>
                  <a:pt x="8947" y="3000"/>
                  <a:pt x="8947" y="2994"/>
                  <a:pt x="8941" y="2994"/>
                </a:cubicBezTo>
                <a:cubicBezTo>
                  <a:pt x="8935" y="2994"/>
                  <a:pt x="8929" y="2994"/>
                  <a:pt x="8923" y="2994"/>
                </a:cubicBezTo>
                <a:cubicBezTo>
                  <a:pt x="8917" y="2994"/>
                  <a:pt x="8917" y="2994"/>
                  <a:pt x="8917" y="2994"/>
                </a:cubicBezTo>
                <a:cubicBezTo>
                  <a:pt x="8917" y="2994"/>
                  <a:pt x="8911" y="2994"/>
                  <a:pt x="8905" y="2994"/>
                </a:cubicBezTo>
                <a:cubicBezTo>
                  <a:pt x="8905" y="2994"/>
                  <a:pt x="8905" y="3000"/>
                  <a:pt x="8900" y="3006"/>
                </a:cubicBezTo>
                <a:cubicBezTo>
                  <a:pt x="8894" y="3006"/>
                  <a:pt x="8900" y="3012"/>
                  <a:pt x="8894" y="3018"/>
                </a:cubicBezTo>
                <a:cubicBezTo>
                  <a:pt x="8894" y="3018"/>
                  <a:pt x="8888" y="3012"/>
                  <a:pt x="8888" y="3018"/>
                </a:cubicBezTo>
                <a:cubicBezTo>
                  <a:pt x="8882" y="3018"/>
                  <a:pt x="8876" y="3018"/>
                  <a:pt x="8876" y="3018"/>
                </a:cubicBezTo>
                <a:cubicBezTo>
                  <a:pt x="8870" y="3030"/>
                  <a:pt x="8870" y="3030"/>
                  <a:pt x="8870" y="3030"/>
                </a:cubicBezTo>
                <a:cubicBezTo>
                  <a:pt x="8876" y="3030"/>
                  <a:pt x="8876" y="3036"/>
                  <a:pt x="8882" y="3036"/>
                </a:cubicBezTo>
                <a:cubicBezTo>
                  <a:pt x="8894" y="3036"/>
                  <a:pt x="8900" y="3030"/>
                  <a:pt x="8911" y="3030"/>
                </a:cubicBezTo>
                <a:cubicBezTo>
                  <a:pt x="8917" y="3030"/>
                  <a:pt x="8923" y="3030"/>
                  <a:pt x="8929" y="3036"/>
                </a:cubicBezTo>
                <a:lnTo>
                  <a:pt x="8929" y="3042"/>
                </a:lnTo>
                <a:cubicBezTo>
                  <a:pt x="8923" y="3048"/>
                  <a:pt x="8929" y="3054"/>
                  <a:pt x="8923" y="3054"/>
                </a:cubicBezTo>
                <a:cubicBezTo>
                  <a:pt x="8923" y="3059"/>
                  <a:pt x="8917" y="3054"/>
                  <a:pt x="8911" y="3054"/>
                </a:cubicBezTo>
                <a:cubicBezTo>
                  <a:pt x="8911" y="3059"/>
                  <a:pt x="8905" y="3059"/>
                  <a:pt x="8900" y="3065"/>
                </a:cubicBezTo>
                <a:cubicBezTo>
                  <a:pt x="8900" y="3065"/>
                  <a:pt x="8900" y="3071"/>
                  <a:pt x="8894" y="3077"/>
                </a:cubicBezTo>
                <a:cubicBezTo>
                  <a:pt x="8888" y="3077"/>
                  <a:pt x="8882" y="3077"/>
                  <a:pt x="8876" y="3077"/>
                </a:cubicBezTo>
                <a:cubicBezTo>
                  <a:pt x="8870" y="3089"/>
                  <a:pt x="8870" y="3089"/>
                  <a:pt x="8870" y="3089"/>
                </a:cubicBezTo>
                <a:cubicBezTo>
                  <a:pt x="8870" y="3095"/>
                  <a:pt x="8870" y="3095"/>
                  <a:pt x="8876" y="3101"/>
                </a:cubicBezTo>
                <a:cubicBezTo>
                  <a:pt x="8876" y="3107"/>
                  <a:pt x="8876" y="3107"/>
                  <a:pt x="8882" y="3113"/>
                </a:cubicBezTo>
                <a:lnTo>
                  <a:pt x="8888" y="3113"/>
                </a:lnTo>
                <a:cubicBezTo>
                  <a:pt x="8894" y="3113"/>
                  <a:pt x="8900" y="3107"/>
                  <a:pt x="8900" y="3107"/>
                </a:cubicBezTo>
                <a:cubicBezTo>
                  <a:pt x="8905" y="3107"/>
                  <a:pt x="8911" y="3101"/>
                  <a:pt x="8917" y="3101"/>
                </a:cubicBezTo>
                <a:cubicBezTo>
                  <a:pt x="8929" y="3101"/>
                  <a:pt x="8935" y="3113"/>
                  <a:pt x="8947" y="3113"/>
                </a:cubicBezTo>
                <a:cubicBezTo>
                  <a:pt x="8953" y="3113"/>
                  <a:pt x="8953" y="3113"/>
                  <a:pt x="8959" y="3113"/>
                </a:cubicBezTo>
                <a:cubicBezTo>
                  <a:pt x="8965" y="3113"/>
                  <a:pt x="8977" y="3113"/>
                  <a:pt x="8982" y="3113"/>
                </a:cubicBezTo>
                <a:cubicBezTo>
                  <a:pt x="8982" y="3113"/>
                  <a:pt x="8989" y="3113"/>
                  <a:pt x="8994" y="3113"/>
                </a:cubicBezTo>
                <a:cubicBezTo>
                  <a:pt x="9000" y="3113"/>
                  <a:pt x="8994" y="3119"/>
                  <a:pt x="9000" y="3125"/>
                </a:cubicBezTo>
                <a:cubicBezTo>
                  <a:pt x="8994" y="3131"/>
                  <a:pt x="8994" y="3131"/>
                  <a:pt x="8989" y="3137"/>
                </a:cubicBezTo>
                <a:cubicBezTo>
                  <a:pt x="8989" y="3137"/>
                  <a:pt x="8982" y="3137"/>
                  <a:pt x="8977" y="3137"/>
                </a:cubicBezTo>
                <a:cubicBezTo>
                  <a:pt x="8971" y="3142"/>
                  <a:pt x="8965" y="3142"/>
                  <a:pt x="8953" y="3142"/>
                </a:cubicBezTo>
                <a:cubicBezTo>
                  <a:pt x="8947" y="3142"/>
                  <a:pt x="8947" y="3142"/>
                  <a:pt x="8941" y="3142"/>
                </a:cubicBezTo>
                <a:cubicBezTo>
                  <a:pt x="8935" y="3142"/>
                  <a:pt x="8935" y="3142"/>
                  <a:pt x="8929" y="3148"/>
                </a:cubicBezTo>
                <a:cubicBezTo>
                  <a:pt x="8923" y="3148"/>
                  <a:pt x="8929" y="3154"/>
                  <a:pt x="8923" y="3160"/>
                </a:cubicBezTo>
                <a:cubicBezTo>
                  <a:pt x="8923" y="3160"/>
                  <a:pt x="8917" y="3160"/>
                  <a:pt x="8911" y="3160"/>
                </a:cubicBezTo>
                <a:cubicBezTo>
                  <a:pt x="8905" y="3160"/>
                  <a:pt x="8900" y="3160"/>
                  <a:pt x="8888" y="3166"/>
                </a:cubicBezTo>
                <a:cubicBezTo>
                  <a:pt x="8888" y="3172"/>
                  <a:pt x="8894" y="3178"/>
                  <a:pt x="8888" y="3190"/>
                </a:cubicBezTo>
                <a:lnTo>
                  <a:pt x="8888" y="3196"/>
                </a:lnTo>
                <a:cubicBezTo>
                  <a:pt x="8888" y="3202"/>
                  <a:pt x="8882" y="3202"/>
                  <a:pt x="8876" y="3202"/>
                </a:cubicBezTo>
                <a:cubicBezTo>
                  <a:pt x="8870" y="3208"/>
                  <a:pt x="8870" y="3208"/>
                  <a:pt x="8864" y="3214"/>
                </a:cubicBezTo>
                <a:cubicBezTo>
                  <a:pt x="8864" y="3214"/>
                  <a:pt x="8858" y="3214"/>
                  <a:pt x="8852" y="3214"/>
                </a:cubicBezTo>
                <a:cubicBezTo>
                  <a:pt x="8858" y="3220"/>
                  <a:pt x="8858" y="3225"/>
                  <a:pt x="8864" y="3225"/>
                </a:cubicBezTo>
                <a:close/>
                <a:moveTo>
                  <a:pt x="8816" y="2929"/>
                </a:moveTo>
                <a:lnTo>
                  <a:pt x="8816" y="2929"/>
                </a:lnTo>
                <a:cubicBezTo>
                  <a:pt x="8823" y="2929"/>
                  <a:pt x="8823" y="2929"/>
                  <a:pt x="8828" y="2929"/>
                </a:cubicBezTo>
                <a:cubicBezTo>
                  <a:pt x="8840" y="2923"/>
                  <a:pt x="8846" y="2917"/>
                  <a:pt x="8846" y="2905"/>
                </a:cubicBezTo>
                <a:cubicBezTo>
                  <a:pt x="8846" y="2899"/>
                  <a:pt x="8846" y="2893"/>
                  <a:pt x="8840" y="2887"/>
                </a:cubicBezTo>
                <a:cubicBezTo>
                  <a:pt x="8840" y="2887"/>
                  <a:pt x="8834" y="2882"/>
                  <a:pt x="8828" y="2882"/>
                </a:cubicBezTo>
                <a:cubicBezTo>
                  <a:pt x="8828" y="2876"/>
                  <a:pt x="8828" y="2870"/>
                  <a:pt x="8828" y="2870"/>
                </a:cubicBezTo>
                <a:cubicBezTo>
                  <a:pt x="8828" y="2864"/>
                  <a:pt x="8828" y="2858"/>
                  <a:pt x="8828" y="2858"/>
                </a:cubicBezTo>
                <a:cubicBezTo>
                  <a:pt x="8823" y="2852"/>
                  <a:pt x="8823" y="2852"/>
                  <a:pt x="8816" y="2846"/>
                </a:cubicBezTo>
                <a:cubicBezTo>
                  <a:pt x="8811" y="2846"/>
                  <a:pt x="8811" y="2846"/>
                  <a:pt x="8805" y="2846"/>
                </a:cubicBezTo>
                <a:cubicBezTo>
                  <a:pt x="8799" y="2846"/>
                  <a:pt x="8799" y="2840"/>
                  <a:pt x="8793" y="2840"/>
                </a:cubicBezTo>
                <a:cubicBezTo>
                  <a:pt x="8787" y="2840"/>
                  <a:pt x="8787" y="2840"/>
                  <a:pt x="8787" y="2840"/>
                </a:cubicBezTo>
                <a:cubicBezTo>
                  <a:pt x="8781" y="2840"/>
                  <a:pt x="8775" y="2840"/>
                  <a:pt x="8769" y="2846"/>
                </a:cubicBezTo>
                <a:cubicBezTo>
                  <a:pt x="8769" y="2846"/>
                  <a:pt x="8763" y="2846"/>
                  <a:pt x="8757" y="2846"/>
                </a:cubicBezTo>
                <a:cubicBezTo>
                  <a:pt x="8757" y="2852"/>
                  <a:pt x="8757" y="2858"/>
                  <a:pt x="8751" y="2858"/>
                </a:cubicBezTo>
                <a:cubicBezTo>
                  <a:pt x="8751" y="2864"/>
                  <a:pt x="8745" y="2864"/>
                  <a:pt x="8739" y="2864"/>
                </a:cubicBezTo>
                <a:cubicBezTo>
                  <a:pt x="8739" y="2864"/>
                  <a:pt x="8734" y="2864"/>
                  <a:pt x="8734" y="2858"/>
                </a:cubicBezTo>
                <a:cubicBezTo>
                  <a:pt x="8727" y="2858"/>
                  <a:pt x="8727" y="2852"/>
                  <a:pt x="8727" y="2846"/>
                </a:cubicBezTo>
                <a:cubicBezTo>
                  <a:pt x="8722" y="2846"/>
                  <a:pt x="8716" y="2846"/>
                  <a:pt x="8716" y="2840"/>
                </a:cubicBezTo>
                <a:cubicBezTo>
                  <a:pt x="8686" y="2846"/>
                  <a:pt x="8686" y="2846"/>
                  <a:pt x="8686" y="2846"/>
                </a:cubicBezTo>
                <a:cubicBezTo>
                  <a:pt x="8686" y="2846"/>
                  <a:pt x="8686" y="2852"/>
                  <a:pt x="8686" y="2858"/>
                </a:cubicBezTo>
                <a:cubicBezTo>
                  <a:pt x="8686" y="2858"/>
                  <a:pt x="8686" y="2864"/>
                  <a:pt x="8686" y="2870"/>
                </a:cubicBezTo>
                <a:cubicBezTo>
                  <a:pt x="8686" y="2876"/>
                  <a:pt x="8686" y="2876"/>
                  <a:pt x="8686" y="2887"/>
                </a:cubicBezTo>
                <a:cubicBezTo>
                  <a:pt x="8686" y="2893"/>
                  <a:pt x="8686" y="2893"/>
                  <a:pt x="8686" y="2899"/>
                </a:cubicBezTo>
                <a:cubicBezTo>
                  <a:pt x="8686" y="2905"/>
                  <a:pt x="8692" y="2899"/>
                  <a:pt x="8692" y="2899"/>
                </a:cubicBezTo>
                <a:cubicBezTo>
                  <a:pt x="8686" y="2899"/>
                  <a:pt x="8680" y="2899"/>
                  <a:pt x="8680" y="2899"/>
                </a:cubicBezTo>
                <a:cubicBezTo>
                  <a:pt x="8674" y="2899"/>
                  <a:pt x="8674" y="2905"/>
                  <a:pt x="8668" y="2905"/>
                </a:cubicBezTo>
                <a:cubicBezTo>
                  <a:pt x="8662" y="2905"/>
                  <a:pt x="8662" y="2905"/>
                  <a:pt x="8657" y="2905"/>
                </a:cubicBezTo>
                <a:cubicBezTo>
                  <a:pt x="8650" y="2911"/>
                  <a:pt x="8645" y="2917"/>
                  <a:pt x="8633" y="2917"/>
                </a:cubicBezTo>
                <a:cubicBezTo>
                  <a:pt x="8627" y="2917"/>
                  <a:pt x="8627" y="2911"/>
                  <a:pt x="8621" y="2905"/>
                </a:cubicBezTo>
                <a:cubicBezTo>
                  <a:pt x="8609" y="2911"/>
                  <a:pt x="8609" y="2911"/>
                  <a:pt x="8609" y="2911"/>
                </a:cubicBezTo>
                <a:cubicBezTo>
                  <a:pt x="8609" y="2994"/>
                  <a:pt x="8609" y="2994"/>
                  <a:pt x="8609" y="2994"/>
                </a:cubicBezTo>
                <a:cubicBezTo>
                  <a:pt x="8615" y="2994"/>
                  <a:pt x="8615" y="2994"/>
                  <a:pt x="8621" y="2994"/>
                </a:cubicBezTo>
                <a:cubicBezTo>
                  <a:pt x="8633" y="2994"/>
                  <a:pt x="8639" y="2994"/>
                  <a:pt x="8650" y="2994"/>
                </a:cubicBezTo>
                <a:cubicBezTo>
                  <a:pt x="8650" y="3030"/>
                  <a:pt x="8650" y="3030"/>
                  <a:pt x="8650" y="3030"/>
                </a:cubicBezTo>
                <a:cubicBezTo>
                  <a:pt x="8639" y="3030"/>
                  <a:pt x="8639" y="3030"/>
                  <a:pt x="8633" y="3030"/>
                </a:cubicBezTo>
                <a:cubicBezTo>
                  <a:pt x="8627" y="3030"/>
                  <a:pt x="8621" y="3030"/>
                  <a:pt x="8621" y="3030"/>
                </a:cubicBezTo>
                <a:cubicBezTo>
                  <a:pt x="8615" y="3030"/>
                  <a:pt x="8615" y="3036"/>
                  <a:pt x="8615" y="3042"/>
                </a:cubicBezTo>
                <a:cubicBezTo>
                  <a:pt x="8609" y="3048"/>
                  <a:pt x="8609" y="3048"/>
                  <a:pt x="8609" y="3054"/>
                </a:cubicBezTo>
                <a:cubicBezTo>
                  <a:pt x="8609" y="3059"/>
                  <a:pt x="8609" y="3065"/>
                  <a:pt x="8609" y="3077"/>
                </a:cubicBezTo>
                <a:cubicBezTo>
                  <a:pt x="8609" y="3077"/>
                  <a:pt x="8597" y="3077"/>
                  <a:pt x="8597" y="3083"/>
                </a:cubicBezTo>
                <a:cubicBezTo>
                  <a:pt x="8597" y="3083"/>
                  <a:pt x="8591" y="3089"/>
                  <a:pt x="8591" y="3095"/>
                </a:cubicBezTo>
                <a:cubicBezTo>
                  <a:pt x="8591" y="3095"/>
                  <a:pt x="8597" y="3101"/>
                  <a:pt x="8597" y="3107"/>
                </a:cubicBezTo>
                <a:cubicBezTo>
                  <a:pt x="8597" y="3107"/>
                  <a:pt x="8603" y="3113"/>
                  <a:pt x="8609" y="3113"/>
                </a:cubicBezTo>
                <a:cubicBezTo>
                  <a:pt x="8615" y="3119"/>
                  <a:pt x="8615" y="3119"/>
                  <a:pt x="8627" y="3119"/>
                </a:cubicBezTo>
                <a:cubicBezTo>
                  <a:pt x="8633" y="3119"/>
                  <a:pt x="8633" y="3113"/>
                  <a:pt x="8645" y="3113"/>
                </a:cubicBezTo>
                <a:cubicBezTo>
                  <a:pt x="8645" y="3113"/>
                  <a:pt x="8650" y="3107"/>
                  <a:pt x="8650" y="3113"/>
                </a:cubicBezTo>
                <a:cubicBezTo>
                  <a:pt x="8657" y="3113"/>
                  <a:pt x="8662" y="3113"/>
                  <a:pt x="8662" y="3113"/>
                </a:cubicBezTo>
                <a:cubicBezTo>
                  <a:pt x="8668" y="3113"/>
                  <a:pt x="8668" y="3119"/>
                  <a:pt x="8668" y="3119"/>
                </a:cubicBezTo>
                <a:cubicBezTo>
                  <a:pt x="8680" y="3119"/>
                  <a:pt x="8680" y="3113"/>
                  <a:pt x="8686" y="3107"/>
                </a:cubicBezTo>
                <a:cubicBezTo>
                  <a:pt x="8692" y="3107"/>
                  <a:pt x="8698" y="3101"/>
                  <a:pt x="8698" y="3101"/>
                </a:cubicBezTo>
                <a:cubicBezTo>
                  <a:pt x="8698" y="3095"/>
                  <a:pt x="8698" y="3089"/>
                  <a:pt x="8698" y="3089"/>
                </a:cubicBezTo>
                <a:cubicBezTo>
                  <a:pt x="8704" y="3083"/>
                  <a:pt x="8710" y="3083"/>
                  <a:pt x="8710" y="3077"/>
                </a:cubicBezTo>
                <a:cubicBezTo>
                  <a:pt x="8811" y="3077"/>
                  <a:pt x="8811" y="3077"/>
                  <a:pt x="8811" y="3077"/>
                </a:cubicBezTo>
                <a:cubicBezTo>
                  <a:pt x="8811" y="3059"/>
                  <a:pt x="8811" y="3059"/>
                  <a:pt x="8811" y="3059"/>
                </a:cubicBezTo>
                <a:cubicBezTo>
                  <a:pt x="8811" y="3054"/>
                  <a:pt x="8799" y="3048"/>
                  <a:pt x="8799" y="3036"/>
                </a:cubicBezTo>
                <a:lnTo>
                  <a:pt x="8811" y="3036"/>
                </a:lnTo>
                <a:cubicBezTo>
                  <a:pt x="8811" y="3030"/>
                  <a:pt x="8816" y="3024"/>
                  <a:pt x="8816" y="3024"/>
                </a:cubicBezTo>
                <a:cubicBezTo>
                  <a:pt x="8816" y="3018"/>
                  <a:pt x="8816" y="3012"/>
                  <a:pt x="8816" y="3012"/>
                </a:cubicBezTo>
                <a:cubicBezTo>
                  <a:pt x="8816" y="3000"/>
                  <a:pt x="8816" y="2994"/>
                  <a:pt x="8816" y="2988"/>
                </a:cubicBezTo>
                <a:cubicBezTo>
                  <a:pt x="8816" y="2982"/>
                  <a:pt x="8816" y="2982"/>
                  <a:pt x="8816" y="2976"/>
                </a:cubicBezTo>
                <a:cubicBezTo>
                  <a:pt x="8816" y="2965"/>
                  <a:pt x="8816" y="2959"/>
                  <a:pt x="8816" y="2953"/>
                </a:cubicBezTo>
                <a:lnTo>
                  <a:pt x="8816" y="2929"/>
                </a:lnTo>
                <a:close/>
                <a:moveTo>
                  <a:pt x="11869" y="7274"/>
                </a:moveTo>
                <a:lnTo>
                  <a:pt x="11869" y="7274"/>
                </a:lnTo>
                <a:cubicBezTo>
                  <a:pt x="11869" y="7256"/>
                  <a:pt x="11851" y="7244"/>
                  <a:pt x="11851" y="7221"/>
                </a:cubicBezTo>
                <a:cubicBezTo>
                  <a:pt x="11851" y="7203"/>
                  <a:pt x="11857" y="7197"/>
                  <a:pt x="11863" y="7185"/>
                </a:cubicBezTo>
                <a:cubicBezTo>
                  <a:pt x="11869" y="7179"/>
                  <a:pt x="11875" y="7173"/>
                  <a:pt x="11875" y="7161"/>
                </a:cubicBezTo>
                <a:cubicBezTo>
                  <a:pt x="11875" y="7138"/>
                  <a:pt x="11875" y="7138"/>
                  <a:pt x="11875" y="7138"/>
                </a:cubicBezTo>
                <a:cubicBezTo>
                  <a:pt x="11875" y="7132"/>
                  <a:pt x="11869" y="7126"/>
                  <a:pt x="11869" y="7114"/>
                </a:cubicBezTo>
                <a:cubicBezTo>
                  <a:pt x="11869" y="7108"/>
                  <a:pt x="11869" y="7108"/>
                  <a:pt x="11869" y="7108"/>
                </a:cubicBezTo>
                <a:cubicBezTo>
                  <a:pt x="11869" y="7096"/>
                  <a:pt x="11887" y="7096"/>
                  <a:pt x="11893" y="7090"/>
                </a:cubicBezTo>
                <a:cubicBezTo>
                  <a:pt x="11893" y="7078"/>
                  <a:pt x="11899" y="7072"/>
                  <a:pt x="11899" y="7066"/>
                </a:cubicBezTo>
                <a:cubicBezTo>
                  <a:pt x="11899" y="7055"/>
                  <a:pt x="11899" y="7055"/>
                  <a:pt x="11899" y="7055"/>
                </a:cubicBezTo>
                <a:cubicBezTo>
                  <a:pt x="11899" y="7031"/>
                  <a:pt x="11887" y="7019"/>
                  <a:pt x="11887" y="6995"/>
                </a:cubicBezTo>
                <a:cubicBezTo>
                  <a:pt x="11887" y="6978"/>
                  <a:pt x="11887" y="6966"/>
                  <a:pt x="11887" y="6954"/>
                </a:cubicBezTo>
                <a:cubicBezTo>
                  <a:pt x="11887" y="6942"/>
                  <a:pt x="11887" y="6936"/>
                  <a:pt x="11887" y="6930"/>
                </a:cubicBezTo>
                <a:cubicBezTo>
                  <a:pt x="11887" y="6918"/>
                  <a:pt x="11875" y="6918"/>
                  <a:pt x="11863" y="6912"/>
                </a:cubicBezTo>
                <a:cubicBezTo>
                  <a:pt x="11857" y="6906"/>
                  <a:pt x="11851" y="6901"/>
                  <a:pt x="11839" y="6896"/>
                </a:cubicBezTo>
                <a:cubicBezTo>
                  <a:pt x="11834" y="6890"/>
                  <a:pt x="11827" y="6890"/>
                  <a:pt x="11816" y="6890"/>
                </a:cubicBezTo>
                <a:cubicBezTo>
                  <a:pt x="11816" y="6896"/>
                  <a:pt x="11822" y="6906"/>
                  <a:pt x="11816" y="6912"/>
                </a:cubicBezTo>
                <a:cubicBezTo>
                  <a:pt x="11816" y="6918"/>
                  <a:pt x="11822" y="6924"/>
                  <a:pt x="11816" y="6936"/>
                </a:cubicBezTo>
                <a:cubicBezTo>
                  <a:pt x="11816" y="6942"/>
                  <a:pt x="11804" y="6942"/>
                  <a:pt x="11798" y="6954"/>
                </a:cubicBezTo>
                <a:cubicBezTo>
                  <a:pt x="11786" y="6960"/>
                  <a:pt x="11786" y="6966"/>
                  <a:pt x="11780" y="6972"/>
                </a:cubicBezTo>
                <a:cubicBezTo>
                  <a:pt x="11774" y="6984"/>
                  <a:pt x="11762" y="6984"/>
                  <a:pt x="11756" y="6989"/>
                </a:cubicBezTo>
                <a:cubicBezTo>
                  <a:pt x="11750" y="7001"/>
                  <a:pt x="11750" y="7007"/>
                  <a:pt x="11750" y="7013"/>
                </a:cubicBezTo>
                <a:cubicBezTo>
                  <a:pt x="11745" y="7019"/>
                  <a:pt x="11750" y="7031"/>
                  <a:pt x="11750" y="7037"/>
                </a:cubicBezTo>
                <a:cubicBezTo>
                  <a:pt x="11745" y="7043"/>
                  <a:pt x="11733" y="7037"/>
                  <a:pt x="11727" y="7043"/>
                </a:cubicBezTo>
                <a:cubicBezTo>
                  <a:pt x="11721" y="7055"/>
                  <a:pt x="11727" y="7078"/>
                  <a:pt x="11709" y="7090"/>
                </a:cubicBezTo>
                <a:cubicBezTo>
                  <a:pt x="11703" y="7090"/>
                  <a:pt x="11697" y="7090"/>
                  <a:pt x="11685" y="7090"/>
                </a:cubicBezTo>
                <a:cubicBezTo>
                  <a:pt x="11673" y="7090"/>
                  <a:pt x="11656" y="7084"/>
                  <a:pt x="11644" y="7090"/>
                </a:cubicBezTo>
                <a:cubicBezTo>
                  <a:pt x="11626" y="7090"/>
                  <a:pt x="11608" y="7090"/>
                  <a:pt x="11596" y="7102"/>
                </a:cubicBezTo>
                <a:cubicBezTo>
                  <a:pt x="11584" y="7102"/>
                  <a:pt x="11579" y="7102"/>
                  <a:pt x="11573" y="7114"/>
                </a:cubicBezTo>
                <a:cubicBezTo>
                  <a:pt x="11567" y="7120"/>
                  <a:pt x="11573" y="7126"/>
                  <a:pt x="11573" y="7132"/>
                </a:cubicBezTo>
                <a:cubicBezTo>
                  <a:pt x="11573" y="7144"/>
                  <a:pt x="11573" y="7150"/>
                  <a:pt x="11573" y="7155"/>
                </a:cubicBezTo>
                <a:cubicBezTo>
                  <a:pt x="11567" y="7173"/>
                  <a:pt x="11549" y="7185"/>
                  <a:pt x="11549" y="7203"/>
                </a:cubicBezTo>
                <a:cubicBezTo>
                  <a:pt x="11549" y="7209"/>
                  <a:pt x="11555" y="7215"/>
                  <a:pt x="11555" y="7227"/>
                </a:cubicBezTo>
                <a:cubicBezTo>
                  <a:pt x="11555" y="7244"/>
                  <a:pt x="11555" y="7256"/>
                  <a:pt x="11555" y="7268"/>
                </a:cubicBezTo>
                <a:cubicBezTo>
                  <a:pt x="11555" y="7280"/>
                  <a:pt x="11573" y="7286"/>
                  <a:pt x="11573" y="7292"/>
                </a:cubicBezTo>
                <a:cubicBezTo>
                  <a:pt x="11573" y="7304"/>
                  <a:pt x="11573" y="7310"/>
                  <a:pt x="11573" y="7316"/>
                </a:cubicBezTo>
                <a:cubicBezTo>
                  <a:pt x="11573" y="7327"/>
                  <a:pt x="11579" y="7333"/>
                  <a:pt x="11573" y="7339"/>
                </a:cubicBezTo>
                <a:cubicBezTo>
                  <a:pt x="11567" y="7345"/>
                  <a:pt x="11555" y="7333"/>
                  <a:pt x="11549" y="7339"/>
                </a:cubicBezTo>
                <a:cubicBezTo>
                  <a:pt x="11543" y="7345"/>
                  <a:pt x="11543" y="7351"/>
                  <a:pt x="11537" y="7363"/>
                </a:cubicBezTo>
                <a:cubicBezTo>
                  <a:pt x="11537" y="7369"/>
                  <a:pt x="11531" y="7375"/>
                  <a:pt x="11525" y="7387"/>
                </a:cubicBezTo>
                <a:cubicBezTo>
                  <a:pt x="11525" y="7398"/>
                  <a:pt x="11531" y="7416"/>
                  <a:pt x="11525" y="7428"/>
                </a:cubicBezTo>
                <a:cubicBezTo>
                  <a:pt x="11525" y="7440"/>
                  <a:pt x="11513" y="7446"/>
                  <a:pt x="11507" y="7452"/>
                </a:cubicBezTo>
                <a:cubicBezTo>
                  <a:pt x="11507" y="7464"/>
                  <a:pt x="11507" y="7464"/>
                  <a:pt x="11507" y="7464"/>
                </a:cubicBezTo>
                <a:cubicBezTo>
                  <a:pt x="11507" y="7482"/>
                  <a:pt x="11519" y="7487"/>
                  <a:pt x="11519" y="7499"/>
                </a:cubicBezTo>
                <a:cubicBezTo>
                  <a:pt x="11525" y="7505"/>
                  <a:pt x="11525" y="7511"/>
                  <a:pt x="11525" y="7523"/>
                </a:cubicBezTo>
                <a:cubicBezTo>
                  <a:pt x="11525" y="7547"/>
                  <a:pt x="11525" y="7547"/>
                  <a:pt x="11525" y="7547"/>
                </a:cubicBezTo>
                <a:cubicBezTo>
                  <a:pt x="11525" y="7553"/>
                  <a:pt x="11531" y="7559"/>
                  <a:pt x="11531" y="7571"/>
                </a:cubicBezTo>
                <a:cubicBezTo>
                  <a:pt x="11537" y="7582"/>
                  <a:pt x="11531" y="7594"/>
                  <a:pt x="11531" y="7612"/>
                </a:cubicBezTo>
                <a:cubicBezTo>
                  <a:pt x="11543" y="7612"/>
                  <a:pt x="11549" y="7612"/>
                  <a:pt x="11555" y="7612"/>
                </a:cubicBezTo>
                <a:cubicBezTo>
                  <a:pt x="11573" y="7612"/>
                  <a:pt x="11584" y="7612"/>
                  <a:pt x="11602" y="7612"/>
                </a:cubicBezTo>
                <a:cubicBezTo>
                  <a:pt x="11608" y="7612"/>
                  <a:pt x="11608" y="7630"/>
                  <a:pt x="11614" y="7630"/>
                </a:cubicBezTo>
                <a:cubicBezTo>
                  <a:pt x="11620" y="7630"/>
                  <a:pt x="11626" y="7630"/>
                  <a:pt x="11638" y="7630"/>
                </a:cubicBezTo>
                <a:cubicBezTo>
                  <a:pt x="11644" y="7630"/>
                  <a:pt x="11650" y="7636"/>
                  <a:pt x="11656" y="7636"/>
                </a:cubicBezTo>
                <a:cubicBezTo>
                  <a:pt x="11668" y="7636"/>
                  <a:pt x="11673" y="7630"/>
                  <a:pt x="11679" y="7630"/>
                </a:cubicBezTo>
                <a:cubicBezTo>
                  <a:pt x="11697" y="7630"/>
                  <a:pt x="11715" y="7636"/>
                  <a:pt x="11727" y="7624"/>
                </a:cubicBezTo>
                <a:cubicBezTo>
                  <a:pt x="11733" y="7618"/>
                  <a:pt x="11739" y="7612"/>
                  <a:pt x="11745" y="7600"/>
                </a:cubicBezTo>
                <a:cubicBezTo>
                  <a:pt x="11750" y="7594"/>
                  <a:pt x="11756" y="7588"/>
                  <a:pt x="11756" y="7576"/>
                </a:cubicBezTo>
                <a:cubicBezTo>
                  <a:pt x="11756" y="7571"/>
                  <a:pt x="11756" y="7564"/>
                  <a:pt x="11756" y="7559"/>
                </a:cubicBezTo>
                <a:cubicBezTo>
                  <a:pt x="11756" y="7529"/>
                  <a:pt x="11750" y="7511"/>
                  <a:pt x="11756" y="7487"/>
                </a:cubicBezTo>
                <a:cubicBezTo>
                  <a:pt x="11756" y="7482"/>
                  <a:pt x="11762" y="7470"/>
                  <a:pt x="11762" y="7464"/>
                </a:cubicBezTo>
                <a:cubicBezTo>
                  <a:pt x="11762" y="7458"/>
                  <a:pt x="11774" y="7452"/>
                  <a:pt x="11780" y="7440"/>
                </a:cubicBezTo>
                <a:cubicBezTo>
                  <a:pt x="11780" y="7434"/>
                  <a:pt x="11792" y="7428"/>
                  <a:pt x="11798" y="7422"/>
                </a:cubicBezTo>
                <a:cubicBezTo>
                  <a:pt x="11798" y="7405"/>
                  <a:pt x="11798" y="7393"/>
                  <a:pt x="11798" y="7375"/>
                </a:cubicBezTo>
                <a:cubicBezTo>
                  <a:pt x="11798" y="7357"/>
                  <a:pt x="11792" y="7345"/>
                  <a:pt x="11798" y="7327"/>
                </a:cubicBezTo>
                <a:cubicBezTo>
                  <a:pt x="11798" y="7316"/>
                  <a:pt x="11810" y="7316"/>
                  <a:pt x="11816" y="7310"/>
                </a:cubicBezTo>
                <a:cubicBezTo>
                  <a:pt x="11827" y="7304"/>
                  <a:pt x="11839" y="7304"/>
                  <a:pt x="11845" y="7292"/>
                </a:cubicBezTo>
                <a:cubicBezTo>
                  <a:pt x="11851" y="7286"/>
                  <a:pt x="11869" y="7286"/>
                  <a:pt x="11869" y="7274"/>
                </a:cubicBezTo>
                <a:close/>
                <a:moveTo>
                  <a:pt x="10920" y="4554"/>
                </a:moveTo>
                <a:lnTo>
                  <a:pt x="10920" y="4554"/>
                </a:lnTo>
                <a:cubicBezTo>
                  <a:pt x="10920" y="4542"/>
                  <a:pt x="10909" y="4542"/>
                  <a:pt x="10903" y="4530"/>
                </a:cubicBezTo>
                <a:cubicBezTo>
                  <a:pt x="10903" y="4524"/>
                  <a:pt x="10909" y="4518"/>
                  <a:pt x="10903" y="4506"/>
                </a:cubicBezTo>
                <a:cubicBezTo>
                  <a:pt x="10903" y="4500"/>
                  <a:pt x="10909" y="4494"/>
                  <a:pt x="10903" y="4488"/>
                </a:cubicBezTo>
                <a:cubicBezTo>
                  <a:pt x="10903" y="4476"/>
                  <a:pt x="10891" y="4476"/>
                  <a:pt x="10885" y="4471"/>
                </a:cubicBezTo>
                <a:cubicBezTo>
                  <a:pt x="10873" y="4465"/>
                  <a:pt x="10867" y="4459"/>
                  <a:pt x="10861" y="4459"/>
                </a:cubicBezTo>
                <a:cubicBezTo>
                  <a:pt x="10849" y="4453"/>
                  <a:pt x="10843" y="4459"/>
                  <a:pt x="10837" y="4459"/>
                </a:cubicBezTo>
                <a:cubicBezTo>
                  <a:pt x="10825" y="4453"/>
                  <a:pt x="10825" y="4441"/>
                  <a:pt x="10814" y="4441"/>
                </a:cubicBezTo>
                <a:cubicBezTo>
                  <a:pt x="10802" y="4441"/>
                  <a:pt x="10802" y="4441"/>
                  <a:pt x="10802" y="4441"/>
                </a:cubicBezTo>
                <a:cubicBezTo>
                  <a:pt x="10778" y="4441"/>
                  <a:pt x="10766" y="4459"/>
                  <a:pt x="10743" y="4465"/>
                </a:cubicBezTo>
                <a:cubicBezTo>
                  <a:pt x="10731" y="4465"/>
                  <a:pt x="10731" y="4465"/>
                  <a:pt x="10731" y="4465"/>
                </a:cubicBezTo>
                <a:cubicBezTo>
                  <a:pt x="10570" y="4423"/>
                  <a:pt x="10570" y="4423"/>
                  <a:pt x="10570" y="4423"/>
                </a:cubicBezTo>
                <a:cubicBezTo>
                  <a:pt x="10553" y="4429"/>
                  <a:pt x="10541" y="4435"/>
                  <a:pt x="10523" y="4435"/>
                </a:cubicBezTo>
                <a:cubicBezTo>
                  <a:pt x="10511" y="4435"/>
                  <a:pt x="10499" y="4435"/>
                  <a:pt x="10488" y="4429"/>
                </a:cubicBezTo>
                <a:cubicBezTo>
                  <a:pt x="10476" y="4423"/>
                  <a:pt x="10476" y="4411"/>
                  <a:pt x="10464" y="4405"/>
                </a:cubicBezTo>
                <a:cubicBezTo>
                  <a:pt x="10446" y="4394"/>
                  <a:pt x="10440" y="4382"/>
                  <a:pt x="10422" y="4370"/>
                </a:cubicBezTo>
                <a:cubicBezTo>
                  <a:pt x="10393" y="4358"/>
                  <a:pt x="10375" y="4340"/>
                  <a:pt x="10339" y="4340"/>
                </a:cubicBezTo>
                <a:cubicBezTo>
                  <a:pt x="10316" y="4340"/>
                  <a:pt x="10304" y="4352"/>
                  <a:pt x="10280" y="4352"/>
                </a:cubicBezTo>
                <a:cubicBezTo>
                  <a:pt x="10268" y="4352"/>
                  <a:pt x="10262" y="4346"/>
                  <a:pt x="10250" y="4346"/>
                </a:cubicBezTo>
                <a:cubicBezTo>
                  <a:pt x="10250" y="4370"/>
                  <a:pt x="10245" y="4382"/>
                  <a:pt x="10250" y="4399"/>
                </a:cubicBezTo>
                <a:cubicBezTo>
                  <a:pt x="10250" y="4411"/>
                  <a:pt x="10256" y="4417"/>
                  <a:pt x="10256" y="4423"/>
                </a:cubicBezTo>
                <a:cubicBezTo>
                  <a:pt x="10256" y="4453"/>
                  <a:pt x="10250" y="4465"/>
                  <a:pt x="10250" y="4494"/>
                </a:cubicBezTo>
                <a:cubicBezTo>
                  <a:pt x="10233" y="4494"/>
                  <a:pt x="10227" y="4494"/>
                  <a:pt x="10215" y="4494"/>
                </a:cubicBezTo>
                <a:cubicBezTo>
                  <a:pt x="10191" y="4494"/>
                  <a:pt x="10191" y="4494"/>
                  <a:pt x="10191" y="4494"/>
                </a:cubicBezTo>
                <a:cubicBezTo>
                  <a:pt x="10185" y="4494"/>
                  <a:pt x="10179" y="4500"/>
                  <a:pt x="10167" y="4494"/>
                </a:cubicBezTo>
                <a:cubicBezTo>
                  <a:pt x="10156" y="4494"/>
                  <a:pt x="10156" y="4482"/>
                  <a:pt x="10144" y="4476"/>
                </a:cubicBezTo>
                <a:cubicBezTo>
                  <a:pt x="10138" y="4465"/>
                  <a:pt x="10132" y="4459"/>
                  <a:pt x="10120" y="4453"/>
                </a:cubicBezTo>
                <a:cubicBezTo>
                  <a:pt x="10114" y="4447"/>
                  <a:pt x="10102" y="4447"/>
                  <a:pt x="10090" y="4447"/>
                </a:cubicBezTo>
                <a:cubicBezTo>
                  <a:pt x="9978" y="4447"/>
                  <a:pt x="9978" y="4447"/>
                  <a:pt x="9978" y="4447"/>
                </a:cubicBezTo>
                <a:cubicBezTo>
                  <a:pt x="9978" y="4435"/>
                  <a:pt x="9972" y="4429"/>
                  <a:pt x="9966" y="4423"/>
                </a:cubicBezTo>
                <a:cubicBezTo>
                  <a:pt x="9966" y="4417"/>
                  <a:pt x="9966" y="4405"/>
                  <a:pt x="9966" y="4399"/>
                </a:cubicBezTo>
                <a:cubicBezTo>
                  <a:pt x="9960" y="4394"/>
                  <a:pt x="9948" y="4394"/>
                  <a:pt x="9942" y="4387"/>
                </a:cubicBezTo>
                <a:cubicBezTo>
                  <a:pt x="9930" y="4382"/>
                  <a:pt x="9924" y="4376"/>
                  <a:pt x="9918" y="4370"/>
                </a:cubicBezTo>
                <a:cubicBezTo>
                  <a:pt x="9912" y="4370"/>
                  <a:pt x="9901" y="4370"/>
                  <a:pt x="9895" y="4364"/>
                </a:cubicBezTo>
                <a:cubicBezTo>
                  <a:pt x="9877" y="4364"/>
                  <a:pt x="9865" y="4358"/>
                  <a:pt x="9847" y="4352"/>
                </a:cubicBezTo>
                <a:cubicBezTo>
                  <a:pt x="9829" y="4352"/>
                  <a:pt x="9818" y="4358"/>
                  <a:pt x="9806" y="4352"/>
                </a:cubicBezTo>
                <a:cubicBezTo>
                  <a:pt x="9783" y="4352"/>
                  <a:pt x="9777" y="4340"/>
                  <a:pt x="9759" y="4334"/>
                </a:cubicBezTo>
                <a:cubicBezTo>
                  <a:pt x="9736" y="4322"/>
                  <a:pt x="9718" y="4310"/>
                  <a:pt x="9712" y="4293"/>
                </a:cubicBezTo>
                <a:cubicBezTo>
                  <a:pt x="9712" y="4287"/>
                  <a:pt x="9706" y="4275"/>
                  <a:pt x="9706" y="4269"/>
                </a:cubicBezTo>
                <a:cubicBezTo>
                  <a:pt x="9706" y="4257"/>
                  <a:pt x="9712" y="4257"/>
                  <a:pt x="9718" y="4245"/>
                </a:cubicBezTo>
                <a:cubicBezTo>
                  <a:pt x="9724" y="4233"/>
                  <a:pt x="9736" y="4239"/>
                  <a:pt x="9741" y="4228"/>
                </a:cubicBezTo>
                <a:cubicBezTo>
                  <a:pt x="9741" y="4221"/>
                  <a:pt x="9747" y="4216"/>
                  <a:pt x="9747" y="4204"/>
                </a:cubicBezTo>
                <a:cubicBezTo>
                  <a:pt x="9747" y="4198"/>
                  <a:pt x="9741" y="4192"/>
                  <a:pt x="9736" y="4186"/>
                </a:cubicBezTo>
                <a:cubicBezTo>
                  <a:pt x="9730" y="4174"/>
                  <a:pt x="9718" y="4174"/>
                  <a:pt x="9712" y="4174"/>
                </a:cubicBezTo>
                <a:cubicBezTo>
                  <a:pt x="9706" y="4168"/>
                  <a:pt x="9700" y="4162"/>
                  <a:pt x="9688" y="4156"/>
                </a:cubicBezTo>
                <a:cubicBezTo>
                  <a:pt x="9700" y="4150"/>
                  <a:pt x="9694" y="4139"/>
                  <a:pt x="9706" y="4133"/>
                </a:cubicBezTo>
                <a:cubicBezTo>
                  <a:pt x="9712" y="4127"/>
                  <a:pt x="9724" y="4127"/>
                  <a:pt x="9730" y="4127"/>
                </a:cubicBezTo>
                <a:cubicBezTo>
                  <a:pt x="9736" y="4121"/>
                  <a:pt x="9747" y="4121"/>
                  <a:pt x="9753" y="4121"/>
                </a:cubicBezTo>
                <a:cubicBezTo>
                  <a:pt x="9747" y="4115"/>
                  <a:pt x="9753" y="4103"/>
                  <a:pt x="9747" y="4097"/>
                </a:cubicBezTo>
                <a:cubicBezTo>
                  <a:pt x="9741" y="4091"/>
                  <a:pt x="9730" y="4097"/>
                  <a:pt x="9724" y="4091"/>
                </a:cubicBezTo>
                <a:cubicBezTo>
                  <a:pt x="9706" y="4085"/>
                  <a:pt x="9694" y="4073"/>
                  <a:pt x="9676" y="4073"/>
                </a:cubicBezTo>
                <a:cubicBezTo>
                  <a:pt x="9670" y="4073"/>
                  <a:pt x="9664" y="4079"/>
                  <a:pt x="9653" y="4079"/>
                </a:cubicBezTo>
                <a:cubicBezTo>
                  <a:pt x="9647" y="4079"/>
                  <a:pt x="9641" y="4079"/>
                  <a:pt x="9635" y="4079"/>
                </a:cubicBezTo>
                <a:cubicBezTo>
                  <a:pt x="9617" y="4085"/>
                  <a:pt x="9605" y="4097"/>
                  <a:pt x="9587" y="4097"/>
                </a:cubicBezTo>
                <a:cubicBezTo>
                  <a:pt x="9581" y="4097"/>
                  <a:pt x="9575" y="4097"/>
                  <a:pt x="9564" y="4097"/>
                </a:cubicBezTo>
                <a:cubicBezTo>
                  <a:pt x="9540" y="4097"/>
                  <a:pt x="9522" y="4091"/>
                  <a:pt x="9498" y="4097"/>
                </a:cubicBezTo>
                <a:cubicBezTo>
                  <a:pt x="9487" y="4097"/>
                  <a:pt x="9481" y="4109"/>
                  <a:pt x="9475" y="4115"/>
                </a:cubicBezTo>
                <a:cubicBezTo>
                  <a:pt x="9463" y="4121"/>
                  <a:pt x="9457" y="4127"/>
                  <a:pt x="9451" y="4133"/>
                </a:cubicBezTo>
                <a:cubicBezTo>
                  <a:pt x="9445" y="4127"/>
                  <a:pt x="9433" y="4121"/>
                  <a:pt x="9427" y="4115"/>
                </a:cubicBezTo>
                <a:cubicBezTo>
                  <a:pt x="9421" y="4109"/>
                  <a:pt x="9421" y="4097"/>
                  <a:pt x="9409" y="4091"/>
                </a:cubicBezTo>
                <a:cubicBezTo>
                  <a:pt x="9398" y="4079"/>
                  <a:pt x="9380" y="4073"/>
                  <a:pt x="9362" y="4073"/>
                </a:cubicBezTo>
                <a:cubicBezTo>
                  <a:pt x="9338" y="4073"/>
                  <a:pt x="9321" y="4091"/>
                  <a:pt x="9297" y="4103"/>
                </a:cubicBezTo>
                <a:cubicBezTo>
                  <a:pt x="9291" y="4109"/>
                  <a:pt x="9279" y="4103"/>
                  <a:pt x="9273" y="4103"/>
                </a:cubicBezTo>
                <a:cubicBezTo>
                  <a:pt x="9261" y="4109"/>
                  <a:pt x="9261" y="4115"/>
                  <a:pt x="9249" y="4127"/>
                </a:cubicBezTo>
                <a:cubicBezTo>
                  <a:pt x="9137" y="4127"/>
                  <a:pt x="9137" y="4127"/>
                  <a:pt x="9137" y="4127"/>
                </a:cubicBezTo>
                <a:cubicBezTo>
                  <a:pt x="9131" y="4133"/>
                  <a:pt x="9131" y="4139"/>
                  <a:pt x="9125" y="4150"/>
                </a:cubicBezTo>
                <a:cubicBezTo>
                  <a:pt x="9119" y="4156"/>
                  <a:pt x="9125" y="4168"/>
                  <a:pt x="9119" y="4174"/>
                </a:cubicBezTo>
                <a:cubicBezTo>
                  <a:pt x="9113" y="4180"/>
                  <a:pt x="9107" y="4186"/>
                  <a:pt x="9095" y="4192"/>
                </a:cubicBezTo>
                <a:cubicBezTo>
                  <a:pt x="9089" y="4192"/>
                  <a:pt x="9083" y="4192"/>
                  <a:pt x="9071" y="4192"/>
                </a:cubicBezTo>
                <a:cubicBezTo>
                  <a:pt x="9054" y="4192"/>
                  <a:pt x="9042" y="4186"/>
                  <a:pt x="9030" y="4192"/>
                </a:cubicBezTo>
                <a:cubicBezTo>
                  <a:pt x="9018" y="4192"/>
                  <a:pt x="9012" y="4198"/>
                  <a:pt x="9006" y="4198"/>
                </a:cubicBezTo>
                <a:cubicBezTo>
                  <a:pt x="8994" y="4198"/>
                  <a:pt x="8994" y="4198"/>
                  <a:pt x="8994" y="4198"/>
                </a:cubicBezTo>
                <a:cubicBezTo>
                  <a:pt x="8982" y="4198"/>
                  <a:pt x="8971" y="4192"/>
                  <a:pt x="8959" y="4192"/>
                </a:cubicBezTo>
                <a:cubicBezTo>
                  <a:pt x="8929" y="4192"/>
                  <a:pt x="8917" y="4198"/>
                  <a:pt x="8888" y="4192"/>
                </a:cubicBezTo>
                <a:cubicBezTo>
                  <a:pt x="8882" y="4192"/>
                  <a:pt x="8876" y="4192"/>
                  <a:pt x="8870" y="4192"/>
                </a:cubicBezTo>
                <a:cubicBezTo>
                  <a:pt x="8858" y="4186"/>
                  <a:pt x="8852" y="4174"/>
                  <a:pt x="8846" y="4174"/>
                </a:cubicBezTo>
                <a:cubicBezTo>
                  <a:pt x="8823" y="4162"/>
                  <a:pt x="8823" y="4162"/>
                  <a:pt x="8823" y="4162"/>
                </a:cubicBezTo>
                <a:cubicBezTo>
                  <a:pt x="8816" y="4168"/>
                  <a:pt x="8805" y="4174"/>
                  <a:pt x="8805" y="4186"/>
                </a:cubicBezTo>
                <a:cubicBezTo>
                  <a:pt x="8805" y="4192"/>
                  <a:pt x="8805" y="4198"/>
                  <a:pt x="8805" y="4204"/>
                </a:cubicBezTo>
                <a:cubicBezTo>
                  <a:pt x="8805" y="4216"/>
                  <a:pt x="8799" y="4221"/>
                  <a:pt x="8799" y="4228"/>
                </a:cubicBezTo>
                <a:cubicBezTo>
                  <a:pt x="8799" y="4245"/>
                  <a:pt x="8799" y="4251"/>
                  <a:pt x="8799" y="4263"/>
                </a:cubicBezTo>
                <a:cubicBezTo>
                  <a:pt x="8793" y="4263"/>
                  <a:pt x="8787" y="4263"/>
                  <a:pt x="8775" y="4263"/>
                </a:cubicBezTo>
                <a:cubicBezTo>
                  <a:pt x="8769" y="4263"/>
                  <a:pt x="8763" y="4269"/>
                  <a:pt x="8751" y="4269"/>
                </a:cubicBezTo>
                <a:cubicBezTo>
                  <a:pt x="8739" y="4269"/>
                  <a:pt x="8727" y="4263"/>
                  <a:pt x="8716" y="4263"/>
                </a:cubicBezTo>
                <a:cubicBezTo>
                  <a:pt x="8716" y="4358"/>
                  <a:pt x="8716" y="4358"/>
                  <a:pt x="8716" y="4358"/>
                </a:cubicBezTo>
                <a:cubicBezTo>
                  <a:pt x="8627" y="4358"/>
                  <a:pt x="8627" y="4358"/>
                  <a:pt x="8627" y="4358"/>
                </a:cubicBezTo>
                <a:cubicBezTo>
                  <a:pt x="8627" y="4376"/>
                  <a:pt x="8621" y="4387"/>
                  <a:pt x="8621" y="4405"/>
                </a:cubicBezTo>
                <a:cubicBezTo>
                  <a:pt x="8621" y="4423"/>
                  <a:pt x="8621" y="4435"/>
                  <a:pt x="8621" y="4453"/>
                </a:cubicBezTo>
                <a:cubicBezTo>
                  <a:pt x="8621" y="4459"/>
                  <a:pt x="8615" y="4465"/>
                  <a:pt x="8609" y="4476"/>
                </a:cubicBezTo>
                <a:cubicBezTo>
                  <a:pt x="8609" y="4488"/>
                  <a:pt x="8603" y="4506"/>
                  <a:pt x="8603" y="4524"/>
                </a:cubicBezTo>
                <a:cubicBezTo>
                  <a:pt x="8603" y="4565"/>
                  <a:pt x="8603" y="4565"/>
                  <a:pt x="8603" y="4565"/>
                </a:cubicBezTo>
                <a:cubicBezTo>
                  <a:pt x="8538" y="4565"/>
                  <a:pt x="8538" y="4565"/>
                  <a:pt x="8538" y="4565"/>
                </a:cubicBezTo>
                <a:cubicBezTo>
                  <a:pt x="8538" y="4595"/>
                  <a:pt x="8532" y="4619"/>
                  <a:pt x="8508" y="4637"/>
                </a:cubicBezTo>
                <a:cubicBezTo>
                  <a:pt x="8502" y="4637"/>
                  <a:pt x="8490" y="4637"/>
                  <a:pt x="8484" y="4642"/>
                </a:cubicBezTo>
                <a:cubicBezTo>
                  <a:pt x="8479" y="4648"/>
                  <a:pt x="8479" y="4660"/>
                  <a:pt x="8467" y="4660"/>
                </a:cubicBezTo>
                <a:cubicBezTo>
                  <a:pt x="8461" y="4666"/>
                  <a:pt x="8455" y="4666"/>
                  <a:pt x="8443" y="4666"/>
                </a:cubicBezTo>
                <a:cubicBezTo>
                  <a:pt x="8437" y="4672"/>
                  <a:pt x="8425" y="4666"/>
                  <a:pt x="8425" y="4666"/>
                </a:cubicBezTo>
                <a:cubicBezTo>
                  <a:pt x="8413" y="4672"/>
                  <a:pt x="8419" y="4684"/>
                  <a:pt x="8413" y="4690"/>
                </a:cubicBezTo>
                <a:cubicBezTo>
                  <a:pt x="8407" y="4696"/>
                  <a:pt x="8396" y="4708"/>
                  <a:pt x="8396" y="4714"/>
                </a:cubicBezTo>
                <a:cubicBezTo>
                  <a:pt x="8384" y="4731"/>
                  <a:pt x="8384" y="4749"/>
                  <a:pt x="8372" y="4767"/>
                </a:cubicBezTo>
                <a:cubicBezTo>
                  <a:pt x="8366" y="4773"/>
                  <a:pt x="8360" y="4785"/>
                  <a:pt x="8354" y="4797"/>
                </a:cubicBezTo>
                <a:cubicBezTo>
                  <a:pt x="8348" y="4803"/>
                  <a:pt x="8354" y="4809"/>
                  <a:pt x="8348" y="4814"/>
                </a:cubicBezTo>
                <a:cubicBezTo>
                  <a:pt x="8342" y="4826"/>
                  <a:pt x="8330" y="4832"/>
                  <a:pt x="8324" y="4838"/>
                </a:cubicBezTo>
                <a:cubicBezTo>
                  <a:pt x="8318" y="4850"/>
                  <a:pt x="8318" y="4856"/>
                  <a:pt x="8313" y="4862"/>
                </a:cubicBezTo>
                <a:cubicBezTo>
                  <a:pt x="8307" y="4868"/>
                  <a:pt x="8313" y="4880"/>
                  <a:pt x="8307" y="4886"/>
                </a:cubicBezTo>
                <a:cubicBezTo>
                  <a:pt x="8301" y="4892"/>
                  <a:pt x="8295" y="4886"/>
                  <a:pt x="8283" y="4886"/>
                </a:cubicBezTo>
                <a:cubicBezTo>
                  <a:pt x="8271" y="4892"/>
                  <a:pt x="8259" y="4892"/>
                  <a:pt x="8247" y="4892"/>
                </a:cubicBezTo>
                <a:cubicBezTo>
                  <a:pt x="8247" y="4921"/>
                  <a:pt x="8247" y="4939"/>
                  <a:pt x="8247" y="4963"/>
                </a:cubicBezTo>
                <a:cubicBezTo>
                  <a:pt x="8247" y="4975"/>
                  <a:pt x="8241" y="4980"/>
                  <a:pt x="8241" y="4986"/>
                </a:cubicBezTo>
                <a:cubicBezTo>
                  <a:pt x="8235" y="4998"/>
                  <a:pt x="8235" y="5004"/>
                  <a:pt x="8235" y="5010"/>
                </a:cubicBezTo>
                <a:cubicBezTo>
                  <a:pt x="8230" y="5022"/>
                  <a:pt x="8218" y="5022"/>
                  <a:pt x="8212" y="5028"/>
                </a:cubicBezTo>
                <a:cubicBezTo>
                  <a:pt x="8206" y="5034"/>
                  <a:pt x="8194" y="5028"/>
                  <a:pt x="8188" y="5034"/>
                </a:cubicBezTo>
                <a:cubicBezTo>
                  <a:pt x="8182" y="5040"/>
                  <a:pt x="8182" y="5052"/>
                  <a:pt x="8176" y="5058"/>
                </a:cubicBezTo>
                <a:cubicBezTo>
                  <a:pt x="8176" y="5099"/>
                  <a:pt x="8176" y="5099"/>
                  <a:pt x="8176" y="5099"/>
                </a:cubicBezTo>
                <a:cubicBezTo>
                  <a:pt x="8194" y="5099"/>
                  <a:pt x="8206" y="5099"/>
                  <a:pt x="8224" y="5105"/>
                </a:cubicBezTo>
                <a:cubicBezTo>
                  <a:pt x="8230" y="5105"/>
                  <a:pt x="8235" y="5099"/>
                  <a:pt x="8247" y="5105"/>
                </a:cubicBezTo>
                <a:cubicBezTo>
                  <a:pt x="8253" y="5105"/>
                  <a:pt x="8259" y="5099"/>
                  <a:pt x="8265" y="5105"/>
                </a:cubicBezTo>
                <a:cubicBezTo>
                  <a:pt x="8277" y="5105"/>
                  <a:pt x="8277" y="5117"/>
                  <a:pt x="8283" y="5123"/>
                </a:cubicBezTo>
                <a:cubicBezTo>
                  <a:pt x="8271" y="5146"/>
                  <a:pt x="8271" y="5146"/>
                  <a:pt x="8271" y="5146"/>
                </a:cubicBezTo>
                <a:cubicBezTo>
                  <a:pt x="8271" y="5158"/>
                  <a:pt x="8259" y="5158"/>
                  <a:pt x="8259" y="5170"/>
                </a:cubicBezTo>
                <a:cubicBezTo>
                  <a:pt x="8259" y="5224"/>
                  <a:pt x="8265" y="5253"/>
                  <a:pt x="8265" y="5307"/>
                </a:cubicBezTo>
                <a:cubicBezTo>
                  <a:pt x="8265" y="5330"/>
                  <a:pt x="8265" y="5330"/>
                  <a:pt x="8265" y="5330"/>
                </a:cubicBezTo>
                <a:cubicBezTo>
                  <a:pt x="8265" y="5336"/>
                  <a:pt x="8265" y="5348"/>
                  <a:pt x="8265" y="5354"/>
                </a:cubicBezTo>
                <a:cubicBezTo>
                  <a:pt x="8259" y="5366"/>
                  <a:pt x="8253" y="5372"/>
                  <a:pt x="8247" y="5378"/>
                </a:cubicBezTo>
                <a:cubicBezTo>
                  <a:pt x="8241" y="5384"/>
                  <a:pt x="8224" y="5372"/>
                  <a:pt x="8224" y="5378"/>
                </a:cubicBezTo>
                <a:cubicBezTo>
                  <a:pt x="8218" y="5384"/>
                  <a:pt x="8218" y="5390"/>
                  <a:pt x="8218" y="5401"/>
                </a:cubicBezTo>
                <a:cubicBezTo>
                  <a:pt x="8218" y="5407"/>
                  <a:pt x="8230" y="5413"/>
                  <a:pt x="8230" y="5419"/>
                </a:cubicBezTo>
                <a:cubicBezTo>
                  <a:pt x="8230" y="5431"/>
                  <a:pt x="8230" y="5437"/>
                  <a:pt x="8235" y="5443"/>
                </a:cubicBezTo>
                <a:cubicBezTo>
                  <a:pt x="8235" y="5455"/>
                  <a:pt x="8241" y="5461"/>
                  <a:pt x="8241" y="5467"/>
                </a:cubicBezTo>
                <a:cubicBezTo>
                  <a:pt x="8241" y="5490"/>
                  <a:pt x="8241" y="5490"/>
                  <a:pt x="8241" y="5490"/>
                </a:cubicBezTo>
                <a:cubicBezTo>
                  <a:pt x="8241" y="5508"/>
                  <a:pt x="8235" y="5520"/>
                  <a:pt x="8247" y="5538"/>
                </a:cubicBezTo>
                <a:cubicBezTo>
                  <a:pt x="8247" y="5544"/>
                  <a:pt x="8259" y="5544"/>
                  <a:pt x="8265" y="5556"/>
                </a:cubicBezTo>
                <a:cubicBezTo>
                  <a:pt x="8271" y="5562"/>
                  <a:pt x="8271" y="5573"/>
                  <a:pt x="8277" y="5573"/>
                </a:cubicBezTo>
                <a:cubicBezTo>
                  <a:pt x="8289" y="5579"/>
                  <a:pt x="8295" y="5585"/>
                  <a:pt x="8301" y="5585"/>
                </a:cubicBezTo>
                <a:cubicBezTo>
                  <a:pt x="8313" y="5591"/>
                  <a:pt x="8313" y="5603"/>
                  <a:pt x="8324" y="5603"/>
                </a:cubicBezTo>
                <a:cubicBezTo>
                  <a:pt x="8330" y="5609"/>
                  <a:pt x="8342" y="5603"/>
                  <a:pt x="8348" y="5603"/>
                </a:cubicBezTo>
                <a:cubicBezTo>
                  <a:pt x="8354" y="5609"/>
                  <a:pt x="8366" y="5609"/>
                  <a:pt x="8372" y="5615"/>
                </a:cubicBezTo>
                <a:cubicBezTo>
                  <a:pt x="8384" y="5627"/>
                  <a:pt x="8372" y="5651"/>
                  <a:pt x="8384" y="5662"/>
                </a:cubicBezTo>
                <a:cubicBezTo>
                  <a:pt x="8390" y="5668"/>
                  <a:pt x="8396" y="5668"/>
                  <a:pt x="8407" y="5674"/>
                </a:cubicBezTo>
                <a:cubicBezTo>
                  <a:pt x="8413" y="5680"/>
                  <a:pt x="8419" y="5674"/>
                  <a:pt x="8425" y="5674"/>
                </a:cubicBezTo>
                <a:cubicBezTo>
                  <a:pt x="8425" y="5698"/>
                  <a:pt x="8425" y="5716"/>
                  <a:pt x="8425" y="5739"/>
                </a:cubicBezTo>
                <a:cubicBezTo>
                  <a:pt x="8431" y="5751"/>
                  <a:pt x="8437" y="5757"/>
                  <a:pt x="8443" y="5763"/>
                </a:cubicBezTo>
                <a:cubicBezTo>
                  <a:pt x="8449" y="5775"/>
                  <a:pt x="8461" y="5769"/>
                  <a:pt x="8473" y="5775"/>
                </a:cubicBezTo>
                <a:cubicBezTo>
                  <a:pt x="8490" y="5787"/>
                  <a:pt x="8502" y="5799"/>
                  <a:pt x="8520" y="5805"/>
                </a:cubicBezTo>
                <a:cubicBezTo>
                  <a:pt x="8538" y="5810"/>
                  <a:pt x="8550" y="5810"/>
                  <a:pt x="8573" y="5810"/>
                </a:cubicBezTo>
                <a:cubicBezTo>
                  <a:pt x="8573" y="5817"/>
                  <a:pt x="8573" y="5822"/>
                  <a:pt x="8573" y="5834"/>
                </a:cubicBezTo>
                <a:cubicBezTo>
                  <a:pt x="8573" y="5840"/>
                  <a:pt x="8573" y="5846"/>
                  <a:pt x="8573" y="5858"/>
                </a:cubicBezTo>
                <a:cubicBezTo>
                  <a:pt x="8579" y="5864"/>
                  <a:pt x="8573" y="5870"/>
                  <a:pt x="8573" y="5882"/>
                </a:cubicBezTo>
                <a:cubicBezTo>
                  <a:pt x="8579" y="5888"/>
                  <a:pt x="8591" y="5888"/>
                  <a:pt x="8597" y="5888"/>
                </a:cubicBezTo>
                <a:cubicBezTo>
                  <a:pt x="8609" y="5894"/>
                  <a:pt x="8615" y="5899"/>
                  <a:pt x="8621" y="5899"/>
                </a:cubicBezTo>
                <a:cubicBezTo>
                  <a:pt x="8633" y="5905"/>
                  <a:pt x="8633" y="5917"/>
                  <a:pt x="8639" y="5923"/>
                </a:cubicBezTo>
                <a:cubicBezTo>
                  <a:pt x="8650" y="5935"/>
                  <a:pt x="8668" y="5947"/>
                  <a:pt x="8686" y="5953"/>
                </a:cubicBezTo>
                <a:cubicBezTo>
                  <a:pt x="8692" y="5953"/>
                  <a:pt x="8698" y="5953"/>
                  <a:pt x="8710" y="5953"/>
                </a:cubicBezTo>
                <a:cubicBezTo>
                  <a:pt x="8716" y="5953"/>
                  <a:pt x="8722" y="5965"/>
                  <a:pt x="8734" y="5965"/>
                </a:cubicBezTo>
                <a:cubicBezTo>
                  <a:pt x="8739" y="5965"/>
                  <a:pt x="8751" y="5971"/>
                  <a:pt x="8763" y="5971"/>
                </a:cubicBezTo>
                <a:cubicBezTo>
                  <a:pt x="8775" y="5971"/>
                  <a:pt x="8781" y="5959"/>
                  <a:pt x="8787" y="5947"/>
                </a:cubicBezTo>
                <a:cubicBezTo>
                  <a:pt x="8793" y="5941"/>
                  <a:pt x="8787" y="5929"/>
                  <a:pt x="8793" y="5923"/>
                </a:cubicBezTo>
                <a:cubicBezTo>
                  <a:pt x="8805" y="5917"/>
                  <a:pt x="8823" y="5917"/>
                  <a:pt x="8840" y="5917"/>
                </a:cubicBezTo>
                <a:cubicBezTo>
                  <a:pt x="8846" y="5917"/>
                  <a:pt x="8852" y="5923"/>
                  <a:pt x="8864" y="5923"/>
                </a:cubicBezTo>
                <a:cubicBezTo>
                  <a:pt x="8870" y="5923"/>
                  <a:pt x="8876" y="5917"/>
                  <a:pt x="8888" y="5917"/>
                </a:cubicBezTo>
                <a:cubicBezTo>
                  <a:pt x="8900" y="5917"/>
                  <a:pt x="8900" y="5917"/>
                  <a:pt x="8900" y="5917"/>
                </a:cubicBezTo>
                <a:cubicBezTo>
                  <a:pt x="8923" y="5917"/>
                  <a:pt x="8935" y="5917"/>
                  <a:pt x="8959" y="5917"/>
                </a:cubicBezTo>
                <a:cubicBezTo>
                  <a:pt x="8965" y="5917"/>
                  <a:pt x="8977" y="5917"/>
                  <a:pt x="8982" y="5917"/>
                </a:cubicBezTo>
                <a:cubicBezTo>
                  <a:pt x="8989" y="5923"/>
                  <a:pt x="8982" y="5935"/>
                  <a:pt x="8994" y="5941"/>
                </a:cubicBezTo>
                <a:cubicBezTo>
                  <a:pt x="9012" y="5953"/>
                  <a:pt x="9030" y="5947"/>
                  <a:pt x="9048" y="5947"/>
                </a:cubicBezTo>
                <a:cubicBezTo>
                  <a:pt x="9066" y="5947"/>
                  <a:pt x="9071" y="5947"/>
                  <a:pt x="9083" y="5947"/>
                </a:cubicBezTo>
                <a:cubicBezTo>
                  <a:pt x="9095" y="5947"/>
                  <a:pt x="9101" y="5941"/>
                  <a:pt x="9107" y="5935"/>
                </a:cubicBezTo>
                <a:cubicBezTo>
                  <a:pt x="9113" y="5935"/>
                  <a:pt x="9125" y="5941"/>
                  <a:pt x="9131" y="5935"/>
                </a:cubicBezTo>
                <a:cubicBezTo>
                  <a:pt x="9137" y="5929"/>
                  <a:pt x="9137" y="5917"/>
                  <a:pt x="9143" y="5911"/>
                </a:cubicBezTo>
                <a:cubicBezTo>
                  <a:pt x="9148" y="5905"/>
                  <a:pt x="9154" y="5899"/>
                  <a:pt x="9166" y="5894"/>
                </a:cubicBezTo>
                <a:cubicBezTo>
                  <a:pt x="9172" y="5888"/>
                  <a:pt x="9178" y="5882"/>
                  <a:pt x="9190" y="5882"/>
                </a:cubicBezTo>
                <a:cubicBezTo>
                  <a:pt x="9202" y="5876"/>
                  <a:pt x="9214" y="5882"/>
                  <a:pt x="9232" y="5882"/>
                </a:cubicBezTo>
                <a:cubicBezTo>
                  <a:pt x="9249" y="5882"/>
                  <a:pt x="9261" y="5888"/>
                  <a:pt x="9279" y="5888"/>
                </a:cubicBezTo>
                <a:cubicBezTo>
                  <a:pt x="9291" y="5888"/>
                  <a:pt x="9291" y="5888"/>
                  <a:pt x="9291" y="5888"/>
                </a:cubicBezTo>
                <a:cubicBezTo>
                  <a:pt x="9303" y="5882"/>
                  <a:pt x="9309" y="5864"/>
                  <a:pt x="9321" y="5864"/>
                </a:cubicBezTo>
                <a:cubicBezTo>
                  <a:pt x="9338" y="5852"/>
                  <a:pt x="9356" y="5852"/>
                  <a:pt x="9380" y="5852"/>
                </a:cubicBezTo>
                <a:cubicBezTo>
                  <a:pt x="9392" y="5852"/>
                  <a:pt x="9409" y="5846"/>
                  <a:pt x="9415" y="5858"/>
                </a:cubicBezTo>
                <a:cubicBezTo>
                  <a:pt x="9421" y="5864"/>
                  <a:pt x="9421" y="5876"/>
                  <a:pt x="9421" y="5882"/>
                </a:cubicBezTo>
                <a:cubicBezTo>
                  <a:pt x="9427" y="5888"/>
                  <a:pt x="9433" y="5894"/>
                  <a:pt x="9439" y="5899"/>
                </a:cubicBezTo>
                <a:cubicBezTo>
                  <a:pt x="9439" y="5911"/>
                  <a:pt x="9439" y="5917"/>
                  <a:pt x="9445" y="5923"/>
                </a:cubicBezTo>
                <a:cubicBezTo>
                  <a:pt x="9445" y="5929"/>
                  <a:pt x="9445" y="5941"/>
                  <a:pt x="9451" y="5947"/>
                </a:cubicBezTo>
                <a:cubicBezTo>
                  <a:pt x="9457" y="5953"/>
                  <a:pt x="9463" y="5953"/>
                  <a:pt x="9475" y="5959"/>
                </a:cubicBezTo>
                <a:cubicBezTo>
                  <a:pt x="9481" y="5965"/>
                  <a:pt x="9487" y="5965"/>
                  <a:pt x="9498" y="5965"/>
                </a:cubicBezTo>
                <a:cubicBezTo>
                  <a:pt x="9694" y="5965"/>
                  <a:pt x="9694" y="5965"/>
                  <a:pt x="9694" y="5965"/>
                </a:cubicBezTo>
                <a:cubicBezTo>
                  <a:pt x="9694" y="6036"/>
                  <a:pt x="9694" y="6036"/>
                  <a:pt x="9694" y="6036"/>
                </a:cubicBezTo>
                <a:cubicBezTo>
                  <a:pt x="9694" y="6042"/>
                  <a:pt x="9688" y="6048"/>
                  <a:pt x="9688" y="6054"/>
                </a:cubicBezTo>
                <a:cubicBezTo>
                  <a:pt x="9688" y="6071"/>
                  <a:pt x="9694" y="6083"/>
                  <a:pt x="9688" y="6101"/>
                </a:cubicBezTo>
                <a:cubicBezTo>
                  <a:pt x="9688" y="6113"/>
                  <a:pt x="9694" y="6119"/>
                  <a:pt x="9688" y="6125"/>
                </a:cubicBezTo>
                <a:cubicBezTo>
                  <a:pt x="9688" y="6137"/>
                  <a:pt x="9676" y="6137"/>
                  <a:pt x="9670" y="6149"/>
                </a:cubicBezTo>
                <a:cubicBezTo>
                  <a:pt x="9670" y="6154"/>
                  <a:pt x="9664" y="6160"/>
                  <a:pt x="9664" y="6166"/>
                </a:cubicBezTo>
                <a:cubicBezTo>
                  <a:pt x="9664" y="6196"/>
                  <a:pt x="9658" y="6214"/>
                  <a:pt x="9658" y="6237"/>
                </a:cubicBezTo>
                <a:cubicBezTo>
                  <a:pt x="9658" y="6243"/>
                  <a:pt x="9658" y="6261"/>
                  <a:pt x="9653" y="6261"/>
                </a:cubicBezTo>
                <a:cubicBezTo>
                  <a:pt x="9653" y="6267"/>
                  <a:pt x="9641" y="6261"/>
                  <a:pt x="9635" y="6261"/>
                </a:cubicBezTo>
                <a:cubicBezTo>
                  <a:pt x="9623" y="6267"/>
                  <a:pt x="9629" y="6279"/>
                  <a:pt x="9623" y="6285"/>
                </a:cubicBezTo>
                <a:cubicBezTo>
                  <a:pt x="9629" y="6285"/>
                  <a:pt x="9635" y="6291"/>
                  <a:pt x="9647" y="6297"/>
                </a:cubicBezTo>
                <a:cubicBezTo>
                  <a:pt x="9658" y="6303"/>
                  <a:pt x="9676" y="6297"/>
                  <a:pt x="9688" y="6315"/>
                </a:cubicBezTo>
                <a:cubicBezTo>
                  <a:pt x="9700" y="6326"/>
                  <a:pt x="9688" y="6344"/>
                  <a:pt x="9694" y="6356"/>
                </a:cubicBezTo>
                <a:cubicBezTo>
                  <a:pt x="9700" y="6368"/>
                  <a:pt x="9700" y="6374"/>
                  <a:pt x="9706" y="6380"/>
                </a:cubicBezTo>
                <a:cubicBezTo>
                  <a:pt x="9712" y="6386"/>
                  <a:pt x="9724" y="6386"/>
                  <a:pt x="9730" y="6386"/>
                </a:cubicBezTo>
                <a:cubicBezTo>
                  <a:pt x="9736" y="6392"/>
                  <a:pt x="9747" y="6392"/>
                  <a:pt x="9753" y="6397"/>
                </a:cubicBezTo>
                <a:cubicBezTo>
                  <a:pt x="9759" y="6403"/>
                  <a:pt x="9753" y="6415"/>
                  <a:pt x="9759" y="6421"/>
                </a:cubicBezTo>
                <a:cubicBezTo>
                  <a:pt x="9771" y="6439"/>
                  <a:pt x="9789" y="6451"/>
                  <a:pt x="9800" y="6469"/>
                </a:cubicBezTo>
                <a:cubicBezTo>
                  <a:pt x="9800" y="6475"/>
                  <a:pt x="9806" y="6480"/>
                  <a:pt x="9806" y="6492"/>
                </a:cubicBezTo>
                <a:cubicBezTo>
                  <a:pt x="9818" y="6504"/>
                  <a:pt x="9829" y="6516"/>
                  <a:pt x="9835" y="6534"/>
                </a:cubicBezTo>
                <a:cubicBezTo>
                  <a:pt x="9841" y="6546"/>
                  <a:pt x="9847" y="6552"/>
                  <a:pt x="9847" y="6558"/>
                </a:cubicBezTo>
                <a:cubicBezTo>
                  <a:pt x="9853" y="6575"/>
                  <a:pt x="9847" y="6587"/>
                  <a:pt x="9847" y="6611"/>
                </a:cubicBezTo>
                <a:cubicBezTo>
                  <a:pt x="9847" y="6629"/>
                  <a:pt x="9853" y="6641"/>
                  <a:pt x="9859" y="6652"/>
                </a:cubicBezTo>
                <a:cubicBezTo>
                  <a:pt x="9865" y="6664"/>
                  <a:pt x="9877" y="6670"/>
                  <a:pt x="9877" y="6676"/>
                </a:cubicBezTo>
                <a:cubicBezTo>
                  <a:pt x="9877" y="6688"/>
                  <a:pt x="9871" y="6694"/>
                  <a:pt x="9871" y="6700"/>
                </a:cubicBezTo>
                <a:cubicBezTo>
                  <a:pt x="9871" y="6724"/>
                  <a:pt x="9871" y="6724"/>
                  <a:pt x="9871" y="6724"/>
                </a:cubicBezTo>
                <a:cubicBezTo>
                  <a:pt x="9871" y="6741"/>
                  <a:pt x="9877" y="6753"/>
                  <a:pt x="9883" y="6771"/>
                </a:cubicBezTo>
                <a:cubicBezTo>
                  <a:pt x="9889" y="6777"/>
                  <a:pt x="9901" y="6771"/>
                  <a:pt x="9906" y="6783"/>
                </a:cubicBezTo>
                <a:cubicBezTo>
                  <a:pt x="9912" y="6789"/>
                  <a:pt x="9906" y="6801"/>
                  <a:pt x="9906" y="6813"/>
                </a:cubicBezTo>
                <a:cubicBezTo>
                  <a:pt x="9906" y="6830"/>
                  <a:pt x="9906" y="6836"/>
                  <a:pt x="9906" y="6848"/>
                </a:cubicBezTo>
                <a:cubicBezTo>
                  <a:pt x="9906" y="6860"/>
                  <a:pt x="9901" y="6866"/>
                  <a:pt x="9901" y="6872"/>
                </a:cubicBezTo>
                <a:cubicBezTo>
                  <a:pt x="9901" y="6878"/>
                  <a:pt x="9901" y="6890"/>
                  <a:pt x="9895" y="6896"/>
                </a:cubicBezTo>
                <a:cubicBezTo>
                  <a:pt x="9889" y="6901"/>
                  <a:pt x="9877" y="6901"/>
                  <a:pt x="9871" y="6912"/>
                </a:cubicBezTo>
                <a:cubicBezTo>
                  <a:pt x="9853" y="6936"/>
                  <a:pt x="9841" y="6954"/>
                  <a:pt x="9835" y="6978"/>
                </a:cubicBezTo>
                <a:cubicBezTo>
                  <a:pt x="9835" y="6995"/>
                  <a:pt x="9841" y="7007"/>
                  <a:pt x="9835" y="7025"/>
                </a:cubicBezTo>
                <a:cubicBezTo>
                  <a:pt x="9835" y="7031"/>
                  <a:pt x="9835" y="7043"/>
                  <a:pt x="9829" y="7049"/>
                </a:cubicBezTo>
                <a:cubicBezTo>
                  <a:pt x="9829" y="7061"/>
                  <a:pt x="9812" y="7061"/>
                  <a:pt x="9806" y="7072"/>
                </a:cubicBezTo>
                <a:cubicBezTo>
                  <a:pt x="9806" y="7078"/>
                  <a:pt x="9800" y="7084"/>
                  <a:pt x="9800" y="7096"/>
                </a:cubicBezTo>
                <a:cubicBezTo>
                  <a:pt x="9795" y="7114"/>
                  <a:pt x="9800" y="7120"/>
                  <a:pt x="9800" y="7138"/>
                </a:cubicBezTo>
                <a:cubicBezTo>
                  <a:pt x="9800" y="7167"/>
                  <a:pt x="9795" y="7185"/>
                  <a:pt x="9806" y="7209"/>
                </a:cubicBezTo>
                <a:cubicBezTo>
                  <a:pt x="9806" y="7221"/>
                  <a:pt x="9818" y="7221"/>
                  <a:pt x="9824" y="7232"/>
                </a:cubicBezTo>
                <a:cubicBezTo>
                  <a:pt x="9835" y="7239"/>
                  <a:pt x="9847" y="7239"/>
                  <a:pt x="9847" y="7250"/>
                </a:cubicBezTo>
                <a:cubicBezTo>
                  <a:pt x="9847" y="7256"/>
                  <a:pt x="9847" y="7262"/>
                  <a:pt x="9847" y="7268"/>
                </a:cubicBezTo>
                <a:cubicBezTo>
                  <a:pt x="9847" y="7280"/>
                  <a:pt x="9847" y="7286"/>
                  <a:pt x="9847" y="7292"/>
                </a:cubicBezTo>
                <a:cubicBezTo>
                  <a:pt x="9847" y="7304"/>
                  <a:pt x="9853" y="7310"/>
                  <a:pt x="9859" y="7316"/>
                </a:cubicBezTo>
                <a:cubicBezTo>
                  <a:pt x="9865" y="7327"/>
                  <a:pt x="9865" y="7333"/>
                  <a:pt x="9871" y="7339"/>
                </a:cubicBezTo>
                <a:cubicBezTo>
                  <a:pt x="9883" y="7351"/>
                  <a:pt x="9906" y="7363"/>
                  <a:pt x="9924" y="7375"/>
                </a:cubicBezTo>
                <a:cubicBezTo>
                  <a:pt x="9924" y="7381"/>
                  <a:pt x="9924" y="7387"/>
                  <a:pt x="9924" y="7398"/>
                </a:cubicBezTo>
                <a:cubicBezTo>
                  <a:pt x="9924" y="7410"/>
                  <a:pt x="9930" y="7416"/>
                  <a:pt x="9936" y="7422"/>
                </a:cubicBezTo>
                <a:cubicBezTo>
                  <a:pt x="9936" y="7434"/>
                  <a:pt x="9936" y="7440"/>
                  <a:pt x="9942" y="7446"/>
                </a:cubicBezTo>
                <a:cubicBezTo>
                  <a:pt x="9942" y="7458"/>
                  <a:pt x="9936" y="7464"/>
                  <a:pt x="9942" y="7470"/>
                </a:cubicBezTo>
                <a:cubicBezTo>
                  <a:pt x="9942" y="7482"/>
                  <a:pt x="9960" y="7482"/>
                  <a:pt x="9960" y="7493"/>
                </a:cubicBezTo>
                <a:cubicBezTo>
                  <a:pt x="9960" y="7612"/>
                  <a:pt x="9960" y="7612"/>
                  <a:pt x="9960" y="7612"/>
                </a:cubicBezTo>
                <a:cubicBezTo>
                  <a:pt x="9960" y="7624"/>
                  <a:pt x="9966" y="7636"/>
                  <a:pt x="9966" y="7653"/>
                </a:cubicBezTo>
                <a:cubicBezTo>
                  <a:pt x="9966" y="7659"/>
                  <a:pt x="9966" y="7671"/>
                  <a:pt x="9966" y="7677"/>
                </a:cubicBezTo>
                <a:cubicBezTo>
                  <a:pt x="9972" y="7695"/>
                  <a:pt x="9983" y="7707"/>
                  <a:pt x="9990" y="7725"/>
                </a:cubicBezTo>
                <a:cubicBezTo>
                  <a:pt x="10007" y="7748"/>
                  <a:pt x="10037" y="7754"/>
                  <a:pt x="10055" y="7784"/>
                </a:cubicBezTo>
                <a:cubicBezTo>
                  <a:pt x="10055" y="7790"/>
                  <a:pt x="10055" y="7802"/>
                  <a:pt x="10055" y="7808"/>
                </a:cubicBezTo>
                <a:cubicBezTo>
                  <a:pt x="10055" y="7814"/>
                  <a:pt x="10061" y="7825"/>
                  <a:pt x="10061" y="7831"/>
                </a:cubicBezTo>
                <a:cubicBezTo>
                  <a:pt x="10061" y="7837"/>
                  <a:pt x="10067" y="7843"/>
                  <a:pt x="10072" y="7855"/>
                </a:cubicBezTo>
                <a:cubicBezTo>
                  <a:pt x="10079" y="7873"/>
                  <a:pt x="10079" y="7885"/>
                  <a:pt x="10090" y="7896"/>
                </a:cubicBezTo>
                <a:cubicBezTo>
                  <a:pt x="10090" y="7908"/>
                  <a:pt x="10102" y="7914"/>
                  <a:pt x="10114" y="7920"/>
                </a:cubicBezTo>
                <a:cubicBezTo>
                  <a:pt x="10120" y="7932"/>
                  <a:pt x="10132" y="7926"/>
                  <a:pt x="10132" y="7938"/>
                </a:cubicBezTo>
                <a:cubicBezTo>
                  <a:pt x="10138" y="7956"/>
                  <a:pt x="10132" y="7968"/>
                  <a:pt x="10132" y="7985"/>
                </a:cubicBezTo>
                <a:cubicBezTo>
                  <a:pt x="10138" y="7991"/>
                  <a:pt x="10144" y="7997"/>
                  <a:pt x="10144" y="8009"/>
                </a:cubicBezTo>
                <a:cubicBezTo>
                  <a:pt x="10150" y="8015"/>
                  <a:pt x="10161" y="8021"/>
                  <a:pt x="10161" y="8033"/>
                </a:cubicBezTo>
                <a:cubicBezTo>
                  <a:pt x="10161" y="8039"/>
                  <a:pt x="10161" y="8039"/>
                  <a:pt x="10161" y="8039"/>
                </a:cubicBezTo>
                <a:cubicBezTo>
                  <a:pt x="10161" y="8051"/>
                  <a:pt x="10144" y="8051"/>
                  <a:pt x="10138" y="8057"/>
                </a:cubicBezTo>
                <a:cubicBezTo>
                  <a:pt x="10132" y="8069"/>
                  <a:pt x="10126" y="8074"/>
                  <a:pt x="10120" y="8080"/>
                </a:cubicBezTo>
                <a:cubicBezTo>
                  <a:pt x="10120" y="8086"/>
                  <a:pt x="10126" y="8098"/>
                  <a:pt x="10120" y="8104"/>
                </a:cubicBezTo>
                <a:cubicBezTo>
                  <a:pt x="10132" y="8104"/>
                  <a:pt x="10138" y="8110"/>
                  <a:pt x="10144" y="8110"/>
                </a:cubicBezTo>
                <a:cubicBezTo>
                  <a:pt x="10167" y="8110"/>
                  <a:pt x="10167" y="8110"/>
                  <a:pt x="10167" y="8110"/>
                </a:cubicBezTo>
                <a:cubicBezTo>
                  <a:pt x="10167" y="8116"/>
                  <a:pt x="10167" y="8128"/>
                  <a:pt x="10167" y="8134"/>
                </a:cubicBezTo>
                <a:cubicBezTo>
                  <a:pt x="10167" y="8140"/>
                  <a:pt x="10167" y="8151"/>
                  <a:pt x="10167" y="8157"/>
                </a:cubicBezTo>
                <a:cubicBezTo>
                  <a:pt x="10173" y="8163"/>
                  <a:pt x="10185" y="8163"/>
                  <a:pt x="10191" y="8169"/>
                </a:cubicBezTo>
                <a:cubicBezTo>
                  <a:pt x="10197" y="8175"/>
                  <a:pt x="10203" y="8181"/>
                  <a:pt x="10215" y="8181"/>
                </a:cubicBezTo>
                <a:cubicBezTo>
                  <a:pt x="10327" y="8181"/>
                  <a:pt x="10327" y="8181"/>
                  <a:pt x="10327" y="8181"/>
                </a:cubicBezTo>
                <a:cubicBezTo>
                  <a:pt x="10345" y="8181"/>
                  <a:pt x="10357" y="8169"/>
                  <a:pt x="10375" y="8163"/>
                </a:cubicBezTo>
                <a:cubicBezTo>
                  <a:pt x="10393" y="8157"/>
                  <a:pt x="10404" y="8151"/>
                  <a:pt x="10422" y="8151"/>
                </a:cubicBezTo>
                <a:cubicBezTo>
                  <a:pt x="10565" y="8151"/>
                  <a:pt x="10565" y="8151"/>
                  <a:pt x="10565" y="8151"/>
                </a:cubicBezTo>
                <a:cubicBezTo>
                  <a:pt x="10565" y="8140"/>
                  <a:pt x="10577" y="8140"/>
                  <a:pt x="10577" y="8128"/>
                </a:cubicBezTo>
                <a:cubicBezTo>
                  <a:pt x="10582" y="8122"/>
                  <a:pt x="10577" y="8110"/>
                  <a:pt x="10577" y="8104"/>
                </a:cubicBezTo>
                <a:cubicBezTo>
                  <a:pt x="10582" y="8098"/>
                  <a:pt x="10594" y="8098"/>
                  <a:pt x="10600" y="8098"/>
                </a:cubicBezTo>
                <a:cubicBezTo>
                  <a:pt x="10612" y="8098"/>
                  <a:pt x="10618" y="8098"/>
                  <a:pt x="10624" y="8098"/>
                </a:cubicBezTo>
                <a:cubicBezTo>
                  <a:pt x="10642" y="8098"/>
                  <a:pt x="10654" y="8098"/>
                  <a:pt x="10671" y="8092"/>
                </a:cubicBezTo>
                <a:cubicBezTo>
                  <a:pt x="10677" y="8092"/>
                  <a:pt x="10689" y="8092"/>
                  <a:pt x="10695" y="8086"/>
                </a:cubicBezTo>
                <a:cubicBezTo>
                  <a:pt x="10701" y="8080"/>
                  <a:pt x="10707" y="8074"/>
                  <a:pt x="10713" y="8062"/>
                </a:cubicBezTo>
                <a:cubicBezTo>
                  <a:pt x="10713" y="8057"/>
                  <a:pt x="10707" y="8045"/>
                  <a:pt x="10713" y="8039"/>
                </a:cubicBezTo>
                <a:cubicBezTo>
                  <a:pt x="10713" y="8033"/>
                  <a:pt x="10725" y="8039"/>
                  <a:pt x="10731" y="8033"/>
                </a:cubicBezTo>
                <a:cubicBezTo>
                  <a:pt x="10743" y="8027"/>
                  <a:pt x="10748" y="8021"/>
                  <a:pt x="10754" y="8015"/>
                </a:cubicBezTo>
                <a:cubicBezTo>
                  <a:pt x="10766" y="8003"/>
                  <a:pt x="10772" y="7997"/>
                  <a:pt x="10778" y="7991"/>
                </a:cubicBezTo>
                <a:cubicBezTo>
                  <a:pt x="10790" y="7980"/>
                  <a:pt x="10796" y="7980"/>
                  <a:pt x="10802" y="7968"/>
                </a:cubicBezTo>
                <a:cubicBezTo>
                  <a:pt x="10808" y="7950"/>
                  <a:pt x="10808" y="7938"/>
                  <a:pt x="10820" y="7920"/>
                </a:cubicBezTo>
                <a:cubicBezTo>
                  <a:pt x="10825" y="7914"/>
                  <a:pt x="10831" y="7908"/>
                  <a:pt x="10843" y="7896"/>
                </a:cubicBezTo>
                <a:cubicBezTo>
                  <a:pt x="10861" y="7885"/>
                  <a:pt x="10879" y="7879"/>
                  <a:pt x="10885" y="7861"/>
                </a:cubicBezTo>
                <a:cubicBezTo>
                  <a:pt x="10891" y="7849"/>
                  <a:pt x="10891" y="7843"/>
                  <a:pt x="10891" y="7837"/>
                </a:cubicBezTo>
                <a:cubicBezTo>
                  <a:pt x="10897" y="7825"/>
                  <a:pt x="10909" y="7819"/>
                  <a:pt x="10914" y="7814"/>
                </a:cubicBezTo>
                <a:cubicBezTo>
                  <a:pt x="10926" y="7802"/>
                  <a:pt x="10932" y="7802"/>
                  <a:pt x="10938" y="7790"/>
                </a:cubicBezTo>
                <a:cubicBezTo>
                  <a:pt x="10944" y="7766"/>
                  <a:pt x="10944" y="7754"/>
                  <a:pt x="10944" y="7730"/>
                </a:cubicBezTo>
                <a:cubicBezTo>
                  <a:pt x="10944" y="7719"/>
                  <a:pt x="10950" y="7713"/>
                  <a:pt x="10944" y="7701"/>
                </a:cubicBezTo>
                <a:cubicBezTo>
                  <a:pt x="10944" y="7689"/>
                  <a:pt x="10932" y="7689"/>
                  <a:pt x="10926" y="7677"/>
                </a:cubicBezTo>
                <a:cubicBezTo>
                  <a:pt x="10926" y="7671"/>
                  <a:pt x="10926" y="7659"/>
                  <a:pt x="10920" y="7653"/>
                </a:cubicBezTo>
                <a:cubicBezTo>
                  <a:pt x="10932" y="7648"/>
                  <a:pt x="10932" y="7636"/>
                  <a:pt x="10944" y="7636"/>
                </a:cubicBezTo>
                <a:cubicBezTo>
                  <a:pt x="10950" y="7636"/>
                  <a:pt x="10962" y="7636"/>
                  <a:pt x="10968" y="7636"/>
                </a:cubicBezTo>
                <a:cubicBezTo>
                  <a:pt x="10974" y="7636"/>
                  <a:pt x="10986" y="7636"/>
                  <a:pt x="10991" y="7636"/>
                </a:cubicBezTo>
                <a:cubicBezTo>
                  <a:pt x="11003" y="7636"/>
                  <a:pt x="11003" y="7618"/>
                  <a:pt x="11015" y="7612"/>
                </a:cubicBezTo>
                <a:cubicBezTo>
                  <a:pt x="11021" y="7606"/>
                  <a:pt x="11027" y="7606"/>
                  <a:pt x="11039" y="7594"/>
                </a:cubicBezTo>
                <a:cubicBezTo>
                  <a:pt x="11045" y="7588"/>
                  <a:pt x="11045" y="7576"/>
                  <a:pt x="11051" y="7576"/>
                </a:cubicBezTo>
                <a:cubicBezTo>
                  <a:pt x="11063" y="7571"/>
                  <a:pt x="11069" y="7564"/>
                  <a:pt x="11075" y="7559"/>
                </a:cubicBezTo>
                <a:cubicBezTo>
                  <a:pt x="11080" y="7553"/>
                  <a:pt x="11098" y="7559"/>
                  <a:pt x="11098" y="7553"/>
                </a:cubicBezTo>
                <a:cubicBezTo>
                  <a:pt x="11104" y="7547"/>
                  <a:pt x="11098" y="7535"/>
                  <a:pt x="11098" y="7529"/>
                </a:cubicBezTo>
                <a:cubicBezTo>
                  <a:pt x="11098" y="7499"/>
                  <a:pt x="11092" y="7487"/>
                  <a:pt x="11086" y="7458"/>
                </a:cubicBezTo>
                <a:cubicBezTo>
                  <a:pt x="11086" y="7446"/>
                  <a:pt x="11080" y="7428"/>
                  <a:pt x="11075" y="7416"/>
                </a:cubicBezTo>
                <a:cubicBezTo>
                  <a:pt x="11075" y="7398"/>
                  <a:pt x="11069" y="7381"/>
                  <a:pt x="11057" y="7369"/>
                </a:cubicBezTo>
                <a:cubicBezTo>
                  <a:pt x="11051" y="7351"/>
                  <a:pt x="11039" y="7345"/>
                  <a:pt x="11039" y="7321"/>
                </a:cubicBezTo>
                <a:cubicBezTo>
                  <a:pt x="11039" y="7310"/>
                  <a:pt x="11051" y="7310"/>
                  <a:pt x="11057" y="7298"/>
                </a:cubicBezTo>
                <a:cubicBezTo>
                  <a:pt x="11069" y="7292"/>
                  <a:pt x="11069" y="7286"/>
                  <a:pt x="11075" y="7274"/>
                </a:cubicBezTo>
                <a:cubicBezTo>
                  <a:pt x="11080" y="7268"/>
                  <a:pt x="11086" y="7262"/>
                  <a:pt x="11098" y="7256"/>
                </a:cubicBezTo>
                <a:cubicBezTo>
                  <a:pt x="11104" y="7250"/>
                  <a:pt x="11116" y="7250"/>
                  <a:pt x="11122" y="7250"/>
                </a:cubicBezTo>
                <a:cubicBezTo>
                  <a:pt x="11128" y="7244"/>
                  <a:pt x="11128" y="7232"/>
                  <a:pt x="11134" y="7227"/>
                </a:cubicBezTo>
                <a:cubicBezTo>
                  <a:pt x="11140" y="7215"/>
                  <a:pt x="11152" y="7215"/>
                  <a:pt x="11158" y="7203"/>
                </a:cubicBezTo>
                <a:cubicBezTo>
                  <a:pt x="11163" y="7197"/>
                  <a:pt x="11158" y="7185"/>
                  <a:pt x="11169" y="7179"/>
                </a:cubicBezTo>
                <a:cubicBezTo>
                  <a:pt x="11181" y="7167"/>
                  <a:pt x="11193" y="7161"/>
                  <a:pt x="11211" y="7155"/>
                </a:cubicBezTo>
                <a:cubicBezTo>
                  <a:pt x="11223" y="7155"/>
                  <a:pt x="11229" y="7155"/>
                  <a:pt x="11235" y="7150"/>
                </a:cubicBezTo>
                <a:cubicBezTo>
                  <a:pt x="11241" y="7150"/>
                  <a:pt x="11252" y="7155"/>
                  <a:pt x="11258" y="7150"/>
                </a:cubicBezTo>
                <a:cubicBezTo>
                  <a:pt x="11270" y="7150"/>
                  <a:pt x="11270" y="7138"/>
                  <a:pt x="11282" y="7132"/>
                </a:cubicBezTo>
                <a:cubicBezTo>
                  <a:pt x="11300" y="7126"/>
                  <a:pt x="11312" y="7120"/>
                  <a:pt x="11329" y="7108"/>
                </a:cubicBezTo>
                <a:cubicBezTo>
                  <a:pt x="11341" y="7090"/>
                  <a:pt x="11353" y="7078"/>
                  <a:pt x="11353" y="7061"/>
                </a:cubicBezTo>
                <a:cubicBezTo>
                  <a:pt x="11359" y="7043"/>
                  <a:pt x="11353" y="7031"/>
                  <a:pt x="11353" y="7013"/>
                </a:cubicBezTo>
                <a:cubicBezTo>
                  <a:pt x="11353" y="7007"/>
                  <a:pt x="11359" y="7001"/>
                  <a:pt x="11359" y="6989"/>
                </a:cubicBezTo>
                <a:cubicBezTo>
                  <a:pt x="11359" y="6960"/>
                  <a:pt x="11359" y="6960"/>
                  <a:pt x="11359" y="6960"/>
                </a:cubicBezTo>
                <a:cubicBezTo>
                  <a:pt x="11359" y="6942"/>
                  <a:pt x="11365" y="6936"/>
                  <a:pt x="11359" y="6924"/>
                </a:cubicBezTo>
                <a:cubicBezTo>
                  <a:pt x="11359" y="6912"/>
                  <a:pt x="11347" y="6906"/>
                  <a:pt x="11347" y="6901"/>
                </a:cubicBezTo>
                <a:cubicBezTo>
                  <a:pt x="11347" y="6765"/>
                  <a:pt x="11347" y="6765"/>
                  <a:pt x="11347" y="6765"/>
                </a:cubicBezTo>
                <a:cubicBezTo>
                  <a:pt x="11341" y="6759"/>
                  <a:pt x="11335" y="6753"/>
                  <a:pt x="11329" y="6747"/>
                </a:cubicBezTo>
                <a:cubicBezTo>
                  <a:pt x="11312" y="6724"/>
                  <a:pt x="11306" y="6700"/>
                  <a:pt x="11294" y="6670"/>
                </a:cubicBezTo>
                <a:cubicBezTo>
                  <a:pt x="11294" y="6658"/>
                  <a:pt x="11306" y="6647"/>
                  <a:pt x="11306" y="6629"/>
                </a:cubicBezTo>
                <a:cubicBezTo>
                  <a:pt x="11306" y="6617"/>
                  <a:pt x="11300" y="6611"/>
                  <a:pt x="11300" y="6605"/>
                </a:cubicBezTo>
                <a:cubicBezTo>
                  <a:pt x="11300" y="6593"/>
                  <a:pt x="11306" y="6587"/>
                  <a:pt x="11306" y="6581"/>
                </a:cubicBezTo>
                <a:cubicBezTo>
                  <a:pt x="11306" y="6575"/>
                  <a:pt x="11294" y="6569"/>
                  <a:pt x="11294" y="6558"/>
                </a:cubicBezTo>
                <a:cubicBezTo>
                  <a:pt x="11294" y="6552"/>
                  <a:pt x="11282" y="6546"/>
                  <a:pt x="11282" y="6534"/>
                </a:cubicBezTo>
                <a:cubicBezTo>
                  <a:pt x="11282" y="6522"/>
                  <a:pt x="11282" y="6522"/>
                  <a:pt x="11282" y="6522"/>
                </a:cubicBezTo>
                <a:cubicBezTo>
                  <a:pt x="11282" y="6510"/>
                  <a:pt x="11282" y="6498"/>
                  <a:pt x="11288" y="6492"/>
                </a:cubicBezTo>
                <a:cubicBezTo>
                  <a:pt x="11288" y="6480"/>
                  <a:pt x="11288" y="6475"/>
                  <a:pt x="11288" y="6469"/>
                </a:cubicBezTo>
                <a:cubicBezTo>
                  <a:pt x="11288" y="6457"/>
                  <a:pt x="11306" y="6457"/>
                  <a:pt x="11312" y="6451"/>
                </a:cubicBezTo>
                <a:cubicBezTo>
                  <a:pt x="11329" y="6421"/>
                  <a:pt x="11353" y="6409"/>
                  <a:pt x="11365" y="6380"/>
                </a:cubicBezTo>
                <a:cubicBezTo>
                  <a:pt x="11371" y="6374"/>
                  <a:pt x="11371" y="6368"/>
                  <a:pt x="11371" y="6356"/>
                </a:cubicBezTo>
                <a:cubicBezTo>
                  <a:pt x="11377" y="6350"/>
                  <a:pt x="11389" y="6344"/>
                  <a:pt x="11389" y="6338"/>
                </a:cubicBezTo>
                <a:cubicBezTo>
                  <a:pt x="11395" y="6326"/>
                  <a:pt x="11395" y="6320"/>
                  <a:pt x="11395" y="6315"/>
                </a:cubicBezTo>
                <a:cubicBezTo>
                  <a:pt x="11401" y="6297"/>
                  <a:pt x="11407" y="6285"/>
                  <a:pt x="11418" y="6267"/>
                </a:cubicBezTo>
                <a:cubicBezTo>
                  <a:pt x="11424" y="6261"/>
                  <a:pt x="11436" y="6255"/>
                  <a:pt x="11442" y="6249"/>
                </a:cubicBezTo>
                <a:cubicBezTo>
                  <a:pt x="11448" y="6243"/>
                  <a:pt x="11460" y="6237"/>
                  <a:pt x="11466" y="6231"/>
                </a:cubicBezTo>
                <a:cubicBezTo>
                  <a:pt x="11472" y="6226"/>
                  <a:pt x="11478" y="6220"/>
                  <a:pt x="11484" y="6208"/>
                </a:cubicBezTo>
                <a:cubicBezTo>
                  <a:pt x="11495" y="6196"/>
                  <a:pt x="11507" y="6184"/>
                  <a:pt x="11525" y="6172"/>
                </a:cubicBezTo>
                <a:cubicBezTo>
                  <a:pt x="11537" y="6160"/>
                  <a:pt x="11543" y="6154"/>
                  <a:pt x="11549" y="6149"/>
                </a:cubicBezTo>
                <a:cubicBezTo>
                  <a:pt x="11561" y="6137"/>
                  <a:pt x="11561" y="6131"/>
                  <a:pt x="11573" y="6125"/>
                </a:cubicBezTo>
                <a:cubicBezTo>
                  <a:pt x="11590" y="6113"/>
                  <a:pt x="11602" y="6107"/>
                  <a:pt x="11620" y="6095"/>
                </a:cubicBezTo>
                <a:cubicBezTo>
                  <a:pt x="11626" y="6089"/>
                  <a:pt x="11626" y="6077"/>
                  <a:pt x="11632" y="6071"/>
                </a:cubicBezTo>
                <a:cubicBezTo>
                  <a:pt x="11638" y="6065"/>
                  <a:pt x="11644" y="6065"/>
                  <a:pt x="11656" y="6054"/>
                </a:cubicBezTo>
                <a:cubicBezTo>
                  <a:pt x="11656" y="6048"/>
                  <a:pt x="11656" y="6036"/>
                  <a:pt x="11656" y="6036"/>
                </a:cubicBezTo>
                <a:cubicBezTo>
                  <a:pt x="11661" y="6030"/>
                  <a:pt x="11673" y="6030"/>
                  <a:pt x="11679" y="6030"/>
                </a:cubicBezTo>
                <a:cubicBezTo>
                  <a:pt x="11691" y="6024"/>
                  <a:pt x="11697" y="6012"/>
                  <a:pt x="11703" y="6012"/>
                </a:cubicBezTo>
                <a:cubicBezTo>
                  <a:pt x="11715" y="6006"/>
                  <a:pt x="11721" y="6000"/>
                  <a:pt x="11727" y="5994"/>
                </a:cubicBezTo>
                <a:cubicBezTo>
                  <a:pt x="11733" y="5988"/>
                  <a:pt x="11745" y="5988"/>
                  <a:pt x="11750" y="5983"/>
                </a:cubicBezTo>
                <a:cubicBezTo>
                  <a:pt x="11756" y="5976"/>
                  <a:pt x="11762" y="5965"/>
                  <a:pt x="11768" y="5959"/>
                </a:cubicBezTo>
                <a:cubicBezTo>
                  <a:pt x="11780" y="5935"/>
                  <a:pt x="11774" y="5917"/>
                  <a:pt x="11786" y="5888"/>
                </a:cubicBezTo>
                <a:cubicBezTo>
                  <a:pt x="11786" y="5882"/>
                  <a:pt x="11804" y="5882"/>
                  <a:pt x="11810" y="5876"/>
                </a:cubicBezTo>
                <a:cubicBezTo>
                  <a:pt x="11816" y="5864"/>
                  <a:pt x="11822" y="5858"/>
                  <a:pt x="11827" y="5852"/>
                </a:cubicBezTo>
                <a:cubicBezTo>
                  <a:pt x="11839" y="5846"/>
                  <a:pt x="11851" y="5840"/>
                  <a:pt x="11857" y="5834"/>
                </a:cubicBezTo>
                <a:cubicBezTo>
                  <a:pt x="11869" y="5828"/>
                  <a:pt x="11869" y="5817"/>
                  <a:pt x="11875" y="5810"/>
                </a:cubicBezTo>
                <a:cubicBezTo>
                  <a:pt x="11881" y="5805"/>
                  <a:pt x="11887" y="5799"/>
                  <a:pt x="11893" y="5787"/>
                </a:cubicBezTo>
                <a:cubicBezTo>
                  <a:pt x="11899" y="5769"/>
                  <a:pt x="11899" y="5757"/>
                  <a:pt x="11899" y="5739"/>
                </a:cubicBezTo>
                <a:cubicBezTo>
                  <a:pt x="11899" y="5728"/>
                  <a:pt x="11899" y="5716"/>
                  <a:pt x="11899" y="5698"/>
                </a:cubicBezTo>
                <a:cubicBezTo>
                  <a:pt x="11899" y="5668"/>
                  <a:pt x="11916" y="5651"/>
                  <a:pt x="11916" y="5621"/>
                </a:cubicBezTo>
                <a:cubicBezTo>
                  <a:pt x="11916" y="5573"/>
                  <a:pt x="11916" y="5573"/>
                  <a:pt x="11916" y="5573"/>
                </a:cubicBezTo>
                <a:cubicBezTo>
                  <a:pt x="11905" y="5573"/>
                  <a:pt x="11893" y="5573"/>
                  <a:pt x="11881" y="5573"/>
                </a:cubicBezTo>
                <a:cubicBezTo>
                  <a:pt x="11869" y="5573"/>
                  <a:pt x="11851" y="5573"/>
                  <a:pt x="11839" y="5573"/>
                </a:cubicBezTo>
                <a:cubicBezTo>
                  <a:pt x="11834" y="5579"/>
                  <a:pt x="11827" y="5591"/>
                  <a:pt x="11816" y="5591"/>
                </a:cubicBezTo>
                <a:cubicBezTo>
                  <a:pt x="11792" y="5609"/>
                  <a:pt x="11774" y="5627"/>
                  <a:pt x="11739" y="5627"/>
                </a:cubicBezTo>
                <a:cubicBezTo>
                  <a:pt x="11721" y="5627"/>
                  <a:pt x="11715" y="5615"/>
                  <a:pt x="11697" y="5615"/>
                </a:cubicBezTo>
                <a:cubicBezTo>
                  <a:pt x="11673" y="5615"/>
                  <a:pt x="11673" y="5615"/>
                  <a:pt x="11673" y="5615"/>
                </a:cubicBezTo>
                <a:cubicBezTo>
                  <a:pt x="11656" y="5615"/>
                  <a:pt x="11650" y="5621"/>
                  <a:pt x="11632" y="5621"/>
                </a:cubicBezTo>
                <a:cubicBezTo>
                  <a:pt x="11614" y="5621"/>
                  <a:pt x="11602" y="5621"/>
                  <a:pt x="11584" y="5621"/>
                </a:cubicBezTo>
                <a:cubicBezTo>
                  <a:pt x="11579" y="5621"/>
                  <a:pt x="11561" y="5615"/>
                  <a:pt x="11549" y="5609"/>
                </a:cubicBezTo>
                <a:cubicBezTo>
                  <a:pt x="11537" y="5585"/>
                  <a:pt x="11537" y="5585"/>
                  <a:pt x="11537" y="5585"/>
                </a:cubicBezTo>
                <a:cubicBezTo>
                  <a:pt x="11537" y="5579"/>
                  <a:pt x="11525" y="5573"/>
                  <a:pt x="11519" y="5567"/>
                </a:cubicBezTo>
                <a:cubicBezTo>
                  <a:pt x="11519" y="5556"/>
                  <a:pt x="11525" y="5550"/>
                  <a:pt x="11519" y="5544"/>
                </a:cubicBezTo>
                <a:cubicBezTo>
                  <a:pt x="11519" y="5532"/>
                  <a:pt x="11501" y="5538"/>
                  <a:pt x="11501" y="5532"/>
                </a:cubicBezTo>
                <a:cubicBezTo>
                  <a:pt x="11490" y="5508"/>
                  <a:pt x="11490" y="5508"/>
                  <a:pt x="11490" y="5508"/>
                </a:cubicBezTo>
                <a:cubicBezTo>
                  <a:pt x="11484" y="5502"/>
                  <a:pt x="11490" y="5490"/>
                  <a:pt x="11490" y="5485"/>
                </a:cubicBezTo>
                <a:cubicBezTo>
                  <a:pt x="11484" y="5478"/>
                  <a:pt x="11472" y="5473"/>
                  <a:pt x="11466" y="5467"/>
                </a:cubicBezTo>
                <a:cubicBezTo>
                  <a:pt x="11460" y="5467"/>
                  <a:pt x="11448" y="5473"/>
                  <a:pt x="11442" y="5467"/>
                </a:cubicBezTo>
                <a:cubicBezTo>
                  <a:pt x="11430" y="5461"/>
                  <a:pt x="11424" y="5455"/>
                  <a:pt x="11418" y="5443"/>
                </a:cubicBezTo>
                <a:cubicBezTo>
                  <a:pt x="11413" y="5437"/>
                  <a:pt x="11413" y="5431"/>
                  <a:pt x="11401" y="5419"/>
                </a:cubicBezTo>
                <a:cubicBezTo>
                  <a:pt x="11395" y="5419"/>
                  <a:pt x="11389" y="5419"/>
                  <a:pt x="11377" y="5413"/>
                </a:cubicBezTo>
                <a:cubicBezTo>
                  <a:pt x="11371" y="5401"/>
                  <a:pt x="11371" y="5390"/>
                  <a:pt x="11359" y="5390"/>
                </a:cubicBezTo>
                <a:cubicBezTo>
                  <a:pt x="11353" y="5384"/>
                  <a:pt x="11347" y="5378"/>
                  <a:pt x="11341" y="5378"/>
                </a:cubicBezTo>
                <a:cubicBezTo>
                  <a:pt x="11329" y="5372"/>
                  <a:pt x="11324" y="5378"/>
                  <a:pt x="11318" y="5378"/>
                </a:cubicBezTo>
                <a:cubicBezTo>
                  <a:pt x="11306" y="5372"/>
                  <a:pt x="11300" y="5366"/>
                  <a:pt x="11294" y="5360"/>
                </a:cubicBezTo>
                <a:cubicBezTo>
                  <a:pt x="11276" y="5348"/>
                  <a:pt x="11276" y="5330"/>
                  <a:pt x="11270" y="5312"/>
                </a:cubicBezTo>
                <a:cubicBezTo>
                  <a:pt x="11270" y="5307"/>
                  <a:pt x="11264" y="5301"/>
                  <a:pt x="11264" y="5289"/>
                </a:cubicBezTo>
                <a:cubicBezTo>
                  <a:pt x="11264" y="5277"/>
                  <a:pt x="11264" y="5259"/>
                  <a:pt x="11258" y="5247"/>
                </a:cubicBezTo>
                <a:cubicBezTo>
                  <a:pt x="11252" y="5235"/>
                  <a:pt x="11241" y="5235"/>
                  <a:pt x="11235" y="5230"/>
                </a:cubicBezTo>
                <a:cubicBezTo>
                  <a:pt x="11223" y="5212"/>
                  <a:pt x="11211" y="5200"/>
                  <a:pt x="11199" y="5182"/>
                </a:cubicBezTo>
                <a:cubicBezTo>
                  <a:pt x="11199" y="5170"/>
                  <a:pt x="11187" y="5170"/>
                  <a:pt x="11187" y="5158"/>
                </a:cubicBezTo>
                <a:cubicBezTo>
                  <a:pt x="11187" y="5152"/>
                  <a:pt x="11193" y="5146"/>
                  <a:pt x="11193" y="5135"/>
                </a:cubicBezTo>
                <a:cubicBezTo>
                  <a:pt x="11193" y="5111"/>
                  <a:pt x="11193" y="5111"/>
                  <a:pt x="11193" y="5111"/>
                </a:cubicBezTo>
                <a:cubicBezTo>
                  <a:pt x="11193" y="5099"/>
                  <a:pt x="11193" y="5081"/>
                  <a:pt x="11187" y="5069"/>
                </a:cubicBezTo>
                <a:cubicBezTo>
                  <a:pt x="11181" y="5058"/>
                  <a:pt x="11169" y="5058"/>
                  <a:pt x="11169" y="5046"/>
                </a:cubicBezTo>
                <a:cubicBezTo>
                  <a:pt x="11158" y="5028"/>
                  <a:pt x="11158" y="5016"/>
                  <a:pt x="11146" y="4998"/>
                </a:cubicBezTo>
                <a:cubicBezTo>
                  <a:pt x="11140" y="4992"/>
                  <a:pt x="11140" y="4986"/>
                  <a:pt x="11134" y="4975"/>
                </a:cubicBezTo>
                <a:cubicBezTo>
                  <a:pt x="11128" y="4969"/>
                  <a:pt x="11116" y="4975"/>
                  <a:pt x="11110" y="4963"/>
                </a:cubicBezTo>
                <a:cubicBezTo>
                  <a:pt x="11104" y="4957"/>
                  <a:pt x="11104" y="4951"/>
                  <a:pt x="11098" y="4945"/>
                </a:cubicBezTo>
                <a:cubicBezTo>
                  <a:pt x="11098" y="4933"/>
                  <a:pt x="11098" y="4927"/>
                  <a:pt x="11098" y="4921"/>
                </a:cubicBezTo>
                <a:cubicBezTo>
                  <a:pt x="11098" y="4903"/>
                  <a:pt x="11104" y="4892"/>
                  <a:pt x="11098" y="4874"/>
                </a:cubicBezTo>
                <a:cubicBezTo>
                  <a:pt x="11098" y="4868"/>
                  <a:pt x="11092" y="4856"/>
                  <a:pt x="11092" y="4850"/>
                </a:cubicBezTo>
                <a:cubicBezTo>
                  <a:pt x="11092" y="4844"/>
                  <a:pt x="11080" y="4838"/>
                  <a:pt x="11075" y="4826"/>
                </a:cubicBezTo>
                <a:cubicBezTo>
                  <a:pt x="11063" y="4809"/>
                  <a:pt x="11045" y="4803"/>
                  <a:pt x="11039" y="4785"/>
                </a:cubicBezTo>
                <a:cubicBezTo>
                  <a:pt x="11033" y="4773"/>
                  <a:pt x="11027" y="4767"/>
                  <a:pt x="11027" y="4761"/>
                </a:cubicBezTo>
                <a:cubicBezTo>
                  <a:pt x="11021" y="4743"/>
                  <a:pt x="11027" y="4731"/>
                  <a:pt x="11027" y="4714"/>
                </a:cubicBezTo>
                <a:cubicBezTo>
                  <a:pt x="11021" y="4696"/>
                  <a:pt x="11009" y="4684"/>
                  <a:pt x="11003" y="4666"/>
                </a:cubicBezTo>
                <a:cubicBezTo>
                  <a:pt x="10997" y="4660"/>
                  <a:pt x="10991" y="4654"/>
                  <a:pt x="10986" y="4648"/>
                </a:cubicBezTo>
                <a:cubicBezTo>
                  <a:pt x="10980" y="4637"/>
                  <a:pt x="10974" y="4631"/>
                  <a:pt x="10968" y="4625"/>
                </a:cubicBezTo>
                <a:cubicBezTo>
                  <a:pt x="10962" y="4613"/>
                  <a:pt x="10950" y="4613"/>
                  <a:pt x="10944" y="4607"/>
                </a:cubicBezTo>
                <a:cubicBezTo>
                  <a:pt x="10938" y="4601"/>
                  <a:pt x="10926" y="4560"/>
                  <a:pt x="10920" y="4554"/>
                </a:cubicBezTo>
                <a:close/>
                <a:moveTo>
                  <a:pt x="5117" y="8922"/>
                </a:moveTo>
                <a:lnTo>
                  <a:pt x="5117" y="8922"/>
                </a:lnTo>
                <a:cubicBezTo>
                  <a:pt x="5111" y="8922"/>
                  <a:pt x="5111" y="8922"/>
                  <a:pt x="5105" y="8922"/>
                </a:cubicBezTo>
                <a:cubicBezTo>
                  <a:pt x="5099" y="8916"/>
                  <a:pt x="5093" y="8916"/>
                  <a:pt x="5093" y="8916"/>
                </a:cubicBezTo>
                <a:cubicBezTo>
                  <a:pt x="5093" y="8910"/>
                  <a:pt x="5093" y="8905"/>
                  <a:pt x="5093" y="8905"/>
                </a:cubicBezTo>
                <a:cubicBezTo>
                  <a:pt x="5093" y="8899"/>
                  <a:pt x="5093" y="8893"/>
                  <a:pt x="5093" y="8893"/>
                </a:cubicBezTo>
                <a:cubicBezTo>
                  <a:pt x="5087" y="8887"/>
                  <a:pt x="5087" y="8887"/>
                  <a:pt x="5081" y="8887"/>
                </a:cubicBezTo>
                <a:cubicBezTo>
                  <a:pt x="5075" y="8887"/>
                  <a:pt x="5075" y="8887"/>
                  <a:pt x="5069" y="8887"/>
                </a:cubicBezTo>
                <a:cubicBezTo>
                  <a:pt x="5069" y="8922"/>
                  <a:pt x="5069" y="8922"/>
                  <a:pt x="5069" y="8922"/>
                </a:cubicBezTo>
                <a:cubicBezTo>
                  <a:pt x="5057" y="8922"/>
                  <a:pt x="5052" y="8922"/>
                  <a:pt x="5046" y="8928"/>
                </a:cubicBezTo>
                <a:cubicBezTo>
                  <a:pt x="5040" y="8934"/>
                  <a:pt x="5040" y="8940"/>
                  <a:pt x="5040" y="8940"/>
                </a:cubicBezTo>
                <a:cubicBezTo>
                  <a:pt x="5034" y="8946"/>
                  <a:pt x="5028" y="8946"/>
                  <a:pt x="5028" y="8952"/>
                </a:cubicBezTo>
                <a:cubicBezTo>
                  <a:pt x="5028" y="8964"/>
                  <a:pt x="5040" y="8976"/>
                  <a:pt x="5052" y="8976"/>
                </a:cubicBezTo>
                <a:cubicBezTo>
                  <a:pt x="5057" y="8976"/>
                  <a:pt x="5063" y="8970"/>
                  <a:pt x="5063" y="8970"/>
                </a:cubicBezTo>
                <a:cubicBezTo>
                  <a:pt x="5069" y="8970"/>
                  <a:pt x="5075" y="8976"/>
                  <a:pt x="5075" y="8976"/>
                </a:cubicBezTo>
                <a:cubicBezTo>
                  <a:pt x="5081" y="8976"/>
                  <a:pt x="5087" y="8976"/>
                  <a:pt x="5087" y="8976"/>
                </a:cubicBezTo>
                <a:cubicBezTo>
                  <a:pt x="5093" y="8976"/>
                  <a:pt x="5093" y="8982"/>
                  <a:pt x="5099" y="8987"/>
                </a:cubicBezTo>
                <a:cubicBezTo>
                  <a:pt x="5093" y="8987"/>
                  <a:pt x="5093" y="8993"/>
                  <a:pt x="5093" y="8999"/>
                </a:cubicBezTo>
                <a:cubicBezTo>
                  <a:pt x="5093" y="9005"/>
                  <a:pt x="5081" y="9005"/>
                  <a:pt x="5081" y="9011"/>
                </a:cubicBezTo>
                <a:cubicBezTo>
                  <a:pt x="5081" y="9017"/>
                  <a:pt x="5087" y="9017"/>
                  <a:pt x="5087" y="9023"/>
                </a:cubicBezTo>
                <a:cubicBezTo>
                  <a:pt x="5087" y="9023"/>
                  <a:pt x="5087" y="9029"/>
                  <a:pt x="5087" y="9035"/>
                </a:cubicBezTo>
                <a:cubicBezTo>
                  <a:pt x="5099" y="9035"/>
                  <a:pt x="5111" y="9029"/>
                  <a:pt x="5117" y="9035"/>
                </a:cubicBezTo>
                <a:cubicBezTo>
                  <a:pt x="5129" y="9041"/>
                  <a:pt x="5135" y="9041"/>
                  <a:pt x="5140" y="9047"/>
                </a:cubicBezTo>
                <a:cubicBezTo>
                  <a:pt x="5140" y="9053"/>
                  <a:pt x="5135" y="9053"/>
                  <a:pt x="5135" y="9059"/>
                </a:cubicBezTo>
                <a:cubicBezTo>
                  <a:pt x="5135" y="9065"/>
                  <a:pt x="5135" y="9065"/>
                  <a:pt x="5135" y="9071"/>
                </a:cubicBezTo>
                <a:cubicBezTo>
                  <a:pt x="5129" y="9071"/>
                  <a:pt x="5123" y="9071"/>
                  <a:pt x="5111" y="9071"/>
                </a:cubicBezTo>
                <a:lnTo>
                  <a:pt x="5105" y="9071"/>
                </a:lnTo>
                <a:cubicBezTo>
                  <a:pt x="5093" y="9071"/>
                  <a:pt x="5087" y="9076"/>
                  <a:pt x="5081" y="9076"/>
                </a:cubicBezTo>
                <a:cubicBezTo>
                  <a:pt x="5069" y="9076"/>
                  <a:pt x="5063" y="9076"/>
                  <a:pt x="5057" y="9076"/>
                </a:cubicBezTo>
                <a:cubicBezTo>
                  <a:pt x="5052" y="9076"/>
                  <a:pt x="5052" y="9082"/>
                  <a:pt x="5046" y="9088"/>
                </a:cubicBezTo>
                <a:cubicBezTo>
                  <a:pt x="5040" y="9088"/>
                  <a:pt x="5034" y="9094"/>
                  <a:pt x="5034" y="9100"/>
                </a:cubicBezTo>
                <a:cubicBezTo>
                  <a:pt x="5034" y="9106"/>
                  <a:pt x="5034" y="9106"/>
                  <a:pt x="5034" y="9106"/>
                </a:cubicBezTo>
                <a:cubicBezTo>
                  <a:pt x="5034" y="9106"/>
                  <a:pt x="5040" y="9112"/>
                  <a:pt x="5040" y="9118"/>
                </a:cubicBezTo>
                <a:lnTo>
                  <a:pt x="5040" y="9124"/>
                </a:lnTo>
                <a:cubicBezTo>
                  <a:pt x="5040" y="9130"/>
                  <a:pt x="5040" y="9136"/>
                  <a:pt x="5040" y="9136"/>
                </a:cubicBezTo>
                <a:cubicBezTo>
                  <a:pt x="5040" y="9142"/>
                  <a:pt x="5052" y="9142"/>
                  <a:pt x="5052" y="9142"/>
                </a:cubicBezTo>
                <a:cubicBezTo>
                  <a:pt x="5052" y="9148"/>
                  <a:pt x="5057" y="9153"/>
                  <a:pt x="5057" y="9160"/>
                </a:cubicBezTo>
                <a:cubicBezTo>
                  <a:pt x="5057" y="9165"/>
                  <a:pt x="5057" y="9165"/>
                  <a:pt x="5057" y="9165"/>
                </a:cubicBezTo>
                <a:cubicBezTo>
                  <a:pt x="5057" y="9171"/>
                  <a:pt x="5052" y="9171"/>
                  <a:pt x="5052" y="9177"/>
                </a:cubicBezTo>
                <a:cubicBezTo>
                  <a:pt x="5052" y="9183"/>
                  <a:pt x="5046" y="9183"/>
                  <a:pt x="5046" y="9189"/>
                </a:cubicBezTo>
                <a:cubicBezTo>
                  <a:pt x="5046" y="9201"/>
                  <a:pt x="5057" y="9201"/>
                  <a:pt x="5063" y="9207"/>
                </a:cubicBezTo>
                <a:cubicBezTo>
                  <a:pt x="5069" y="9219"/>
                  <a:pt x="5075" y="9225"/>
                  <a:pt x="5075" y="9231"/>
                </a:cubicBezTo>
                <a:cubicBezTo>
                  <a:pt x="5075" y="9237"/>
                  <a:pt x="5063" y="9231"/>
                  <a:pt x="5063" y="9237"/>
                </a:cubicBezTo>
                <a:cubicBezTo>
                  <a:pt x="5063" y="9242"/>
                  <a:pt x="5063" y="9248"/>
                  <a:pt x="5063" y="9248"/>
                </a:cubicBezTo>
                <a:cubicBezTo>
                  <a:pt x="5069" y="9254"/>
                  <a:pt x="5075" y="9254"/>
                  <a:pt x="5075" y="9254"/>
                </a:cubicBezTo>
                <a:cubicBezTo>
                  <a:pt x="5081" y="9260"/>
                  <a:pt x="5087" y="9260"/>
                  <a:pt x="5087" y="9260"/>
                </a:cubicBezTo>
                <a:cubicBezTo>
                  <a:pt x="5093" y="9260"/>
                  <a:pt x="5087" y="9266"/>
                  <a:pt x="5087" y="9272"/>
                </a:cubicBezTo>
                <a:cubicBezTo>
                  <a:pt x="5063" y="9284"/>
                  <a:pt x="5063" y="9284"/>
                  <a:pt x="5063" y="9284"/>
                </a:cubicBezTo>
                <a:cubicBezTo>
                  <a:pt x="5069" y="9296"/>
                  <a:pt x="5069" y="9296"/>
                  <a:pt x="5069" y="9296"/>
                </a:cubicBezTo>
                <a:cubicBezTo>
                  <a:pt x="5075" y="9296"/>
                  <a:pt x="5075" y="9296"/>
                  <a:pt x="5081" y="9296"/>
                </a:cubicBezTo>
                <a:cubicBezTo>
                  <a:pt x="5105" y="9296"/>
                  <a:pt x="5105" y="9296"/>
                  <a:pt x="5105" y="9296"/>
                </a:cubicBezTo>
                <a:cubicBezTo>
                  <a:pt x="5111" y="9296"/>
                  <a:pt x="5111" y="9296"/>
                  <a:pt x="5117" y="9296"/>
                </a:cubicBezTo>
                <a:cubicBezTo>
                  <a:pt x="5117" y="9302"/>
                  <a:pt x="5117" y="9308"/>
                  <a:pt x="5111" y="9314"/>
                </a:cubicBezTo>
                <a:cubicBezTo>
                  <a:pt x="5105" y="9319"/>
                  <a:pt x="5099" y="9319"/>
                  <a:pt x="5093" y="9326"/>
                </a:cubicBezTo>
                <a:cubicBezTo>
                  <a:pt x="5099" y="9331"/>
                  <a:pt x="5099" y="9337"/>
                  <a:pt x="5111" y="9343"/>
                </a:cubicBezTo>
                <a:cubicBezTo>
                  <a:pt x="5117" y="9343"/>
                  <a:pt x="5117" y="9343"/>
                  <a:pt x="5123" y="9343"/>
                </a:cubicBezTo>
                <a:cubicBezTo>
                  <a:pt x="5129" y="9343"/>
                  <a:pt x="5129" y="9343"/>
                  <a:pt x="5135" y="9343"/>
                </a:cubicBezTo>
                <a:cubicBezTo>
                  <a:pt x="5135" y="9343"/>
                  <a:pt x="5129" y="9349"/>
                  <a:pt x="5135" y="9349"/>
                </a:cubicBezTo>
                <a:cubicBezTo>
                  <a:pt x="5123" y="9361"/>
                  <a:pt x="5123" y="9361"/>
                  <a:pt x="5123" y="9361"/>
                </a:cubicBezTo>
                <a:cubicBezTo>
                  <a:pt x="5123" y="9367"/>
                  <a:pt x="5129" y="9367"/>
                  <a:pt x="5129" y="9373"/>
                </a:cubicBezTo>
                <a:cubicBezTo>
                  <a:pt x="5135" y="9379"/>
                  <a:pt x="5140" y="9373"/>
                  <a:pt x="5140" y="9379"/>
                </a:cubicBezTo>
                <a:cubicBezTo>
                  <a:pt x="5146" y="9385"/>
                  <a:pt x="5146" y="9391"/>
                  <a:pt x="5146" y="9397"/>
                </a:cubicBezTo>
                <a:cubicBezTo>
                  <a:pt x="5146" y="9397"/>
                  <a:pt x="5140" y="9403"/>
                  <a:pt x="5140" y="9408"/>
                </a:cubicBezTo>
                <a:cubicBezTo>
                  <a:pt x="5146" y="9408"/>
                  <a:pt x="5152" y="9414"/>
                  <a:pt x="5152" y="9414"/>
                </a:cubicBezTo>
                <a:cubicBezTo>
                  <a:pt x="5164" y="9420"/>
                  <a:pt x="5176" y="9420"/>
                  <a:pt x="5188" y="9426"/>
                </a:cubicBezTo>
                <a:cubicBezTo>
                  <a:pt x="5194" y="9432"/>
                  <a:pt x="5194" y="9432"/>
                  <a:pt x="5200" y="9438"/>
                </a:cubicBezTo>
                <a:cubicBezTo>
                  <a:pt x="5200" y="9438"/>
                  <a:pt x="5200" y="9444"/>
                  <a:pt x="5200" y="9450"/>
                </a:cubicBezTo>
                <a:cubicBezTo>
                  <a:pt x="5206" y="9450"/>
                  <a:pt x="5206" y="9456"/>
                  <a:pt x="5206" y="9462"/>
                </a:cubicBezTo>
                <a:cubicBezTo>
                  <a:pt x="5206" y="9462"/>
                  <a:pt x="5212" y="9462"/>
                  <a:pt x="5218" y="9468"/>
                </a:cubicBezTo>
                <a:cubicBezTo>
                  <a:pt x="5224" y="9468"/>
                  <a:pt x="5229" y="9468"/>
                  <a:pt x="5229" y="9474"/>
                </a:cubicBezTo>
                <a:cubicBezTo>
                  <a:pt x="5229" y="9480"/>
                  <a:pt x="5229" y="9480"/>
                  <a:pt x="5229" y="9485"/>
                </a:cubicBezTo>
                <a:cubicBezTo>
                  <a:pt x="5229" y="9492"/>
                  <a:pt x="5229" y="9497"/>
                  <a:pt x="5229" y="9503"/>
                </a:cubicBezTo>
                <a:cubicBezTo>
                  <a:pt x="5241" y="9503"/>
                  <a:pt x="5247" y="9503"/>
                  <a:pt x="5253" y="9503"/>
                </a:cubicBezTo>
                <a:cubicBezTo>
                  <a:pt x="5259" y="9503"/>
                  <a:pt x="5259" y="9503"/>
                  <a:pt x="5265" y="9503"/>
                </a:cubicBezTo>
                <a:cubicBezTo>
                  <a:pt x="5271" y="9509"/>
                  <a:pt x="5271" y="9509"/>
                  <a:pt x="5277" y="9509"/>
                </a:cubicBezTo>
                <a:cubicBezTo>
                  <a:pt x="5277" y="9509"/>
                  <a:pt x="5277" y="9515"/>
                  <a:pt x="5277" y="9521"/>
                </a:cubicBezTo>
                <a:cubicBezTo>
                  <a:pt x="5283" y="9527"/>
                  <a:pt x="5289" y="9539"/>
                  <a:pt x="5295" y="9539"/>
                </a:cubicBezTo>
                <a:cubicBezTo>
                  <a:pt x="5306" y="9545"/>
                  <a:pt x="5312" y="9539"/>
                  <a:pt x="5318" y="9539"/>
                </a:cubicBezTo>
                <a:cubicBezTo>
                  <a:pt x="5324" y="9539"/>
                  <a:pt x="5324" y="9545"/>
                  <a:pt x="5330" y="9545"/>
                </a:cubicBezTo>
                <a:cubicBezTo>
                  <a:pt x="5336" y="9545"/>
                  <a:pt x="5336" y="9551"/>
                  <a:pt x="5342" y="9551"/>
                </a:cubicBezTo>
                <a:cubicBezTo>
                  <a:pt x="5348" y="9551"/>
                  <a:pt x="5348" y="9551"/>
                  <a:pt x="5354" y="9551"/>
                </a:cubicBezTo>
                <a:cubicBezTo>
                  <a:pt x="5360" y="9551"/>
                  <a:pt x="5360" y="9557"/>
                  <a:pt x="5366" y="9563"/>
                </a:cubicBezTo>
                <a:cubicBezTo>
                  <a:pt x="5372" y="9563"/>
                  <a:pt x="5378" y="9557"/>
                  <a:pt x="5390" y="9563"/>
                </a:cubicBezTo>
                <a:cubicBezTo>
                  <a:pt x="5401" y="9563"/>
                  <a:pt x="5401" y="9563"/>
                  <a:pt x="5401" y="9563"/>
                </a:cubicBezTo>
                <a:cubicBezTo>
                  <a:pt x="5401" y="9563"/>
                  <a:pt x="5407" y="9569"/>
                  <a:pt x="5413" y="9569"/>
                </a:cubicBezTo>
                <a:cubicBezTo>
                  <a:pt x="5413" y="9569"/>
                  <a:pt x="5419" y="9574"/>
                  <a:pt x="5425" y="9574"/>
                </a:cubicBezTo>
                <a:cubicBezTo>
                  <a:pt x="5514" y="9574"/>
                  <a:pt x="5514" y="9574"/>
                  <a:pt x="5514" y="9574"/>
                </a:cubicBezTo>
                <a:cubicBezTo>
                  <a:pt x="5520" y="9574"/>
                  <a:pt x="5520" y="9574"/>
                  <a:pt x="5526" y="9574"/>
                </a:cubicBezTo>
                <a:cubicBezTo>
                  <a:pt x="5532" y="9574"/>
                  <a:pt x="5532" y="9574"/>
                  <a:pt x="5538" y="9569"/>
                </a:cubicBezTo>
                <a:cubicBezTo>
                  <a:pt x="5544" y="9569"/>
                  <a:pt x="5538" y="9563"/>
                  <a:pt x="5544" y="9557"/>
                </a:cubicBezTo>
                <a:cubicBezTo>
                  <a:pt x="5544" y="9551"/>
                  <a:pt x="5550" y="9551"/>
                  <a:pt x="5556" y="9545"/>
                </a:cubicBezTo>
                <a:cubicBezTo>
                  <a:pt x="5556" y="9545"/>
                  <a:pt x="5561" y="9551"/>
                  <a:pt x="5573" y="9551"/>
                </a:cubicBezTo>
                <a:cubicBezTo>
                  <a:pt x="5579" y="9551"/>
                  <a:pt x="5585" y="9551"/>
                  <a:pt x="5591" y="9545"/>
                </a:cubicBezTo>
                <a:cubicBezTo>
                  <a:pt x="5591" y="9539"/>
                  <a:pt x="5591" y="9533"/>
                  <a:pt x="5585" y="9527"/>
                </a:cubicBezTo>
                <a:cubicBezTo>
                  <a:pt x="5585" y="9521"/>
                  <a:pt x="5579" y="9527"/>
                  <a:pt x="5573" y="9527"/>
                </a:cubicBezTo>
                <a:cubicBezTo>
                  <a:pt x="5567" y="9521"/>
                  <a:pt x="5561" y="9515"/>
                  <a:pt x="5550" y="9515"/>
                </a:cubicBezTo>
                <a:cubicBezTo>
                  <a:pt x="5550" y="9515"/>
                  <a:pt x="5544" y="9515"/>
                  <a:pt x="5538" y="9515"/>
                </a:cubicBezTo>
                <a:cubicBezTo>
                  <a:pt x="5538" y="9515"/>
                  <a:pt x="5532" y="9509"/>
                  <a:pt x="5526" y="9509"/>
                </a:cubicBezTo>
                <a:cubicBezTo>
                  <a:pt x="5520" y="9509"/>
                  <a:pt x="5514" y="9509"/>
                  <a:pt x="5502" y="9509"/>
                </a:cubicBezTo>
                <a:cubicBezTo>
                  <a:pt x="5496" y="9509"/>
                  <a:pt x="5496" y="9509"/>
                  <a:pt x="5490" y="9509"/>
                </a:cubicBezTo>
                <a:cubicBezTo>
                  <a:pt x="5490" y="9485"/>
                  <a:pt x="5490" y="9485"/>
                  <a:pt x="5490" y="9485"/>
                </a:cubicBezTo>
                <a:cubicBezTo>
                  <a:pt x="5484" y="9485"/>
                  <a:pt x="5479" y="9485"/>
                  <a:pt x="5467" y="9485"/>
                </a:cubicBezTo>
                <a:cubicBezTo>
                  <a:pt x="5461" y="9485"/>
                  <a:pt x="5461" y="9485"/>
                  <a:pt x="5455" y="9485"/>
                </a:cubicBezTo>
                <a:cubicBezTo>
                  <a:pt x="5455" y="9480"/>
                  <a:pt x="5449" y="9480"/>
                  <a:pt x="5443" y="9474"/>
                </a:cubicBezTo>
                <a:cubicBezTo>
                  <a:pt x="5443" y="9468"/>
                  <a:pt x="5443" y="9468"/>
                  <a:pt x="5443" y="9462"/>
                </a:cubicBezTo>
                <a:cubicBezTo>
                  <a:pt x="5437" y="9450"/>
                  <a:pt x="5437" y="9444"/>
                  <a:pt x="5437" y="9438"/>
                </a:cubicBezTo>
                <a:cubicBezTo>
                  <a:pt x="5437" y="9432"/>
                  <a:pt x="5437" y="9432"/>
                  <a:pt x="5437" y="9426"/>
                </a:cubicBezTo>
                <a:cubicBezTo>
                  <a:pt x="5437" y="9420"/>
                  <a:pt x="5437" y="9420"/>
                  <a:pt x="5437" y="9414"/>
                </a:cubicBezTo>
                <a:cubicBezTo>
                  <a:pt x="5437" y="9408"/>
                  <a:pt x="5425" y="9408"/>
                  <a:pt x="5425" y="9408"/>
                </a:cubicBezTo>
                <a:cubicBezTo>
                  <a:pt x="5425" y="9403"/>
                  <a:pt x="5419" y="9397"/>
                  <a:pt x="5419" y="9397"/>
                </a:cubicBezTo>
                <a:cubicBezTo>
                  <a:pt x="5419" y="9391"/>
                  <a:pt x="5419" y="9385"/>
                  <a:pt x="5419" y="9385"/>
                </a:cubicBezTo>
                <a:cubicBezTo>
                  <a:pt x="5419" y="9373"/>
                  <a:pt x="5419" y="9373"/>
                  <a:pt x="5419" y="9373"/>
                </a:cubicBezTo>
                <a:cubicBezTo>
                  <a:pt x="5419" y="9367"/>
                  <a:pt x="5413" y="9367"/>
                  <a:pt x="5413" y="9361"/>
                </a:cubicBezTo>
                <a:cubicBezTo>
                  <a:pt x="5413" y="9355"/>
                  <a:pt x="5413" y="9343"/>
                  <a:pt x="5413" y="9337"/>
                </a:cubicBezTo>
                <a:cubicBezTo>
                  <a:pt x="5413" y="9331"/>
                  <a:pt x="5413" y="9331"/>
                  <a:pt x="5413" y="9326"/>
                </a:cubicBezTo>
                <a:cubicBezTo>
                  <a:pt x="5407" y="9319"/>
                  <a:pt x="5407" y="9319"/>
                  <a:pt x="5407" y="9314"/>
                </a:cubicBezTo>
                <a:cubicBezTo>
                  <a:pt x="5401" y="9308"/>
                  <a:pt x="5390" y="9308"/>
                  <a:pt x="5390" y="9302"/>
                </a:cubicBezTo>
                <a:cubicBezTo>
                  <a:pt x="5390" y="9296"/>
                  <a:pt x="5395" y="9290"/>
                  <a:pt x="5395" y="9284"/>
                </a:cubicBezTo>
                <a:cubicBezTo>
                  <a:pt x="5395" y="9272"/>
                  <a:pt x="5395" y="9272"/>
                  <a:pt x="5395" y="9272"/>
                </a:cubicBezTo>
                <a:cubicBezTo>
                  <a:pt x="5395" y="9266"/>
                  <a:pt x="5390" y="9266"/>
                  <a:pt x="5390" y="9260"/>
                </a:cubicBezTo>
                <a:cubicBezTo>
                  <a:pt x="5390" y="9225"/>
                  <a:pt x="5390" y="9225"/>
                  <a:pt x="5390" y="9225"/>
                </a:cubicBezTo>
                <a:cubicBezTo>
                  <a:pt x="5390" y="9213"/>
                  <a:pt x="5395" y="9207"/>
                  <a:pt x="5395" y="9195"/>
                </a:cubicBezTo>
                <a:cubicBezTo>
                  <a:pt x="5449" y="9195"/>
                  <a:pt x="5449" y="9195"/>
                  <a:pt x="5449" y="9195"/>
                </a:cubicBezTo>
                <a:cubicBezTo>
                  <a:pt x="5449" y="9189"/>
                  <a:pt x="5449" y="9183"/>
                  <a:pt x="5449" y="9177"/>
                </a:cubicBezTo>
                <a:cubicBezTo>
                  <a:pt x="5449" y="9171"/>
                  <a:pt x="5449" y="9171"/>
                  <a:pt x="5449" y="9165"/>
                </a:cubicBezTo>
                <a:cubicBezTo>
                  <a:pt x="5449" y="9160"/>
                  <a:pt x="5449" y="9153"/>
                  <a:pt x="5449" y="9142"/>
                </a:cubicBezTo>
                <a:cubicBezTo>
                  <a:pt x="5455" y="9136"/>
                  <a:pt x="5455" y="9136"/>
                  <a:pt x="5461" y="9130"/>
                </a:cubicBezTo>
                <a:cubicBezTo>
                  <a:pt x="5461" y="9130"/>
                  <a:pt x="5467" y="9130"/>
                  <a:pt x="5472" y="9130"/>
                </a:cubicBezTo>
                <a:cubicBezTo>
                  <a:pt x="5479" y="9130"/>
                  <a:pt x="5484" y="9130"/>
                  <a:pt x="5496" y="9124"/>
                </a:cubicBezTo>
                <a:lnTo>
                  <a:pt x="5502" y="9118"/>
                </a:lnTo>
                <a:cubicBezTo>
                  <a:pt x="5514" y="9100"/>
                  <a:pt x="5514" y="9088"/>
                  <a:pt x="5520" y="9071"/>
                </a:cubicBezTo>
                <a:cubicBezTo>
                  <a:pt x="5520" y="9065"/>
                  <a:pt x="5526" y="9059"/>
                  <a:pt x="5526" y="9059"/>
                </a:cubicBezTo>
                <a:cubicBezTo>
                  <a:pt x="5526" y="9053"/>
                  <a:pt x="5532" y="9053"/>
                  <a:pt x="5532" y="9047"/>
                </a:cubicBezTo>
                <a:cubicBezTo>
                  <a:pt x="5538" y="9041"/>
                  <a:pt x="5538" y="9041"/>
                  <a:pt x="5544" y="9041"/>
                </a:cubicBezTo>
                <a:cubicBezTo>
                  <a:pt x="5550" y="9041"/>
                  <a:pt x="5550" y="9035"/>
                  <a:pt x="5556" y="9035"/>
                </a:cubicBezTo>
                <a:cubicBezTo>
                  <a:pt x="5561" y="9029"/>
                  <a:pt x="5561" y="9035"/>
                  <a:pt x="5567" y="9035"/>
                </a:cubicBezTo>
                <a:cubicBezTo>
                  <a:pt x="5573" y="9029"/>
                  <a:pt x="5573" y="9023"/>
                  <a:pt x="5573" y="9023"/>
                </a:cubicBezTo>
                <a:cubicBezTo>
                  <a:pt x="5573" y="8999"/>
                  <a:pt x="5573" y="8999"/>
                  <a:pt x="5573" y="8999"/>
                </a:cubicBezTo>
                <a:cubicBezTo>
                  <a:pt x="5567" y="8999"/>
                  <a:pt x="5561" y="8993"/>
                  <a:pt x="5556" y="8993"/>
                </a:cubicBezTo>
                <a:cubicBezTo>
                  <a:pt x="5544" y="8993"/>
                  <a:pt x="5538" y="8999"/>
                  <a:pt x="5532" y="8993"/>
                </a:cubicBezTo>
                <a:cubicBezTo>
                  <a:pt x="5526" y="8993"/>
                  <a:pt x="5520" y="8993"/>
                  <a:pt x="5520" y="8987"/>
                </a:cubicBezTo>
                <a:cubicBezTo>
                  <a:pt x="5514" y="8987"/>
                  <a:pt x="5520" y="8982"/>
                  <a:pt x="5514" y="8976"/>
                </a:cubicBezTo>
                <a:cubicBezTo>
                  <a:pt x="5514" y="8976"/>
                  <a:pt x="5508" y="8970"/>
                  <a:pt x="5502" y="8964"/>
                </a:cubicBezTo>
                <a:lnTo>
                  <a:pt x="5496" y="8964"/>
                </a:lnTo>
                <a:cubicBezTo>
                  <a:pt x="5490" y="8964"/>
                  <a:pt x="5484" y="8958"/>
                  <a:pt x="5484" y="8958"/>
                </a:cubicBezTo>
                <a:cubicBezTo>
                  <a:pt x="5479" y="8952"/>
                  <a:pt x="5472" y="8946"/>
                  <a:pt x="5472" y="8946"/>
                </a:cubicBezTo>
                <a:cubicBezTo>
                  <a:pt x="5467" y="8940"/>
                  <a:pt x="5461" y="8940"/>
                  <a:pt x="5461" y="8934"/>
                </a:cubicBezTo>
                <a:cubicBezTo>
                  <a:pt x="5461" y="8922"/>
                  <a:pt x="5461" y="8916"/>
                  <a:pt x="5461" y="8910"/>
                </a:cubicBezTo>
                <a:cubicBezTo>
                  <a:pt x="5461" y="8899"/>
                  <a:pt x="5461" y="8899"/>
                  <a:pt x="5461" y="8899"/>
                </a:cubicBezTo>
                <a:cubicBezTo>
                  <a:pt x="5461" y="8893"/>
                  <a:pt x="5461" y="8893"/>
                  <a:pt x="5467" y="8887"/>
                </a:cubicBezTo>
                <a:cubicBezTo>
                  <a:pt x="5467" y="8881"/>
                  <a:pt x="5472" y="8881"/>
                  <a:pt x="5479" y="8875"/>
                </a:cubicBezTo>
                <a:cubicBezTo>
                  <a:pt x="5484" y="8863"/>
                  <a:pt x="5496" y="8857"/>
                  <a:pt x="5514" y="8857"/>
                </a:cubicBezTo>
                <a:cubicBezTo>
                  <a:pt x="5579" y="8857"/>
                  <a:pt x="5579" y="8857"/>
                  <a:pt x="5579" y="8857"/>
                </a:cubicBezTo>
                <a:cubicBezTo>
                  <a:pt x="5579" y="8792"/>
                  <a:pt x="5579" y="8792"/>
                  <a:pt x="5579" y="8792"/>
                </a:cubicBezTo>
                <a:cubicBezTo>
                  <a:pt x="5579" y="8786"/>
                  <a:pt x="5579" y="8786"/>
                  <a:pt x="5579" y="8780"/>
                </a:cubicBezTo>
                <a:cubicBezTo>
                  <a:pt x="5585" y="8774"/>
                  <a:pt x="5591" y="8774"/>
                  <a:pt x="5591" y="8774"/>
                </a:cubicBezTo>
                <a:cubicBezTo>
                  <a:pt x="5597" y="8762"/>
                  <a:pt x="5603" y="8756"/>
                  <a:pt x="5603" y="8750"/>
                </a:cubicBezTo>
                <a:cubicBezTo>
                  <a:pt x="5609" y="8744"/>
                  <a:pt x="5609" y="8744"/>
                  <a:pt x="5609" y="8739"/>
                </a:cubicBezTo>
                <a:cubicBezTo>
                  <a:pt x="5609" y="8733"/>
                  <a:pt x="5609" y="8733"/>
                  <a:pt x="5609" y="8727"/>
                </a:cubicBezTo>
                <a:cubicBezTo>
                  <a:pt x="5609" y="8721"/>
                  <a:pt x="5609" y="8721"/>
                  <a:pt x="5609" y="8715"/>
                </a:cubicBezTo>
                <a:cubicBezTo>
                  <a:pt x="5609" y="8709"/>
                  <a:pt x="5609" y="8709"/>
                  <a:pt x="5609" y="8703"/>
                </a:cubicBezTo>
                <a:cubicBezTo>
                  <a:pt x="5609" y="8697"/>
                  <a:pt x="5615" y="8691"/>
                  <a:pt x="5621" y="8691"/>
                </a:cubicBezTo>
                <a:cubicBezTo>
                  <a:pt x="5633" y="8691"/>
                  <a:pt x="5638" y="8697"/>
                  <a:pt x="5650" y="8697"/>
                </a:cubicBezTo>
                <a:cubicBezTo>
                  <a:pt x="5656" y="8697"/>
                  <a:pt x="5662" y="8697"/>
                  <a:pt x="5668" y="8691"/>
                </a:cubicBezTo>
                <a:cubicBezTo>
                  <a:pt x="5674" y="8691"/>
                  <a:pt x="5680" y="8685"/>
                  <a:pt x="5680" y="8679"/>
                </a:cubicBezTo>
                <a:cubicBezTo>
                  <a:pt x="5680" y="8679"/>
                  <a:pt x="5680" y="8673"/>
                  <a:pt x="5680" y="8667"/>
                </a:cubicBezTo>
                <a:cubicBezTo>
                  <a:pt x="5680" y="8655"/>
                  <a:pt x="5680" y="8655"/>
                  <a:pt x="5680" y="8655"/>
                </a:cubicBezTo>
                <a:lnTo>
                  <a:pt x="5674" y="8650"/>
                </a:lnTo>
                <a:cubicBezTo>
                  <a:pt x="5668" y="8650"/>
                  <a:pt x="5668" y="8644"/>
                  <a:pt x="5662" y="8650"/>
                </a:cubicBezTo>
                <a:cubicBezTo>
                  <a:pt x="5656" y="8650"/>
                  <a:pt x="5656" y="8650"/>
                  <a:pt x="5650" y="8655"/>
                </a:cubicBezTo>
                <a:cubicBezTo>
                  <a:pt x="5645" y="8655"/>
                  <a:pt x="5645" y="8661"/>
                  <a:pt x="5638" y="8661"/>
                </a:cubicBezTo>
                <a:cubicBezTo>
                  <a:pt x="5633" y="8667"/>
                  <a:pt x="5633" y="8661"/>
                  <a:pt x="5627" y="8661"/>
                </a:cubicBezTo>
                <a:cubicBezTo>
                  <a:pt x="5627" y="8661"/>
                  <a:pt x="5609" y="8661"/>
                  <a:pt x="5609" y="8655"/>
                </a:cubicBezTo>
                <a:cubicBezTo>
                  <a:pt x="5603" y="8650"/>
                  <a:pt x="5609" y="8644"/>
                  <a:pt x="5609" y="8632"/>
                </a:cubicBezTo>
                <a:cubicBezTo>
                  <a:pt x="5609" y="8626"/>
                  <a:pt x="5603" y="8620"/>
                  <a:pt x="5603" y="8608"/>
                </a:cubicBezTo>
                <a:lnTo>
                  <a:pt x="5603" y="8602"/>
                </a:lnTo>
                <a:cubicBezTo>
                  <a:pt x="5603" y="8567"/>
                  <a:pt x="5603" y="8567"/>
                  <a:pt x="5603" y="8567"/>
                </a:cubicBezTo>
                <a:cubicBezTo>
                  <a:pt x="5621" y="8567"/>
                  <a:pt x="5621" y="8567"/>
                  <a:pt x="5621" y="8567"/>
                </a:cubicBezTo>
                <a:cubicBezTo>
                  <a:pt x="5633" y="8567"/>
                  <a:pt x="5638" y="8572"/>
                  <a:pt x="5645" y="8572"/>
                </a:cubicBezTo>
                <a:cubicBezTo>
                  <a:pt x="5656" y="8578"/>
                  <a:pt x="5656" y="8590"/>
                  <a:pt x="5668" y="8590"/>
                </a:cubicBezTo>
                <a:cubicBezTo>
                  <a:pt x="5739" y="8590"/>
                  <a:pt x="5739" y="8590"/>
                  <a:pt x="5739" y="8590"/>
                </a:cubicBezTo>
                <a:cubicBezTo>
                  <a:pt x="5739" y="8584"/>
                  <a:pt x="5745" y="8584"/>
                  <a:pt x="5745" y="8578"/>
                </a:cubicBezTo>
                <a:cubicBezTo>
                  <a:pt x="5745" y="8572"/>
                  <a:pt x="5739" y="8572"/>
                  <a:pt x="5733" y="8567"/>
                </a:cubicBezTo>
                <a:cubicBezTo>
                  <a:pt x="5733" y="8555"/>
                  <a:pt x="5733" y="8555"/>
                  <a:pt x="5733" y="8555"/>
                </a:cubicBezTo>
                <a:cubicBezTo>
                  <a:pt x="5733" y="8555"/>
                  <a:pt x="5733" y="8549"/>
                  <a:pt x="5733" y="8543"/>
                </a:cubicBezTo>
                <a:cubicBezTo>
                  <a:pt x="5739" y="8543"/>
                  <a:pt x="5739" y="8537"/>
                  <a:pt x="5739" y="8537"/>
                </a:cubicBezTo>
                <a:cubicBezTo>
                  <a:pt x="5745" y="8531"/>
                  <a:pt x="5751" y="8531"/>
                  <a:pt x="5751" y="8531"/>
                </a:cubicBezTo>
                <a:cubicBezTo>
                  <a:pt x="5757" y="8525"/>
                  <a:pt x="5751" y="8519"/>
                  <a:pt x="5751" y="8519"/>
                </a:cubicBezTo>
                <a:cubicBezTo>
                  <a:pt x="5751" y="8513"/>
                  <a:pt x="5751" y="8507"/>
                  <a:pt x="5751" y="8507"/>
                </a:cubicBezTo>
                <a:cubicBezTo>
                  <a:pt x="5751" y="8495"/>
                  <a:pt x="5745" y="8489"/>
                  <a:pt x="5745" y="8484"/>
                </a:cubicBezTo>
                <a:cubicBezTo>
                  <a:pt x="5745" y="8478"/>
                  <a:pt x="5739" y="8478"/>
                  <a:pt x="5739" y="8472"/>
                </a:cubicBezTo>
                <a:cubicBezTo>
                  <a:pt x="5739" y="8448"/>
                  <a:pt x="5739" y="8448"/>
                  <a:pt x="5739" y="8448"/>
                </a:cubicBezTo>
                <a:cubicBezTo>
                  <a:pt x="5793" y="8448"/>
                  <a:pt x="5793" y="8448"/>
                  <a:pt x="5793" y="8448"/>
                </a:cubicBezTo>
                <a:cubicBezTo>
                  <a:pt x="5799" y="8448"/>
                  <a:pt x="5804" y="8442"/>
                  <a:pt x="5804" y="8442"/>
                </a:cubicBezTo>
                <a:cubicBezTo>
                  <a:pt x="5828" y="8442"/>
                  <a:pt x="5828" y="8442"/>
                  <a:pt x="5828" y="8442"/>
                </a:cubicBezTo>
                <a:cubicBezTo>
                  <a:pt x="5840" y="8442"/>
                  <a:pt x="5846" y="8442"/>
                  <a:pt x="5852" y="8442"/>
                </a:cubicBezTo>
                <a:cubicBezTo>
                  <a:pt x="5864" y="8436"/>
                  <a:pt x="5864" y="8430"/>
                  <a:pt x="5876" y="8430"/>
                </a:cubicBezTo>
                <a:cubicBezTo>
                  <a:pt x="5929" y="8430"/>
                  <a:pt x="5929" y="8430"/>
                  <a:pt x="5929" y="8430"/>
                </a:cubicBezTo>
                <a:cubicBezTo>
                  <a:pt x="5941" y="8430"/>
                  <a:pt x="5947" y="8442"/>
                  <a:pt x="5953" y="8442"/>
                </a:cubicBezTo>
                <a:cubicBezTo>
                  <a:pt x="5959" y="8442"/>
                  <a:pt x="5965" y="8436"/>
                  <a:pt x="5965" y="8430"/>
                </a:cubicBezTo>
                <a:cubicBezTo>
                  <a:pt x="5970" y="8430"/>
                  <a:pt x="5970" y="8424"/>
                  <a:pt x="5970" y="8418"/>
                </a:cubicBezTo>
                <a:cubicBezTo>
                  <a:pt x="5970" y="8418"/>
                  <a:pt x="5970" y="8412"/>
                  <a:pt x="5970" y="8406"/>
                </a:cubicBezTo>
                <a:cubicBezTo>
                  <a:pt x="5977" y="8401"/>
                  <a:pt x="5977" y="8401"/>
                  <a:pt x="5982" y="8395"/>
                </a:cubicBezTo>
                <a:cubicBezTo>
                  <a:pt x="5988" y="8389"/>
                  <a:pt x="5988" y="8383"/>
                  <a:pt x="5994" y="8377"/>
                </a:cubicBezTo>
                <a:cubicBezTo>
                  <a:pt x="6000" y="8371"/>
                  <a:pt x="6006" y="8371"/>
                  <a:pt x="6012" y="8365"/>
                </a:cubicBezTo>
                <a:cubicBezTo>
                  <a:pt x="6018" y="8359"/>
                  <a:pt x="6024" y="8359"/>
                  <a:pt x="6030" y="8353"/>
                </a:cubicBezTo>
                <a:cubicBezTo>
                  <a:pt x="6036" y="8347"/>
                  <a:pt x="6036" y="8341"/>
                  <a:pt x="6042" y="8341"/>
                </a:cubicBezTo>
                <a:cubicBezTo>
                  <a:pt x="6042" y="8335"/>
                  <a:pt x="6048" y="8335"/>
                  <a:pt x="6048" y="8329"/>
                </a:cubicBezTo>
                <a:cubicBezTo>
                  <a:pt x="6054" y="8317"/>
                  <a:pt x="6054" y="8317"/>
                  <a:pt x="6054" y="8317"/>
                </a:cubicBezTo>
                <a:cubicBezTo>
                  <a:pt x="6059" y="8312"/>
                  <a:pt x="6059" y="8312"/>
                  <a:pt x="6059" y="8306"/>
                </a:cubicBezTo>
                <a:cubicBezTo>
                  <a:pt x="6059" y="8270"/>
                  <a:pt x="6059" y="8270"/>
                  <a:pt x="6059" y="8270"/>
                </a:cubicBezTo>
                <a:cubicBezTo>
                  <a:pt x="6048" y="8270"/>
                  <a:pt x="6048" y="8270"/>
                  <a:pt x="6048" y="8270"/>
                </a:cubicBezTo>
                <a:cubicBezTo>
                  <a:pt x="6048" y="8270"/>
                  <a:pt x="6042" y="8270"/>
                  <a:pt x="6036" y="8270"/>
                </a:cubicBezTo>
                <a:cubicBezTo>
                  <a:pt x="6036" y="8246"/>
                  <a:pt x="6036" y="8246"/>
                  <a:pt x="6036" y="8246"/>
                </a:cubicBezTo>
                <a:cubicBezTo>
                  <a:pt x="6036" y="8240"/>
                  <a:pt x="6042" y="8240"/>
                  <a:pt x="6036" y="8235"/>
                </a:cubicBezTo>
                <a:cubicBezTo>
                  <a:pt x="6036" y="8229"/>
                  <a:pt x="6036" y="8229"/>
                  <a:pt x="6036" y="8223"/>
                </a:cubicBezTo>
                <a:cubicBezTo>
                  <a:pt x="6036" y="8217"/>
                  <a:pt x="6030" y="8217"/>
                  <a:pt x="6024" y="8217"/>
                </a:cubicBezTo>
                <a:cubicBezTo>
                  <a:pt x="6018" y="8211"/>
                  <a:pt x="6012" y="8211"/>
                  <a:pt x="6012" y="8205"/>
                </a:cubicBezTo>
                <a:cubicBezTo>
                  <a:pt x="6000" y="8199"/>
                  <a:pt x="5994" y="8193"/>
                  <a:pt x="5988" y="8187"/>
                </a:cubicBezTo>
                <a:cubicBezTo>
                  <a:pt x="5982" y="8181"/>
                  <a:pt x="5977" y="8181"/>
                  <a:pt x="5977" y="8181"/>
                </a:cubicBezTo>
                <a:cubicBezTo>
                  <a:pt x="5970" y="8175"/>
                  <a:pt x="5970" y="8175"/>
                  <a:pt x="5965" y="8169"/>
                </a:cubicBezTo>
                <a:cubicBezTo>
                  <a:pt x="5965" y="8163"/>
                  <a:pt x="5965" y="8163"/>
                  <a:pt x="5965" y="8157"/>
                </a:cubicBezTo>
                <a:cubicBezTo>
                  <a:pt x="6012" y="8157"/>
                  <a:pt x="6012" y="8157"/>
                  <a:pt x="6012" y="8157"/>
                </a:cubicBezTo>
                <a:cubicBezTo>
                  <a:pt x="6024" y="8157"/>
                  <a:pt x="6030" y="8157"/>
                  <a:pt x="6036" y="8163"/>
                </a:cubicBezTo>
                <a:cubicBezTo>
                  <a:pt x="6048" y="8169"/>
                  <a:pt x="6054" y="8175"/>
                  <a:pt x="6059" y="8181"/>
                </a:cubicBezTo>
                <a:cubicBezTo>
                  <a:pt x="6065" y="8181"/>
                  <a:pt x="6065" y="8187"/>
                  <a:pt x="6071" y="8187"/>
                </a:cubicBezTo>
                <a:cubicBezTo>
                  <a:pt x="6077" y="8187"/>
                  <a:pt x="6083" y="8187"/>
                  <a:pt x="6083" y="8187"/>
                </a:cubicBezTo>
                <a:cubicBezTo>
                  <a:pt x="6095" y="8193"/>
                  <a:pt x="6107" y="8193"/>
                  <a:pt x="6119" y="8193"/>
                </a:cubicBezTo>
                <a:cubicBezTo>
                  <a:pt x="6125" y="8193"/>
                  <a:pt x="6125" y="8193"/>
                  <a:pt x="6131" y="8193"/>
                </a:cubicBezTo>
                <a:cubicBezTo>
                  <a:pt x="6136" y="8193"/>
                  <a:pt x="6136" y="8187"/>
                  <a:pt x="6143" y="8181"/>
                </a:cubicBezTo>
                <a:cubicBezTo>
                  <a:pt x="6148" y="8181"/>
                  <a:pt x="6154" y="8181"/>
                  <a:pt x="6166" y="8181"/>
                </a:cubicBezTo>
                <a:cubicBezTo>
                  <a:pt x="6172" y="8181"/>
                  <a:pt x="6178" y="8187"/>
                  <a:pt x="6184" y="8181"/>
                </a:cubicBezTo>
                <a:cubicBezTo>
                  <a:pt x="6190" y="8181"/>
                  <a:pt x="6196" y="8175"/>
                  <a:pt x="6196" y="8175"/>
                </a:cubicBezTo>
                <a:cubicBezTo>
                  <a:pt x="6202" y="8175"/>
                  <a:pt x="6208" y="8175"/>
                  <a:pt x="6208" y="8169"/>
                </a:cubicBezTo>
                <a:cubicBezTo>
                  <a:pt x="6214" y="8169"/>
                  <a:pt x="6214" y="8163"/>
                  <a:pt x="6220" y="8157"/>
                </a:cubicBezTo>
                <a:cubicBezTo>
                  <a:pt x="6225" y="8151"/>
                  <a:pt x="6225" y="8146"/>
                  <a:pt x="6231" y="8140"/>
                </a:cubicBezTo>
                <a:cubicBezTo>
                  <a:pt x="6231" y="8134"/>
                  <a:pt x="6231" y="8128"/>
                  <a:pt x="6237" y="8128"/>
                </a:cubicBezTo>
                <a:cubicBezTo>
                  <a:pt x="6237" y="8122"/>
                  <a:pt x="6243" y="8116"/>
                  <a:pt x="6249" y="8116"/>
                </a:cubicBezTo>
                <a:cubicBezTo>
                  <a:pt x="6249" y="8110"/>
                  <a:pt x="6255" y="8116"/>
                  <a:pt x="6255" y="8110"/>
                </a:cubicBezTo>
                <a:cubicBezTo>
                  <a:pt x="6261" y="8110"/>
                  <a:pt x="6267" y="8110"/>
                  <a:pt x="6273" y="8104"/>
                </a:cubicBezTo>
                <a:cubicBezTo>
                  <a:pt x="6273" y="8098"/>
                  <a:pt x="6279" y="8098"/>
                  <a:pt x="6279" y="8092"/>
                </a:cubicBezTo>
                <a:cubicBezTo>
                  <a:pt x="6279" y="8086"/>
                  <a:pt x="6285" y="8086"/>
                  <a:pt x="6285" y="8080"/>
                </a:cubicBezTo>
                <a:cubicBezTo>
                  <a:pt x="6285" y="8074"/>
                  <a:pt x="6285" y="8069"/>
                  <a:pt x="6285" y="8057"/>
                </a:cubicBezTo>
                <a:cubicBezTo>
                  <a:pt x="6291" y="8051"/>
                  <a:pt x="6297" y="8045"/>
                  <a:pt x="6303" y="8033"/>
                </a:cubicBezTo>
                <a:cubicBezTo>
                  <a:pt x="6309" y="8027"/>
                  <a:pt x="6314" y="8027"/>
                  <a:pt x="6314" y="8021"/>
                </a:cubicBezTo>
                <a:cubicBezTo>
                  <a:pt x="6314" y="8009"/>
                  <a:pt x="6314" y="8003"/>
                  <a:pt x="6314" y="7991"/>
                </a:cubicBezTo>
                <a:cubicBezTo>
                  <a:pt x="6314" y="7985"/>
                  <a:pt x="6314" y="7980"/>
                  <a:pt x="6314" y="7980"/>
                </a:cubicBezTo>
                <a:cubicBezTo>
                  <a:pt x="6314" y="7974"/>
                  <a:pt x="6314" y="7968"/>
                  <a:pt x="6314" y="7968"/>
                </a:cubicBezTo>
                <a:cubicBezTo>
                  <a:pt x="6314" y="7962"/>
                  <a:pt x="6320" y="7956"/>
                  <a:pt x="6320" y="7956"/>
                </a:cubicBezTo>
                <a:cubicBezTo>
                  <a:pt x="6326" y="7944"/>
                  <a:pt x="6332" y="7938"/>
                  <a:pt x="6338" y="7938"/>
                </a:cubicBezTo>
                <a:cubicBezTo>
                  <a:pt x="6344" y="7938"/>
                  <a:pt x="6350" y="7932"/>
                  <a:pt x="6350" y="7932"/>
                </a:cubicBezTo>
                <a:cubicBezTo>
                  <a:pt x="6356" y="7932"/>
                  <a:pt x="6356" y="7938"/>
                  <a:pt x="6362" y="7938"/>
                </a:cubicBezTo>
                <a:cubicBezTo>
                  <a:pt x="6362" y="7944"/>
                  <a:pt x="6362" y="7944"/>
                  <a:pt x="6356" y="7950"/>
                </a:cubicBezTo>
                <a:cubicBezTo>
                  <a:pt x="6356" y="7950"/>
                  <a:pt x="6356" y="7956"/>
                  <a:pt x="6356" y="7962"/>
                </a:cubicBezTo>
                <a:cubicBezTo>
                  <a:pt x="6356" y="7962"/>
                  <a:pt x="6350" y="7968"/>
                  <a:pt x="6350" y="7974"/>
                </a:cubicBezTo>
                <a:cubicBezTo>
                  <a:pt x="6350" y="7980"/>
                  <a:pt x="6356" y="7980"/>
                  <a:pt x="6356" y="7985"/>
                </a:cubicBezTo>
                <a:cubicBezTo>
                  <a:pt x="6368" y="7980"/>
                  <a:pt x="6374" y="7980"/>
                  <a:pt x="6380" y="7974"/>
                </a:cubicBezTo>
                <a:cubicBezTo>
                  <a:pt x="6386" y="7968"/>
                  <a:pt x="6386" y="7962"/>
                  <a:pt x="6386" y="7962"/>
                </a:cubicBezTo>
                <a:cubicBezTo>
                  <a:pt x="6391" y="7950"/>
                  <a:pt x="6391" y="7944"/>
                  <a:pt x="6397" y="7938"/>
                </a:cubicBezTo>
                <a:cubicBezTo>
                  <a:pt x="6397" y="7932"/>
                  <a:pt x="6403" y="7932"/>
                  <a:pt x="6403" y="7926"/>
                </a:cubicBezTo>
                <a:cubicBezTo>
                  <a:pt x="6409" y="7920"/>
                  <a:pt x="6409" y="7920"/>
                  <a:pt x="6415" y="7914"/>
                </a:cubicBezTo>
                <a:cubicBezTo>
                  <a:pt x="6415" y="7908"/>
                  <a:pt x="6421" y="7908"/>
                  <a:pt x="6421" y="7903"/>
                </a:cubicBezTo>
                <a:cubicBezTo>
                  <a:pt x="6421" y="7896"/>
                  <a:pt x="6427" y="7896"/>
                  <a:pt x="6427" y="7891"/>
                </a:cubicBezTo>
                <a:cubicBezTo>
                  <a:pt x="6433" y="7891"/>
                  <a:pt x="6433" y="7885"/>
                  <a:pt x="6433" y="7879"/>
                </a:cubicBezTo>
                <a:cubicBezTo>
                  <a:pt x="6433" y="7879"/>
                  <a:pt x="6439" y="7873"/>
                  <a:pt x="6439" y="7867"/>
                </a:cubicBezTo>
                <a:cubicBezTo>
                  <a:pt x="6439" y="7867"/>
                  <a:pt x="6439" y="7861"/>
                  <a:pt x="6439" y="7855"/>
                </a:cubicBezTo>
                <a:cubicBezTo>
                  <a:pt x="6439" y="7855"/>
                  <a:pt x="6439" y="7849"/>
                  <a:pt x="6445" y="7843"/>
                </a:cubicBezTo>
                <a:cubicBezTo>
                  <a:pt x="6445" y="7843"/>
                  <a:pt x="6445" y="7837"/>
                  <a:pt x="6451" y="7837"/>
                </a:cubicBezTo>
                <a:cubicBezTo>
                  <a:pt x="6457" y="7831"/>
                  <a:pt x="6463" y="7831"/>
                  <a:pt x="6463" y="7831"/>
                </a:cubicBezTo>
                <a:cubicBezTo>
                  <a:pt x="6469" y="7831"/>
                  <a:pt x="6469" y="7831"/>
                  <a:pt x="6475" y="7831"/>
                </a:cubicBezTo>
                <a:cubicBezTo>
                  <a:pt x="6480" y="7825"/>
                  <a:pt x="6480" y="7825"/>
                  <a:pt x="6486" y="7819"/>
                </a:cubicBezTo>
                <a:cubicBezTo>
                  <a:pt x="6492" y="7819"/>
                  <a:pt x="6492" y="7814"/>
                  <a:pt x="6498" y="7808"/>
                </a:cubicBezTo>
                <a:cubicBezTo>
                  <a:pt x="6498" y="7802"/>
                  <a:pt x="6504" y="7802"/>
                  <a:pt x="6504" y="7796"/>
                </a:cubicBezTo>
                <a:cubicBezTo>
                  <a:pt x="6504" y="7790"/>
                  <a:pt x="6504" y="7784"/>
                  <a:pt x="6504" y="7772"/>
                </a:cubicBezTo>
                <a:cubicBezTo>
                  <a:pt x="6504" y="7766"/>
                  <a:pt x="6504" y="7760"/>
                  <a:pt x="6504" y="7754"/>
                </a:cubicBezTo>
                <a:cubicBezTo>
                  <a:pt x="6504" y="7742"/>
                  <a:pt x="6498" y="7737"/>
                  <a:pt x="6492" y="7730"/>
                </a:cubicBezTo>
                <a:cubicBezTo>
                  <a:pt x="6492" y="7725"/>
                  <a:pt x="6492" y="7725"/>
                  <a:pt x="6492" y="7719"/>
                </a:cubicBezTo>
                <a:cubicBezTo>
                  <a:pt x="6492" y="7713"/>
                  <a:pt x="6492" y="7707"/>
                  <a:pt x="6492" y="7701"/>
                </a:cubicBezTo>
                <a:cubicBezTo>
                  <a:pt x="6492" y="7695"/>
                  <a:pt x="6492" y="7689"/>
                  <a:pt x="6492" y="7677"/>
                </a:cubicBezTo>
                <a:cubicBezTo>
                  <a:pt x="6492" y="7665"/>
                  <a:pt x="6486" y="7659"/>
                  <a:pt x="6492" y="7653"/>
                </a:cubicBezTo>
                <a:cubicBezTo>
                  <a:pt x="6492" y="7648"/>
                  <a:pt x="6498" y="7648"/>
                  <a:pt x="6498" y="7642"/>
                </a:cubicBezTo>
                <a:cubicBezTo>
                  <a:pt x="6498" y="7636"/>
                  <a:pt x="6504" y="7636"/>
                  <a:pt x="6510" y="7630"/>
                </a:cubicBezTo>
                <a:cubicBezTo>
                  <a:pt x="6516" y="7630"/>
                  <a:pt x="6516" y="7624"/>
                  <a:pt x="6522" y="7618"/>
                </a:cubicBezTo>
                <a:cubicBezTo>
                  <a:pt x="6528" y="7612"/>
                  <a:pt x="6534" y="7612"/>
                  <a:pt x="6546" y="7606"/>
                </a:cubicBezTo>
                <a:cubicBezTo>
                  <a:pt x="6546" y="7606"/>
                  <a:pt x="6552" y="7606"/>
                  <a:pt x="6558" y="7606"/>
                </a:cubicBezTo>
                <a:cubicBezTo>
                  <a:pt x="6558" y="7600"/>
                  <a:pt x="6558" y="7594"/>
                  <a:pt x="6563" y="7594"/>
                </a:cubicBezTo>
                <a:cubicBezTo>
                  <a:pt x="6563" y="7588"/>
                  <a:pt x="6569" y="7582"/>
                  <a:pt x="6569" y="7576"/>
                </a:cubicBezTo>
                <a:cubicBezTo>
                  <a:pt x="6575" y="7576"/>
                  <a:pt x="6575" y="7571"/>
                  <a:pt x="6581" y="7564"/>
                </a:cubicBezTo>
                <a:cubicBezTo>
                  <a:pt x="6581" y="7559"/>
                  <a:pt x="6587" y="7559"/>
                  <a:pt x="6587" y="7553"/>
                </a:cubicBezTo>
                <a:cubicBezTo>
                  <a:pt x="6593" y="7547"/>
                  <a:pt x="6599" y="7547"/>
                  <a:pt x="6599" y="7541"/>
                </a:cubicBezTo>
                <a:cubicBezTo>
                  <a:pt x="6605" y="7541"/>
                  <a:pt x="6605" y="7535"/>
                  <a:pt x="6611" y="7535"/>
                </a:cubicBezTo>
                <a:cubicBezTo>
                  <a:pt x="6670" y="7535"/>
                  <a:pt x="6670" y="7535"/>
                  <a:pt x="6670" y="7535"/>
                </a:cubicBezTo>
                <a:cubicBezTo>
                  <a:pt x="6676" y="7535"/>
                  <a:pt x="6682" y="7529"/>
                  <a:pt x="6694" y="7523"/>
                </a:cubicBezTo>
                <a:cubicBezTo>
                  <a:pt x="6694" y="7517"/>
                  <a:pt x="6700" y="7517"/>
                  <a:pt x="6706" y="7511"/>
                </a:cubicBezTo>
                <a:cubicBezTo>
                  <a:pt x="6706" y="7511"/>
                  <a:pt x="6706" y="7505"/>
                  <a:pt x="6712" y="7499"/>
                </a:cubicBezTo>
                <a:cubicBezTo>
                  <a:pt x="6712" y="7493"/>
                  <a:pt x="6718" y="7493"/>
                  <a:pt x="6718" y="7493"/>
                </a:cubicBezTo>
                <a:cubicBezTo>
                  <a:pt x="6860" y="7493"/>
                  <a:pt x="6860" y="7493"/>
                  <a:pt x="6860" y="7493"/>
                </a:cubicBezTo>
                <a:cubicBezTo>
                  <a:pt x="6860" y="7487"/>
                  <a:pt x="6860" y="7482"/>
                  <a:pt x="6866" y="7476"/>
                </a:cubicBezTo>
                <a:cubicBezTo>
                  <a:pt x="6866" y="7470"/>
                  <a:pt x="6860" y="7470"/>
                  <a:pt x="6866" y="7464"/>
                </a:cubicBezTo>
                <a:cubicBezTo>
                  <a:pt x="6866" y="7458"/>
                  <a:pt x="6872" y="7458"/>
                  <a:pt x="6872" y="7452"/>
                </a:cubicBezTo>
                <a:cubicBezTo>
                  <a:pt x="6878" y="7452"/>
                  <a:pt x="6884" y="7452"/>
                  <a:pt x="6884" y="7452"/>
                </a:cubicBezTo>
                <a:cubicBezTo>
                  <a:pt x="6890" y="7446"/>
                  <a:pt x="6890" y="7440"/>
                  <a:pt x="6890" y="7440"/>
                </a:cubicBezTo>
                <a:cubicBezTo>
                  <a:pt x="6901" y="7428"/>
                  <a:pt x="6901" y="7422"/>
                  <a:pt x="6907" y="7416"/>
                </a:cubicBezTo>
                <a:cubicBezTo>
                  <a:pt x="6913" y="7405"/>
                  <a:pt x="6919" y="7398"/>
                  <a:pt x="6925" y="7393"/>
                </a:cubicBezTo>
                <a:cubicBezTo>
                  <a:pt x="6925" y="7387"/>
                  <a:pt x="6919" y="7387"/>
                  <a:pt x="6925" y="7381"/>
                </a:cubicBezTo>
                <a:cubicBezTo>
                  <a:pt x="6925" y="7375"/>
                  <a:pt x="6925" y="7375"/>
                  <a:pt x="6931" y="7369"/>
                </a:cubicBezTo>
                <a:cubicBezTo>
                  <a:pt x="6937" y="7363"/>
                  <a:pt x="6949" y="7369"/>
                  <a:pt x="6955" y="7363"/>
                </a:cubicBezTo>
                <a:cubicBezTo>
                  <a:pt x="6961" y="7357"/>
                  <a:pt x="6961" y="7351"/>
                  <a:pt x="6961" y="7339"/>
                </a:cubicBezTo>
                <a:cubicBezTo>
                  <a:pt x="6961" y="7327"/>
                  <a:pt x="6961" y="7310"/>
                  <a:pt x="6967" y="7298"/>
                </a:cubicBezTo>
                <a:cubicBezTo>
                  <a:pt x="6973" y="7292"/>
                  <a:pt x="6973" y="7286"/>
                  <a:pt x="6973" y="7286"/>
                </a:cubicBezTo>
                <a:cubicBezTo>
                  <a:pt x="6979" y="7280"/>
                  <a:pt x="6979" y="7274"/>
                  <a:pt x="6979" y="7274"/>
                </a:cubicBezTo>
                <a:cubicBezTo>
                  <a:pt x="6984" y="7268"/>
                  <a:pt x="6990" y="7274"/>
                  <a:pt x="6990" y="7268"/>
                </a:cubicBezTo>
                <a:cubicBezTo>
                  <a:pt x="6996" y="7268"/>
                  <a:pt x="6996" y="7262"/>
                  <a:pt x="6996" y="7256"/>
                </a:cubicBezTo>
                <a:cubicBezTo>
                  <a:pt x="7002" y="7256"/>
                  <a:pt x="7002" y="7250"/>
                  <a:pt x="7002" y="7244"/>
                </a:cubicBezTo>
                <a:cubicBezTo>
                  <a:pt x="7002" y="7244"/>
                  <a:pt x="7002" y="7239"/>
                  <a:pt x="7002" y="7232"/>
                </a:cubicBezTo>
                <a:cubicBezTo>
                  <a:pt x="7002" y="7227"/>
                  <a:pt x="7008" y="7221"/>
                  <a:pt x="7008" y="7215"/>
                </a:cubicBezTo>
                <a:cubicBezTo>
                  <a:pt x="7008" y="7197"/>
                  <a:pt x="7002" y="7191"/>
                  <a:pt x="7008" y="7179"/>
                </a:cubicBezTo>
                <a:cubicBezTo>
                  <a:pt x="7008" y="7173"/>
                  <a:pt x="7008" y="7167"/>
                  <a:pt x="7008" y="7167"/>
                </a:cubicBezTo>
                <a:cubicBezTo>
                  <a:pt x="7008" y="7155"/>
                  <a:pt x="7008" y="7155"/>
                  <a:pt x="7008" y="7155"/>
                </a:cubicBezTo>
                <a:cubicBezTo>
                  <a:pt x="7008" y="7150"/>
                  <a:pt x="7014" y="7150"/>
                  <a:pt x="7014" y="7144"/>
                </a:cubicBezTo>
                <a:cubicBezTo>
                  <a:pt x="7020" y="7132"/>
                  <a:pt x="7020" y="7126"/>
                  <a:pt x="7026" y="7120"/>
                </a:cubicBezTo>
                <a:cubicBezTo>
                  <a:pt x="7026" y="7114"/>
                  <a:pt x="7026" y="7108"/>
                  <a:pt x="7026" y="7108"/>
                </a:cubicBezTo>
                <a:cubicBezTo>
                  <a:pt x="7032" y="7102"/>
                  <a:pt x="7032" y="7096"/>
                  <a:pt x="7032" y="7096"/>
                </a:cubicBezTo>
                <a:cubicBezTo>
                  <a:pt x="7032" y="7090"/>
                  <a:pt x="7032" y="7090"/>
                  <a:pt x="7032" y="7084"/>
                </a:cubicBezTo>
                <a:cubicBezTo>
                  <a:pt x="7038" y="7078"/>
                  <a:pt x="7032" y="7072"/>
                  <a:pt x="7032" y="7066"/>
                </a:cubicBezTo>
                <a:cubicBezTo>
                  <a:pt x="7032" y="7049"/>
                  <a:pt x="7032" y="7049"/>
                  <a:pt x="7032" y="7049"/>
                </a:cubicBezTo>
                <a:cubicBezTo>
                  <a:pt x="7032" y="7037"/>
                  <a:pt x="7026" y="7031"/>
                  <a:pt x="7026" y="7019"/>
                </a:cubicBezTo>
                <a:cubicBezTo>
                  <a:pt x="7026" y="6995"/>
                  <a:pt x="7026" y="6995"/>
                  <a:pt x="7026" y="6995"/>
                </a:cubicBezTo>
                <a:cubicBezTo>
                  <a:pt x="7026" y="6989"/>
                  <a:pt x="7026" y="6989"/>
                  <a:pt x="7026" y="6984"/>
                </a:cubicBezTo>
                <a:cubicBezTo>
                  <a:pt x="7026" y="6918"/>
                  <a:pt x="7026" y="6918"/>
                  <a:pt x="7026" y="6918"/>
                </a:cubicBezTo>
                <a:cubicBezTo>
                  <a:pt x="7032" y="6912"/>
                  <a:pt x="7032" y="6912"/>
                  <a:pt x="7038" y="6912"/>
                </a:cubicBezTo>
                <a:cubicBezTo>
                  <a:pt x="7044" y="6912"/>
                  <a:pt x="7044" y="6912"/>
                  <a:pt x="7050" y="6912"/>
                </a:cubicBezTo>
                <a:cubicBezTo>
                  <a:pt x="7056" y="6912"/>
                  <a:pt x="7056" y="6906"/>
                  <a:pt x="7061" y="6906"/>
                </a:cubicBezTo>
                <a:cubicBezTo>
                  <a:pt x="7068" y="6901"/>
                  <a:pt x="7068" y="6901"/>
                  <a:pt x="7073" y="6901"/>
                </a:cubicBezTo>
                <a:cubicBezTo>
                  <a:pt x="7085" y="6890"/>
                  <a:pt x="7091" y="6884"/>
                  <a:pt x="7097" y="6866"/>
                </a:cubicBezTo>
                <a:cubicBezTo>
                  <a:pt x="7097" y="6860"/>
                  <a:pt x="7097" y="6860"/>
                  <a:pt x="7103" y="6854"/>
                </a:cubicBezTo>
                <a:cubicBezTo>
                  <a:pt x="7103" y="6842"/>
                  <a:pt x="7103" y="6836"/>
                  <a:pt x="7109" y="6830"/>
                </a:cubicBezTo>
                <a:cubicBezTo>
                  <a:pt x="7109" y="6824"/>
                  <a:pt x="7115" y="6824"/>
                  <a:pt x="7115" y="6818"/>
                </a:cubicBezTo>
                <a:cubicBezTo>
                  <a:pt x="7121" y="6818"/>
                  <a:pt x="7127" y="6818"/>
                  <a:pt x="7127" y="6818"/>
                </a:cubicBezTo>
                <a:cubicBezTo>
                  <a:pt x="7133" y="6818"/>
                  <a:pt x="7139" y="6818"/>
                  <a:pt x="7139" y="6818"/>
                </a:cubicBezTo>
                <a:cubicBezTo>
                  <a:pt x="7150" y="6813"/>
                  <a:pt x="7150" y="6801"/>
                  <a:pt x="7162" y="6795"/>
                </a:cubicBezTo>
                <a:cubicBezTo>
                  <a:pt x="7168" y="6795"/>
                  <a:pt x="7174" y="6795"/>
                  <a:pt x="7174" y="6789"/>
                </a:cubicBezTo>
                <a:cubicBezTo>
                  <a:pt x="7180" y="6783"/>
                  <a:pt x="7180" y="6777"/>
                  <a:pt x="7186" y="6765"/>
                </a:cubicBezTo>
                <a:cubicBezTo>
                  <a:pt x="7198" y="6747"/>
                  <a:pt x="7204" y="6735"/>
                  <a:pt x="7210" y="6718"/>
                </a:cubicBezTo>
                <a:cubicBezTo>
                  <a:pt x="7216" y="6718"/>
                  <a:pt x="7216" y="6712"/>
                  <a:pt x="7216" y="6706"/>
                </a:cubicBezTo>
                <a:cubicBezTo>
                  <a:pt x="7216" y="6706"/>
                  <a:pt x="7222" y="6706"/>
                  <a:pt x="7227" y="6700"/>
                </a:cubicBezTo>
                <a:cubicBezTo>
                  <a:pt x="7227" y="6694"/>
                  <a:pt x="7234" y="6694"/>
                  <a:pt x="7239" y="6688"/>
                </a:cubicBezTo>
                <a:lnTo>
                  <a:pt x="7239" y="6682"/>
                </a:lnTo>
                <a:cubicBezTo>
                  <a:pt x="7245" y="6670"/>
                  <a:pt x="7245" y="6670"/>
                  <a:pt x="7245" y="6670"/>
                </a:cubicBezTo>
                <a:cubicBezTo>
                  <a:pt x="7251" y="6658"/>
                  <a:pt x="7257" y="6652"/>
                  <a:pt x="7257" y="6641"/>
                </a:cubicBezTo>
                <a:cubicBezTo>
                  <a:pt x="7263" y="6635"/>
                  <a:pt x="7257" y="6629"/>
                  <a:pt x="7257" y="6623"/>
                </a:cubicBezTo>
                <a:cubicBezTo>
                  <a:pt x="7257" y="6617"/>
                  <a:pt x="7263" y="6611"/>
                  <a:pt x="7257" y="6611"/>
                </a:cubicBezTo>
                <a:cubicBezTo>
                  <a:pt x="7257" y="6605"/>
                  <a:pt x="7251" y="6599"/>
                  <a:pt x="7251" y="6599"/>
                </a:cubicBezTo>
                <a:cubicBezTo>
                  <a:pt x="7245" y="6587"/>
                  <a:pt x="7239" y="6581"/>
                  <a:pt x="7239" y="6569"/>
                </a:cubicBezTo>
                <a:cubicBezTo>
                  <a:pt x="7234" y="6563"/>
                  <a:pt x="7227" y="6552"/>
                  <a:pt x="7227" y="6540"/>
                </a:cubicBezTo>
                <a:cubicBezTo>
                  <a:pt x="7227" y="6534"/>
                  <a:pt x="7227" y="6528"/>
                  <a:pt x="7227" y="6522"/>
                </a:cubicBezTo>
                <a:cubicBezTo>
                  <a:pt x="7227" y="6510"/>
                  <a:pt x="7227" y="6504"/>
                  <a:pt x="7222" y="6492"/>
                </a:cubicBezTo>
                <a:cubicBezTo>
                  <a:pt x="7222" y="6486"/>
                  <a:pt x="7216" y="6486"/>
                  <a:pt x="7216" y="6480"/>
                </a:cubicBezTo>
                <a:cubicBezTo>
                  <a:pt x="7204" y="6480"/>
                  <a:pt x="7198" y="6469"/>
                  <a:pt x="7192" y="6469"/>
                </a:cubicBezTo>
                <a:cubicBezTo>
                  <a:pt x="7133" y="6469"/>
                  <a:pt x="7133" y="6469"/>
                  <a:pt x="7133" y="6469"/>
                </a:cubicBezTo>
                <a:cubicBezTo>
                  <a:pt x="7133" y="6469"/>
                  <a:pt x="7127" y="6469"/>
                  <a:pt x="7121" y="6469"/>
                </a:cubicBezTo>
                <a:cubicBezTo>
                  <a:pt x="7121" y="6469"/>
                  <a:pt x="7115" y="6463"/>
                  <a:pt x="7109" y="6463"/>
                </a:cubicBezTo>
                <a:cubicBezTo>
                  <a:pt x="7109" y="6463"/>
                  <a:pt x="7103" y="6463"/>
                  <a:pt x="7097" y="6463"/>
                </a:cubicBezTo>
                <a:cubicBezTo>
                  <a:pt x="7091" y="6463"/>
                  <a:pt x="7091" y="6463"/>
                  <a:pt x="7085" y="6457"/>
                </a:cubicBezTo>
                <a:cubicBezTo>
                  <a:pt x="7079" y="6457"/>
                  <a:pt x="7073" y="6451"/>
                  <a:pt x="7061" y="6451"/>
                </a:cubicBezTo>
                <a:cubicBezTo>
                  <a:pt x="7061" y="6445"/>
                  <a:pt x="7056" y="6445"/>
                  <a:pt x="7050" y="6445"/>
                </a:cubicBezTo>
                <a:cubicBezTo>
                  <a:pt x="7050" y="6439"/>
                  <a:pt x="7050" y="6433"/>
                  <a:pt x="7050" y="6433"/>
                </a:cubicBezTo>
                <a:cubicBezTo>
                  <a:pt x="7044" y="6421"/>
                  <a:pt x="7044" y="6415"/>
                  <a:pt x="7038" y="6409"/>
                </a:cubicBezTo>
                <a:cubicBezTo>
                  <a:pt x="7038" y="6403"/>
                  <a:pt x="7044" y="6397"/>
                  <a:pt x="7038" y="6397"/>
                </a:cubicBezTo>
                <a:cubicBezTo>
                  <a:pt x="7038" y="6392"/>
                  <a:pt x="7032" y="6392"/>
                  <a:pt x="7026" y="6386"/>
                </a:cubicBezTo>
                <a:cubicBezTo>
                  <a:pt x="7026" y="6386"/>
                  <a:pt x="7020" y="6386"/>
                  <a:pt x="7014" y="6380"/>
                </a:cubicBezTo>
                <a:cubicBezTo>
                  <a:pt x="7008" y="6374"/>
                  <a:pt x="7008" y="6374"/>
                  <a:pt x="7002" y="6368"/>
                </a:cubicBezTo>
                <a:cubicBezTo>
                  <a:pt x="7002" y="6368"/>
                  <a:pt x="6996" y="6368"/>
                  <a:pt x="6990" y="6368"/>
                </a:cubicBezTo>
                <a:cubicBezTo>
                  <a:pt x="6984" y="6362"/>
                  <a:pt x="6979" y="6362"/>
                  <a:pt x="6973" y="6362"/>
                </a:cubicBezTo>
                <a:cubicBezTo>
                  <a:pt x="6961" y="6362"/>
                  <a:pt x="6955" y="6374"/>
                  <a:pt x="6943" y="6374"/>
                </a:cubicBezTo>
                <a:cubicBezTo>
                  <a:pt x="6878" y="6374"/>
                  <a:pt x="6878" y="6374"/>
                  <a:pt x="6878" y="6374"/>
                </a:cubicBezTo>
                <a:cubicBezTo>
                  <a:pt x="6872" y="6374"/>
                  <a:pt x="6866" y="6368"/>
                  <a:pt x="6860" y="6368"/>
                </a:cubicBezTo>
                <a:cubicBezTo>
                  <a:pt x="6848" y="6362"/>
                  <a:pt x="6848" y="6356"/>
                  <a:pt x="6836" y="6350"/>
                </a:cubicBezTo>
                <a:cubicBezTo>
                  <a:pt x="6830" y="6350"/>
                  <a:pt x="6830" y="6344"/>
                  <a:pt x="6824" y="6344"/>
                </a:cubicBezTo>
                <a:cubicBezTo>
                  <a:pt x="6818" y="6344"/>
                  <a:pt x="6813" y="6344"/>
                  <a:pt x="6801" y="6344"/>
                </a:cubicBezTo>
                <a:cubicBezTo>
                  <a:pt x="6795" y="6344"/>
                  <a:pt x="6783" y="6344"/>
                  <a:pt x="6777" y="6344"/>
                </a:cubicBezTo>
                <a:cubicBezTo>
                  <a:pt x="6777" y="6362"/>
                  <a:pt x="6777" y="6368"/>
                  <a:pt x="6771" y="6380"/>
                </a:cubicBezTo>
                <a:cubicBezTo>
                  <a:pt x="6765" y="6380"/>
                  <a:pt x="6765" y="6380"/>
                  <a:pt x="6759" y="6380"/>
                </a:cubicBezTo>
                <a:cubicBezTo>
                  <a:pt x="6753" y="6380"/>
                  <a:pt x="6747" y="6380"/>
                  <a:pt x="6747" y="6380"/>
                </a:cubicBezTo>
                <a:cubicBezTo>
                  <a:pt x="6741" y="6380"/>
                  <a:pt x="6735" y="6380"/>
                  <a:pt x="6735" y="6380"/>
                </a:cubicBezTo>
                <a:cubicBezTo>
                  <a:pt x="6729" y="6374"/>
                  <a:pt x="6729" y="6374"/>
                  <a:pt x="6724" y="6374"/>
                </a:cubicBezTo>
                <a:cubicBezTo>
                  <a:pt x="6718" y="6368"/>
                  <a:pt x="6718" y="6368"/>
                  <a:pt x="6712" y="6368"/>
                </a:cubicBezTo>
                <a:cubicBezTo>
                  <a:pt x="6712" y="6362"/>
                  <a:pt x="6712" y="6356"/>
                  <a:pt x="6712" y="6356"/>
                </a:cubicBezTo>
                <a:cubicBezTo>
                  <a:pt x="6712" y="6350"/>
                  <a:pt x="6712" y="6344"/>
                  <a:pt x="6718" y="6344"/>
                </a:cubicBezTo>
                <a:cubicBezTo>
                  <a:pt x="6724" y="6338"/>
                  <a:pt x="6724" y="6344"/>
                  <a:pt x="6729" y="6338"/>
                </a:cubicBezTo>
                <a:cubicBezTo>
                  <a:pt x="6735" y="6338"/>
                  <a:pt x="6735" y="6332"/>
                  <a:pt x="6741" y="6332"/>
                </a:cubicBezTo>
                <a:cubicBezTo>
                  <a:pt x="6735" y="6320"/>
                  <a:pt x="6735" y="6320"/>
                  <a:pt x="6735" y="6320"/>
                </a:cubicBezTo>
                <a:cubicBezTo>
                  <a:pt x="6729" y="6320"/>
                  <a:pt x="6729" y="6320"/>
                  <a:pt x="6724" y="6320"/>
                </a:cubicBezTo>
                <a:cubicBezTo>
                  <a:pt x="6718" y="6320"/>
                  <a:pt x="6718" y="6315"/>
                  <a:pt x="6712" y="6315"/>
                </a:cubicBezTo>
                <a:cubicBezTo>
                  <a:pt x="6706" y="6315"/>
                  <a:pt x="6700" y="6315"/>
                  <a:pt x="6700" y="6309"/>
                </a:cubicBezTo>
                <a:cubicBezTo>
                  <a:pt x="6694" y="6309"/>
                  <a:pt x="6688" y="6303"/>
                  <a:pt x="6688" y="6303"/>
                </a:cubicBezTo>
                <a:cubicBezTo>
                  <a:pt x="6682" y="6303"/>
                  <a:pt x="6676" y="6297"/>
                  <a:pt x="6670" y="6297"/>
                </a:cubicBezTo>
                <a:cubicBezTo>
                  <a:pt x="6670" y="6291"/>
                  <a:pt x="6670" y="6285"/>
                  <a:pt x="6664" y="6285"/>
                </a:cubicBezTo>
                <a:cubicBezTo>
                  <a:pt x="6658" y="6279"/>
                  <a:pt x="6658" y="6279"/>
                  <a:pt x="6652" y="6279"/>
                </a:cubicBezTo>
                <a:cubicBezTo>
                  <a:pt x="6646" y="6279"/>
                  <a:pt x="6641" y="6273"/>
                  <a:pt x="6635" y="6273"/>
                </a:cubicBezTo>
                <a:cubicBezTo>
                  <a:pt x="6629" y="6273"/>
                  <a:pt x="6629" y="6273"/>
                  <a:pt x="6623" y="6273"/>
                </a:cubicBezTo>
                <a:cubicBezTo>
                  <a:pt x="6617" y="6273"/>
                  <a:pt x="6611" y="6267"/>
                  <a:pt x="6611" y="6267"/>
                </a:cubicBezTo>
                <a:cubicBezTo>
                  <a:pt x="6599" y="6267"/>
                  <a:pt x="6599" y="6267"/>
                  <a:pt x="6599" y="6267"/>
                </a:cubicBezTo>
                <a:cubicBezTo>
                  <a:pt x="6593" y="6267"/>
                  <a:pt x="6593" y="6261"/>
                  <a:pt x="6587" y="6261"/>
                </a:cubicBezTo>
                <a:cubicBezTo>
                  <a:pt x="6581" y="6261"/>
                  <a:pt x="6575" y="6255"/>
                  <a:pt x="6569" y="6255"/>
                </a:cubicBezTo>
                <a:cubicBezTo>
                  <a:pt x="6563" y="6249"/>
                  <a:pt x="6552" y="6249"/>
                  <a:pt x="6546" y="6249"/>
                </a:cubicBezTo>
                <a:cubicBezTo>
                  <a:pt x="6534" y="6249"/>
                  <a:pt x="6528" y="6249"/>
                  <a:pt x="6522" y="6249"/>
                </a:cubicBezTo>
                <a:cubicBezTo>
                  <a:pt x="6522" y="6303"/>
                  <a:pt x="6522" y="6303"/>
                  <a:pt x="6522" y="6303"/>
                </a:cubicBezTo>
                <a:cubicBezTo>
                  <a:pt x="6475" y="6303"/>
                  <a:pt x="6475" y="6303"/>
                  <a:pt x="6475" y="6303"/>
                </a:cubicBezTo>
                <a:cubicBezTo>
                  <a:pt x="6475" y="6285"/>
                  <a:pt x="6475" y="6285"/>
                  <a:pt x="6475" y="6285"/>
                </a:cubicBezTo>
                <a:cubicBezTo>
                  <a:pt x="6475" y="6279"/>
                  <a:pt x="6475" y="6273"/>
                  <a:pt x="6475" y="6273"/>
                </a:cubicBezTo>
                <a:cubicBezTo>
                  <a:pt x="6480" y="6267"/>
                  <a:pt x="6480" y="6261"/>
                  <a:pt x="6486" y="6261"/>
                </a:cubicBezTo>
                <a:cubicBezTo>
                  <a:pt x="6492" y="6255"/>
                  <a:pt x="6492" y="6249"/>
                  <a:pt x="6492" y="6249"/>
                </a:cubicBezTo>
                <a:cubicBezTo>
                  <a:pt x="6498" y="6249"/>
                  <a:pt x="6504" y="6249"/>
                  <a:pt x="6504" y="6243"/>
                </a:cubicBezTo>
                <a:cubicBezTo>
                  <a:pt x="6510" y="6237"/>
                  <a:pt x="6510" y="6231"/>
                  <a:pt x="6510" y="6226"/>
                </a:cubicBezTo>
                <a:cubicBezTo>
                  <a:pt x="6498" y="6220"/>
                  <a:pt x="6492" y="6226"/>
                  <a:pt x="6486" y="6220"/>
                </a:cubicBezTo>
                <a:cubicBezTo>
                  <a:pt x="6480" y="6220"/>
                  <a:pt x="6480" y="6214"/>
                  <a:pt x="6475" y="6214"/>
                </a:cubicBezTo>
                <a:cubicBezTo>
                  <a:pt x="6469" y="6208"/>
                  <a:pt x="6463" y="6208"/>
                  <a:pt x="6451" y="6208"/>
                </a:cubicBezTo>
                <a:cubicBezTo>
                  <a:pt x="6445" y="6202"/>
                  <a:pt x="6445" y="6202"/>
                  <a:pt x="6439" y="6202"/>
                </a:cubicBezTo>
                <a:cubicBezTo>
                  <a:pt x="6427" y="6202"/>
                  <a:pt x="6427" y="6202"/>
                  <a:pt x="6427" y="6202"/>
                </a:cubicBezTo>
                <a:cubicBezTo>
                  <a:pt x="6415" y="6202"/>
                  <a:pt x="6415" y="6202"/>
                  <a:pt x="6415" y="6202"/>
                </a:cubicBezTo>
                <a:cubicBezTo>
                  <a:pt x="6409" y="6202"/>
                  <a:pt x="6409" y="6202"/>
                  <a:pt x="6403" y="6202"/>
                </a:cubicBezTo>
                <a:cubicBezTo>
                  <a:pt x="6403" y="6214"/>
                  <a:pt x="6403" y="6220"/>
                  <a:pt x="6403" y="6226"/>
                </a:cubicBezTo>
                <a:cubicBezTo>
                  <a:pt x="6403" y="6231"/>
                  <a:pt x="6403" y="6231"/>
                  <a:pt x="6403" y="6237"/>
                </a:cubicBezTo>
                <a:cubicBezTo>
                  <a:pt x="6397" y="6249"/>
                  <a:pt x="6386" y="6255"/>
                  <a:pt x="6374" y="6255"/>
                </a:cubicBezTo>
                <a:cubicBezTo>
                  <a:pt x="6368" y="6255"/>
                  <a:pt x="6362" y="6249"/>
                  <a:pt x="6356" y="6249"/>
                </a:cubicBezTo>
                <a:cubicBezTo>
                  <a:pt x="6356" y="6226"/>
                  <a:pt x="6356" y="6226"/>
                  <a:pt x="6356" y="6226"/>
                </a:cubicBezTo>
                <a:lnTo>
                  <a:pt x="6356" y="6220"/>
                </a:lnTo>
                <a:cubicBezTo>
                  <a:pt x="6356" y="6214"/>
                  <a:pt x="6356" y="6208"/>
                  <a:pt x="6356" y="6208"/>
                </a:cubicBezTo>
                <a:cubicBezTo>
                  <a:pt x="6368" y="6208"/>
                  <a:pt x="6380" y="6208"/>
                  <a:pt x="6391" y="6202"/>
                </a:cubicBezTo>
                <a:cubicBezTo>
                  <a:pt x="6391" y="6202"/>
                  <a:pt x="6397" y="6202"/>
                  <a:pt x="6403" y="6202"/>
                </a:cubicBezTo>
                <a:cubicBezTo>
                  <a:pt x="6403" y="6196"/>
                  <a:pt x="6403" y="6190"/>
                  <a:pt x="6409" y="6190"/>
                </a:cubicBezTo>
                <a:cubicBezTo>
                  <a:pt x="6409" y="6178"/>
                  <a:pt x="6403" y="6172"/>
                  <a:pt x="6409" y="6166"/>
                </a:cubicBezTo>
                <a:cubicBezTo>
                  <a:pt x="6409" y="6154"/>
                  <a:pt x="6409" y="6149"/>
                  <a:pt x="6409" y="6142"/>
                </a:cubicBezTo>
                <a:cubicBezTo>
                  <a:pt x="6409" y="6137"/>
                  <a:pt x="6409" y="6131"/>
                  <a:pt x="6409" y="6125"/>
                </a:cubicBezTo>
                <a:cubicBezTo>
                  <a:pt x="6409" y="6113"/>
                  <a:pt x="6409" y="6107"/>
                  <a:pt x="6409" y="6095"/>
                </a:cubicBezTo>
                <a:cubicBezTo>
                  <a:pt x="6403" y="6095"/>
                  <a:pt x="6397" y="6095"/>
                  <a:pt x="6391" y="6095"/>
                </a:cubicBezTo>
                <a:cubicBezTo>
                  <a:pt x="6386" y="6095"/>
                  <a:pt x="6386" y="6095"/>
                  <a:pt x="6380" y="6095"/>
                </a:cubicBezTo>
                <a:lnTo>
                  <a:pt x="6374" y="6095"/>
                </a:lnTo>
                <a:cubicBezTo>
                  <a:pt x="6374" y="6036"/>
                  <a:pt x="6374" y="6036"/>
                  <a:pt x="6374" y="6036"/>
                </a:cubicBezTo>
                <a:cubicBezTo>
                  <a:pt x="6374" y="6030"/>
                  <a:pt x="6368" y="6030"/>
                  <a:pt x="6368" y="6024"/>
                </a:cubicBezTo>
                <a:cubicBezTo>
                  <a:pt x="6368" y="6018"/>
                  <a:pt x="6368" y="6012"/>
                  <a:pt x="6362" y="6006"/>
                </a:cubicBezTo>
                <a:cubicBezTo>
                  <a:pt x="6362" y="6006"/>
                  <a:pt x="6362" y="6000"/>
                  <a:pt x="6362" y="5994"/>
                </a:cubicBezTo>
                <a:cubicBezTo>
                  <a:pt x="6356" y="5994"/>
                  <a:pt x="6350" y="5994"/>
                  <a:pt x="6350" y="5988"/>
                </a:cubicBezTo>
                <a:cubicBezTo>
                  <a:pt x="6350" y="5983"/>
                  <a:pt x="6350" y="5976"/>
                  <a:pt x="6350" y="5976"/>
                </a:cubicBezTo>
                <a:cubicBezTo>
                  <a:pt x="6344" y="5971"/>
                  <a:pt x="6344" y="5965"/>
                  <a:pt x="6338" y="5965"/>
                </a:cubicBezTo>
                <a:cubicBezTo>
                  <a:pt x="6338" y="5959"/>
                  <a:pt x="6332" y="5965"/>
                  <a:pt x="6332" y="5965"/>
                </a:cubicBezTo>
                <a:cubicBezTo>
                  <a:pt x="6320" y="5959"/>
                  <a:pt x="6303" y="5953"/>
                  <a:pt x="6297" y="5947"/>
                </a:cubicBezTo>
                <a:cubicBezTo>
                  <a:pt x="6291" y="5947"/>
                  <a:pt x="6285" y="5947"/>
                  <a:pt x="6285" y="5941"/>
                </a:cubicBezTo>
                <a:cubicBezTo>
                  <a:pt x="6279" y="5935"/>
                  <a:pt x="6285" y="5923"/>
                  <a:pt x="6279" y="5917"/>
                </a:cubicBezTo>
                <a:cubicBezTo>
                  <a:pt x="6273" y="5917"/>
                  <a:pt x="6267" y="5917"/>
                  <a:pt x="6267" y="5917"/>
                </a:cubicBezTo>
                <a:cubicBezTo>
                  <a:pt x="6261" y="5917"/>
                  <a:pt x="6255" y="5911"/>
                  <a:pt x="6255" y="5911"/>
                </a:cubicBezTo>
                <a:cubicBezTo>
                  <a:pt x="6249" y="5911"/>
                  <a:pt x="6249" y="5899"/>
                  <a:pt x="6243" y="5899"/>
                </a:cubicBezTo>
                <a:cubicBezTo>
                  <a:pt x="6237" y="5894"/>
                  <a:pt x="6231" y="5899"/>
                  <a:pt x="6220" y="5899"/>
                </a:cubicBezTo>
                <a:cubicBezTo>
                  <a:pt x="6214" y="5899"/>
                  <a:pt x="6208" y="5894"/>
                  <a:pt x="6208" y="5894"/>
                </a:cubicBezTo>
                <a:cubicBezTo>
                  <a:pt x="6202" y="5894"/>
                  <a:pt x="6196" y="5888"/>
                  <a:pt x="6190" y="5888"/>
                </a:cubicBezTo>
                <a:cubicBezTo>
                  <a:pt x="6178" y="5882"/>
                  <a:pt x="6178" y="5882"/>
                  <a:pt x="6178" y="5882"/>
                </a:cubicBezTo>
                <a:cubicBezTo>
                  <a:pt x="6172" y="5876"/>
                  <a:pt x="6172" y="5870"/>
                  <a:pt x="6160" y="5870"/>
                </a:cubicBezTo>
                <a:cubicBezTo>
                  <a:pt x="6154" y="5870"/>
                  <a:pt x="6148" y="5870"/>
                  <a:pt x="6143" y="5876"/>
                </a:cubicBezTo>
                <a:cubicBezTo>
                  <a:pt x="6143" y="5876"/>
                  <a:pt x="6143" y="5882"/>
                  <a:pt x="6136" y="5888"/>
                </a:cubicBezTo>
                <a:cubicBezTo>
                  <a:pt x="6125" y="5894"/>
                  <a:pt x="6119" y="5888"/>
                  <a:pt x="6107" y="5888"/>
                </a:cubicBezTo>
                <a:cubicBezTo>
                  <a:pt x="6089" y="5888"/>
                  <a:pt x="6089" y="5888"/>
                  <a:pt x="6089" y="5888"/>
                </a:cubicBezTo>
                <a:cubicBezTo>
                  <a:pt x="6083" y="5888"/>
                  <a:pt x="6083" y="5888"/>
                  <a:pt x="6077" y="5888"/>
                </a:cubicBezTo>
                <a:cubicBezTo>
                  <a:pt x="6065" y="5882"/>
                  <a:pt x="6059" y="5882"/>
                  <a:pt x="6054" y="5882"/>
                </a:cubicBezTo>
                <a:cubicBezTo>
                  <a:pt x="6042" y="5882"/>
                  <a:pt x="6042" y="5876"/>
                  <a:pt x="6030" y="5870"/>
                </a:cubicBezTo>
                <a:cubicBezTo>
                  <a:pt x="6030" y="5870"/>
                  <a:pt x="6024" y="5870"/>
                  <a:pt x="6018" y="5870"/>
                </a:cubicBezTo>
                <a:cubicBezTo>
                  <a:pt x="6012" y="5864"/>
                  <a:pt x="6006" y="5858"/>
                  <a:pt x="5994" y="5852"/>
                </a:cubicBezTo>
                <a:cubicBezTo>
                  <a:pt x="5988" y="5846"/>
                  <a:pt x="5977" y="5846"/>
                  <a:pt x="5970" y="5840"/>
                </a:cubicBezTo>
                <a:cubicBezTo>
                  <a:pt x="5965" y="5834"/>
                  <a:pt x="5965" y="5834"/>
                  <a:pt x="5965" y="5828"/>
                </a:cubicBezTo>
                <a:cubicBezTo>
                  <a:pt x="5959" y="5822"/>
                  <a:pt x="5953" y="5822"/>
                  <a:pt x="5953" y="5817"/>
                </a:cubicBezTo>
                <a:cubicBezTo>
                  <a:pt x="5953" y="5799"/>
                  <a:pt x="5953" y="5793"/>
                  <a:pt x="5953" y="5781"/>
                </a:cubicBezTo>
                <a:cubicBezTo>
                  <a:pt x="5947" y="5781"/>
                  <a:pt x="5947" y="5775"/>
                  <a:pt x="5941" y="5775"/>
                </a:cubicBezTo>
                <a:cubicBezTo>
                  <a:pt x="5935" y="5775"/>
                  <a:pt x="5929" y="5775"/>
                  <a:pt x="5929" y="5775"/>
                </a:cubicBezTo>
                <a:cubicBezTo>
                  <a:pt x="5923" y="5775"/>
                  <a:pt x="5923" y="5769"/>
                  <a:pt x="5917" y="5769"/>
                </a:cubicBezTo>
                <a:cubicBezTo>
                  <a:pt x="5911" y="5769"/>
                  <a:pt x="5911" y="5763"/>
                  <a:pt x="5905" y="5763"/>
                </a:cubicBezTo>
                <a:cubicBezTo>
                  <a:pt x="5899" y="5757"/>
                  <a:pt x="5899" y="5757"/>
                  <a:pt x="5893" y="5751"/>
                </a:cubicBezTo>
                <a:cubicBezTo>
                  <a:pt x="5888" y="5745"/>
                  <a:pt x="5888" y="5751"/>
                  <a:pt x="5882" y="5745"/>
                </a:cubicBezTo>
                <a:cubicBezTo>
                  <a:pt x="5882" y="5745"/>
                  <a:pt x="5888" y="5733"/>
                  <a:pt x="5882" y="5733"/>
                </a:cubicBezTo>
                <a:cubicBezTo>
                  <a:pt x="5882" y="5733"/>
                  <a:pt x="5876" y="5733"/>
                  <a:pt x="5870" y="5733"/>
                </a:cubicBezTo>
                <a:cubicBezTo>
                  <a:pt x="5864" y="5733"/>
                  <a:pt x="5864" y="5728"/>
                  <a:pt x="5858" y="5728"/>
                </a:cubicBezTo>
                <a:cubicBezTo>
                  <a:pt x="5852" y="5722"/>
                  <a:pt x="5846" y="5722"/>
                  <a:pt x="5846" y="5716"/>
                </a:cubicBezTo>
                <a:cubicBezTo>
                  <a:pt x="5846" y="5716"/>
                  <a:pt x="5846" y="5710"/>
                  <a:pt x="5840" y="5704"/>
                </a:cubicBezTo>
                <a:cubicBezTo>
                  <a:pt x="5840" y="5698"/>
                  <a:pt x="5840" y="5692"/>
                  <a:pt x="5840" y="5680"/>
                </a:cubicBezTo>
                <a:cubicBezTo>
                  <a:pt x="5828" y="5680"/>
                  <a:pt x="5828" y="5680"/>
                  <a:pt x="5828" y="5680"/>
                </a:cubicBezTo>
                <a:cubicBezTo>
                  <a:pt x="5822" y="5680"/>
                  <a:pt x="5816" y="5686"/>
                  <a:pt x="5811" y="5686"/>
                </a:cubicBezTo>
                <a:cubicBezTo>
                  <a:pt x="5799" y="5686"/>
                  <a:pt x="5793" y="5692"/>
                  <a:pt x="5787" y="5692"/>
                </a:cubicBezTo>
                <a:cubicBezTo>
                  <a:pt x="5781" y="5692"/>
                  <a:pt x="5781" y="5698"/>
                  <a:pt x="5775" y="5698"/>
                </a:cubicBezTo>
                <a:cubicBezTo>
                  <a:pt x="5769" y="5698"/>
                  <a:pt x="5763" y="5698"/>
                  <a:pt x="5757" y="5692"/>
                </a:cubicBezTo>
                <a:cubicBezTo>
                  <a:pt x="5757" y="5686"/>
                  <a:pt x="5763" y="5686"/>
                  <a:pt x="5757" y="5680"/>
                </a:cubicBezTo>
                <a:cubicBezTo>
                  <a:pt x="5757" y="5668"/>
                  <a:pt x="5757" y="5662"/>
                  <a:pt x="5757" y="5651"/>
                </a:cubicBezTo>
                <a:cubicBezTo>
                  <a:pt x="5769" y="5651"/>
                  <a:pt x="5769" y="5651"/>
                  <a:pt x="5769" y="5651"/>
                </a:cubicBezTo>
                <a:cubicBezTo>
                  <a:pt x="5775" y="5644"/>
                  <a:pt x="5775" y="5644"/>
                  <a:pt x="5781" y="5639"/>
                </a:cubicBezTo>
                <a:cubicBezTo>
                  <a:pt x="5781" y="5633"/>
                  <a:pt x="5775" y="5627"/>
                  <a:pt x="5769" y="5627"/>
                </a:cubicBezTo>
                <a:cubicBezTo>
                  <a:pt x="5769" y="5621"/>
                  <a:pt x="5763" y="5627"/>
                  <a:pt x="5757" y="5621"/>
                </a:cubicBezTo>
                <a:cubicBezTo>
                  <a:pt x="5751" y="5621"/>
                  <a:pt x="5751" y="5621"/>
                  <a:pt x="5745" y="5615"/>
                </a:cubicBezTo>
                <a:cubicBezTo>
                  <a:pt x="5739" y="5615"/>
                  <a:pt x="5733" y="5615"/>
                  <a:pt x="5733" y="5615"/>
                </a:cubicBezTo>
                <a:cubicBezTo>
                  <a:pt x="5704" y="5633"/>
                  <a:pt x="5704" y="5633"/>
                  <a:pt x="5704" y="5633"/>
                </a:cubicBezTo>
                <a:cubicBezTo>
                  <a:pt x="5698" y="5633"/>
                  <a:pt x="5698" y="5633"/>
                  <a:pt x="5698" y="5633"/>
                </a:cubicBezTo>
                <a:cubicBezTo>
                  <a:pt x="5698" y="5633"/>
                  <a:pt x="5692" y="5633"/>
                  <a:pt x="5686" y="5627"/>
                </a:cubicBezTo>
                <a:cubicBezTo>
                  <a:pt x="5680" y="5627"/>
                  <a:pt x="5674" y="5621"/>
                  <a:pt x="5668" y="5621"/>
                </a:cubicBezTo>
                <a:cubicBezTo>
                  <a:pt x="5656" y="5621"/>
                  <a:pt x="5650" y="5621"/>
                  <a:pt x="5650" y="5627"/>
                </a:cubicBezTo>
                <a:cubicBezTo>
                  <a:pt x="5645" y="5633"/>
                  <a:pt x="5645" y="5639"/>
                  <a:pt x="5645" y="5639"/>
                </a:cubicBezTo>
                <a:cubicBezTo>
                  <a:pt x="5645" y="5644"/>
                  <a:pt x="5645" y="5651"/>
                  <a:pt x="5645" y="5651"/>
                </a:cubicBezTo>
                <a:cubicBezTo>
                  <a:pt x="5638" y="5656"/>
                  <a:pt x="5638" y="5656"/>
                  <a:pt x="5638" y="5662"/>
                </a:cubicBezTo>
                <a:cubicBezTo>
                  <a:pt x="5633" y="5668"/>
                  <a:pt x="5627" y="5680"/>
                  <a:pt x="5615" y="5680"/>
                </a:cubicBezTo>
                <a:cubicBezTo>
                  <a:pt x="5609" y="5680"/>
                  <a:pt x="5609" y="5680"/>
                  <a:pt x="5603" y="5674"/>
                </a:cubicBezTo>
                <a:cubicBezTo>
                  <a:pt x="5597" y="5674"/>
                  <a:pt x="5597" y="5668"/>
                  <a:pt x="5597" y="5668"/>
                </a:cubicBezTo>
                <a:cubicBezTo>
                  <a:pt x="5597" y="5662"/>
                  <a:pt x="5591" y="5656"/>
                  <a:pt x="5591" y="5656"/>
                </a:cubicBezTo>
                <a:cubicBezTo>
                  <a:pt x="5585" y="5651"/>
                  <a:pt x="5585" y="5644"/>
                  <a:pt x="5579" y="5644"/>
                </a:cubicBezTo>
                <a:cubicBezTo>
                  <a:pt x="5573" y="5639"/>
                  <a:pt x="5561" y="5639"/>
                  <a:pt x="5556" y="5633"/>
                </a:cubicBezTo>
                <a:cubicBezTo>
                  <a:pt x="5550" y="5633"/>
                  <a:pt x="5544" y="5633"/>
                  <a:pt x="5538" y="5633"/>
                </a:cubicBezTo>
                <a:cubicBezTo>
                  <a:pt x="5479" y="5633"/>
                  <a:pt x="5479" y="5633"/>
                  <a:pt x="5479" y="5633"/>
                </a:cubicBezTo>
                <a:cubicBezTo>
                  <a:pt x="5479" y="5633"/>
                  <a:pt x="5472" y="5627"/>
                  <a:pt x="5467" y="5627"/>
                </a:cubicBezTo>
                <a:cubicBezTo>
                  <a:pt x="5461" y="5621"/>
                  <a:pt x="5449" y="5621"/>
                  <a:pt x="5437" y="5621"/>
                </a:cubicBezTo>
                <a:cubicBezTo>
                  <a:pt x="5437" y="5585"/>
                  <a:pt x="5437" y="5585"/>
                  <a:pt x="5437" y="5585"/>
                </a:cubicBezTo>
                <a:cubicBezTo>
                  <a:pt x="5431" y="5585"/>
                  <a:pt x="5425" y="5585"/>
                  <a:pt x="5419" y="5585"/>
                </a:cubicBezTo>
                <a:cubicBezTo>
                  <a:pt x="5413" y="5585"/>
                  <a:pt x="5407" y="5579"/>
                  <a:pt x="5407" y="5579"/>
                </a:cubicBezTo>
                <a:cubicBezTo>
                  <a:pt x="5401" y="5579"/>
                  <a:pt x="5395" y="5579"/>
                  <a:pt x="5390" y="5573"/>
                </a:cubicBezTo>
                <a:cubicBezTo>
                  <a:pt x="5390" y="5573"/>
                  <a:pt x="5390" y="5567"/>
                  <a:pt x="5384" y="5562"/>
                </a:cubicBezTo>
                <a:cubicBezTo>
                  <a:pt x="5378" y="5562"/>
                  <a:pt x="5378" y="5562"/>
                  <a:pt x="5372" y="5562"/>
                </a:cubicBezTo>
                <a:cubicBezTo>
                  <a:pt x="5360" y="5556"/>
                  <a:pt x="5348" y="5556"/>
                  <a:pt x="5330" y="5550"/>
                </a:cubicBezTo>
                <a:cubicBezTo>
                  <a:pt x="5330" y="5562"/>
                  <a:pt x="5330" y="5567"/>
                  <a:pt x="5330" y="5573"/>
                </a:cubicBezTo>
                <a:cubicBezTo>
                  <a:pt x="5330" y="5579"/>
                  <a:pt x="5330" y="5585"/>
                  <a:pt x="5324" y="5591"/>
                </a:cubicBezTo>
                <a:cubicBezTo>
                  <a:pt x="5324" y="5591"/>
                  <a:pt x="5324" y="5597"/>
                  <a:pt x="5318" y="5597"/>
                </a:cubicBezTo>
                <a:cubicBezTo>
                  <a:pt x="5306" y="5603"/>
                  <a:pt x="5301" y="5597"/>
                  <a:pt x="5295" y="5597"/>
                </a:cubicBezTo>
                <a:cubicBezTo>
                  <a:pt x="5289" y="5603"/>
                  <a:pt x="5289" y="5609"/>
                  <a:pt x="5283" y="5609"/>
                </a:cubicBezTo>
                <a:cubicBezTo>
                  <a:pt x="5277" y="5609"/>
                  <a:pt x="5277" y="5615"/>
                  <a:pt x="5271" y="5615"/>
                </a:cubicBezTo>
                <a:cubicBezTo>
                  <a:pt x="5265" y="5621"/>
                  <a:pt x="5259" y="5621"/>
                  <a:pt x="5259" y="5627"/>
                </a:cubicBezTo>
                <a:cubicBezTo>
                  <a:pt x="5259" y="5633"/>
                  <a:pt x="5265" y="5633"/>
                  <a:pt x="5265" y="5639"/>
                </a:cubicBezTo>
                <a:cubicBezTo>
                  <a:pt x="5265" y="5644"/>
                  <a:pt x="5265" y="5651"/>
                  <a:pt x="5265" y="5651"/>
                </a:cubicBezTo>
                <a:cubicBezTo>
                  <a:pt x="5265" y="5656"/>
                  <a:pt x="5265" y="5656"/>
                  <a:pt x="5265" y="5662"/>
                </a:cubicBezTo>
                <a:cubicBezTo>
                  <a:pt x="5265" y="5668"/>
                  <a:pt x="5271" y="5668"/>
                  <a:pt x="5271" y="5674"/>
                </a:cubicBezTo>
                <a:cubicBezTo>
                  <a:pt x="5271" y="5680"/>
                  <a:pt x="5271" y="5686"/>
                  <a:pt x="5271" y="5692"/>
                </a:cubicBezTo>
                <a:cubicBezTo>
                  <a:pt x="5271" y="5698"/>
                  <a:pt x="5271" y="5704"/>
                  <a:pt x="5271" y="5710"/>
                </a:cubicBezTo>
                <a:cubicBezTo>
                  <a:pt x="5271" y="5716"/>
                  <a:pt x="5265" y="5716"/>
                  <a:pt x="5265" y="5722"/>
                </a:cubicBezTo>
                <a:cubicBezTo>
                  <a:pt x="5265" y="5722"/>
                  <a:pt x="5259" y="5722"/>
                  <a:pt x="5253" y="5716"/>
                </a:cubicBezTo>
                <a:cubicBezTo>
                  <a:pt x="5253" y="5716"/>
                  <a:pt x="5253" y="5710"/>
                  <a:pt x="5247" y="5704"/>
                </a:cubicBezTo>
                <a:cubicBezTo>
                  <a:pt x="5241" y="5698"/>
                  <a:pt x="5235" y="5686"/>
                  <a:pt x="5229" y="5674"/>
                </a:cubicBezTo>
                <a:cubicBezTo>
                  <a:pt x="5229" y="5668"/>
                  <a:pt x="5224" y="5662"/>
                  <a:pt x="5224" y="5651"/>
                </a:cubicBezTo>
                <a:cubicBezTo>
                  <a:pt x="5224" y="5644"/>
                  <a:pt x="5224" y="5644"/>
                  <a:pt x="5224" y="5639"/>
                </a:cubicBezTo>
                <a:cubicBezTo>
                  <a:pt x="5229" y="5633"/>
                  <a:pt x="5235" y="5633"/>
                  <a:pt x="5235" y="5627"/>
                </a:cubicBezTo>
                <a:cubicBezTo>
                  <a:pt x="5235" y="5627"/>
                  <a:pt x="5235" y="5621"/>
                  <a:pt x="5235" y="5615"/>
                </a:cubicBezTo>
                <a:cubicBezTo>
                  <a:pt x="5235" y="5615"/>
                  <a:pt x="5241" y="5609"/>
                  <a:pt x="5241" y="5603"/>
                </a:cubicBezTo>
                <a:cubicBezTo>
                  <a:pt x="5241" y="5597"/>
                  <a:pt x="5229" y="5597"/>
                  <a:pt x="5229" y="5591"/>
                </a:cubicBezTo>
                <a:cubicBezTo>
                  <a:pt x="5229" y="5573"/>
                  <a:pt x="5241" y="5567"/>
                  <a:pt x="5253" y="5562"/>
                </a:cubicBezTo>
                <a:cubicBezTo>
                  <a:pt x="5253" y="5556"/>
                  <a:pt x="5259" y="5556"/>
                  <a:pt x="5265" y="5550"/>
                </a:cubicBezTo>
                <a:cubicBezTo>
                  <a:pt x="5265" y="5550"/>
                  <a:pt x="5271" y="5544"/>
                  <a:pt x="5271" y="5538"/>
                </a:cubicBezTo>
                <a:cubicBezTo>
                  <a:pt x="5277" y="5538"/>
                  <a:pt x="5277" y="5538"/>
                  <a:pt x="5283" y="5532"/>
                </a:cubicBezTo>
                <a:cubicBezTo>
                  <a:pt x="5277" y="5520"/>
                  <a:pt x="5277" y="5520"/>
                  <a:pt x="5277" y="5520"/>
                </a:cubicBezTo>
                <a:cubicBezTo>
                  <a:pt x="5253" y="5520"/>
                  <a:pt x="5253" y="5520"/>
                  <a:pt x="5253" y="5520"/>
                </a:cubicBezTo>
                <a:cubicBezTo>
                  <a:pt x="5247" y="5520"/>
                  <a:pt x="5247" y="5526"/>
                  <a:pt x="5241" y="5526"/>
                </a:cubicBezTo>
                <a:cubicBezTo>
                  <a:pt x="5235" y="5526"/>
                  <a:pt x="5229" y="5526"/>
                  <a:pt x="5229" y="5526"/>
                </a:cubicBezTo>
                <a:cubicBezTo>
                  <a:pt x="5224" y="5532"/>
                  <a:pt x="5218" y="5532"/>
                  <a:pt x="5218" y="5532"/>
                </a:cubicBezTo>
                <a:cubicBezTo>
                  <a:pt x="5218" y="5538"/>
                  <a:pt x="5218" y="5544"/>
                  <a:pt x="5212" y="5544"/>
                </a:cubicBezTo>
                <a:cubicBezTo>
                  <a:pt x="5212" y="5556"/>
                  <a:pt x="5212" y="5562"/>
                  <a:pt x="5212" y="5573"/>
                </a:cubicBezTo>
                <a:cubicBezTo>
                  <a:pt x="5152" y="5573"/>
                  <a:pt x="5152" y="5573"/>
                  <a:pt x="5152" y="5573"/>
                </a:cubicBezTo>
                <a:cubicBezTo>
                  <a:pt x="5140" y="5573"/>
                  <a:pt x="5135" y="5579"/>
                  <a:pt x="5129" y="5585"/>
                </a:cubicBezTo>
                <a:cubicBezTo>
                  <a:pt x="5123" y="5591"/>
                  <a:pt x="5117" y="5591"/>
                  <a:pt x="5117" y="5591"/>
                </a:cubicBezTo>
                <a:cubicBezTo>
                  <a:pt x="5111" y="5597"/>
                  <a:pt x="5105" y="5597"/>
                  <a:pt x="5099" y="5597"/>
                </a:cubicBezTo>
                <a:cubicBezTo>
                  <a:pt x="5093" y="5603"/>
                  <a:pt x="5093" y="5603"/>
                  <a:pt x="5087" y="5603"/>
                </a:cubicBezTo>
                <a:cubicBezTo>
                  <a:pt x="5075" y="5609"/>
                  <a:pt x="5069" y="5609"/>
                  <a:pt x="5057" y="5609"/>
                </a:cubicBezTo>
                <a:lnTo>
                  <a:pt x="5052" y="5615"/>
                </a:lnTo>
                <a:cubicBezTo>
                  <a:pt x="5040" y="5615"/>
                  <a:pt x="5034" y="5615"/>
                  <a:pt x="5028" y="5615"/>
                </a:cubicBezTo>
                <a:cubicBezTo>
                  <a:pt x="5028" y="5680"/>
                  <a:pt x="5028" y="5680"/>
                  <a:pt x="5028" y="5680"/>
                </a:cubicBezTo>
                <a:cubicBezTo>
                  <a:pt x="5016" y="5686"/>
                  <a:pt x="5016" y="5692"/>
                  <a:pt x="5004" y="5698"/>
                </a:cubicBezTo>
                <a:cubicBezTo>
                  <a:pt x="4998" y="5698"/>
                  <a:pt x="4998" y="5698"/>
                  <a:pt x="4992" y="5698"/>
                </a:cubicBezTo>
                <a:cubicBezTo>
                  <a:pt x="4986" y="5698"/>
                  <a:pt x="4980" y="5698"/>
                  <a:pt x="4969" y="5698"/>
                </a:cubicBezTo>
                <a:cubicBezTo>
                  <a:pt x="4969" y="5704"/>
                  <a:pt x="4969" y="5710"/>
                  <a:pt x="4969" y="5716"/>
                </a:cubicBezTo>
                <a:cubicBezTo>
                  <a:pt x="4969" y="5722"/>
                  <a:pt x="4963" y="5722"/>
                  <a:pt x="4963" y="5728"/>
                </a:cubicBezTo>
                <a:cubicBezTo>
                  <a:pt x="4963" y="5733"/>
                  <a:pt x="4957" y="5733"/>
                  <a:pt x="4957" y="5739"/>
                </a:cubicBezTo>
                <a:cubicBezTo>
                  <a:pt x="4957" y="5745"/>
                  <a:pt x="4957" y="5745"/>
                  <a:pt x="4957" y="5751"/>
                </a:cubicBezTo>
                <a:cubicBezTo>
                  <a:pt x="4957" y="5757"/>
                  <a:pt x="4951" y="5757"/>
                  <a:pt x="4945" y="5757"/>
                </a:cubicBezTo>
                <a:cubicBezTo>
                  <a:pt x="4939" y="5769"/>
                  <a:pt x="4933" y="5769"/>
                  <a:pt x="4921" y="5775"/>
                </a:cubicBezTo>
                <a:cubicBezTo>
                  <a:pt x="4921" y="5781"/>
                  <a:pt x="4915" y="5781"/>
                  <a:pt x="4909" y="5787"/>
                </a:cubicBezTo>
                <a:cubicBezTo>
                  <a:pt x="4909" y="5787"/>
                  <a:pt x="4915" y="5793"/>
                  <a:pt x="4909" y="5799"/>
                </a:cubicBezTo>
                <a:cubicBezTo>
                  <a:pt x="4909" y="5805"/>
                  <a:pt x="4903" y="5805"/>
                  <a:pt x="4897" y="5810"/>
                </a:cubicBezTo>
                <a:lnTo>
                  <a:pt x="4897" y="5817"/>
                </a:lnTo>
                <a:lnTo>
                  <a:pt x="4897" y="5828"/>
                </a:lnTo>
                <a:cubicBezTo>
                  <a:pt x="4903" y="5828"/>
                  <a:pt x="4909" y="5828"/>
                  <a:pt x="4909" y="5828"/>
                </a:cubicBezTo>
                <a:cubicBezTo>
                  <a:pt x="4915" y="5834"/>
                  <a:pt x="4921" y="5834"/>
                  <a:pt x="4927" y="5834"/>
                </a:cubicBezTo>
                <a:cubicBezTo>
                  <a:pt x="4927" y="5852"/>
                  <a:pt x="4921" y="5864"/>
                  <a:pt x="4927" y="5882"/>
                </a:cubicBezTo>
                <a:lnTo>
                  <a:pt x="4927" y="5888"/>
                </a:lnTo>
                <a:cubicBezTo>
                  <a:pt x="4933" y="5899"/>
                  <a:pt x="4939" y="5905"/>
                  <a:pt x="4939" y="5911"/>
                </a:cubicBezTo>
                <a:cubicBezTo>
                  <a:pt x="4939" y="5917"/>
                  <a:pt x="4939" y="5923"/>
                  <a:pt x="4945" y="5923"/>
                </a:cubicBezTo>
                <a:cubicBezTo>
                  <a:pt x="4945" y="5929"/>
                  <a:pt x="4945" y="5935"/>
                  <a:pt x="4945" y="5941"/>
                </a:cubicBezTo>
                <a:cubicBezTo>
                  <a:pt x="4945" y="5947"/>
                  <a:pt x="4945" y="5953"/>
                  <a:pt x="4945" y="5959"/>
                </a:cubicBezTo>
                <a:cubicBezTo>
                  <a:pt x="4939" y="5965"/>
                  <a:pt x="4933" y="5965"/>
                  <a:pt x="4933" y="5965"/>
                </a:cubicBezTo>
                <a:cubicBezTo>
                  <a:pt x="4927" y="5971"/>
                  <a:pt x="4915" y="5971"/>
                  <a:pt x="4915" y="5976"/>
                </a:cubicBezTo>
                <a:cubicBezTo>
                  <a:pt x="4915" y="5983"/>
                  <a:pt x="4915" y="5988"/>
                  <a:pt x="4915" y="5988"/>
                </a:cubicBezTo>
                <a:cubicBezTo>
                  <a:pt x="4915" y="6000"/>
                  <a:pt x="4921" y="6006"/>
                  <a:pt x="4921" y="6012"/>
                </a:cubicBezTo>
                <a:cubicBezTo>
                  <a:pt x="4921" y="6024"/>
                  <a:pt x="4921" y="6030"/>
                  <a:pt x="4915" y="6036"/>
                </a:cubicBezTo>
                <a:cubicBezTo>
                  <a:pt x="4915" y="6042"/>
                  <a:pt x="4909" y="6048"/>
                  <a:pt x="4903" y="6048"/>
                </a:cubicBezTo>
                <a:cubicBezTo>
                  <a:pt x="4903" y="6054"/>
                  <a:pt x="4903" y="6060"/>
                  <a:pt x="4897" y="6060"/>
                </a:cubicBezTo>
                <a:cubicBezTo>
                  <a:pt x="4891" y="6060"/>
                  <a:pt x="4891" y="6060"/>
                  <a:pt x="4886" y="6060"/>
                </a:cubicBezTo>
                <a:cubicBezTo>
                  <a:pt x="4880" y="6065"/>
                  <a:pt x="4874" y="6065"/>
                  <a:pt x="4862" y="6065"/>
                </a:cubicBezTo>
                <a:cubicBezTo>
                  <a:pt x="4862" y="6083"/>
                  <a:pt x="4862" y="6083"/>
                  <a:pt x="4862" y="6083"/>
                </a:cubicBezTo>
                <a:cubicBezTo>
                  <a:pt x="4862" y="6089"/>
                  <a:pt x="4868" y="6089"/>
                  <a:pt x="4868" y="6095"/>
                </a:cubicBezTo>
                <a:cubicBezTo>
                  <a:pt x="4868" y="6095"/>
                  <a:pt x="4868" y="6101"/>
                  <a:pt x="4868" y="6107"/>
                </a:cubicBezTo>
                <a:cubicBezTo>
                  <a:pt x="4856" y="6113"/>
                  <a:pt x="4844" y="6119"/>
                  <a:pt x="4832" y="6125"/>
                </a:cubicBezTo>
                <a:cubicBezTo>
                  <a:pt x="4832" y="6149"/>
                  <a:pt x="4832" y="6149"/>
                  <a:pt x="4832" y="6149"/>
                </a:cubicBezTo>
                <a:cubicBezTo>
                  <a:pt x="4826" y="6149"/>
                  <a:pt x="4820" y="6149"/>
                  <a:pt x="4820" y="6149"/>
                </a:cubicBezTo>
                <a:cubicBezTo>
                  <a:pt x="4808" y="6154"/>
                  <a:pt x="4802" y="6154"/>
                  <a:pt x="4797" y="6160"/>
                </a:cubicBezTo>
                <a:cubicBezTo>
                  <a:pt x="4791" y="6160"/>
                  <a:pt x="4791" y="6166"/>
                  <a:pt x="4791" y="6172"/>
                </a:cubicBezTo>
                <a:cubicBezTo>
                  <a:pt x="4779" y="6184"/>
                  <a:pt x="4779" y="6196"/>
                  <a:pt x="4779" y="6214"/>
                </a:cubicBezTo>
                <a:cubicBezTo>
                  <a:pt x="4731" y="6214"/>
                  <a:pt x="4731" y="6214"/>
                  <a:pt x="4731" y="6214"/>
                </a:cubicBezTo>
                <a:cubicBezTo>
                  <a:pt x="4731" y="6231"/>
                  <a:pt x="4737" y="6237"/>
                  <a:pt x="4731" y="6249"/>
                </a:cubicBezTo>
                <a:cubicBezTo>
                  <a:pt x="4731" y="6261"/>
                  <a:pt x="4731" y="6267"/>
                  <a:pt x="4731" y="6273"/>
                </a:cubicBezTo>
                <a:cubicBezTo>
                  <a:pt x="4731" y="6279"/>
                  <a:pt x="4725" y="6279"/>
                  <a:pt x="4725" y="6285"/>
                </a:cubicBezTo>
                <a:cubicBezTo>
                  <a:pt x="4725" y="6291"/>
                  <a:pt x="4731" y="6291"/>
                  <a:pt x="4731" y="6297"/>
                </a:cubicBezTo>
                <a:cubicBezTo>
                  <a:pt x="4731" y="6303"/>
                  <a:pt x="4725" y="6309"/>
                  <a:pt x="4725" y="6309"/>
                </a:cubicBezTo>
                <a:cubicBezTo>
                  <a:pt x="4731" y="6320"/>
                  <a:pt x="4737" y="6326"/>
                  <a:pt x="4737" y="6332"/>
                </a:cubicBezTo>
                <a:cubicBezTo>
                  <a:pt x="4743" y="6332"/>
                  <a:pt x="4749" y="6326"/>
                  <a:pt x="4749" y="6326"/>
                </a:cubicBezTo>
                <a:cubicBezTo>
                  <a:pt x="4755" y="6326"/>
                  <a:pt x="4761" y="6320"/>
                  <a:pt x="4767" y="6320"/>
                </a:cubicBezTo>
                <a:cubicBezTo>
                  <a:pt x="4779" y="6320"/>
                  <a:pt x="4785" y="6326"/>
                  <a:pt x="4797" y="6326"/>
                </a:cubicBezTo>
                <a:cubicBezTo>
                  <a:pt x="4797" y="6344"/>
                  <a:pt x="4797" y="6344"/>
                  <a:pt x="4797" y="6344"/>
                </a:cubicBezTo>
                <a:cubicBezTo>
                  <a:pt x="4791" y="6350"/>
                  <a:pt x="4791" y="6356"/>
                  <a:pt x="4791" y="6356"/>
                </a:cubicBezTo>
                <a:cubicBezTo>
                  <a:pt x="4779" y="6362"/>
                  <a:pt x="4773" y="6368"/>
                  <a:pt x="4767" y="6368"/>
                </a:cubicBezTo>
                <a:cubicBezTo>
                  <a:pt x="4761" y="6368"/>
                  <a:pt x="4761" y="6368"/>
                  <a:pt x="4755" y="6368"/>
                </a:cubicBezTo>
                <a:cubicBezTo>
                  <a:pt x="4749" y="6368"/>
                  <a:pt x="4743" y="6368"/>
                  <a:pt x="4737" y="6368"/>
                </a:cubicBezTo>
                <a:cubicBezTo>
                  <a:pt x="4737" y="6380"/>
                  <a:pt x="4743" y="6386"/>
                  <a:pt x="4737" y="6392"/>
                </a:cubicBezTo>
                <a:cubicBezTo>
                  <a:pt x="4737" y="6397"/>
                  <a:pt x="4737" y="6403"/>
                  <a:pt x="4737" y="6403"/>
                </a:cubicBezTo>
                <a:cubicBezTo>
                  <a:pt x="4731" y="6409"/>
                  <a:pt x="4731" y="6409"/>
                  <a:pt x="4725" y="6409"/>
                </a:cubicBezTo>
                <a:cubicBezTo>
                  <a:pt x="4720" y="6415"/>
                  <a:pt x="4720" y="6415"/>
                  <a:pt x="4714" y="6421"/>
                </a:cubicBezTo>
                <a:cubicBezTo>
                  <a:pt x="4708" y="6421"/>
                  <a:pt x="4708" y="6421"/>
                  <a:pt x="4702" y="6427"/>
                </a:cubicBezTo>
                <a:cubicBezTo>
                  <a:pt x="4702" y="6433"/>
                  <a:pt x="4702" y="6439"/>
                  <a:pt x="4702" y="6445"/>
                </a:cubicBezTo>
                <a:cubicBezTo>
                  <a:pt x="4702" y="6451"/>
                  <a:pt x="4702" y="6457"/>
                  <a:pt x="4702" y="6463"/>
                </a:cubicBezTo>
                <a:cubicBezTo>
                  <a:pt x="4702" y="6469"/>
                  <a:pt x="4708" y="6469"/>
                  <a:pt x="4714" y="6475"/>
                </a:cubicBezTo>
                <a:cubicBezTo>
                  <a:pt x="4714" y="6480"/>
                  <a:pt x="4720" y="6480"/>
                  <a:pt x="4720" y="6486"/>
                </a:cubicBezTo>
                <a:cubicBezTo>
                  <a:pt x="4720" y="6498"/>
                  <a:pt x="4720" y="6498"/>
                  <a:pt x="4720" y="6498"/>
                </a:cubicBezTo>
                <a:cubicBezTo>
                  <a:pt x="4720" y="6504"/>
                  <a:pt x="4720" y="6510"/>
                  <a:pt x="4720" y="6522"/>
                </a:cubicBezTo>
                <a:cubicBezTo>
                  <a:pt x="4720" y="6528"/>
                  <a:pt x="4720" y="6528"/>
                  <a:pt x="4720" y="6534"/>
                </a:cubicBezTo>
                <a:cubicBezTo>
                  <a:pt x="4720" y="6540"/>
                  <a:pt x="4725" y="6540"/>
                  <a:pt x="4725" y="6546"/>
                </a:cubicBezTo>
                <a:cubicBezTo>
                  <a:pt x="4731" y="6546"/>
                  <a:pt x="4737" y="6546"/>
                  <a:pt x="4737" y="6552"/>
                </a:cubicBezTo>
                <a:cubicBezTo>
                  <a:pt x="4743" y="6552"/>
                  <a:pt x="4749" y="6552"/>
                  <a:pt x="4749" y="6552"/>
                </a:cubicBezTo>
                <a:cubicBezTo>
                  <a:pt x="4755" y="6552"/>
                  <a:pt x="4761" y="6552"/>
                  <a:pt x="4761" y="6552"/>
                </a:cubicBezTo>
                <a:cubicBezTo>
                  <a:pt x="4767" y="6552"/>
                  <a:pt x="4767" y="6552"/>
                  <a:pt x="4773" y="6558"/>
                </a:cubicBezTo>
                <a:cubicBezTo>
                  <a:pt x="4779" y="6558"/>
                  <a:pt x="4785" y="6558"/>
                  <a:pt x="4785" y="6563"/>
                </a:cubicBezTo>
                <a:cubicBezTo>
                  <a:pt x="4791" y="6563"/>
                  <a:pt x="4791" y="6569"/>
                  <a:pt x="4797" y="6575"/>
                </a:cubicBezTo>
                <a:lnTo>
                  <a:pt x="4802" y="6581"/>
                </a:lnTo>
                <a:cubicBezTo>
                  <a:pt x="4802" y="6587"/>
                  <a:pt x="4808" y="6593"/>
                  <a:pt x="4808" y="6599"/>
                </a:cubicBezTo>
                <a:cubicBezTo>
                  <a:pt x="4814" y="6599"/>
                  <a:pt x="4814" y="6605"/>
                  <a:pt x="4814" y="6611"/>
                </a:cubicBezTo>
                <a:cubicBezTo>
                  <a:pt x="4820" y="6611"/>
                  <a:pt x="4826" y="6611"/>
                  <a:pt x="4826" y="6617"/>
                </a:cubicBezTo>
                <a:cubicBezTo>
                  <a:pt x="4832" y="6623"/>
                  <a:pt x="4832" y="6623"/>
                  <a:pt x="4832" y="6629"/>
                </a:cubicBezTo>
                <a:cubicBezTo>
                  <a:pt x="4838" y="6635"/>
                  <a:pt x="4832" y="6647"/>
                  <a:pt x="4832" y="6652"/>
                </a:cubicBezTo>
                <a:cubicBezTo>
                  <a:pt x="4832" y="6658"/>
                  <a:pt x="4838" y="6658"/>
                  <a:pt x="4838" y="6664"/>
                </a:cubicBezTo>
                <a:cubicBezTo>
                  <a:pt x="4838" y="6670"/>
                  <a:pt x="4838" y="6670"/>
                  <a:pt x="4838" y="6676"/>
                </a:cubicBezTo>
                <a:cubicBezTo>
                  <a:pt x="4844" y="6682"/>
                  <a:pt x="4850" y="6682"/>
                  <a:pt x="4850" y="6682"/>
                </a:cubicBezTo>
                <a:cubicBezTo>
                  <a:pt x="4856" y="6688"/>
                  <a:pt x="4856" y="6694"/>
                  <a:pt x="4862" y="6694"/>
                </a:cubicBezTo>
                <a:cubicBezTo>
                  <a:pt x="4862" y="6700"/>
                  <a:pt x="4868" y="6700"/>
                  <a:pt x="4874" y="6706"/>
                </a:cubicBezTo>
                <a:cubicBezTo>
                  <a:pt x="4874" y="6712"/>
                  <a:pt x="4874" y="6718"/>
                  <a:pt x="4874" y="6730"/>
                </a:cubicBezTo>
                <a:cubicBezTo>
                  <a:pt x="4874" y="6753"/>
                  <a:pt x="4874" y="6753"/>
                  <a:pt x="4874" y="6753"/>
                </a:cubicBezTo>
                <a:cubicBezTo>
                  <a:pt x="4874" y="6759"/>
                  <a:pt x="4880" y="6765"/>
                  <a:pt x="4880" y="6765"/>
                </a:cubicBezTo>
                <a:cubicBezTo>
                  <a:pt x="4886" y="6771"/>
                  <a:pt x="4886" y="6777"/>
                  <a:pt x="4886" y="6777"/>
                </a:cubicBezTo>
                <a:cubicBezTo>
                  <a:pt x="4891" y="6783"/>
                  <a:pt x="4897" y="6783"/>
                  <a:pt x="4897" y="6789"/>
                </a:cubicBezTo>
                <a:cubicBezTo>
                  <a:pt x="4909" y="6795"/>
                  <a:pt x="4915" y="6807"/>
                  <a:pt x="4915" y="6818"/>
                </a:cubicBezTo>
                <a:cubicBezTo>
                  <a:pt x="4915" y="6836"/>
                  <a:pt x="4909" y="6848"/>
                  <a:pt x="4915" y="6860"/>
                </a:cubicBezTo>
                <a:cubicBezTo>
                  <a:pt x="4915" y="6860"/>
                  <a:pt x="4921" y="6866"/>
                  <a:pt x="4921" y="6872"/>
                </a:cubicBezTo>
                <a:cubicBezTo>
                  <a:pt x="4927" y="6872"/>
                  <a:pt x="4933" y="6872"/>
                  <a:pt x="4933" y="6878"/>
                </a:cubicBezTo>
                <a:cubicBezTo>
                  <a:pt x="4939" y="6878"/>
                  <a:pt x="4939" y="6884"/>
                  <a:pt x="4939" y="6884"/>
                </a:cubicBezTo>
                <a:cubicBezTo>
                  <a:pt x="4945" y="6890"/>
                  <a:pt x="4945" y="6890"/>
                  <a:pt x="4951" y="6890"/>
                </a:cubicBezTo>
                <a:cubicBezTo>
                  <a:pt x="4957" y="6896"/>
                  <a:pt x="4957" y="6896"/>
                  <a:pt x="4963" y="6901"/>
                </a:cubicBezTo>
                <a:cubicBezTo>
                  <a:pt x="4969" y="6901"/>
                  <a:pt x="4969" y="6901"/>
                  <a:pt x="4974" y="6906"/>
                </a:cubicBezTo>
                <a:cubicBezTo>
                  <a:pt x="4974" y="6906"/>
                  <a:pt x="4980" y="6912"/>
                  <a:pt x="4980" y="6918"/>
                </a:cubicBezTo>
                <a:cubicBezTo>
                  <a:pt x="4980" y="6918"/>
                  <a:pt x="4980" y="6924"/>
                  <a:pt x="4980" y="6930"/>
                </a:cubicBezTo>
                <a:cubicBezTo>
                  <a:pt x="4980" y="6942"/>
                  <a:pt x="4980" y="6948"/>
                  <a:pt x="4980" y="6960"/>
                </a:cubicBezTo>
                <a:cubicBezTo>
                  <a:pt x="4980" y="6960"/>
                  <a:pt x="4980" y="6966"/>
                  <a:pt x="4980" y="6972"/>
                </a:cubicBezTo>
                <a:cubicBezTo>
                  <a:pt x="4980" y="6978"/>
                  <a:pt x="4980" y="6978"/>
                  <a:pt x="4980" y="6984"/>
                </a:cubicBezTo>
                <a:cubicBezTo>
                  <a:pt x="4986" y="6989"/>
                  <a:pt x="4992" y="6989"/>
                  <a:pt x="4992" y="6989"/>
                </a:cubicBezTo>
                <a:cubicBezTo>
                  <a:pt x="4998" y="7001"/>
                  <a:pt x="4998" y="7007"/>
                  <a:pt x="5004" y="7013"/>
                </a:cubicBezTo>
                <a:cubicBezTo>
                  <a:pt x="5010" y="7019"/>
                  <a:pt x="5010" y="7019"/>
                  <a:pt x="5010" y="7025"/>
                </a:cubicBezTo>
                <a:cubicBezTo>
                  <a:pt x="5016" y="7031"/>
                  <a:pt x="5016" y="7031"/>
                  <a:pt x="5022" y="7037"/>
                </a:cubicBezTo>
                <a:cubicBezTo>
                  <a:pt x="5028" y="7037"/>
                  <a:pt x="5028" y="7037"/>
                  <a:pt x="5034" y="7037"/>
                </a:cubicBezTo>
                <a:cubicBezTo>
                  <a:pt x="5040" y="7043"/>
                  <a:pt x="5046" y="7043"/>
                  <a:pt x="5046" y="7049"/>
                </a:cubicBezTo>
                <a:cubicBezTo>
                  <a:pt x="5052" y="7049"/>
                  <a:pt x="5052" y="7055"/>
                  <a:pt x="5057" y="7055"/>
                </a:cubicBezTo>
                <a:cubicBezTo>
                  <a:pt x="5063" y="7055"/>
                  <a:pt x="5069" y="7061"/>
                  <a:pt x="5069" y="7061"/>
                </a:cubicBezTo>
                <a:cubicBezTo>
                  <a:pt x="5081" y="7061"/>
                  <a:pt x="5087" y="7061"/>
                  <a:pt x="5093" y="7061"/>
                </a:cubicBezTo>
                <a:cubicBezTo>
                  <a:pt x="5099" y="7061"/>
                  <a:pt x="5099" y="7066"/>
                  <a:pt x="5105" y="7066"/>
                </a:cubicBezTo>
                <a:cubicBezTo>
                  <a:pt x="5111" y="7072"/>
                  <a:pt x="5111" y="7078"/>
                  <a:pt x="5117" y="7078"/>
                </a:cubicBezTo>
                <a:cubicBezTo>
                  <a:pt x="5123" y="7084"/>
                  <a:pt x="5123" y="7090"/>
                  <a:pt x="5123" y="7090"/>
                </a:cubicBezTo>
                <a:cubicBezTo>
                  <a:pt x="5129" y="7096"/>
                  <a:pt x="5135" y="7096"/>
                  <a:pt x="5135" y="7096"/>
                </a:cubicBezTo>
                <a:cubicBezTo>
                  <a:pt x="5140" y="7102"/>
                  <a:pt x="5146" y="7102"/>
                  <a:pt x="5146" y="7108"/>
                </a:cubicBezTo>
                <a:cubicBezTo>
                  <a:pt x="5158" y="7114"/>
                  <a:pt x="5158" y="7120"/>
                  <a:pt x="5170" y="7120"/>
                </a:cubicBezTo>
                <a:cubicBezTo>
                  <a:pt x="5176" y="7126"/>
                  <a:pt x="5188" y="7126"/>
                  <a:pt x="5194" y="7132"/>
                </a:cubicBezTo>
                <a:cubicBezTo>
                  <a:pt x="5200" y="7132"/>
                  <a:pt x="5200" y="7138"/>
                  <a:pt x="5206" y="7138"/>
                </a:cubicBezTo>
                <a:cubicBezTo>
                  <a:pt x="5218" y="7144"/>
                  <a:pt x="5224" y="7144"/>
                  <a:pt x="5229" y="7155"/>
                </a:cubicBezTo>
                <a:cubicBezTo>
                  <a:pt x="5235" y="7155"/>
                  <a:pt x="5235" y="7161"/>
                  <a:pt x="5235" y="7167"/>
                </a:cubicBezTo>
                <a:cubicBezTo>
                  <a:pt x="5241" y="7173"/>
                  <a:pt x="5247" y="7173"/>
                  <a:pt x="5247" y="7179"/>
                </a:cubicBezTo>
                <a:cubicBezTo>
                  <a:pt x="5253" y="7185"/>
                  <a:pt x="5259" y="7191"/>
                  <a:pt x="5265" y="7197"/>
                </a:cubicBezTo>
                <a:cubicBezTo>
                  <a:pt x="5271" y="7203"/>
                  <a:pt x="5271" y="7209"/>
                  <a:pt x="5277" y="7209"/>
                </a:cubicBezTo>
                <a:cubicBezTo>
                  <a:pt x="5283" y="7209"/>
                  <a:pt x="5283" y="7209"/>
                  <a:pt x="5289" y="7209"/>
                </a:cubicBezTo>
                <a:cubicBezTo>
                  <a:pt x="5295" y="7209"/>
                  <a:pt x="5301" y="7209"/>
                  <a:pt x="5312" y="7209"/>
                </a:cubicBezTo>
                <a:cubicBezTo>
                  <a:pt x="5312" y="7327"/>
                  <a:pt x="5312" y="7327"/>
                  <a:pt x="5312" y="7327"/>
                </a:cubicBezTo>
                <a:cubicBezTo>
                  <a:pt x="5312" y="7339"/>
                  <a:pt x="5306" y="7345"/>
                  <a:pt x="5306" y="7351"/>
                </a:cubicBezTo>
                <a:cubicBezTo>
                  <a:pt x="5306" y="7363"/>
                  <a:pt x="5306" y="7363"/>
                  <a:pt x="5306" y="7369"/>
                </a:cubicBezTo>
                <a:cubicBezTo>
                  <a:pt x="5306" y="7375"/>
                  <a:pt x="5306" y="7375"/>
                  <a:pt x="5306" y="7375"/>
                </a:cubicBezTo>
                <a:cubicBezTo>
                  <a:pt x="5306" y="7387"/>
                  <a:pt x="5306" y="7387"/>
                  <a:pt x="5306" y="7387"/>
                </a:cubicBezTo>
                <a:cubicBezTo>
                  <a:pt x="5306" y="7398"/>
                  <a:pt x="5312" y="7405"/>
                  <a:pt x="5312" y="7416"/>
                </a:cubicBezTo>
                <a:cubicBezTo>
                  <a:pt x="5312" y="7422"/>
                  <a:pt x="5312" y="7422"/>
                  <a:pt x="5312" y="7422"/>
                </a:cubicBezTo>
                <a:cubicBezTo>
                  <a:pt x="5312" y="7428"/>
                  <a:pt x="5306" y="7428"/>
                  <a:pt x="5306" y="7434"/>
                </a:cubicBezTo>
                <a:cubicBezTo>
                  <a:pt x="5306" y="7440"/>
                  <a:pt x="5306" y="7440"/>
                  <a:pt x="5306" y="7446"/>
                </a:cubicBezTo>
                <a:cubicBezTo>
                  <a:pt x="5306" y="7452"/>
                  <a:pt x="5301" y="7452"/>
                  <a:pt x="5301" y="7458"/>
                </a:cubicBezTo>
                <a:cubicBezTo>
                  <a:pt x="5301" y="7464"/>
                  <a:pt x="5301" y="7470"/>
                  <a:pt x="5301" y="7476"/>
                </a:cubicBezTo>
                <a:cubicBezTo>
                  <a:pt x="5301" y="7476"/>
                  <a:pt x="5301" y="7476"/>
                  <a:pt x="5301" y="7482"/>
                </a:cubicBezTo>
                <a:cubicBezTo>
                  <a:pt x="5301" y="7493"/>
                  <a:pt x="5301" y="7493"/>
                  <a:pt x="5301" y="7493"/>
                </a:cubicBezTo>
                <a:cubicBezTo>
                  <a:pt x="5301" y="7499"/>
                  <a:pt x="5306" y="7499"/>
                  <a:pt x="5306" y="7505"/>
                </a:cubicBezTo>
                <a:cubicBezTo>
                  <a:pt x="5306" y="7511"/>
                  <a:pt x="5306" y="7517"/>
                  <a:pt x="5306" y="7523"/>
                </a:cubicBezTo>
                <a:cubicBezTo>
                  <a:pt x="5306" y="7529"/>
                  <a:pt x="5306" y="7529"/>
                  <a:pt x="5306" y="7529"/>
                </a:cubicBezTo>
                <a:cubicBezTo>
                  <a:pt x="5306" y="7541"/>
                  <a:pt x="5306" y="7541"/>
                  <a:pt x="5306" y="7541"/>
                </a:cubicBezTo>
                <a:cubicBezTo>
                  <a:pt x="5306" y="7547"/>
                  <a:pt x="5295" y="7547"/>
                  <a:pt x="5295" y="7553"/>
                </a:cubicBezTo>
                <a:cubicBezTo>
                  <a:pt x="5295" y="7564"/>
                  <a:pt x="5295" y="7571"/>
                  <a:pt x="5295" y="7576"/>
                </a:cubicBezTo>
                <a:cubicBezTo>
                  <a:pt x="5301" y="7582"/>
                  <a:pt x="5306" y="7588"/>
                  <a:pt x="5306" y="7594"/>
                </a:cubicBezTo>
                <a:cubicBezTo>
                  <a:pt x="5306" y="7606"/>
                  <a:pt x="5306" y="7606"/>
                  <a:pt x="5306" y="7606"/>
                </a:cubicBezTo>
                <a:cubicBezTo>
                  <a:pt x="5306" y="7618"/>
                  <a:pt x="5306" y="7618"/>
                  <a:pt x="5306" y="7618"/>
                </a:cubicBezTo>
                <a:cubicBezTo>
                  <a:pt x="5306" y="7618"/>
                  <a:pt x="5301" y="7624"/>
                  <a:pt x="5301" y="7630"/>
                </a:cubicBezTo>
                <a:cubicBezTo>
                  <a:pt x="5301" y="7630"/>
                  <a:pt x="5301" y="7636"/>
                  <a:pt x="5301" y="7642"/>
                </a:cubicBezTo>
                <a:cubicBezTo>
                  <a:pt x="5301" y="7642"/>
                  <a:pt x="5295" y="7648"/>
                  <a:pt x="5295" y="7653"/>
                </a:cubicBezTo>
                <a:cubicBezTo>
                  <a:pt x="5295" y="7653"/>
                  <a:pt x="5295" y="7659"/>
                  <a:pt x="5289" y="7659"/>
                </a:cubicBezTo>
                <a:cubicBezTo>
                  <a:pt x="5289" y="7665"/>
                  <a:pt x="5289" y="7671"/>
                  <a:pt x="5283" y="7677"/>
                </a:cubicBezTo>
                <a:cubicBezTo>
                  <a:pt x="5283" y="7689"/>
                  <a:pt x="5277" y="7695"/>
                  <a:pt x="5271" y="7707"/>
                </a:cubicBezTo>
                <a:cubicBezTo>
                  <a:pt x="5271" y="7707"/>
                  <a:pt x="5265" y="7713"/>
                  <a:pt x="5265" y="7719"/>
                </a:cubicBezTo>
                <a:cubicBezTo>
                  <a:pt x="5265" y="7725"/>
                  <a:pt x="5265" y="7730"/>
                  <a:pt x="5265" y="7742"/>
                </a:cubicBezTo>
                <a:cubicBezTo>
                  <a:pt x="5265" y="7742"/>
                  <a:pt x="5265" y="7742"/>
                  <a:pt x="5265" y="7748"/>
                </a:cubicBezTo>
                <a:cubicBezTo>
                  <a:pt x="5265" y="7760"/>
                  <a:pt x="5265" y="7766"/>
                  <a:pt x="5265" y="7778"/>
                </a:cubicBezTo>
                <a:cubicBezTo>
                  <a:pt x="5265" y="7778"/>
                  <a:pt x="5265" y="7784"/>
                  <a:pt x="5265" y="7790"/>
                </a:cubicBezTo>
                <a:cubicBezTo>
                  <a:pt x="5265" y="7790"/>
                  <a:pt x="5265" y="7796"/>
                  <a:pt x="5265" y="7802"/>
                </a:cubicBezTo>
                <a:cubicBezTo>
                  <a:pt x="5265" y="7808"/>
                  <a:pt x="5265" y="7808"/>
                  <a:pt x="5265" y="7814"/>
                </a:cubicBezTo>
                <a:cubicBezTo>
                  <a:pt x="5265" y="7819"/>
                  <a:pt x="5265" y="7825"/>
                  <a:pt x="5265" y="7825"/>
                </a:cubicBezTo>
                <a:cubicBezTo>
                  <a:pt x="5265" y="7831"/>
                  <a:pt x="5259" y="7837"/>
                  <a:pt x="5259" y="7843"/>
                </a:cubicBezTo>
                <a:cubicBezTo>
                  <a:pt x="5253" y="7843"/>
                  <a:pt x="5253" y="7849"/>
                  <a:pt x="5253" y="7855"/>
                </a:cubicBezTo>
                <a:cubicBezTo>
                  <a:pt x="5253" y="7861"/>
                  <a:pt x="5247" y="7861"/>
                  <a:pt x="5247" y="7867"/>
                </a:cubicBezTo>
                <a:cubicBezTo>
                  <a:pt x="5241" y="7873"/>
                  <a:pt x="5235" y="7873"/>
                  <a:pt x="5235" y="7879"/>
                </a:cubicBezTo>
                <a:cubicBezTo>
                  <a:pt x="5224" y="7891"/>
                  <a:pt x="5218" y="7896"/>
                  <a:pt x="5218" y="7914"/>
                </a:cubicBezTo>
                <a:cubicBezTo>
                  <a:pt x="5218" y="7920"/>
                  <a:pt x="5218" y="7920"/>
                  <a:pt x="5218" y="7920"/>
                </a:cubicBezTo>
                <a:cubicBezTo>
                  <a:pt x="5218" y="7920"/>
                  <a:pt x="5218" y="7926"/>
                  <a:pt x="5218" y="7932"/>
                </a:cubicBezTo>
                <a:cubicBezTo>
                  <a:pt x="5218" y="7932"/>
                  <a:pt x="5218" y="7938"/>
                  <a:pt x="5218" y="7944"/>
                </a:cubicBezTo>
                <a:cubicBezTo>
                  <a:pt x="5224" y="7944"/>
                  <a:pt x="5224" y="7950"/>
                  <a:pt x="5224" y="7956"/>
                </a:cubicBezTo>
                <a:cubicBezTo>
                  <a:pt x="5229" y="7956"/>
                  <a:pt x="5229" y="7962"/>
                  <a:pt x="5235" y="7962"/>
                </a:cubicBezTo>
                <a:cubicBezTo>
                  <a:pt x="5241" y="7980"/>
                  <a:pt x="5247" y="7991"/>
                  <a:pt x="5247" y="8009"/>
                </a:cubicBezTo>
                <a:cubicBezTo>
                  <a:pt x="5247" y="8027"/>
                  <a:pt x="5241" y="8039"/>
                  <a:pt x="5241" y="8057"/>
                </a:cubicBezTo>
                <a:cubicBezTo>
                  <a:pt x="5241" y="8057"/>
                  <a:pt x="5235" y="8062"/>
                  <a:pt x="5235" y="8069"/>
                </a:cubicBezTo>
                <a:cubicBezTo>
                  <a:pt x="5235" y="8080"/>
                  <a:pt x="5235" y="8086"/>
                  <a:pt x="5235" y="8104"/>
                </a:cubicBezTo>
                <a:cubicBezTo>
                  <a:pt x="5235" y="8110"/>
                  <a:pt x="5229" y="8116"/>
                  <a:pt x="5229" y="8128"/>
                </a:cubicBezTo>
                <a:cubicBezTo>
                  <a:pt x="5229" y="8134"/>
                  <a:pt x="5229" y="8134"/>
                  <a:pt x="5224" y="8140"/>
                </a:cubicBezTo>
                <a:cubicBezTo>
                  <a:pt x="5224" y="8146"/>
                  <a:pt x="5218" y="8146"/>
                  <a:pt x="5212" y="8151"/>
                </a:cubicBezTo>
                <a:cubicBezTo>
                  <a:pt x="5212" y="8157"/>
                  <a:pt x="5218" y="8157"/>
                  <a:pt x="5212" y="8163"/>
                </a:cubicBezTo>
                <a:cubicBezTo>
                  <a:pt x="5212" y="8169"/>
                  <a:pt x="5212" y="8169"/>
                  <a:pt x="5206" y="8175"/>
                </a:cubicBezTo>
                <a:cubicBezTo>
                  <a:pt x="5206" y="8181"/>
                  <a:pt x="5200" y="8181"/>
                  <a:pt x="5200" y="8187"/>
                </a:cubicBezTo>
                <a:cubicBezTo>
                  <a:pt x="5194" y="8193"/>
                  <a:pt x="5194" y="8193"/>
                  <a:pt x="5188" y="8199"/>
                </a:cubicBezTo>
                <a:lnTo>
                  <a:pt x="5182" y="8205"/>
                </a:lnTo>
                <a:cubicBezTo>
                  <a:pt x="5182" y="8229"/>
                  <a:pt x="5182" y="8229"/>
                  <a:pt x="5182" y="8229"/>
                </a:cubicBezTo>
                <a:cubicBezTo>
                  <a:pt x="5182" y="8235"/>
                  <a:pt x="5182" y="8240"/>
                  <a:pt x="5182" y="8246"/>
                </a:cubicBezTo>
                <a:cubicBezTo>
                  <a:pt x="5182" y="8252"/>
                  <a:pt x="5182" y="8252"/>
                  <a:pt x="5182" y="8264"/>
                </a:cubicBezTo>
                <a:lnTo>
                  <a:pt x="5182" y="8270"/>
                </a:lnTo>
                <a:cubicBezTo>
                  <a:pt x="5182" y="8276"/>
                  <a:pt x="5182" y="8276"/>
                  <a:pt x="5182" y="8282"/>
                </a:cubicBezTo>
                <a:cubicBezTo>
                  <a:pt x="5182" y="8288"/>
                  <a:pt x="5176" y="8288"/>
                  <a:pt x="5176" y="8294"/>
                </a:cubicBezTo>
                <a:cubicBezTo>
                  <a:pt x="5170" y="8300"/>
                  <a:pt x="5170" y="8300"/>
                  <a:pt x="5170" y="8306"/>
                </a:cubicBezTo>
                <a:cubicBezTo>
                  <a:pt x="5164" y="8312"/>
                  <a:pt x="5158" y="8312"/>
                  <a:pt x="5158" y="8317"/>
                </a:cubicBezTo>
                <a:cubicBezTo>
                  <a:pt x="5152" y="8323"/>
                  <a:pt x="5152" y="8323"/>
                  <a:pt x="5152" y="8329"/>
                </a:cubicBezTo>
                <a:cubicBezTo>
                  <a:pt x="5152" y="8335"/>
                  <a:pt x="5140" y="8341"/>
                  <a:pt x="5135" y="8347"/>
                </a:cubicBezTo>
                <a:cubicBezTo>
                  <a:pt x="5135" y="8347"/>
                  <a:pt x="5129" y="8347"/>
                  <a:pt x="5123" y="8353"/>
                </a:cubicBezTo>
                <a:cubicBezTo>
                  <a:pt x="5123" y="8359"/>
                  <a:pt x="5123" y="8359"/>
                  <a:pt x="5117" y="8365"/>
                </a:cubicBezTo>
                <a:cubicBezTo>
                  <a:pt x="5117" y="8365"/>
                  <a:pt x="5117" y="8371"/>
                  <a:pt x="5117" y="8377"/>
                </a:cubicBezTo>
                <a:cubicBezTo>
                  <a:pt x="5117" y="8383"/>
                  <a:pt x="5129" y="8383"/>
                  <a:pt x="5129" y="8389"/>
                </a:cubicBezTo>
                <a:cubicBezTo>
                  <a:pt x="5129" y="8389"/>
                  <a:pt x="5129" y="8395"/>
                  <a:pt x="5129" y="8401"/>
                </a:cubicBezTo>
                <a:cubicBezTo>
                  <a:pt x="5129" y="8406"/>
                  <a:pt x="5135" y="8412"/>
                  <a:pt x="5135" y="8424"/>
                </a:cubicBezTo>
                <a:lnTo>
                  <a:pt x="5135" y="8430"/>
                </a:lnTo>
                <a:cubicBezTo>
                  <a:pt x="5135" y="8436"/>
                  <a:pt x="5140" y="8442"/>
                  <a:pt x="5140" y="8442"/>
                </a:cubicBezTo>
                <a:cubicBezTo>
                  <a:pt x="5140" y="8454"/>
                  <a:pt x="5140" y="8460"/>
                  <a:pt x="5140" y="8466"/>
                </a:cubicBezTo>
                <a:cubicBezTo>
                  <a:pt x="5140" y="8489"/>
                  <a:pt x="5140" y="8501"/>
                  <a:pt x="5129" y="8513"/>
                </a:cubicBezTo>
                <a:cubicBezTo>
                  <a:pt x="5129" y="8519"/>
                  <a:pt x="5123" y="8525"/>
                  <a:pt x="5123" y="8525"/>
                </a:cubicBezTo>
                <a:cubicBezTo>
                  <a:pt x="5117" y="8531"/>
                  <a:pt x="5111" y="8531"/>
                  <a:pt x="5111" y="8537"/>
                </a:cubicBezTo>
                <a:cubicBezTo>
                  <a:pt x="5105" y="8543"/>
                  <a:pt x="5111" y="8549"/>
                  <a:pt x="5111" y="8561"/>
                </a:cubicBezTo>
                <a:cubicBezTo>
                  <a:pt x="5111" y="8561"/>
                  <a:pt x="5105" y="8567"/>
                  <a:pt x="5111" y="8572"/>
                </a:cubicBezTo>
                <a:lnTo>
                  <a:pt x="5117" y="8578"/>
                </a:lnTo>
                <a:cubicBezTo>
                  <a:pt x="5123" y="8590"/>
                  <a:pt x="5123" y="8590"/>
                  <a:pt x="5123" y="8590"/>
                </a:cubicBezTo>
                <a:cubicBezTo>
                  <a:pt x="5129" y="8602"/>
                  <a:pt x="5135" y="8608"/>
                  <a:pt x="5135" y="8614"/>
                </a:cubicBezTo>
                <a:cubicBezTo>
                  <a:pt x="5135" y="8620"/>
                  <a:pt x="5129" y="8620"/>
                  <a:pt x="5129" y="8626"/>
                </a:cubicBezTo>
                <a:cubicBezTo>
                  <a:pt x="5123" y="8626"/>
                  <a:pt x="5117" y="8626"/>
                  <a:pt x="5111" y="8632"/>
                </a:cubicBezTo>
                <a:cubicBezTo>
                  <a:pt x="5105" y="8632"/>
                  <a:pt x="5099" y="8632"/>
                  <a:pt x="5099" y="8638"/>
                </a:cubicBezTo>
                <a:cubicBezTo>
                  <a:pt x="5093" y="8644"/>
                  <a:pt x="5093" y="8644"/>
                  <a:pt x="5093" y="8650"/>
                </a:cubicBezTo>
                <a:cubicBezTo>
                  <a:pt x="5093" y="8655"/>
                  <a:pt x="5093" y="8655"/>
                  <a:pt x="5093" y="8661"/>
                </a:cubicBezTo>
                <a:cubicBezTo>
                  <a:pt x="5087" y="8667"/>
                  <a:pt x="5081" y="8667"/>
                  <a:pt x="5081" y="8673"/>
                </a:cubicBezTo>
                <a:cubicBezTo>
                  <a:pt x="5081" y="8673"/>
                  <a:pt x="5081" y="8679"/>
                  <a:pt x="5081" y="8685"/>
                </a:cubicBezTo>
                <a:cubicBezTo>
                  <a:pt x="5075" y="8691"/>
                  <a:pt x="5075" y="8697"/>
                  <a:pt x="5075" y="8703"/>
                </a:cubicBezTo>
                <a:cubicBezTo>
                  <a:pt x="5075" y="8709"/>
                  <a:pt x="5075" y="8715"/>
                  <a:pt x="5081" y="8721"/>
                </a:cubicBezTo>
                <a:cubicBezTo>
                  <a:pt x="5087" y="8721"/>
                  <a:pt x="5093" y="8721"/>
                  <a:pt x="5093" y="8727"/>
                </a:cubicBezTo>
                <a:cubicBezTo>
                  <a:pt x="5099" y="8727"/>
                  <a:pt x="5099" y="8733"/>
                  <a:pt x="5105" y="8733"/>
                </a:cubicBezTo>
                <a:cubicBezTo>
                  <a:pt x="5140" y="8733"/>
                  <a:pt x="5140" y="8733"/>
                  <a:pt x="5140" y="8733"/>
                </a:cubicBezTo>
                <a:cubicBezTo>
                  <a:pt x="5152" y="8632"/>
                  <a:pt x="5152" y="8632"/>
                  <a:pt x="5152" y="8632"/>
                </a:cubicBezTo>
                <a:cubicBezTo>
                  <a:pt x="5194" y="8632"/>
                  <a:pt x="5194" y="8632"/>
                  <a:pt x="5194" y="8632"/>
                </a:cubicBezTo>
                <a:cubicBezTo>
                  <a:pt x="5194" y="8661"/>
                  <a:pt x="5194" y="8661"/>
                  <a:pt x="5194" y="8661"/>
                </a:cubicBezTo>
                <a:cubicBezTo>
                  <a:pt x="5188" y="8667"/>
                  <a:pt x="5188" y="8673"/>
                  <a:pt x="5188" y="8673"/>
                </a:cubicBezTo>
                <a:cubicBezTo>
                  <a:pt x="5182" y="8679"/>
                  <a:pt x="5176" y="8679"/>
                  <a:pt x="5176" y="8679"/>
                </a:cubicBezTo>
                <a:cubicBezTo>
                  <a:pt x="5170" y="8685"/>
                  <a:pt x="5170" y="8691"/>
                  <a:pt x="5164" y="8691"/>
                </a:cubicBezTo>
                <a:cubicBezTo>
                  <a:pt x="5164" y="8750"/>
                  <a:pt x="5164" y="8750"/>
                  <a:pt x="5164" y="8750"/>
                </a:cubicBezTo>
                <a:cubicBezTo>
                  <a:pt x="5164" y="8756"/>
                  <a:pt x="5158" y="8762"/>
                  <a:pt x="5158" y="8762"/>
                </a:cubicBezTo>
                <a:cubicBezTo>
                  <a:pt x="5152" y="8768"/>
                  <a:pt x="5146" y="8768"/>
                  <a:pt x="5146" y="8774"/>
                </a:cubicBezTo>
                <a:cubicBezTo>
                  <a:pt x="5140" y="8774"/>
                  <a:pt x="5140" y="8780"/>
                  <a:pt x="5140" y="8786"/>
                </a:cubicBezTo>
                <a:cubicBezTo>
                  <a:pt x="5140" y="8786"/>
                  <a:pt x="5140" y="8792"/>
                  <a:pt x="5140" y="8798"/>
                </a:cubicBezTo>
                <a:cubicBezTo>
                  <a:pt x="5140" y="8810"/>
                  <a:pt x="5146" y="8816"/>
                  <a:pt x="5146" y="8833"/>
                </a:cubicBezTo>
                <a:cubicBezTo>
                  <a:pt x="5146" y="8845"/>
                  <a:pt x="5146" y="8851"/>
                  <a:pt x="5146" y="8869"/>
                </a:cubicBezTo>
                <a:cubicBezTo>
                  <a:pt x="5146" y="8869"/>
                  <a:pt x="5140" y="8875"/>
                  <a:pt x="5140" y="8881"/>
                </a:cubicBezTo>
                <a:cubicBezTo>
                  <a:pt x="5129" y="8869"/>
                  <a:pt x="5129" y="8869"/>
                  <a:pt x="5129" y="8869"/>
                </a:cubicBezTo>
                <a:cubicBezTo>
                  <a:pt x="5123" y="8869"/>
                  <a:pt x="5123" y="8863"/>
                  <a:pt x="5117" y="8857"/>
                </a:cubicBezTo>
                <a:lnTo>
                  <a:pt x="5111" y="8857"/>
                </a:lnTo>
                <a:cubicBezTo>
                  <a:pt x="5105" y="8851"/>
                  <a:pt x="5111" y="8845"/>
                  <a:pt x="5111" y="8845"/>
                </a:cubicBezTo>
                <a:cubicBezTo>
                  <a:pt x="5111" y="8833"/>
                  <a:pt x="5111" y="8833"/>
                  <a:pt x="5111" y="8833"/>
                </a:cubicBezTo>
                <a:cubicBezTo>
                  <a:pt x="5111" y="8821"/>
                  <a:pt x="5105" y="8816"/>
                  <a:pt x="5105" y="8810"/>
                </a:cubicBezTo>
                <a:lnTo>
                  <a:pt x="5105" y="8816"/>
                </a:lnTo>
                <a:cubicBezTo>
                  <a:pt x="5099" y="8816"/>
                  <a:pt x="5093" y="8816"/>
                  <a:pt x="5087" y="8816"/>
                </a:cubicBezTo>
                <a:cubicBezTo>
                  <a:pt x="5087" y="8851"/>
                  <a:pt x="5087" y="8851"/>
                  <a:pt x="5087" y="8851"/>
                </a:cubicBezTo>
                <a:cubicBezTo>
                  <a:pt x="5093" y="8851"/>
                  <a:pt x="5099" y="8851"/>
                  <a:pt x="5099" y="8851"/>
                </a:cubicBezTo>
                <a:cubicBezTo>
                  <a:pt x="5105" y="8857"/>
                  <a:pt x="5105" y="8863"/>
                  <a:pt x="5105" y="8863"/>
                </a:cubicBezTo>
                <a:cubicBezTo>
                  <a:pt x="5111" y="8869"/>
                  <a:pt x="5117" y="8869"/>
                  <a:pt x="5117" y="8875"/>
                </a:cubicBezTo>
                <a:cubicBezTo>
                  <a:pt x="5117" y="8875"/>
                  <a:pt x="5123" y="8881"/>
                  <a:pt x="5123" y="8887"/>
                </a:cubicBezTo>
                <a:lnTo>
                  <a:pt x="5123" y="8893"/>
                </a:lnTo>
                <a:cubicBezTo>
                  <a:pt x="5123" y="8899"/>
                  <a:pt x="5123" y="8905"/>
                  <a:pt x="5123" y="8905"/>
                </a:cubicBezTo>
                <a:cubicBezTo>
                  <a:pt x="5129" y="8916"/>
                  <a:pt x="5123" y="8922"/>
                  <a:pt x="5123" y="8928"/>
                </a:cubicBezTo>
                <a:lnTo>
                  <a:pt x="5117" y="8922"/>
                </a:lnTo>
                <a:close/>
                <a:moveTo>
                  <a:pt x="5259" y="5241"/>
                </a:moveTo>
                <a:lnTo>
                  <a:pt x="5259" y="5241"/>
                </a:lnTo>
                <a:cubicBezTo>
                  <a:pt x="5271" y="5235"/>
                  <a:pt x="5271" y="5224"/>
                  <a:pt x="5283" y="5218"/>
                </a:cubicBezTo>
                <a:cubicBezTo>
                  <a:pt x="5289" y="5218"/>
                  <a:pt x="5301" y="5212"/>
                  <a:pt x="5306" y="5212"/>
                </a:cubicBezTo>
                <a:cubicBezTo>
                  <a:pt x="5312" y="5212"/>
                  <a:pt x="5318" y="5212"/>
                  <a:pt x="5330" y="5212"/>
                </a:cubicBezTo>
                <a:cubicBezTo>
                  <a:pt x="5336" y="5212"/>
                  <a:pt x="5342" y="5218"/>
                  <a:pt x="5348" y="5218"/>
                </a:cubicBezTo>
                <a:cubicBezTo>
                  <a:pt x="5360" y="5218"/>
                  <a:pt x="5366" y="5212"/>
                  <a:pt x="5372" y="5212"/>
                </a:cubicBezTo>
                <a:cubicBezTo>
                  <a:pt x="5390" y="5212"/>
                  <a:pt x="5401" y="5212"/>
                  <a:pt x="5419" y="5212"/>
                </a:cubicBezTo>
                <a:cubicBezTo>
                  <a:pt x="5437" y="5212"/>
                  <a:pt x="5449" y="5206"/>
                  <a:pt x="5467" y="5206"/>
                </a:cubicBezTo>
                <a:cubicBezTo>
                  <a:pt x="5472" y="5206"/>
                  <a:pt x="5479" y="5200"/>
                  <a:pt x="5490" y="5200"/>
                </a:cubicBezTo>
                <a:cubicBezTo>
                  <a:pt x="5496" y="5200"/>
                  <a:pt x="5502" y="5206"/>
                  <a:pt x="5508" y="5206"/>
                </a:cubicBezTo>
                <a:cubicBezTo>
                  <a:pt x="5526" y="5206"/>
                  <a:pt x="5538" y="5212"/>
                  <a:pt x="5556" y="5212"/>
                </a:cubicBezTo>
                <a:cubicBezTo>
                  <a:pt x="5579" y="5212"/>
                  <a:pt x="5579" y="5212"/>
                  <a:pt x="5579" y="5212"/>
                </a:cubicBezTo>
                <a:cubicBezTo>
                  <a:pt x="5591" y="5212"/>
                  <a:pt x="5591" y="5200"/>
                  <a:pt x="5603" y="5200"/>
                </a:cubicBezTo>
                <a:cubicBezTo>
                  <a:pt x="5597" y="5194"/>
                  <a:pt x="5585" y="5194"/>
                  <a:pt x="5579" y="5188"/>
                </a:cubicBezTo>
                <a:cubicBezTo>
                  <a:pt x="5573" y="5176"/>
                  <a:pt x="5579" y="5164"/>
                  <a:pt x="5579" y="5152"/>
                </a:cubicBezTo>
                <a:cubicBezTo>
                  <a:pt x="5550" y="5158"/>
                  <a:pt x="5538" y="5164"/>
                  <a:pt x="5508" y="5164"/>
                </a:cubicBezTo>
                <a:cubicBezTo>
                  <a:pt x="5490" y="5164"/>
                  <a:pt x="5490" y="5164"/>
                  <a:pt x="5490" y="5164"/>
                </a:cubicBezTo>
                <a:cubicBezTo>
                  <a:pt x="5472" y="5164"/>
                  <a:pt x="5467" y="5152"/>
                  <a:pt x="5455" y="5152"/>
                </a:cubicBezTo>
                <a:cubicBezTo>
                  <a:pt x="5443" y="5152"/>
                  <a:pt x="5443" y="5152"/>
                  <a:pt x="5443" y="5152"/>
                </a:cubicBezTo>
                <a:cubicBezTo>
                  <a:pt x="5431" y="5152"/>
                  <a:pt x="5431" y="5170"/>
                  <a:pt x="5419" y="5170"/>
                </a:cubicBezTo>
                <a:cubicBezTo>
                  <a:pt x="5413" y="5170"/>
                  <a:pt x="5407" y="5170"/>
                  <a:pt x="5395" y="5170"/>
                </a:cubicBezTo>
                <a:cubicBezTo>
                  <a:pt x="5390" y="5170"/>
                  <a:pt x="5378" y="5170"/>
                  <a:pt x="5372" y="5170"/>
                </a:cubicBezTo>
                <a:cubicBezTo>
                  <a:pt x="5366" y="5170"/>
                  <a:pt x="5360" y="5158"/>
                  <a:pt x="5348" y="5152"/>
                </a:cubicBezTo>
                <a:cubicBezTo>
                  <a:pt x="5342" y="5152"/>
                  <a:pt x="5336" y="5152"/>
                  <a:pt x="5330" y="5146"/>
                </a:cubicBezTo>
                <a:cubicBezTo>
                  <a:pt x="5318" y="5146"/>
                  <a:pt x="5312" y="5135"/>
                  <a:pt x="5306" y="5129"/>
                </a:cubicBezTo>
                <a:cubicBezTo>
                  <a:pt x="5289" y="5129"/>
                  <a:pt x="5277" y="5129"/>
                  <a:pt x="5259" y="5129"/>
                </a:cubicBezTo>
                <a:cubicBezTo>
                  <a:pt x="5241" y="5129"/>
                  <a:pt x="5229" y="5123"/>
                  <a:pt x="5212" y="5123"/>
                </a:cubicBezTo>
                <a:cubicBezTo>
                  <a:pt x="5194" y="5123"/>
                  <a:pt x="5188" y="5129"/>
                  <a:pt x="5170" y="5129"/>
                </a:cubicBezTo>
                <a:cubicBezTo>
                  <a:pt x="5170" y="5200"/>
                  <a:pt x="5170" y="5200"/>
                  <a:pt x="5170" y="5200"/>
                </a:cubicBezTo>
                <a:cubicBezTo>
                  <a:pt x="5176" y="5206"/>
                  <a:pt x="5182" y="5218"/>
                  <a:pt x="5188" y="5224"/>
                </a:cubicBezTo>
                <a:cubicBezTo>
                  <a:pt x="5200" y="5230"/>
                  <a:pt x="5206" y="5235"/>
                  <a:pt x="5212" y="5241"/>
                </a:cubicBezTo>
                <a:cubicBezTo>
                  <a:pt x="5235" y="5241"/>
                  <a:pt x="5235" y="5241"/>
                  <a:pt x="5235" y="5241"/>
                </a:cubicBezTo>
                <a:cubicBezTo>
                  <a:pt x="5247" y="5241"/>
                  <a:pt x="5253" y="5241"/>
                  <a:pt x="5259" y="5241"/>
                </a:cubicBezTo>
                <a:close/>
                <a:moveTo>
                  <a:pt x="4992" y="5224"/>
                </a:moveTo>
                <a:lnTo>
                  <a:pt x="4992" y="5224"/>
                </a:lnTo>
                <a:cubicBezTo>
                  <a:pt x="4986" y="5218"/>
                  <a:pt x="4992" y="5206"/>
                  <a:pt x="4986" y="5200"/>
                </a:cubicBezTo>
                <a:cubicBezTo>
                  <a:pt x="4980" y="5194"/>
                  <a:pt x="4969" y="5200"/>
                  <a:pt x="4963" y="5194"/>
                </a:cubicBezTo>
                <a:cubicBezTo>
                  <a:pt x="4957" y="5188"/>
                  <a:pt x="4951" y="5182"/>
                  <a:pt x="4939" y="5182"/>
                </a:cubicBezTo>
                <a:cubicBezTo>
                  <a:pt x="4874" y="5182"/>
                  <a:pt x="4874" y="5182"/>
                  <a:pt x="4874" y="5182"/>
                </a:cubicBezTo>
                <a:cubicBezTo>
                  <a:pt x="4880" y="5194"/>
                  <a:pt x="4880" y="5206"/>
                  <a:pt x="4891" y="5212"/>
                </a:cubicBezTo>
                <a:cubicBezTo>
                  <a:pt x="4903" y="5212"/>
                  <a:pt x="4909" y="5206"/>
                  <a:pt x="4915" y="5212"/>
                </a:cubicBezTo>
                <a:cubicBezTo>
                  <a:pt x="4927" y="5218"/>
                  <a:pt x="4933" y="5218"/>
                  <a:pt x="4939" y="5224"/>
                </a:cubicBezTo>
                <a:cubicBezTo>
                  <a:pt x="4945" y="5230"/>
                  <a:pt x="4939" y="5235"/>
                  <a:pt x="4945" y="5247"/>
                </a:cubicBezTo>
                <a:cubicBezTo>
                  <a:pt x="4951" y="5241"/>
                  <a:pt x="4963" y="5247"/>
                  <a:pt x="4969" y="5247"/>
                </a:cubicBezTo>
                <a:cubicBezTo>
                  <a:pt x="4980" y="5241"/>
                  <a:pt x="4980" y="5230"/>
                  <a:pt x="4992" y="5224"/>
                </a:cubicBezTo>
                <a:close/>
                <a:moveTo>
                  <a:pt x="5093" y="5093"/>
                </a:moveTo>
                <a:lnTo>
                  <a:pt x="5093" y="5093"/>
                </a:lnTo>
                <a:cubicBezTo>
                  <a:pt x="5081" y="5075"/>
                  <a:pt x="5069" y="5063"/>
                  <a:pt x="5052" y="5052"/>
                </a:cubicBezTo>
                <a:cubicBezTo>
                  <a:pt x="5034" y="5040"/>
                  <a:pt x="5028" y="5022"/>
                  <a:pt x="5004" y="5022"/>
                </a:cubicBezTo>
                <a:cubicBezTo>
                  <a:pt x="4980" y="5022"/>
                  <a:pt x="4980" y="5022"/>
                  <a:pt x="4980" y="5022"/>
                </a:cubicBezTo>
                <a:cubicBezTo>
                  <a:pt x="4957" y="5022"/>
                  <a:pt x="4951" y="5022"/>
                  <a:pt x="4927" y="5022"/>
                </a:cubicBezTo>
                <a:cubicBezTo>
                  <a:pt x="4921" y="5022"/>
                  <a:pt x="4915" y="5022"/>
                  <a:pt x="4903" y="5022"/>
                </a:cubicBezTo>
                <a:cubicBezTo>
                  <a:pt x="4897" y="5022"/>
                  <a:pt x="4891" y="5016"/>
                  <a:pt x="4880" y="5010"/>
                </a:cubicBezTo>
                <a:cubicBezTo>
                  <a:pt x="4874" y="5004"/>
                  <a:pt x="4874" y="4992"/>
                  <a:pt x="4868" y="4986"/>
                </a:cubicBezTo>
                <a:cubicBezTo>
                  <a:pt x="4856" y="4986"/>
                  <a:pt x="4850" y="4980"/>
                  <a:pt x="4844" y="4975"/>
                </a:cubicBezTo>
                <a:cubicBezTo>
                  <a:pt x="4826" y="4969"/>
                  <a:pt x="4814" y="4963"/>
                  <a:pt x="4797" y="4957"/>
                </a:cubicBezTo>
                <a:cubicBezTo>
                  <a:pt x="4773" y="4945"/>
                  <a:pt x="4773" y="4945"/>
                  <a:pt x="4773" y="4945"/>
                </a:cubicBezTo>
                <a:cubicBezTo>
                  <a:pt x="4767" y="4939"/>
                  <a:pt x="4767" y="4921"/>
                  <a:pt x="4755" y="4921"/>
                </a:cubicBezTo>
                <a:cubicBezTo>
                  <a:pt x="4743" y="4915"/>
                  <a:pt x="4731" y="4921"/>
                  <a:pt x="4720" y="4921"/>
                </a:cubicBezTo>
                <a:cubicBezTo>
                  <a:pt x="4708" y="4921"/>
                  <a:pt x="4696" y="4921"/>
                  <a:pt x="4684" y="4921"/>
                </a:cubicBezTo>
                <a:cubicBezTo>
                  <a:pt x="4672" y="4921"/>
                  <a:pt x="4672" y="4933"/>
                  <a:pt x="4660" y="4933"/>
                </a:cubicBezTo>
                <a:cubicBezTo>
                  <a:pt x="4648" y="4933"/>
                  <a:pt x="4648" y="4927"/>
                  <a:pt x="4636" y="4927"/>
                </a:cubicBezTo>
                <a:cubicBezTo>
                  <a:pt x="4589" y="4927"/>
                  <a:pt x="4589" y="4927"/>
                  <a:pt x="4589" y="4927"/>
                </a:cubicBezTo>
                <a:cubicBezTo>
                  <a:pt x="4577" y="4927"/>
                  <a:pt x="4571" y="4921"/>
                  <a:pt x="4565" y="4927"/>
                </a:cubicBezTo>
                <a:cubicBezTo>
                  <a:pt x="4554" y="4927"/>
                  <a:pt x="4547" y="4921"/>
                  <a:pt x="4542" y="4927"/>
                </a:cubicBezTo>
                <a:cubicBezTo>
                  <a:pt x="4530" y="4933"/>
                  <a:pt x="4524" y="4945"/>
                  <a:pt x="4524" y="4963"/>
                </a:cubicBezTo>
                <a:cubicBezTo>
                  <a:pt x="4524" y="4975"/>
                  <a:pt x="4536" y="4986"/>
                  <a:pt x="4547" y="4992"/>
                </a:cubicBezTo>
                <a:cubicBezTo>
                  <a:pt x="4559" y="5004"/>
                  <a:pt x="4577" y="5004"/>
                  <a:pt x="4595" y="5004"/>
                </a:cubicBezTo>
                <a:cubicBezTo>
                  <a:pt x="4607" y="5004"/>
                  <a:pt x="4613" y="5004"/>
                  <a:pt x="4619" y="5004"/>
                </a:cubicBezTo>
                <a:cubicBezTo>
                  <a:pt x="4636" y="4998"/>
                  <a:pt x="4648" y="4980"/>
                  <a:pt x="4666" y="4975"/>
                </a:cubicBezTo>
                <a:cubicBezTo>
                  <a:pt x="4672" y="4975"/>
                  <a:pt x="4678" y="4975"/>
                  <a:pt x="4690" y="4975"/>
                </a:cubicBezTo>
                <a:cubicBezTo>
                  <a:pt x="4720" y="4975"/>
                  <a:pt x="4737" y="4986"/>
                  <a:pt x="4755" y="5004"/>
                </a:cubicBezTo>
                <a:cubicBezTo>
                  <a:pt x="4767" y="5010"/>
                  <a:pt x="4761" y="5022"/>
                  <a:pt x="4767" y="5028"/>
                </a:cubicBezTo>
                <a:cubicBezTo>
                  <a:pt x="4773" y="5034"/>
                  <a:pt x="4785" y="5034"/>
                  <a:pt x="4791" y="5034"/>
                </a:cubicBezTo>
                <a:cubicBezTo>
                  <a:pt x="4802" y="5034"/>
                  <a:pt x="4802" y="5046"/>
                  <a:pt x="4814" y="5046"/>
                </a:cubicBezTo>
                <a:cubicBezTo>
                  <a:pt x="4826" y="5046"/>
                  <a:pt x="4832" y="5040"/>
                  <a:pt x="4844" y="5046"/>
                </a:cubicBezTo>
                <a:cubicBezTo>
                  <a:pt x="4856" y="5046"/>
                  <a:pt x="4856" y="5063"/>
                  <a:pt x="4868" y="5069"/>
                </a:cubicBezTo>
                <a:cubicBezTo>
                  <a:pt x="4880" y="5081"/>
                  <a:pt x="4897" y="5093"/>
                  <a:pt x="4915" y="5093"/>
                </a:cubicBezTo>
                <a:lnTo>
                  <a:pt x="5093" y="5093"/>
                </a:lnTo>
                <a:close/>
                <a:moveTo>
                  <a:pt x="7850" y="1998"/>
                </a:moveTo>
                <a:lnTo>
                  <a:pt x="7850" y="1998"/>
                </a:lnTo>
                <a:cubicBezTo>
                  <a:pt x="7862" y="1992"/>
                  <a:pt x="7862" y="1986"/>
                  <a:pt x="7874" y="1986"/>
                </a:cubicBezTo>
                <a:cubicBezTo>
                  <a:pt x="7880" y="1986"/>
                  <a:pt x="7892" y="1986"/>
                  <a:pt x="7897" y="1986"/>
                </a:cubicBezTo>
                <a:cubicBezTo>
                  <a:pt x="7903" y="1986"/>
                  <a:pt x="7909" y="1998"/>
                  <a:pt x="7915" y="2004"/>
                </a:cubicBezTo>
                <a:cubicBezTo>
                  <a:pt x="7921" y="2010"/>
                  <a:pt x="7933" y="2004"/>
                  <a:pt x="7939" y="2016"/>
                </a:cubicBezTo>
                <a:cubicBezTo>
                  <a:pt x="7945" y="2022"/>
                  <a:pt x="7933" y="2034"/>
                  <a:pt x="7939" y="2040"/>
                </a:cubicBezTo>
                <a:cubicBezTo>
                  <a:pt x="7927" y="2040"/>
                  <a:pt x="7921" y="2034"/>
                  <a:pt x="7915" y="2034"/>
                </a:cubicBezTo>
                <a:cubicBezTo>
                  <a:pt x="7886" y="2034"/>
                  <a:pt x="7874" y="2034"/>
                  <a:pt x="7844" y="2034"/>
                </a:cubicBezTo>
                <a:cubicBezTo>
                  <a:pt x="7838" y="2034"/>
                  <a:pt x="7832" y="2040"/>
                  <a:pt x="7820" y="2040"/>
                </a:cubicBezTo>
                <a:cubicBezTo>
                  <a:pt x="7826" y="2075"/>
                  <a:pt x="7826" y="2075"/>
                  <a:pt x="7826" y="2075"/>
                </a:cubicBezTo>
                <a:cubicBezTo>
                  <a:pt x="7838" y="2075"/>
                  <a:pt x="7844" y="2069"/>
                  <a:pt x="7850" y="2069"/>
                </a:cubicBezTo>
                <a:cubicBezTo>
                  <a:pt x="7897" y="2069"/>
                  <a:pt x="7897" y="2069"/>
                  <a:pt x="7897" y="2069"/>
                </a:cubicBezTo>
                <a:lnTo>
                  <a:pt x="7903" y="2075"/>
                </a:lnTo>
                <a:cubicBezTo>
                  <a:pt x="7903" y="2123"/>
                  <a:pt x="7903" y="2123"/>
                  <a:pt x="7903" y="2123"/>
                </a:cubicBezTo>
                <a:cubicBezTo>
                  <a:pt x="7915" y="2146"/>
                  <a:pt x="7915" y="2146"/>
                  <a:pt x="7915" y="2146"/>
                </a:cubicBezTo>
                <a:cubicBezTo>
                  <a:pt x="7939" y="2146"/>
                  <a:pt x="7939" y="2146"/>
                  <a:pt x="7939" y="2146"/>
                </a:cubicBezTo>
                <a:cubicBezTo>
                  <a:pt x="7945" y="2146"/>
                  <a:pt x="7951" y="2141"/>
                  <a:pt x="7957" y="2141"/>
                </a:cubicBezTo>
                <a:cubicBezTo>
                  <a:pt x="7975" y="2141"/>
                  <a:pt x="7986" y="2141"/>
                  <a:pt x="8004" y="2141"/>
                </a:cubicBezTo>
                <a:cubicBezTo>
                  <a:pt x="8028" y="2141"/>
                  <a:pt x="8028" y="2141"/>
                  <a:pt x="8028" y="2141"/>
                </a:cubicBezTo>
                <a:cubicBezTo>
                  <a:pt x="8034" y="2141"/>
                  <a:pt x="8046" y="2134"/>
                  <a:pt x="8052" y="2141"/>
                </a:cubicBezTo>
                <a:cubicBezTo>
                  <a:pt x="8064" y="2146"/>
                  <a:pt x="8058" y="2158"/>
                  <a:pt x="8069" y="2164"/>
                </a:cubicBezTo>
                <a:cubicBezTo>
                  <a:pt x="8075" y="2164"/>
                  <a:pt x="8081" y="2170"/>
                  <a:pt x="8093" y="2176"/>
                </a:cubicBezTo>
                <a:cubicBezTo>
                  <a:pt x="8105" y="2176"/>
                  <a:pt x="8111" y="2176"/>
                  <a:pt x="8123" y="2176"/>
                </a:cubicBezTo>
                <a:cubicBezTo>
                  <a:pt x="8141" y="2176"/>
                  <a:pt x="8147" y="2176"/>
                  <a:pt x="8158" y="2176"/>
                </a:cubicBezTo>
                <a:cubicBezTo>
                  <a:pt x="8170" y="2170"/>
                  <a:pt x="8176" y="2164"/>
                  <a:pt x="8182" y="2158"/>
                </a:cubicBezTo>
                <a:cubicBezTo>
                  <a:pt x="8194" y="2146"/>
                  <a:pt x="8188" y="2134"/>
                  <a:pt x="8200" y="2129"/>
                </a:cubicBezTo>
                <a:cubicBezTo>
                  <a:pt x="8206" y="2123"/>
                  <a:pt x="8212" y="2117"/>
                  <a:pt x="8224" y="2111"/>
                </a:cubicBezTo>
                <a:cubicBezTo>
                  <a:pt x="8230" y="2111"/>
                  <a:pt x="8235" y="2111"/>
                  <a:pt x="8247" y="2111"/>
                </a:cubicBezTo>
                <a:cubicBezTo>
                  <a:pt x="8259" y="2105"/>
                  <a:pt x="8259" y="2093"/>
                  <a:pt x="8265" y="2087"/>
                </a:cubicBezTo>
                <a:cubicBezTo>
                  <a:pt x="8283" y="2081"/>
                  <a:pt x="8295" y="2075"/>
                  <a:pt x="8313" y="2069"/>
                </a:cubicBezTo>
                <a:cubicBezTo>
                  <a:pt x="8342" y="2069"/>
                  <a:pt x="8366" y="2069"/>
                  <a:pt x="8402" y="2069"/>
                </a:cubicBezTo>
                <a:cubicBezTo>
                  <a:pt x="8402" y="2028"/>
                  <a:pt x="8402" y="2028"/>
                  <a:pt x="8402" y="2028"/>
                </a:cubicBezTo>
                <a:cubicBezTo>
                  <a:pt x="8396" y="2016"/>
                  <a:pt x="8396" y="2004"/>
                  <a:pt x="8390" y="2004"/>
                </a:cubicBezTo>
                <a:cubicBezTo>
                  <a:pt x="8366" y="1992"/>
                  <a:pt x="8366" y="1992"/>
                  <a:pt x="8366" y="1992"/>
                </a:cubicBezTo>
                <a:cubicBezTo>
                  <a:pt x="8360" y="1986"/>
                  <a:pt x="8348" y="1992"/>
                  <a:pt x="8342" y="1992"/>
                </a:cubicBezTo>
                <a:cubicBezTo>
                  <a:pt x="8342" y="1980"/>
                  <a:pt x="8342" y="1975"/>
                  <a:pt x="8342" y="1968"/>
                </a:cubicBezTo>
                <a:cubicBezTo>
                  <a:pt x="8342" y="1957"/>
                  <a:pt x="8354" y="1957"/>
                  <a:pt x="8354" y="1945"/>
                </a:cubicBezTo>
                <a:cubicBezTo>
                  <a:pt x="8354" y="1933"/>
                  <a:pt x="8348" y="1927"/>
                  <a:pt x="8348" y="1915"/>
                </a:cubicBezTo>
                <a:cubicBezTo>
                  <a:pt x="8295" y="1915"/>
                  <a:pt x="8295" y="1915"/>
                  <a:pt x="8295" y="1915"/>
                </a:cubicBezTo>
                <a:cubicBezTo>
                  <a:pt x="8283" y="1915"/>
                  <a:pt x="8277" y="1921"/>
                  <a:pt x="8265" y="1921"/>
                </a:cubicBezTo>
                <a:cubicBezTo>
                  <a:pt x="8259" y="1927"/>
                  <a:pt x="8253" y="1933"/>
                  <a:pt x="8247" y="1939"/>
                </a:cubicBezTo>
                <a:cubicBezTo>
                  <a:pt x="8235" y="1945"/>
                  <a:pt x="8230" y="1951"/>
                  <a:pt x="8218" y="1951"/>
                </a:cubicBezTo>
                <a:cubicBezTo>
                  <a:pt x="8212" y="1951"/>
                  <a:pt x="8212" y="1963"/>
                  <a:pt x="8206" y="1963"/>
                </a:cubicBezTo>
                <a:cubicBezTo>
                  <a:pt x="8194" y="1963"/>
                  <a:pt x="8188" y="1957"/>
                  <a:pt x="8182" y="1957"/>
                </a:cubicBezTo>
                <a:cubicBezTo>
                  <a:pt x="8164" y="1957"/>
                  <a:pt x="8152" y="1951"/>
                  <a:pt x="8135" y="1951"/>
                </a:cubicBezTo>
                <a:cubicBezTo>
                  <a:pt x="8117" y="1951"/>
                  <a:pt x="8105" y="1957"/>
                  <a:pt x="8093" y="1957"/>
                </a:cubicBezTo>
                <a:cubicBezTo>
                  <a:pt x="8069" y="1963"/>
                  <a:pt x="8064" y="1980"/>
                  <a:pt x="8040" y="1980"/>
                </a:cubicBezTo>
                <a:cubicBezTo>
                  <a:pt x="7992" y="1980"/>
                  <a:pt x="7992" y="1980"/>
                  <a:pt x="7992" y="1980"/>
                </a:cubicBezTo>
                <a:cubicBezTo>
                  <a:pt x="7992" y="1957"/>
                  <a:pt x="7992" y="1957"/>
                  <a:pt x="7992" y="1957"/>
                </a:cubicBezTo>
                <a:cubicBezTo>
                  <a:pt x="7992" y="1933"/>
                  <a:pt x="7992" y="1933"/>
                  <a:pt x="7992" y="1933"/>
                </a:cubicBezTo>
                <a:cubicBezTo>
                  <a:pt x="7992" y="1921"/>
                  <a:pt x="7980" y="1921"/>
                  <a:pt x="7975" y="1909"/>
                </a:cubicBezTo>
                <a:cubicBezTo>
                  <a:pt x="7957" y="1915"/>
                  <a:pt x="7957" y="1915"/>
                  <a:pt x="7957" y="1915"/>
                </a:cubicBezTo>
                <a:cubicBezTo>
                  <a:pt x="7957" y="1939"/>
                  <a:pt x="7957" y="1939"/>
                  <a:pt x="7957" y="1939"/>
                </a:cubicBezTo>
                <a:cubicBezTo>
                  <a:pt x="7939" y="1933"/>
                  <a:pt x="7933" y="1927"/>
                  <a:pt x="7921" y="1927"/>
                </a:cubicBezTo>
                <a:cubicBezTo>
                  <a:pt x="7909" y="1927"/>
                  <a:pt x="7897" y="1933"/>
                  <a:pt x="7886" y="1933"/>
                </a:cubicBezTo>
                <a:cubicBezTo>
                  <a:pt x="7880" y="1933"/>
                  <a:pt x="7868" y="1933"/>
                  <a:pt x="7862" y="1933"/>
                </a:cubicBezTo>
                <a:cubicBezTo>
                  <a:pt x="7856" y="1939"/>
                  <a:pt x="7844" y="1939"/>
                  <a:pt x="7838" y="1945"/>
                </a:cubicBezTo>
                <a:cubicBezTo>
                  <a:pt x="7832" y="1951"/>
                  <a:pt x="7820" y="1957"/>
                  <a:pt x="7820" y="1968"/>
                </a:cubicBezTo>
                <a:cubicBezTo>
                  <a:pt x="7820" y="1980"/>
                  <a:pt x="7826" y="1986"/>
                  <a:pt x="7826" y="1998"/>
                </a:cubicBezTo>
                <a:cubicBezTo>
                  <a:pt x="7838" y="1992"/>
                  <a:pt x="7844" y="1998"/>
                  <a:pt x="7850" y="1998"/>
                </a:cubicBezTo>
                <a:close/>
                <a:moveTo>
                  <a:pt x="6095" y="3137"/>
                </a:moveTo>
                <a:lnTo>
                  <a:pt x="6095" y="3137"/>
                </a:lnTo>
                <a:cubicBezTo>
                  <a:pt x="6083" y="3142"/>
                  <a:pt x="6077" y="3142"/>
                  <a:pt x="6071" y="3148"/>
                </a:cubicBezTo>
                <a:cubicBezTo>
                  <a:pt x="6065" y="3154"/>
                  <a:pt x="6071" y="3166"/>
                  <a:pt x="6071" y="3172"/>
                </a:cubicBezTo>
                <a:cubicBezTo>
                  <a:pt x="6065" y="3184"/>
                  <a:pt x="6065" y="3190"/>
                  <a:pt x="6065" y="3202"/>
                </a:cubicBezTo>
                <a:cubicBezTo>
                  <a:pt x="6065" y="3214"/>
                  <a:pt x="6054" y="3214"/>
                  <a:pt x="6048" y="3225"/>
                </a:cubicBezTo>
                <a:cubicBezTo>
                  <a:pt x="6042" y="3231"/>
                  <a:pt x="6036" y="3237"/>
                  <a:pt x="6030" y="3249"/>
                </a:cubicBezTo>
                <a:cubicBezTo>
                  <a:pt x="6018" y="3261"/>
                  <a:pt x="6006" y="3279"/>
                  <a:pt x="5988" y="3291"/>
                </a:cubicBezTo>
                <a:cubicBezTo>
                  <a:pt x="5965" y="3314"/>
                  <a:pt x="5947" y="3332"/>
                  <a:pt x="5947" y="3368"/>
                </a:cubicBezTo>
                <a:cubicBezTo>
                  <a:pt x="5947" y="3380"/>
                  <a:pt x="5953" y="3386"/>
                  <a:pt x="5953" y="3397"/>
                </a:cubicBezTo>
                <a:cubicBezTo>
                  <a:pt x="6113" y="3397"/>
                  <a:pt x="6113" y="3397"/>
                  <a:pt x="6113" y="3397"/>
                </a:cubicBezTo>
                <a:cubicBezTo>
                  <a:pt x="6136" y="3397"/>
                  <a:pt x="6148" y="3415"/>
                  <a:pt x="6160" y="3427"/>
                </a:cubicBezTo>
                <a:cubicBezTo>
                  <a:pt x="6178" y="3445"/>
                  <a:pt x="6184" y="3457"/>
                  <a:pt x="6208" y="3463"/>
                </a:cubicBezTo>
                <a:cubicBezTo>
                  <a:pt x="6214" y="3457"/>
                  <a:pt x="6225" y="3457"/>
                  <a:pt x="6231" y="3445"/>
                </a:cubicBezTo>
                <a:cubicBezTo>
                  <a:pt x="6231" y="3433"/>
                  <a:pt x="6231" y="3415"/>
                  <a:pt x="6231" y="3403"/>
                </a:cubicBezTo>
                <a:cubicBezTo>
                  <a:pt x="6231" y="3391"/>
                  <a:pt x="6225" y="3386"/>
                  <a:pt x="6225" y="3380"/>
                </a:cubicBezTo>
                <a:cubicBezTo>
                  <a:pt x="6225" y="3356"/>
                  <a:pt x="6237" y="3350"/>
                  <a:pt x="6249" y="3332"/>
                </a:cubicBezTo>
                <a:cubicBezTo>
                  <a:pt x="6243" y="3309"/>
                  <a:pt x="6243" y="3309"/>
                  <a:pt x="6243" y="3309"/>
                </a:cubicBezTo>
                <a:cubicBezTo>
                  <a:pt x="6231" y="3309"/>
                  <a:pt x="6225" y="3314"/>
                  <a:pt x="6220" y="3309"/>
                </a:cubicBezTo>
                <a:cubicBezTo>
                  <a:pt x="6202" y="3303"/>
                  <a:pt x="6190" y="3291"/>
                  <a:pt x="6172" y="3279"/>
                </a:cubicBezTo>
                <a:cubicBezTo>
                  <a:pt x="6160" y="3273"/>
                  <a:pt x="6160" y="3261"/>
                  <a:pt x="6148" y="3261"/>
                </a:cubicBezTo>
                <a:cubicBezTo>
                  <a:pt x="6143" y="3255"/>
                  <a:pt x="6136" y="3255"/>
                  <a:pt x="6125" y="3255"/>
                </a:cubicBezTo>
                <a:cubicBezTo>
                  <a:pt x="6119" y="3249"/>
                  <a:pt x="6113" y="3255"/>
                  <a:pt x="6107" y="3255"/>
                </a:cubicBezTo>
                <a:cubicBezTo>
                  <a:pt x="6095" y="3249"/>
                  <a:pt x="6089" y="3243"/>
                  <a:pt x="6083" y="3243"/>
                </a:cubicBezTo>
                <a:cubicBezTo>
                  <a:pt x="6089" y="3225"/>
                  <a:pt x="6089" y="3208"/>
                  <a:pt x="6101" y="3196"/>
                </a:cubicBezTo>
                <a:cubicBezTo>
                  <a:pt x="6101" y="3190"/>
                  <a:pt x="6119" y="3190"/>
                  <a:pt x="6119" y="3184"/>
                </a:cubicBezTo>
                <a:cubicBezTo>
                  <a:pt x="6125" y="3178"/>
                  <a:pt x="6125" y="3172"/>
                  <a:pt x="6125" y="3160"/>
                </a:cubicBezTo>
                <a:cubicBezTo>
                  <a:pt x="6125" y="3148"/>
                  <a:pt x="6119" y="3148"/>
                  <a:pt x="6113" y="3137"/>
                </a:cubicBezTo>
                <a:cubicBezTo>
                  <a:pt x="6107" y="3142"/>
                  <a:pt x="6101" y="3137"/>
                  <a:pt x="6095" y="3137"/>
                </a:cubicBezTo>
                <a:close/>
                <a:moveTo>
                  <a:pt x="5787" y="3261"/>
                </a:moveTo>
                <a:lnTo>
                  <a:pt x="5787" y="3261"/>
                </a:lnTo>
                <a:cubicBezTo>
                  <a:pt x="5775" y="3261"/>
                  <a:pt x="5769" y="3255"/>
                  <a:pt x="5763" y="3255"/>
                </a:cubicBezTo>
                <a:cubicBezTo>
                  <a:pt x="5757" y="3249"/>
                  <a:pt x="5745" y="3255"/>
                  <a:pt x="5739" y="3255"/>
                </a:cubicBezTo>
                <a:cubicBezTo>
                  <a:pt x="5727" y="3249"/>
                  <a:pt x="5727" y="3243"/>
                  <a:pt x="5716" y="3243"/>
                </a:cubicBezTo>
                <a:cubicBezTo>
                  <a:pt x="5704" y="3237"/>
                  <a:pt x="5704" y="3225"/>
                  <a:pt x="5692" y="3220"/>
                </a:cubicBezTo>
                <a:cubicBezTo>
                  <a:pt x="5686" y="3214"/>
                  <a:pt x="5680" y="3220"/>
                  <a:pt x="5668" y="3220"/>
                </a:cubicBezTo>
                <a:cubicBezTo>
                  <a:pt x="5650" y="3231"/>
                  <a:pt x="5650" y="3231"/>
                  <a:pt x="5650" y="3231"/>
                </a:cubicBezTo>
                <a:cubicBezTo>
                  <a:pt x="5656" y="3231"/>
                  <a:pt x="5662" y="3237"/>
                  <a:pt x="5668" y="3243"/>
                </a:cubicBezTo>
                <a:cubicBezTo>
                  <a:pt x="5680" y="3249"/>
                  <a:pt x="5680" y="3261"/>
                  <a:pt x="5686" y="3261"/>
                </a:cubicBezTo>
                <a:cubicBezTo>
                  <a:pt x="5692" y="3267"/>
                  <a:pt x="5704" y="3273"/>
                  <a:pt x="5710" y="3279"/>
                </a:cubicBezTo>
                <a:cubicBezTo>
                  <a:pt x="5722" y="3291"/>
                  <a:pt x="5727" y="3303"/>
                  <a:pt x="5745" y="3303"/>
                </a:cubicBezTo>
                <a:cubicBezTo>
                  <a:pt x="5757" y="3303"/>
                  <a:pt x="5763" y="3291"/>
                  <a:pt x="5775" y="3279"/>
                </a:cubicBezTo>
                <a:cubicBezTo>
                  <a:pt x="5775" y="3279"/>
                  <a:pt x="5781" y="3267"/>
                  <a:pt x="5787" y="3261"/>
                </a:cubicBezTo>
                <a:close/>
                <a:moveTo>
                  <a:pt x="7393" y="1731"/>
                </a:moveTo>
                <a:lnTo>
                  <a:pt x="7393" y="1731"/>
                </a:lnTo>
                <a:cubicBezTo>
                  <a:pt x="7400" y="1731"/>
                  <a:pt x="7400" y="1731"/>
                  <a:pt x="7400" y="1731"/>
                </a:cubicBezTo>
                <a:cubicBezTo>
                  <a:pt x="7405" y="1731"/>
                  <a:pt x="7405" y="1731"/>
                  <a:pt x="7411" y="1731"/>
                </a:cubicBezTo>
                <a:lnTo>
                  <a:pt x="7411" y="1731"/>
                </a:lnTo>
                <a:cubicBezTo>
                  <a:pt x="7411" y="1731"/>
                  <a:pt x="7411" y="1731"/>
                  <a:pt x="7417" y="1731"/>
                </a:cubicBezTo>
                <a:lnTo>
                  <a:pt x="7417" y="1731"/>
                </a:lnTo>
                <a:cubicBezTo>
                  <a:pt x="7423" y="1737"/>
                  <a:pt x="7423" y="1737"/>
                  <a:pt x="7423" y="1737"/>
                </a:cubicBezTo>
                <a:cubicBezTo>
                  <a:pt x="7423" y="1737"/>
                  <a:pt x="7423" y="1737"/>
                  <a:pt x="7429" y="1737"/>
                </a:cubicBezTo>
                <a:cubicBezTo>
                  <a:pt x="7429" y="1743"/>
                  <a:pt x="7429" y="1743"/>
                  <a:pt x="7435" y="1743"/>
                </a:cubicBezTo>
                <a:cubicBezTo>
                  <a:pt x="7435" y="1749"/>
                  <a:pt x="7435" y="1749"/>
                  <a:pt x="7435" y="1749"/>
                </a:cubicBezTo>
                <a:cubicBezTo>
                  <a:pt x="7441" y="1749"/>
                  <a:pt x="7447" y="1749"/>
                  <a:pt x="7447" y="1749"/>
                </a:cubicBezTo>
                <a:cubicBezTo>
                  <a:pt x="7459" y="1749"/>
                  <a:pt x="7465" y="1749"/>
                  <a:pt x="7471" y="1749"/>
                </a:cubicBezTo>
                <a:cubicBezTo>
                  <a:pt x="7482" y="1755"/>
                  <a:pt x="7488" y="1761"/>
                  <a:pt x="7494" y="1767"/>
                </a:cubicBezTo>
                <a:cubicBezTo>
                  <a:pt x="7506" y="1773"/>
                  <a:pt x="7512" y="1767"/>
                  <a:pt x="7524" y="1767"/>
                </a:cubicBezTo>
                <a:cubicBezTo>
                  <a:pt x="7530" y="1767"/>
                  <a:pt x="7536" y="1767"/>
                  <a:pt x="7542" y="1767"/>
                </a:cubicBezTo>
                <a:cubicBezTo>
                  <a:pt x="7548" y="1767"/>
                  <a:pt x="7548" y="1761"/>
                  <a:pt x="7554" y="1761"/>
                </a:cubicBezTo>
                <a:cubicBezTo>
                  <a:pt x="7566" y="1761"/>
                  <a:pt x="7571" y="1755"/>
                  <a:pt x="7577" y="1749"/>
                </a:cubicBezTo>
                <a:cubicBezTo>
                  <a:pt x="7583" y="1743"/>
                  <a:pt x="7589" y="1743"/>
                  <a:pt x="7595" y="1737"/>
                </a:cubicBezTo>
                <a:cubicBezTo>
                  <a:pt x="7595" y="1731"/>
                  <a:pt x="7595" y="1725"/>
                  <a:pt x="7601" y="1725"/>
                </a:cubicBezTo>
                <a:cubicBezTo>
                  <a:pt x="7613" y="1720"/>
                  <a:pt x="7619" y="1714"/>
                  <a:pt x="7625" y="1714"/>
                </a:cubicBezTo>
                <a:cubicBezTo>
                  <a:pt x="7631" y="1708"/>
                  <a:pt x="7643" y="1714"/>
                  <a:pt x="7648" y="1714"/>
                </a:cubicBezTo>
                <a:cubicBezTo>
                  <a:pt x="7654" y="1714"/>
                  <a:pt x="7654" y="1708"/>
                  <a:pt x="7660" y="1708"/>
                </a:cubicBezTo>
                <a:cubicBezTo>
                  <a:pt x="7666" y="1708"/>
                  <a:pt x="7672" y="1702"/>
                  <a:pt x="7672" y="1702"/>
                </a:cubicBezTo>
                <a:cubicBezTo>
                  <a:pt x="7678" y="1702"/>
                  <a:pt x="7684" y="1702"/>
                  <a:pt x="7690" y="1702"/>
                </a:cubicBezTo>
                <a:cubicBezTo>
                  <a:pt x="7690" y="1702"/>
                  <a:pt x="7696" y="1696"/>
                  <a:pt x="7702" y="1696"/>
                </a:cubicBezTo>
                <a:cubicBezTo>
                  <a:pt x="7702" y="1696"/>
                  <a:pt x="7708" y="1690"/>
                  <a:pt x="7714" y="1690"/>
                </a:cubicBezTo>
                <a:cubicBezTo>
                  <a:pt x="7714" y="1690"/>
                  <a:pt x="7720" y="1690"/>
                  <a:pt x="7726" y="1690"/>
                </a:cubicBezTo>
                <a:lnTo>
                  <a:pt x="7732" y="1684"/>
                </a:lnTo>
                <a:cubicBezTo>
                  <a:pt x="7737" y="1678"/>
                  <a:pt x="7743" y="1678"/>
                  <a:pt x="7743" y="1678"/>
                </a:cubicBezTo>
                <a:cubicBezTo>
                  <a:pt x="7749" y="1672"/>
                  <a:pt x="7749" y="1666"/>
                  <a:pt x="7755" y="1666"/>
                </a:cubicBezTo>
                <a:cubicBezTo>
                  <a:pt x="7761" y="1660"/>
                  <a:pt x="7761" y="1654"/>
                  <a:pt x="7767" y="1648"/>
                </a:cubicBezTo>
                <a:cubicBezTo>
                  <a:pt x="7767" y="1648"/>
                  <a:pt x="7773" y="1642"/>
                  <a:pt x="7779" y="1636"/>
                </a:cubicBezTo>
                <a:cubicBezTo>
                  <a:pt x="7785" y="1625"/>
                  <a:pt x="7791" y="1619"/>
                  <a:pt x="7803" y="1619"/>
                </a:cubicBezTo>
                <a:cubicBezTo>
                  <a:pt x="7862" y="1619"/>
                  <a:pt x="7862" y="1619"/>
                  <a:pt x="7862" y="1619"/>
                </a:cubicBezTo>
                <a:cubicBezTo>
                  <a:pt x="7868" y="1619"/>
                  <a:pt x="7874" y="1613"/>
                  <a:pt x="7880" y="1607"/>
                </a:cubicBezTo>
                <a:cubicBezTo>
                  <a:pt x="7886" y="1607"/>
                  <a:pt x="7892" y="1601"/>
                  <a:pt x="7892" y="1595"/>
                </a:cubicBezTo>
                <a:cubicBezTo>
                  <a:pt x="7897" y="1595"/>
                  <a:pt x="7903" y="1589"/>
                  <a:pt x="7909" y="1583"/>
                </a:cubicBezTo>
                <a:cubicBezTo>
                  <a:pt x="7909" y="1583"/>
                  <a:pt x="7909" y="1577"/>
                  <a:pt x="7909" y="1571"/>
                </a:cubicBezTo>
                <a:cubicBezTo>
                  <a:pt x="7897" y="1571"/>
                  <a:pt x="7897" y="1571"/>
                  <a:pt x="7897" y="1571"/>
                </a:cubicBezTo>
                <a:cubicBezTo>
                  <a:pt x="7886" y="1577"/>
                  <a:pt x="7880" y="1577"/>
                  <a:pt x="7874" y="1583"/>
                </a:cubicBezTo>
                <a:cubicBezTo>
                  <a:pt x="7874" y="1589"/>
                  <a:pt x="7874" y="1595"/>
                  <a:pt x="7874" y="1595"/>
                </a:cubicBezTo>
                <a:cubicBezTo>
                  <a:pt x="7868" y="1601"/>
                  <a:pt x="7862" y="1601"/>
                  <a:pt x="7850" y="1601"/>
                </a:cubicBezTo>
                <a:cubicBezTo>
                  <a:pt x="7844" y="1601"/>
                  <a:pt x="7844" y="1601"/>
                  <a:pt x="7844" y="1601"/>
                </a:cubicBezTo>
                <a:cubicBezTo>
                  <a:pt x="7838" y="1601"/>
                  <a:pt x="7826" y="1595"/>
                  <a:pt x="7820" y="1589"/>
                </a:cubicBezTo>
                <a:cubicBezTo>
                  <a:pt x="7814" y="1583"/>
                  <a:pt x="7814" y="1571"/>
                  <a:pt x="7803" y="1571"/>
                </a:cubicBezTo>
                <a:cubicBezTo>
                  <a:pt x="7803" y="1565"/>
                  <a:pt x="7797" y="1571"/>
                  <a:pt x="7797" y="1571"/>
                </a:cubicBezTo>
                <a:cubicBezTo>
                  <a:pt x="7785" y="1571"/>
                  <a:pt x="7785" y="1571"/>
                  <a:pt x="7785" y="1571"/>
                </a:cubicBezTo>
                <a:cubicBezTo>
                  <a:pt x="7761" y="1571"/>
                  <a:pt x="7749" y="1571"/>
                  <a:pt x="7732" y="1565"/>
                </a:cubicBezTo>
                <a:cubicBezTo>
                  <a:pt x="7732" y="1559"/>
                  <a:pt x="7726" y="1559"/>
                  <a:pt x="7726" y="1559"/>
                </a:cubicBezTo>
                <a:cubicBezTo>
                  <a:pt x="7720" y="1559"/>
                  <a:pt x="7714" y="1554"/>
                  <a:pt x="7714" y="1554"/>
                </a:cubicBezTo>
                <a:cubicBezTo>
                  <a:pt x="7708" y="1548"/>
                  <a:pt x="7702" y="1548"/>
                  <a:pt x="7702" y="1542"/>
                </a:cubicBezTo>
                <a:cubicBezTo>
                  <a:pt x="7696" y="1536"/>
                  <a:pt x="7696" y="1536"/>
                  <a:pt x="7696" y="1530"/>
                </a:cubicBezTo>
                <a:cubicBezTo>
                  <a:pt x="7696" y="1506"/>
                  <a:pt x="7696" y="1506"/>
                  <a:pt x="7696" y="1506"/>
                </a:cubicBezTo>
                <a:cubicBezTo>
                  <a:pt x="7708" y="1506"/>
                  <a:pt x="7708" y="1500"/>
                  <a:pt x="7720" y="1500"/>
                </a:cubicBezTo>
                <a:cubicBezTo>
                  <a:pt x="7732" y="1500"/>
                  <a:pt x="7737" y="1506"/>
                  <a:pt x="7749" y="1500"/>
                </a:cubicBezTo>
                <a:cubicBezTo>
                  <a:pt x="7755" y="1500"/>
                  <a:pt x="7761" y="1500"/>
                  <a:pt x="7761" y="1500"/>
                </a:cubicBezTo>
                <a:cubicBezTo>
                  <a:pt x="7773" y="1500"/>
                  <a:pt x="7779" y="1500"/>
                  <a:pt x="7791" y="1494"/>
                </a:cubicBezTo>
                <a:cubicBezTo>
                  <a:pt x="7797" y="1488"/>
                  <a:pt x="7803" y="1482"/>
                  <a:pt x="7809" y="1470"/>
                </a:cubicBezTo>
                <a:cubicBezTo>
                  <a:pt x="7814" y="1470"/>
                  <a:pt x="7814" y="1470"/>
                  <a:pt x="7820" y="1476"/>
                </a:cubicBezTo>
                <a:cubicBezTo>
                  <a:pt x="7826" y="1476"/>
                  <a:pt x="7826" y="1482"/>
                  <a:pt x="7826" y="1488"/>
                </a:cubicBezTo>
                <a:cubicBezTo>
                  <a:pt x="7832" y="1494"/>
                  <a:pt x="7826" y="1506"/>
                  <a:pt x="7826" y="1512"/>
                </a:cubicBezTo>
                <a:cubicBezTo>
                  <a:pt x="7826" y="1518"/>
                  <a:pt x="7832" y="1524"/>
                  <a:pt x="7832" y="1524"/>
                </a:cubicBezTo>
                <a:cubicBezTo>
                  <a:pt x="7838" y="1530"/>
                  <a:pt x="7838" y="1536"/>
                  <a:pt x="7838" y="1536"/>
                </a:cubicBezTo>
                <a:cubicBezTo>
                  <a:pt x="7844" y="1548"/>
                  <a:pt x="7856" y="1548"/>
                  <a:pt x="7868" y="1548"/>
                </a:cubicBezTo>
                <a:cubicBezTo>
                  <a:pt x="7874" y="1548"/>
                  <a:pt x="7874" y="1548"/>
                  <a:pt x="7880" y="1542"/>
                </a:cubicBezTo>
                <a:cubicBezTo>
                  <a:pt x="7880" y="1536"/>
                  <a:pt x="7880" y="1530"/>
                  <a:pt x="7880" y="1530"/>
                </a:cubicBezTo>
                <a:cubicBezTo>
                  <a:pt x="7886" y="1518"/>
                  <a:pt x="7897" y="1518"/>
                  <a:pt x="7903" y="1512"/>
                </a:cubicBezTo>
                <a:cubicBezTo>
                  <a:pt x="7915" y="1512"/>
                  <a:pt x="7921" y="1512"/>
                  <a:pt x="7927" y="1512"/>
                </a:cubicBezTo>
                <a:cubicBezTo>
                  <a:pt x="7939" y="1512"/>
                  <a:pt x="7945" y="1512"/>
                  <a:pt x="7957" y="1512"/>
                </a:cubicBezTo>
                <a:cubicBezTo>
                  <a:pt x="7957" y="1512"/>
                  <a:pt x="7963" y="1512"/>
                  <a:pt x="7963" y="1506"/>
                </a:cubicBezTo>
                <a:cubicBezTo>
                  <a:pt x="7963" y="1500"/>
                  <a:pt x="7963" y="1494"/>
                  <a:pt x="7963" y="1488"/>
                </a:cubicBezTo>
                <a:cubicBezTo>
                  <a:pt x="7963" y="1476"/>
                  <a:pt x="7957" y="1470"/>
                  <a:pt x="7951" y="1459"/>
                </a:cubicBezTo>
                <a:cubicBezTo>
                  <a:pt x="7951" y="1453"/>
                  <a:pt x="7945" y="1447"/>
                  <a:pt x="7945" y="1447"/>
                </a:cubicBezTo>
                <a:cubicBezTo>
                  <a:pt x="7933" y="1441"/>
                  <a:pt x="7927" y="1441"/>
                  <a:pt x="7921" y="1435"/>
                </a:cubicBezTo>
                <a:cubicBezTo>
                  <a:pt x="7909" y="1429"/>
                  <a:pt x="7903" y="1423"/>
                  <a:pt x="7897" y="1417"/>
                </a:cubicBezTo>
                <a:cubicBezTo>
                  <a:pt x="7897" y="1405"/>
                  <a:pt x="7903" y="1399"/>
                  <a:pt x="7897" y="1393"/>
                </a:cubicBezTo>
                <a:cubicBezTo>
                  <a:pt x="7897" y="1387"/>
                  <a:pt x="7892" y="1387"/>
                  <a:pt x="7886" y="1387"/>
                </a:cubicBezTo>
                <a:cubicBezTo>
                  <a:pt x="7886" y="1382"/>
                  <a:pt x="7886" y="1376"/>
                  <a:pt x="7886" y="1376"/>
                </a:cubicBezTo>
                <a:cubicBezTo>
                  <a:pt x="7886" y="1370"/>
                  <a:pt x="7886" y="1364"/>
                  <a:pt x="7886" y="1364"/>
                </a:cubicBezTo>
                <a:cubicBezTo>
                  <a:pt x="7886" y="1358"/>
                  <a:pt x="7880" y="1358"/>
                  <a:pt x="7874" y="1358"/>
                </a:cubicBezTo>
                <a:cubicBezTo>
                  <a:pt x="7868" y="1352"/>
                  <a:pt x="7862" y="1352"/>
                  <a:pt x="7850" y="1346"/>
                </a:cubicBezTo>
                <a:cubicBezTo>
                  <a:pt x="7844" y="1346"/>
                  <a:pt x="7844" y="1340"/>
                  <a:pt x="7838" y="1340"/>
                </a:cubicBezTo>
                <a:cubicBezTo>
                  <a:pt x="7844" y="1334"/>
                  <a:pt x="7844" y="1334"/>
                  <a:pt x="7850" y="1328"/>
                </a:cubicBezTo>
                <a:cubicBezTo>
                  <a:pt x="7850" y="1328"/>
                  <a:pt x="7856" y="1328"/>
                  <a:pt x="7862" y="1328"/>
                </a:cubicBezTo>
                <a:cubicBezTo>
                  <a:pt x="7868" y="1328"/>
                  <a:pt x="7874" y="1340"/>
                  <a:pt x="7880" y="1346"/>
                </a:cubicBezTo>
                <a:cubicBezTo>
                  <a:pt x="7886" y="1346"/>
                  <a:pt x="7880" y="1358"/>
                  <a:pt x="7886" y="1358"/>
                </a:cubicBezTo>
                <a:cubicBezTo>
                  <a:pt x="7892" y="1358"/>
                  <a:pt x="7892" y="1358"/>
                  <a:pt x="7897" y="1358"/>
                </a:cubicBezTo>
                <a:cubicBezTo>
                  <a:pt x="7909" y="1358"/>
                  <a:pt x="7909" y="1358"/>
                  <a:pt x="7909" y="1358"/>
                </a:cubicBezTo>
                <a:cubicBezTo>
                  <a:pt x="7915" y="1358"/>
                  <a:pt x="7921" y="1352"/>
                  <a:pt x="7921" y="1352"/>
                </a:cubicBezTo>
                <a:cubicBezTo>
                  <a:pt x="7927" y="1352"/>
                  <a:pt x="7927" y="1358"/>
                  <a:pt x="7933" y="1358"/>
                </a:cubicBezTo>
                <a:cubicBezTo>
                  <a:pt x="7939" y="1340"/>
                  <a:pt x="7939" y="1328"/>
                  <a:pt x="7939" y="1310"/>
                </a:cubicBezTo>
                <a:cubicBezTo>
                  <a:pt x="7939" y="1299"/>
                  <a:pt x="7939" y="1299"/>
                  <a:pt x="7939" y="1299"/>
                </a:cubicBezTo>
                <a:cubicBezTo>
                  <a:pt x="7939" y="1299"/>
                  <a:pt x="7939" y="1293"/>
                  <a:pt x="7939" y="1287"/>
                </a:cubicBezTo>
                <a:cubicBezTo>
                  <a:pt x="7939" y="1287"/>
                  <a:pt x="7945" y="1281"/>
                  <a:pt x="7945" y="1275"/>
                </a:cubicBezTo>
                <a:cubicBezTo>
                  <a:pt x="7945" y="1275"/>
                  <a:pt x="7945" y="1269"/>
                  <a:pt x="7945" y="1263"/>
                </a:cubicBezTo>
                <a:cubicBezTo>
                  <a:pt x="7939" y="1263"/>
                  <a:pt x="7933" y="1263"/>
                  <a:pt x="7933" y="1263"/>
                </a:cubicBezTo>
                <a:cubicBezTo>
                  <a:pt x="7921" y="1257"/>
                  <a:pt x="7915" y="1257"/>
                  <a:pt x="7909" y="1257"/>
                </a:cubicBezTo>
                <a:cubicBezTo>
                  <a:pt x="7897" y="1257"/>
                  <a:pt x="7892" y="1251"/>
                  <a:pt x="7880" y="1257"/>
                </a:cubicBezTo>
                <a:cubicBezTo>
                  <a:pt x="7880" y="1257"/>
                  <a:pt x="7880" y="1263"/>
                  <a:pt x="7880" y="1269"/>
                </a:cubicBezTo>
                <a:cubicBezTo>
                  <a:pt x="7874" y="1269"/>
                  <a:pt x="7868" y="1269"/>
                  <a:pt x="7862" y="1269"/>
                </a:cubicBezTo>
                <a:cubicBezTo>
                  <a:pt x="7826" y="1269"/>
                  <a:pt x="7826" y="1269"/>
                  <a:pt x="7826" y="1269"/>
                </a:cubicBezTo>
                <a:cubicBezTo>
                  <a:pt x="7832" y="1263"/>
                  <a:pt x="7832" y="1257"/>
                  <a:pt x="7838" y="1257"/>
                </a:cubicBezTo>
                <a:cubicBezTo>
                  <a:pt x="7838" y="1251"/>
                  <a:pt x="7844" y="1251"/>
                  <a:pt x="7850" y="1251"/>
                </a:cubicBezTo>
                <a:cubicBezTo>
                  <a:pt x="7850" y="1251"/>
                  <a:pt x="7856" y="1245"/>
                  <a:pt x="7862" y="1245"/>
                </a:cubicBezTo>
                <a:cubicBezTo>
                  <a:pt x="7862" y="1245"/>
                  <a:pt x="7856" y="1239"/>
                  <a:pt x="7862" y="1233"/>
                </a:cubicBezTo>
                <a:cubicBezTo>
                  <a:pt x="7850" y="1233"/>
                  <a:pt x="7844" y="1227"/>
                  <a:pt x="7838" y="1227"/>
                </a:cubicBezTo>
                <a:cubicBezTo>
                  <a:pt x="7832" y="1227"/>
                  <a:pt x="7832" y="1221"/>
                  <a:pt x="7826" y="1221"/>
                </a:cubicBezTo>
                <a:cubicBezTo>
                  <a:pt x="7832" y="1210"/>
                  <a:pt x="7832" y="1210"/>
                  <a:pt x="7832" y="1210"/>
                </a:cubicBezTo>
                <a:cubicBezTo>
                  <a:pt x="7880" y="1210"/>
                  <a:pt x="7880" y="1210"/>
                  <a:pt x="7880" y="1210"/>
                </a:cubicBezTo>
                <a:cubicBezTo>
                  <a:pt x="7880" y="1245"/>
                  <a:pt x="7880" y="1245"/>
                  <a:pt x="7880" y="1245"/>
                </a:cubicBezTo>
                <a:cubicBezTo>
                  <a:pt x="7927" y="1245"/>
                  <a:pt x="7927" y="1245"/>
                  <a:pt x="7927" y="1245"/>
                </a:cubicBezTo>
                <a:cubicBezTo>
                  <a:pt x="7933" y="1245"/>
                  <a:pt x="7939" y="1245"/>
                  <a:pt x="7939" y="1239"/>
                </a:cubicBezTo>
                <a:cubicBezTo>
                  <a:pt x="7945" y="1239"/>
                  <a:pt x="7939" y="1233"/>
                  <a:pt x="7945" y="1227"/>
                </a:cubicBezTo>
                <a:cubicBezTo>
                  <a:pt x="7951" y="1227"/>
                  <a:pt x="7963" y="1227"/>
                  <a:pt x="7969" y="1227"/>
                </a:cubicBezTo>
                <a:cubicBezTo>
                  <a:pt x="7980" y="1227"/>
                  <a:pt x="7980" y="1227"/>
                  <a:pt x="7980" y="1227"/>
                </a:cubicBezTo>
                <a:cubicBezTo>
                  <a:pt x="7998" y="1227"/>
                  <a:pt x="7998" y="1239"/>
                  <a:pt x="8016" y="1239"/>
                </a:cubicBezTo>
                <a:cubicBezTo>
                  <a:pt x="8022" y="1239"/>
                  <a:pt x="8028" y="1233"/>
                  <a:pt x="8034" y="1233"/>
                </a:cubicBezTo>
                <a:cubicBezTo>
                  <a:pt x="8034" y="1227"/>
                  <a:pt x="8034" y="1221"/>
                  <a:pt x="8040" y="1221"/>
                </a:cubicBezTo>
                <a:cubicBezTo>
                  <a:pt x="8046" y="1215"/>
                  <a:pt x="8052" y="1215"/>
                  <a:pt x="8052" y="1210"/>
                </a:cubicBezTo>
                <a:cubicBezTo>
                  <a:pt x="8052" y="1204"/>
                  <a:pt x="8046" y="1198"/>
                  <a:pt x="8040" y="1192"/>
                </a:cubicBezTo>
                <a:cubicBezTo>
                  <a:pt x="8040" y="1186"/>
                  <a:pt x="8034" y="1180"/>
                  <a:pt x="8034" y="1180"/>
                </a:cubicBezTo>
                <a:cubicBezTo>
                  <a:pt x="8028" y="1174"/>
                  <a:pt x="8022" y="1168"/>
                  <a:pt x="8016" y="1168"/>
                </a:cubicBezTo>
                <a:cubicBezTo>
                  <a:pt x="8010" y="1168"/>
                  <a:pt x="8004" y="1168"/>
                  <a:pt x="7998" y="1168"/>
                </a:cubicBezTo>
                <a:cubicBezTo>
                  <a:pt x="7992" y="1168"/>
                  <a:pt x="7992" y="1174"/>
                  <a:pt x="7986" y="1174"/>
                </a:cubicBezTo>
                <a:cubicBezTo>
                  <a:pt x="7980" y="1174"/>
                  <a:pt x="7980" y="1180"/>
                  <a:pt x="7975" y="1180"/>
                </a:cubicBezTo>
                <a:cubicBezTo>
                  <a:pt x="7969" y="1180"/>
                  <a:pt x="7969" y="1174"/>
                  <a:pt x="7963" y="1174"/>
                </a:cubicBezTo>
                <a:cubicBezTo>
                  <a:pt x="7957" y="1174"/>
                  <a:pt x="7951" y="1168"/>
                  <a:pt x="7951" y="1168"/>
                </a:cubicBezTo>
                <a:cubicBezTo>
                  <a:pt x="7951" y="1162"/>
                  <a:pt x="7945" y="1162"/>
                  <a:pt x="7945" y="1156"/>
                </a:cubicBezTo>
                <a:cubicBezTo>
                  <a:pt x="7945" y="1144"/>
                  <a:pt x="7951" y="1144"/>
                  <a:pt x="7957" y="1144"/>
                </a:cubicBezTo>
                <a:cubicBezTo>
                  <a:pt x="7963" y="1144"/>
                  <a:pt x="7969" y="1144"/>
                  <a:pt x="7969" y="1144"/>
                </a:cubicBezTo>
                <a:cubicBezTo>
                  <a:pt x="7975" y="1144"/>
                  <a:pt x="7980" y="1150"/>
                  <a:pt x="7980" y="1150"/>
                </a:cubicBezTo>
                <a:cubicBezTo>
                  <a:pt x="7992" y="1150"/>
                  <a:pt x="7998" y="1150"/>
                  <a:pt x="8004" y="1150"/>
                </a:cubicBezTo>
                <a:cubicBezTo>
                  <a:pt x="8016" y="1150"/>
                  <a:pt x="8022" y="1150"/>
                  <a:pt x="8034" y="1150"/>
                </a:cubicBezTo>
                <a:lnTo>
                  <a:pt x="8040" y="1144"/>
                </a:lnTo>
                <a:cubicBezTo>
                  <a:pt x="8052" y="1138"/>
                  <a:pt x="8052" y="1138"/>
                  <a:pt x="8052" y="1138"/>
                </a:cubicBezTo>
                <a:cubicBezTo>
                  <a:pt x="8058" y="1132"/>
                  <a:pt x="8058" y="1127"/>
                  <a:pt x="8064" y="1127"/>
                </a:cubicBezTo>
                <a:cubicBezTo>
                  <a:pt x="8069" y="1127"/>
                  <a:pt x="8069" y="1132"/>
                  <a:pt x="8075" y="1132"/>
                </a:cubicBezTo>
                <a:cubicBezTo>
                  <a:pt x="8093" y="1132"/>
                  <a:pt x="8093" y="1132"/>
                  <a:pt x="8093" y="1132"/>
                </a:cubicBezTo>
                <a:cubicBezTo>
                  <a:pt x="8099" y="1132"/>
                  <a:pt x="8105" y="1132"/>
                  <a:pt x="8111" y="1132"/>
                </a:cubicBezTo>
                <a:cubicBezTo>
                  <a:pt x="8117" y="1132"/>
                  <a:pt x="8117" y="1132"/>
                  <a:pt x="8123" y="1127"/>
                </a:cubicBezTo>
                <a:cubicBezTo>
                  <a:pt x="8129" y="1127"/>
                  <a:pt x="8123" y="1121"/>
                  <a:pt x="8123" y="1115"/>
                </a:cubicBezTo>
                <a:cubicBezTo>
                  <a:pt x="8117" y="1109"/>
                  <a:pt x="8111" y="1103"/>
                  <a:pt x="8105" y="1103"/>
                </a:cubicBezTo>
                <a:cubicBezTo>
                  <a:pt x="8099" y="1097"/>
                  <a:pt x="8093" y="1103"/>
                  <a:pt x="8093" y="1103"/>
                </a:cubicBezTo>
                <a:cubicBezTo>
                  <a:pt x="8087" y="1097"/>
                  <a:pt x="8081" y="1097"/>
                  <a:pt x="8075" y="1091"/>
                </a:cubicBezTo>
                <a:cubicBezTo>
                  <a:pt x="8069" y="1085"/>
                  <a:pt x="8064" y="1085"/>
                  <a:pt x="8064" y="1079"/>
                </a:cubicBezTo>
                <a:cubicBezTo>
                  <a:pt x="8064" y="1073"/>
                  <a:pt x="8058" y="1073"/>
                  <a:pt x="8058" y="1067"/>
                </a:cubicBezTo>
                <a:cubicBezTo>
                  <a:pt x="8058" y="1061"/>
                  <a:pt x="8064" y="1055"/>
                  <a:pt x="8064" y="1050"/>
                </a:cubicBezTo>
                <a:cubicBezTo>
                  <a:pt x="8064" y="1044"/>
                  <a:pt x="8058" y="1038"/>
                  <a:pt x="8058" y="1032"/>
                </a:cubicBezTo>
                <a:cubicBezTo>
                  <a:pt x="8058" y="1026"/>
                  <a:pt x="8064" y="1026"/>
                  <a:pt x="8064" y="1020"/>
                </a:cubicBezTo>
                <a:lnTo>
                  <a:pt x="8064" y="1014"/>
                </a:lnTo>
                <a:cubicBezTo>
                  <a:pt x="8081" y="1014"/>
                  <a:pt x="8087" y="1014"/>
                  <a:pt x="8111" y="1014"/>
                </a:cubicBezTo>
                <a:cubicBezTo>
                  <a:pt x="8111" y="978"/>
                  <a:pt x="8111" y="978"/>
                  <a:pt x="8111" y="978"/>
                </a:cubicBezTo>
                <a:cubicBezTo>
                  <a:pt x="8111" y="966"/>
                  <a:pt x="8093" y="961"/>
                  <a:pt x="8087" y="949"/>
                </a:cubicBezTo>
                <a:cubicBezTo>
                  <a:pt x="8081" y="943"/>
                  <a:pt x="8087" y="943"/>
                  <a:pt x="8087" y="937"/>
                </a:cubicBezTo>
                <a:cubicBezTo>
                  <a:pt x="8087" y="931"/>
                  <a:pt x="8081" y="925"/>
                  <a:pt x="8081" y="919"/>
                </a:cubicBezTo>
                <a:cubicBezTo>
                  <a:pt x="8069" y="919"/>
                  <a:pt x="8064" y="925"/>
                  <a:pt x="8046" y="919"/>
                </a:cubicBezTo>
                <a:cubicBezTo>
                  <a:pt x="8040" y="919"/>
                  <a:pt x="8040" y="919"/>
                  <a:pt x="8034" y="919"/>
                </a:cubicBezTo>
                <a:cubicBezTo>
                  <a:pt x="8028" y="919"/>
                  <a:pt x="8028" y="913"/>
                  <a:pt x="8022" y="913"/>
                </a:cubicBezTo>
                <a:cubicBezTo>
                  <a:pt x="8016" y="913"/>
                  <a:pt x="8016" y="913"/>
                  <a:pt x="8010" y="907"/>
                </a:cubicBezTo>
                <a:cubicBezTo>
                  <a:pt x="8004" y="907"/>
                  <a:pt x="8004" y="907"/>
                  <a:pt x="7998" y="901"/>
                </a:cubicBezTo>
                <a:cubicBezTo>
                  <a:pt x="7998" y="901"/>
                  <a:pt x="7992" y="895"/>
                  <a:pt x="7992" y="889"/>
                </a:cubicBezTo>
                <a:cubicBezTo>
                  <a:pt x="7986" y="889"/>
                  <a:pt x="7986" y="884"/>
                  <a:pt x="7986" y="877"/>
                </a:cubicBezTo>
                <a:cubicBezTo>
                  <a:pt x="7986" y="872"/>
                  <a:pt x="7986" y="872"/>
                  <a:pt x="7986" y="872"/>
                </a:cubicBezTo>
                <a:cubicBezTo>
                  <a:pt x="7992" y="866"/>
                  <a:pt x="7998" y="866"/>
                  <a:pt x="7998" y="866"/>
                </a:cubicBezTo>
                <a:cubicBezTo>
                  <a:pt x="8004" y="860"/>
                  <a:pt x="8004" y="854"/>
                  <a:pt x="8010" y="854"/>
                </a:cubicBezTo>
                <a:cubicBezTo>
                  <a:pt x="8010" y="848"/>
                  <a:pt x="8016" y="854"/>
                  <a:pt x="8022" y="854"/>
                </a:cubicBezTo>
                <a:cubicBezTo>
                  <a:pt x="8028" y="848"/>
                  <a:pt x="8034" y="848"/>
                  <a:pt x="8046" y="848"/>
                </a:cubicBezTo>
                <a:cubicBezTo>
                  <a:pt x="8052" y="848"/>
                  <a:pt x="8052" y="848"/>
                  <a:pt x="8058" y="848"/>
                </a:cubicBezTo>
                <a:cubicBezTo>
                  <a:pt x="8081" y="848"/>
                  <a:pt x="8081" y="848"/>
                  <a:pt x="8081" y="848"/>
                </a:cubicBezTo>
                <a:cubicBezTo>
                  <a:pt x="8087" y="848"/>
                  <a:pt x="8093" y="842"/>
                  <a:pt x="8105" y="848"/>
                </a:cubicBezTo>
                <a:lnTo>
                  <a:pt x="8111" y="854"/>
                </a:lnTo>
                <a:cubicBezTo>
                  <a:pt x="8117" y="860"/>
                  <a:pt x="8123" y="860"/>
                  <a:pt x="8123" y="872"/>
                </a:cubicBezTo>
                <a:cubicBezTo>
                  <a:pt x="8123" y="877"/>
                  <a:pt x="8123" y="877"/>
                  <a:pt x="8123" y="877"/>
                </a:cubicBezTo>
                <a:cubicBezTo>
                  <a:pt x="8129" y="877"/>
                  <a:pt x="8123" y="884"/>
                  <a:pt x="8117" y="884"/>
                </a:cubicBezTo>
                <a:cubicBezTo>
                  <a:pt x="8117" y="895"/>
                  <a:pt x="8111" y="895"/>
                  <a:pt x="8111" y="901"/>
                </a:cubicBezTo>
                <a:cubicBezTo>
                  <a:pt x="8111" y="919"/>
                  <a:pt x="8117" y="931"/>
                  <a:pt x="8123" y="949"/>
                </a:cubicBezTo>
                <a:cubicBezTo>
                  <a:pt x="8141" y="943"/>
                  <a:pt x="8141" y="943"/>
                  <a:pt x="8141" y="943"/>
                </a:cubicBezTo>
                <a:cubicBezTo>
                  <a:pt x="8141" y="848"/>
                  <a:pt x="8141" y="848"/>
                  <a:pt x="8141" y="848"/>
                </a:cubicBezTo>
                <a:cubicBezTo>
                  <a:pt x="8141" y="842"/>
                  <a:pt x="8147" y="842"/>
                  <a:pt x="8147" y="836"/>
                </a:cubicBezTo>
                <a:cubicBezTo>
                  <a:pt x="8152" y="836"/>
                  <a:pt x="8158" y="830"/>
                  <a:pt x="8158" y="824"/>
                </a:cubicBezTo>
                <a:cubicBezTo>
                  <a:pt x="8158" y="818"/>
                  <a:pt x="8158" y="818"/>
                  <a:pt x="8158" y="818"/>
                </a:cubicBezTo>
                <a:cubicBezTo>
                  <a:pt x="8158" y="812"/>
                  <a:pt x="8152" y="812"/>
                  <a:pt x="8152" y="806"/>
                </a:cubicBezTo>
                <a:cubicBezTo>
                  <a:pt x="8147" y="800"/>
                  <a:pt x="8147" y="795"/>
                  <a:pt x="8135" y="795"/>
                </a:cubicBezTo>
                <a:cubicBezTo>
                  <a:pt x="8129" y="795"/>
                  <a:pt x="8123" y="795"/>
                  <a:pt x="8117" y="795"/>
                </a:cubicBezTo>
                <a:lnTo>
                  <a:pt x="8111" y="800"/>
                </a:lnTo>
                <a:cubicBezTo>
                  <a:pt x="8099" y="800"/>
                  <a:pt x="8099" y="800"/>
                  <a:pt x="8087" y="800"/>
                </a:cubicBezTo>
                <a:cubicBezTo>
                  <a:pt x="8069" y="800"/>
                  <a:pt x="8069" y="800"/>
                  <a:pt x="8069" y="800"/>
                </a:cubicBezTo>
                <a:cubicBezTo>
                  <a:pt x="8064" y="800"/>
                  <a:pt x="8064" y="800"/>
                  <a:pt x="8058" y="800"/>
                </a:cubicBezTo>
                <a:cubicBezTo>
                  <a:pt x="8052" y="800"/>
                  <a:pt x="8052" y="800"/>
                  <a:pt x="8046" y="800"/>
                </a:cubicBezTo>
                <a:cubicBezTo>
                  <a:pt x="8046" y="765"/>
                  <a:pt x="8046" y="765"/>
                  <a:pt x="8046" y="765"/>
                </a:cubicBezTo>
                <a:cubicBezTo>
                  <a:pt x="8052" y="765"/>
                  <a:pt x="8058" y="759"/>
                  <a:pt x="8058" y="759"/>
                </a:cubicBezTo>
                <a:cubicBezTo>
                  <a:pt x="8064" y="759"/>
                  <a:pt x="8064" y="765"/>
                  <a:pt x="8069" y="765"/>
                </a:cubicBezTo>
                <a:cubicBezTo>
                  <a:pt x="8081" y="765"/>
                  <a:pt x="8081" y="765"/>
                  <a:pt x="8081" y="765"/>
                </a:cubicBezTo>
                <a:cubicBezTo>
                  <a:pt x="8093" y="765"/>
                  <a:pt x="8099" y="765"/>
                  <a:pt x="8105" y="765"/>
                </a:cubicBezTo>
                <a:cubicBezTo>
                  <a:pt x="8111" y="765"/>
                  <a:pt x="8111" y="759"/>
                  <a:pt x="8117" y="753"/>
                </a:cubicBezTo>
                <a:cubicBezTo>
                  <a:pt x="8111" y="753"/>
                  <a:pt x="8111" y="747"/>
                  <a:pt x="8111" y="741"/>
                </a:cubicBezTo>
                <a:cubicBezTo>
                  <a:pt x="8105" y="741"/>
                  <a:pt x="8105" y="735"/>
                  <a:pt x="8099" y="729"/>
                </a:cubicBezTo>
                <a:cubicBezTo>
                  <a:pt x="8087" y="729"/>
                  <a:pt x="8081" y="735"/>
                  <a:pt x="8075" y="735"/>
                </a:cubicBezTo>
                <a:cubicBezTo>
                  <a:pt x="8069" y="735"/>
                  <a:pt x="8069" y="729"/>
                  <a:pt x="8064" y="723"/>
                </a:cubicBezTo>
                <a:cubicBezTo>
                  <a:pt x="8058" y="723"/>
                  <a:pt x="8058" y="723"/>
                  <a:pt x="8052" y="723"/>
                </a:cubicBezTo>
                <a:cubicBezTo>
                  <a:pt x="8046" y="723"/>
                  <a:pt x="8046" y="723"/>
                  <a:pt x="8040" y="723"/>
                </a:cubicBezTo>
                <a:cubicBezTo>
                  <a:pt x="8034" y="723"/>
                  <a:pt x="8028" y="718"/>
                  <a:pt x="8022" y="718"/>
                </a:cubicBezTo>
                <a:cubicBezTo>
                  <a:pt x="8010" y="718"/>
                  <a:pt x="8004" y="718"/>
                  <a:pt x="7992" y="723"/>
                </a:cubicBezTo>
                <a:cubicBezTo>
                  <a:pt x="7992" y="729"/>
                  <a:pt x="7998" y="735"/>
                  <a:pt x="7992" y="741"/>
                </a:cubicBezTo>
                <a:cubicBezTo>
                  <a:pt x="7992" y="747"/>
                  <a:pt x="7992" y="747"/>
                  <a:pt x="7986" y="753"/>
                </a:cubicBezTo>
                <a:cubicBezTo>
                  <a:pt x="7986" y="753"/>
                  <a:pt x="7980" y="753"/>
                  <a:pt x="7975" y="753"/>
                </a:cubicBezTo>
                <a:cubicBezTo>
                  <a:pt x="7975" y="747"/>
                  <a:pt x="7969" y="747"/>
                  <a:pt x="7963" y="741"/>
                </a:cubicBezTo>
                <a:cubicBezTo>
                  <a:pt x="7963" y="741"/>
                  <a:pt x="7963" y="735"/>
                  <a:pt x="7963" y="729"/>
                </a:cubicBezTo>
                <a:cubicBezTo>
                  <a:pt x="7963" y="723"/>
                  <a:pt x="7963" y="718"/>
                  <a:pt x="7969" y="711"/>
                </a:cubicBezTo>
                <a:cubicBezTo>
                  <a:pt x="7969" y="706"/>
                  <a:pt x="7969" y="700"/>
                  <a:pt x="7975" y="700"/>
                </a:cubicBezTo>
                <a:cubicBezTo>
                  <a:pt x="7975" y="694"/>
                  <a:pt x="7980" y="700"/>
                  <a:pt x="7986" y="694"/>
                </a:cubicBezTo>
                <a:cubicBezTo>
                  <a:pt x="7986" y="688"/>
                  <a:pt x="7992" y="688"/>
                  <a:pt x="7992" y="682"/>
                </a:cubicBezTo>
                <a:cubicBezTo>
                  <a:pt x="7998" y="682"/>
                  <a:pt x="7992" y="676"/>
                  <a:pt x="7992" y="670"/>
                </a:cubicBezTo>
                <a:cubicBezTo>
                  <a:pt x="7992" y="664"/>
                  <a:pt x="7992" y="658"/>
                  <a:pt x="7992" y="646"/>
                </a:cubicBezTo>
                <a:cubicBezTo>
                  <a:pt x="7992" y="640"/>
                  <a:pt x="7998" y="629"/>
                  <a:pt x="7998" y="617"/>
                </a:cubicBezTo>
                <a:cubicBezTo>
                  <a:pt x="8034" y="617"/>
                  <a:pt x="8034" y="617"/>
                  <a:pt x="8034" y="617"/>
                </a:cubicBezTo>
                <a:cubicBezTo>
                  <a:pt x="8034" y="605"/>
                  <a:pt x="8034" y="599"/>
                  <a:pt x="8040" y="587"/>
                </a:cubicBezTo>
                <a:cubicBezTo>
                  <a:pt x="8040" y="587"/>
                  <a:pt x="8046" y="581"/>
                  <a:pt x="8046" y="575"/>
                </a:cubicBezTo>
                <a:cubicBezTo>
                  <a:pt x="8058" y="575"/>
                  <a:pt x="8064" y="575"/>
                  <a:pt x="8069" y="575"/>
                </a:cubicBezTo>
                <a:cubicBezTo>
                  <a:pt x="8081" y="575"/>
                  <a:pt x="8081" y="575"/>
                  <a:pt x="8081" y="575"/>
                </a:cubicBezTo>
                <a:cubicBezTo>
                  <a:pt x="8087" y="575"/>
                  <a:pt x="8087" y="569"/>
                  <a:pt x="8093" y="569"/>
                </a:cubicBezTo>
                <a:cubicBezTo>
                  <a:pt x="8093" y="563"/>
                  <a:pt x="8093" y="557"/>
                  <a:pt x="8093" y="557"/>
                </a:cubicBezTo>
                <a:cubicBezTo>
                  <a:pt x="8093" y="552"/>
                  <a:pt x="8087" y="545"/>
                  <a:pt x="8087" y="540"/>
                </a:cubicBezTo>
                <a:cubicBezTo>
                  <a:pt x="8087" y="534"/>
                  <a:pt x="8093" y="528"/>
                  <a:pt x="8099" y="522"/>
                </a:cubicBezTo>
                <a:cubicBezTo>
                  <a:pt x="8099" y="516"/>
                  <a:pt x="8105" y="516"/>
                  <a:pt x="8105" y="510"/>
                </a:cubicBezTo>
                <a:cubicBezTo>
                  <a:pt x="8105" y="504"/>
                  <a:pt x="8111" y="504"/>
                  <a:pt x="8111" y="498"/>
                </a:cubicBezTo>
                <a:cubicBezTo>
                  <a:pt x="8111" y="492"/>
                  <a:pt x="8117" y="492"/>
                  <a:pt x="8123" y="492"/>
                </a:cubicBezTo>
                <a:cubicBezTo>
                  <a:pt x="8129" y="486"/>
                  <a:pt x="8135" y="480"/>
                  <a:pt x="8147" y="480"/>
                </a:cubicBezTo>
                <a:cubicBezTo>
                  <a:pt x="8158" y="474"/>
                  <a:pt x="8164" y="486"/>
                  <a:pt x="8182" y="480"/>
                </a:cubicBezTo>
                <a:lnTo>
                  <a:pt x="8188" y="480"/>
                </a:lnTo>
                <a:cubicBezTo>
                  <a:pt x="8194" y="474"/>
                  <a:pt x="8194" y="468"/>
                  <a:pt x="8194" y="468"/>
                </a:cubicBezTo>
                <a:cubicBezTo>
                  <a:pt x="8200" y="463"/>
                  <a:pt x="8200" y="457"/>
                  <a:pt x="8200" y="457"/>
                </a:cubicBezTo>
                <a:cubicBezTo>
                  <a:pt x="8200" y="451"/>
                  <a:pt x="8200" y="445"/>
                  <a:pt x="8206" y="445"/>
                </a:cubicBezTo>
                <a:cubicBezTo>
                  <a:pt x="8206" y="439"/>
                  <a:pt x="8212" y="439"/>
                  <a:pt x="8218" y="439"/>
                </a:cubicBezTo>
                <a:cubicBezTo>
                  <a:pt x="8224" y="433"/>
                  <a:pt x="8224" y="433"/>
                  <a:pt x="8230" y="433"/>
                </a:cubicBezTo>
                <a:cubicBezTo>
                  <a:pt x="8230" y="433"/>
                  <a:pt x="8235" y="433"/>
                  <a:pt x="8241" y="433"/>
                </a:cubicBezTo>
                <a:cubicBezTo>
                  <a:pt x="8241" y="433"/>
                  <a:pt x="8247" y="433"/>
                  <a:pt x="8253" y="427"/>
                </a:cubicBezTo>
                <a:cubicBezTo>
                  <a:pt x="8253" y="427"/>
                  <a:pt x="8259" y="433"/>
                  <a:pt x="8265" y="427"/>
                </a:cubicBezTo>
                <a:cubicBezTo>
                  <a:pt x="8265" y="427"/>
                  <a:pt x="8265" y="421"/>
                  <a:pt x="8271" y="415"/>
                </a:cubicBezTo>
                <a:cubicBezTo>
                  <a:pt x="8265" y="403"/>
                  <a:pt x="8265" y="403"/>
                  <a:pt x="8265" y="403"/>
                </a:cubicBezTo>
                <a:cubicBezTo>
                  <a:pt x="8164" y="403"/>
                  <a:pt x="8164" y="403"/>
                  <a:pt x="8164" y="403"/>
                </a:cubicBezTo>
                <a:cubicBezTo>
                  <a:pt x="8135" y="397"/>
                  <a:pt x="8135" y="397"/>
                  <a:pt x="8135" y="397"/>
                </a:cubicBezTo>
                <a:cubicBezTo>
                  <a:pt x="8147" y="397"/>
                  <a:pt x="8152" y="397"/>
                  <a:pt x="8158" y="391"/>
                </a:cubicBezTo>
                <a:cubicBezTo>
                  <a:pt x="8170" y="386"/>
                  <a:pt x="8176" y="374"/>
                  <a:pt x="8188" y="374"/>
                </a:cubicBezTo>
                <a:cubicBezTo>
                  <a:pt x="8200" y="374"/>
                  <a:pt x="8200" y="374"/>
                  <a:pt x="8206" y="379"/>
                </a:cubicBezTo>
                <a:cubicBezTo>
                  <a:pt x="8212" y="379"/>
                  <a:pt x="8218" y="386"/>
                  <a:pt x="8224" y="386"/>
                </a:cubicBezTo>
                <a:cubicBezTo>
                  <a:pt x="8230" y="386"/>
                  <a:pt x="8230" y="386"/>
                  <a:pt x="8235" y="386"/>
                </a:cubicBezTo>
                <a:cubicBezTo>
                  <a:pt x="8247" y="386"/>
                  <a:pt x="8247" y="386"/>
                  <a:pt x="8247" y="386"/>
                </a:cubicBezTo>
                <a:cubicBezTo>
                  <a:pt x="8253" y="386"/>
                  <a:pt x="8253" y="386"/>
                  <a:pt x="8259" y="386"/>
                </a:cubicBezTo>
                <a:cubicBezTo>
                  <a:pt x="8265" y="386"/>
                  <a:pt x="8265" y="386"/>
                  <a:pt x="8271" y="386"/>
                </a:cubicBezTo>
                <a:cubicBezTo>
                  <a:pt x="8277" y="386"/>
                  <a:pt x="8283" y="379"/>
                  <a:pt x="8283" y="379"/>
                </a:cubicBezTo>
                <a:cubicBezTo>
                  <a:pt x="8289" y="379"/>
                  <a:pt x="8289" y="374"/>
                  <a:pt x="8295" y="368"/>
                </a:cubicBezTo>
                <a:cubicBezTo>
                  <a:pt x="8295" y="368"/>
                  <a:pt x="8301" y="362"/>
                  <a:pt x="8301" y="356"/>
                </a:cubicBezTo>
                <a:cubicBezTo>
                  <a:pt x="8307" y="350"/>
                  <a:pt x="8313" y="350"/>
                  <a:pt x="8318" y="344"/>
                </a:cubicBezTo>
                <a:cubicBezTo>
                  <a:pt x="8318" y="338"/>
                  <a:pt x="8318" y="332"/>
                  <a:pt x="8324" y="332"/>
                </a:cubicBezTo>
                <a:cubicBezTo>
                  <a:pt x="8330" y="332"/>
                  <a:pt x="8342" y="332"/>
                  <a:pt x="8348" y="332"/>
                </a:cubicBezTo>
                <a:cubicBezTo>
                  <a:pt x="8360" y="332"/>
                  <a:pt x="8360" y="332"/>
                  <a:pt x="8360" y="332"/>
                </a:cubicBezTo>
                <a:cubicBezTo>
                  <a:pt x="8378" y="332"/>
                  <a:pt x="8390" y="326"/>
                  <a:pt x="8407" y="326"/>
                </a:cubicBezTo>
                <a:cubicBezTo>
                  <a:pt x="8407" y="326"/>
                  <a:pt x="8413" y="326"/>
                  <a:pt x="8419" y="326"/>
                </a:cubicBezTo>
                <a:cubicBezTo>
                  <a:pt x="8419" y="320"/>
                  <a:pt x="8425" y="320"/>
                  <a:pt x="8425" y="320"/>
                </a:cubicBezTo>
                <a:cubicBezTo>
                  <a:pt x="8431" y="320"/>
                  <a:pt x="8437" y="314"/>
                  <a:pt x="8437" y="308"/>
                </a:cubicBezTo>
                <a:cubicBezTo>
                  <a:pt x="8443" y="302"/>
                  <a:pt x="8449" y="302"/>
                  <a:pt x="8449" y="297"/>
                </a:cubicBezTo>
                <a:cubicBezTo>
                  <a:pt x="8449" y="291"/>
                  <a:pt x="8449" y="285"/>
                  <a:pt x="8449" y="273"/>
                </a:cubicBezTo>
                <a:cubicBezTo>
                  <a:pt x="8449" y="267"/>
                  <a:pt x="8449" y="261"/>
                  <a:pt x="8443" y="255"/>
                </a:cubicBezTo>
                <a:cubicBezTo>
                  <a:pt x="8443" y="249"/>
                  <a:pt x="8437" y="249"/>
                  <a:pt x="8431" y="249"/>
                </a:cubicBezTo>
                <a:cubicBezTo>
                  <a:pt x="8425" y="243"/>
                  <a:pt x="8419" y="243"/>
                  <a:pt x="8407" y="243"/>
                </a:cubicBezTo>
                <a:cubicBezTo>
                  <a:pt x="8396" y="243"/>
                  <a:pt x="8390" y="243"/>
                  <a:pt x="8384" y="249"/>
                </a:cubicBezTo>
                <a:cubicBezTo>
                  <a:pt x="8378" y="249"/>
                  <a:pt x="8372" y="255"/>
                  <a:pt x="8366" y="255"/>
                </a:cubicBezTo>
                <a:cubicBezTo>
                  <a:pt x="8360" y="255"/>
                  <a:pt x="8354" y="261"/>
                  <a:pt x="8342" y="261"/>
                </a:cubicBezTo>
                <a:cubicBezTo>
                  <a:pt x="8336" y="261"/>
                  <a:pt x="8330" y="255"/>
                  <a:pt x="8318" y="255"/>
                </a:cubicBezTo>
                <a:cubicBezTo>
                  <a:pt x="8313" y="249"/>
                  <a:pt x="8313" y="249"/>
                  <a:pt x="8307" y="249"/>
                </a:cubicBezTo>
                <a:cubicBezTo>
                  <a:pt x="8289" y="243"/>
                  <a:pt x="8289" y="243"/>
                  <a:pt x="8289" y="243"/>
                </a:cubicBezTo>
                <a:cubicBezTo>
                  <a:pt x="8283" y="237"/>
                  <a:pt x="8277" y="237"/>
                  <a:pt x="8271" y="237"/>
                </a:cubicBezTo>
                <a:cubicBezTo>
                  <a:pt x="8265" y="237"/>
                  <a:pt x="8259" y="243"/>
                  <a:pt x="8247" y="243"/>
                </a:cubicBezTo>
                <a:cubicBezTo>
                  <a:pt x="8241" y="243"/>
                  <a:pt x="8241" y="243"/>
                  <a:pt x="8235" y="243"/>
                </a:cubicBezTo>
                <a:cubicBezTo>
                  <a:pt x="8224" y="243"/>
                  <a:pt x="8218" y="243"/>
                  <a:pt x="8206" y="249"/>
                </a:cubicBezTo>
                <a:cubicBezTo>
                  <a:pt x="8206" y="249"/>
                  <a:pt x="8200" y="255"/>
                  <a:pt x="8194" y="255"/>
                </a:cubicBezTo>
                <a:cubicBezTo>
                  <a:pt x="8194" y="261"/>
                  <a:pt x="8188" y="261"/>
                  <a:pt x="8188" y="261"/>
                </a:cubicBezTo>
                <a:cubicBezTo>
                  <a:pt x="8182" y="273"/>
                  <a:pt x="8182" y="279"/>
                  <a:pt x="8176" y="285"/>
                </a:cubicBezTo>
                <a:cubicBezTo>
                  <a:pt x="8176" y="291"/>
                  <a:pt x="8176" y="297"/>
                  <a:pt x="8170" y="297"/>
                </a:cubicBezTo>
                <a:cubicBezTo>
                  <a:pt x="8170" y="302"/>
                  <a:pt x="8164" y="302"/>
                  <a:pt x="8158" y="302"/>
                </a:cubicBezTo>
                <a:cubicBezTo>
                  <a:pt x="8152" y="302"/>
                  <a:pt x="8147" y="302"/>
                  <a:pt x="8135" y="302"/>
                </a:cubicBezTo>
                <a:cubicBezTo>
                  <a:pt x="8123" y="302"/>
                  <a:pt x="8117" y="302"/>
                  <a:pt x="8111" y="302"/>
                </a:cubicBezTo>
                <a:cubicBezTo>
                  <a:pt x="8099" y="302"/>
                  <a:pt x="8093" y="302"/>
                  <a:pt x="8087" y="302"/>
                </a:cubicBezTo>
                <a:cubicBezTo>
                  <a:pt x="8081" y="297"/>
                  <a:pt x="8081" y="291"/>
                  <a:pt x="8075" y="291"/>
                </a:cubicBezTo>
                <a:cubicBezTo>
                  <a:pt x="8069" y="285"/>
                  <a:pt x="8058" y="285"/>
                  <a:pt x="8046" y="285"/>
                </a:cubicBezTo>
                <a:cubicBezTo>
                  <a:pt x="8040" y="285"/>
                  <a:pt x="8034" y="285"/>
                  <a:pt x="8028" y="285"/>
                </a:cubicBezTo>
                <a:cubicBezTo>
                  <a:pt x="8016" y="291"/>
                  <a:pt x="8016" y="297"/>
                  <a:pt x="8010" y="308"/>
                </a:cubicBezTo>
                <a:cubicBezTo>
                  <a:pt x="8004" y="308"/>
                  <a:pt x="8004" y="314"/>
                  <a:pt x="8004" y="320"/>
                </a:cubicBezTo>
                <a:cubicBezTo>
                  <a:pt x="7998" y="320"/>
                  <a:pt x="7998" y="320"/>
                  <a:pt x="7992" y="326"/>
                </a:cubicBezTo>
                <a:cubicBezTo>
                  <a:pt x="7986" y="326"/>
                  <a:pt x="7986" y="326"/>
                  <a:pt x="7980" y="326"/>
                </a:cubicBezTo>
                <a:cubicBezTo>
                  <a:pt x="7969" y="326"/>
                  <a:pt x="7963" y="320"/>
                  <a:pt x="7957" y="326"/>
                </a:cubicBezTo>
                <a:cubicBezTo>
                  <a:pt x="7945" y="326"/>
                  <a:pt x="7939" y="326"/>
                  <a:pt x="7933" y="332"/>
                </a:cubicBezTo>
                <a:cubicBezTo>
                  <a:pt x="7927" y="332"/>
                  <a:pt x="7927" y="338"/>
                  <a:pt x="7921" y="338"/>
                </a:cubicBezTo>
                <a:cubicBezTo>
                  <a:pt x="7909" y="344"/>
                  <a:pt x="7903" y="338"/>
                  <a:pt x="7892" y="344"/>
                </a:cubicBezTo>
                <a:cubicBezTo>
                  <a:pt x="7892" y="344"/>
                  <a:pt x="7886" y="350"/>
                  <a:pt x="7880" y="350"/>
                </a:cubicBezTo>
                <a:cubicBezTo>
                  <a:pt x="7880" y="356"/>
                  <a:pt x="7874" y="362"/>
                  <a:pt x="7868" y="362"/>
                </a:cubicBezTo>
                <a:cubicBezTo>
                  <a:pt x="7862" y="374"/>
                  <a:pt x="7862" y="386"/>
                  <a:pt x="7850" y="391"/>
                </a:cubicBezTo>
                <a:cubicBezTo>
                  <a:pt x="7844" y="397"/>
                  <a:pt x="7844" y="397"/>
                  <a:pt x="7838" y="397"/>
                </a:cubicBezTo>
                <a:cubicBezTo>
                  <a:pt x="7832" y="397"/>
                  <a:pt x="7832" y="391"/>
                  <a:pt x="7826" y="391"/>
                </a:cubicBezTo>
                <a:cubicBezTo>
                  <a:pt x="7832" y="391"/>
                  <a:pt x="7832" y="386"/>
                  <a:pt x="7832" y="379"/>
                </a:cubicBezTo>
                <a:cubicBezTo>
                  <a:pt x="7838" y="379"/>
                  <a:pt x="7844" y="379"/>
                  <a:pt x="7844" y="374"/>
                </a:cubicBezTo>
                <a:cubicBezTo>
                  <a:pt x="7850" y="374"/>
                  <a:pt x="7850" y="368"/>
                  <a:pt x="7850" y="362"/>
                </a:cubicBezTo>
                <a:cubicBezTo>
                  <a:pt x="7856" y="362"/>
                  <a:pt x="7856" y="356"/>
                  <a:pt x="7862" y="350"/>
                </a:cubicBezTo>
                <a:cubicBezTo>
                  <a:pt x="7862" y="344"/>
                  <a:pt x="7868" y="332"/>
                  <a:pt x="7874" y="332"/>
                </a:cubicBezTo>
                <a:cubicBezTo>
                  <a:pt x="7880" y="326"/>
                  <a:pt x="7880" y="332"/>
                  <a:pt x="7886" y="332"/>
                </a:cubicBezTo>
                <a:cubicBezTo>
                  <a:pt x="7892" y="326"/>
                  <a:pt x="7897" y="326"/>
                  <a:pt x="7903" y="320"/>
                </a:cubicBezTo>
                <a:cubicBezTo>
                  <a:pt x="7903" y="314"/>
                  <a:pt x="7903" y="314"/>
                  <a:pt x="7903" y="308"/>
                </a:cubicBezTo>
                <a:cubicBezTo>
                  <a:pt x="7903" y="285"/>
                  <a:pt x="7903" y="285"/>
                  <a:pt x="7903" y="285"/>
                </a:cubicBezTo>
                <a:cubicBezTo>
                  <a:pt x="7909" y="279"/>
                  <a:pt x="7909" y="273"/>
                  <a:pt x="7915" y="273"/>
                </a:cubicBezTo>
                <a:cubicBezTo>
                  <a:pt x="7921" y="273"/>
                  <a:pt x="7927" y="273"/>
                  <a:pt x="7927" y="267"/>
                </a:cubicBezTo>
                <a:cubicBezTo>
                  <a:pt x="7933" y="267"/>
                  <a:pt x="7939" y="267"/>
                  <a:pt x="7939" y="261"/>
                </a:cubicBezTo>
                <a:cubicBezTo>
                  <a:pt x="7945" y="255"/>
                  <a:pt x="7939" y="255"/>
                  <a:pt x="7939" y="249"/>
                </a:cubicBezTo>
                <a:cubicBezTo>
                  <a:pt x="7939" y="243"/>
                  <a:pt x="7939" y="243"/>
                  <a:pt x="7939" y="237"/>
                </a:cubicBezTo>
                <a:cubicBezTo>
                  <a:pt x="7939" y="231"/>
                  <a:pt x="7939" y="231"/>
                  <a:pt x="7933" y="225"/>
                </a:cubicBezTo>
                <a:cubicBezTo>
                  <a:pt x="7933" y="225"/>
                  <a:pt x="7927" y="220"/>
                  <a:pt x="7927" y="213"/>
                </a:cubicBezTo>
                <a:cubicBezTo>
                  <a:pt x="7921" y="213"/>
                  <a:pt x="7921" y="213"/>
                  <a:pt x="7915" y="213"/>
                </a:cubicBezTo>
                <a:cubicBezTo>
                  <a:pt x="7903" y="213"/>
                  <a:pt x="7903" y="213"/>
                  <a:pt x="7903" y="213"/>
                </a:cubicBezTo>
                <a:cubicBezTo>
                  <a:pt x="7897" y="213"/>
                  <a:pt x="7897" y="220"/>
                  <a:pt x="7892" y="220"/>
                </a:cubicBezTo>
                <a:cubicBezTo>
                  <a:pt x="7880" y="220"/>
                  <a:pt x="7874" y="220"/>
                  <a:pt x="7862" y="220"/>
                </a:cubicBezTo>
                <a:cubicBezTo>
                  <a:pt x="7856" y="220"/>
                  <a:pt x="7856" y="220"/>
                  <a:pt x="7850" y="220"/>
                </a:cubicBezTo>
                <a:cubicBezTo>
                  <a:pt x="7838" y="220"/>
                  <a:pt x="7826" y="220"/>
                  <a:pt x="7814" y="220"/>
                </a:cubicBezTo>
                <a:cubicBezTo>
                  <a:pt x="7809" y="220"/>
                  <a:pt x="7803" y="220"/>
                  <a:pt x="7803" y="213"/>
                </a:cubicBezTo>
                <a:cubicBezTo>
                  <a:pt x="7803" y="231"/>
                  <a:pt x="7803" y="237"/>
                  <a:pt x="7803" y="255"/>
                </a:cubicBezTo>
                <a:lnTo>
                  <a:pt x="7797" y="261"/>
                </a:lnTo>
                <a:cubicBezTo>
                  <a:pt x="7797" y="267"/>
                  <a:pt x="7803" y="267"/>
                  <a:pt x="7803" y="273"/>
                </a:cubicBezTo>
                <a:cubicBezTo>
                  <a:pt x="7797" y="273"/>
                  <a:pt x="7791" y="279"/>
                  <a:pt x="7785" y="279"/>
                </a:cubicBezTo>
                <a:cubicBezTo>
                  <a:pt x="7779" y="279"/>
                  <a:pt x="7779" y="273"/>
                  <a:pt x="7773" y="273"/>
                </a:cubicBezTo>
                <a:cubicBezTo>
                  <a:pt x="7761" y="273"/>
                  <a:pt x="7761" y="273"/>
                  <a:pt x="7749" y="273"/>
                </a:cubicBezTo>
                <a:cubicBezTo>
                  <a:pt x="7743" y="273"/>
                  <a:pt x="7737" y="273"/>
                  <a:pt x="7732" y="273"/>
                </a:cubicBezTo>
                <a:cubicBezTo>
                  <a:pt x="7720" y="273"/>
                  <a:pt x="7720" y="279"/>
                  <a:pt x="7708" y="285"/>
                </a:cubicBezTo>
                <a:cubicBezTo>
                  <a:pt x="7708" y="285"/>
                  <a:pt x="7702" y="285"/>
                  <a:pt x="7696" y="285"/>
                </a:cubicBezTo>
                <a:cubicBezTo>
                  <a:pt x="7690" y="291"/>
                  <a:pt x="7690" y="291"/>
                  <a:pt x="7684" y="297"/>
                </a:cubicBezTo>
                <a:cubicBezTo>
                  <a:pt x="7684" y="297"/>
                  <a:pt x="7678" y="297"/>
                  <a:pt x="7672" y="297"/>
                </a:cubicBezTo>
                <a:cubicBezTo>
                  <a:pt x="7672" y="291"/>
                  <a:pt x="7678" y="285"/>
                  <a:pt x="7678" y="285"/>
                </a:cubicBezTo>
                <a:cubicBezTo>
                  <a:pt x="7678" y="279"/>
                  <a:pt x="7684" y="279"/>
                  <a:pt x="7684" y="273"/>
                </a:cubicBezTo>
                <a:cubicBezTo>
                  <a:pt x="7684" y="267"/>
                  <a:pt x="7684" y="261"/>
                  <a:pt x="7690" y="261"/>
                </a:cubicBezTo>
                <a:cubicBezTo>
                  <a:pt x="7690" y="255"/>
                  <a:pt x="7696" y="249"/>
                  <a:pt x="7702" y="249"/>
                </a:cubicBezTo>
                <a:cubicBezTo>
                  <a:pt x="7714" y="249"/>
                  <a:pt x="7714" y="249"/>
                  <a:pt x="7714" y="249"/>
                </a:cubicBezTo>
                <a:cubicBezTo>
                  <a:pt x="7720" y="249"/>
                  <a:pt x="7726" y="249"/>
                  <a:pt x="7737" y="249"/>
                </a:cubicBezTo>
                <a:cubicBezTo>
                  <a:pt x="7743" y="249"/>
                  <a:pt x="7749" y="249"/>
                  <a:pt x="7761" y="249"/>
                </a:cubicBezTo>
                <a:cubicBezTo>
                  <a:pt x="7767" y="243"/>
                  <a:pt x="7767" y="243"/>
                  <a:pt x="7773" y="237"/>
                </a:cubicBezTo>
                <a:cubicBezTo>
                  <a:pt x="7767" y="225"/>
                  <a:pt x="7767" y="225"/>
                  <a:pt x="7767" y="225"/>
                </a:cubicBezTo>
                <a:cubicBezTo>
                  <a:pt x="7767" y="225"/>
                  <a:pt x="7761" y="220"/>
                  <a:pt x="7755" y="220"/>
                </a:cubicBezTo>
                <a:cubicBezTo>
                  <a:pt x="7749" y="220"/>
                  <a:pt x="7749" y="220"/>
                  <a:pt x="7743" y="220"/>
                </a:cubicBezTo>
                <a:cubicBezTo>
                  <a:pt x="7737" y="220"/>
                  <a:pt x="7732" y="220"/>
                  <a:pt x="7726" y="220"/>
                </a:cubicBezTo>
                <a:cubicBezTo>
                  <a:pt x="7708" y="220"/>
                  <a:pt x="7696" y="225"/>
                  <a:pt x="7678" y="225"/>
                </a:cubicBezTo>
                <a:cubicBezTo>
                  <a:pt x="7672" y="225"/>
                  <a:pt x="7666" y="225"/>
                  <a:pt x="7654" y="225"/>
                </a:cubicBezTo>
                <a:cubicBezTo>
                  <a:pt x="7654" y="225"/>
                  <a:pt x="7648" y="231"/>
                  <a:pt x="7643" y="231"/>
                </a:cubicBezTo>
                <a:cubicBezTo>
                  <a:pt x="7566" y="231"/>
                  <a:pt x="7566" y="231"/>
                  <a:pt x="7566" y="231"/>
                </a:cubicBezTo>
                <a:cubicBezTo>
                  <a:pt x="7554" y="231"/>
                  <a:pt x="7548" y="225"/>
                  <a:pt x="7536" y="225"/>
                </a:cubicBezTo>
                <a:cubicBezTo>
                  <a:pt x="7524" y="225"/>
                  <a:pt x="7518" y="225"/>
                  <a:pt x="7506" y="231"/>
                </a:cubicBezTo>
                <a:cubicBezTo>
                  <a:pt x="7500" y="231"/>
                  <a:pt x="7494" y="231"/>
                  <a:pt x="7494" y="231"/>
                </a:cubicBezTo>
                <a:cubicBezTo>
                  <a:pt x="7488" y="231"/>
                  <a:pt x="7482" y="237"/>
                  <a:pt x="7482" y="237"/>
                </a:cubicBezTo>
                <a:cubicBezTo>
                  <a:pt x="7477" y="237"/>
                  <a:pt x="7471" y="243"/>
                  <a:pt x="7471" y="243"/>
                </a:cubicBezTo>
                <a:cubicBezTo>
                  <a:pt x="7465" y="243"/>
                  <a:pt x="7459" y="249"/>
                  <a:pt x="7453" y="249"/>
                </a:cubicBezTo>
                <a:cubicBezTo>
                  <a:pt x="7447" y="249"/>
                  <a:pt x="7441" y="249"/>
                  <a:pt x="7435" y="249"/>
                </a:cubicBezTo>
                <a:cubicBezTo>
                  <a:pt x="7429" y="249"/>
                  <a:pt x="7429" y="255"/>
                  <a:pt x="7423" y="255"/>
                </a:cubicBezTo>
                <a:cubicBezTo>
                  <a:pt x="7417" y="255"/>
                  <a:pt x="7411" y="255"/>
                  <a:pt x="7405" y="255"/>
                </a:cubicBezTo>
                <a:cubicBezTo>
                  <a:pt x="7400" y="255"/>
                  <a:pt x="7400" y="261"/>
                  <a:pt x="7393" y="261"/>
                </a:cubicBezTo>
                <a:cubicBezTo>
                  <a:pt x="7388" y="261"/>
                  <a:pt x="7382" y="261"/>
                  <a:pt x="7382" y="261"/>
                </a:cubicBezTo>
                <a:cubicBezTo>
                  <a:pt x="7376" y="267"/>
                  <a:pt x="7370" y="267"/>
                  <a:pt x="7364" y="267"/>
                </a:cubicBezTo>
                <a:cubicBezTo>
                  <a:pt x="7358" y="267"/>
                  <a:pt x="7358" y="267"/>
                  <a:pt x="7352" y="261"/>
                </a:cubicBezTo>
                <a:cubicBezTo>
                  <a:pt x="7358" y="261"/>
                  <a:pt x="7358" y="255"/>
                  <a:pt x="7358" y="255"/>
                </a:cubicBezTo>
                <a:cubicBezTo>
                  <a:pt x="7364" y="243"/>
                  <a:pt x="7370" y="237"/>
                  <a:pt x="7376" y="231"/>
                </a:cubicBezTo>
                <a:cubicBezTo>
                  <a:pt x="7376" y="225"/>
                  <a:pt x="7382" y="220"/>
                  <a:pt x="7382" y="220"/>
                </a:cubicBezTo>
                <a:cubicBezTo>
                  <a:pt x="7393" y="213"/>
                  <a:pt x="7400" y="208"/>
                  <a:pt x="7411" y="208"/>
                </a:cubicBezTo>
                <a:cubicBezTo>
                  <a:pt x="7417" y="208"/>
                  <a:pt x="7417" y="202"/>
                  <a:pt x="7423" y="202"/>
                </a:cubicBezTo>
                <a:cubicBezTo>
                  <a:pt x="7619" y="202"/>
                  <a:pt x="7619" y="202"/>
                  <a:pt x="7619" y="202"/>
                </a:cubicBezTo>
                <a:cubicBezTo>
                  <a:pt x="7619" y="202"/>
                  <a:pt x="7625" y="202"/>
                  <a:pt x="7631" y="202"/>
                </a:cubicBezTo>
                <a:cubicBezTo>
                  <a:pt x="7631" y="196"/>
                  <a:pt x="7631" y="190"/>
                  <a:pt x="7637" y="190"/>
                </a:cubicBezTo>
                <a:cubicBezTo>
                  <a:pt x="7643" y="190"/>
                  <a:pt x="7643" y="184"/>
                  <a:pt x="7648" y="184"/>
                </a:cubicBezTo>
                <a:cubicBezTo>
                  <a:pt x="7809" y="184"/>
                  <a:pt x="7809" y="184"/>
                  <a:pt x="7809" y="184"/>
                </a:cubicBezTo>
                <a:cubicBezTo>
                  <a:pt x="7814" y="184"/>
                  <a:pt x="7820" y="184"/>
                  <a:pt x="7820" y="184"/>
                </a:cubicBezTo>
                <a:cubicBezTo>
                  <a:pt x="7832" y="184"/>
                  <a:pt x="7838" y="184"/>
                  <a:pt x="7844" y="184"/>
                </a:cubicBezTo>
                <a:cubicBezTo>
                  <a:pt x="7850" y="184"/>
                  <a:pt x="7850" y="178"/>
                  <a:pt x="7856" y="178"/>
                </a:cubicBezTo>
                <a:cubicBezTo>
                  <a:pt x="7862" y="178"/>
                  <a:pt x="7856" y="166"/>
                  <a:pt x="7862" y="166"/>
                </a:cubicBezTo>
                <a:cubicBezTo>
                  <a:pt x="7868" y="166"/>
                  <a:pt x="7868" y="166"/>
                  <a:pt x="7874" y="166"/>
                </a:cubicBezTo>
                <a:cubicBezTo>
                  <a:pt x="7880" y="166"/>
                  <a:pt x="7880" y="160"/>
                  <a:pt x="7886" y="160"/>
                </a:cubicBezTo>
                <a:cubicBezTo>
                  <a:pt x="7892" y="160"/>
                  <a:pt x="7892" y="160"/>
                  <a:pt x="7897" y="160"/>
                </a:cubicBezTo>
                <a:cubicBezTo>
                  <a:pt x="7903" y="160"/>
                  <a:pt x="7903" y="160"/>
                  <a:pt x="7909" y="160"/>
                </a:cubicBezTo>
                <a:cubicBezTo>
                  <a:pt x="7915" y="160"/>
                  <a:pt x="7915" y="154"/>
                  <a:pt x="7921" y="154"/>
                </a:cubicBezTo>
                <a:cubicBezTo>
                  <a:pt x="7933" y="148"/>
                  <a:pt x="7945" y="154"/>
                  <a:pt x="7957" y="154"/>
                </a:cubicBezTo>
                <a:cubicBezTo>
                  <a:pt x="7963" y="154"/>
                  <a:pt x="7963" y="148"/>
                  <a:pt x="7969" y="148"/>
                </a:cubicBezTo>
                <a:cubicBezTo>
                  <a:pt x="7969" y="125"/>
                  <a:pt x="7969" y="125"/>
                  <a:pt x="7969" y="125"/>
                </a:cubicBezTo>
                <a:cubicBezTo>
                  <a:pt x="7939" y="119"/>
                  <a:pt x="7939" y="119"/>
                  <a:pt x="7939" y="119"/>
                </a:cubicBezTo>
                <a:cubicBezTo>
                  <a:pt x="7933" y="125"/>
                  <a:pt x="7927" y="125"/>
                  <a:pt x="7921" y="125"/>
                </a:cubicBezTo>
                <a:cubicBezTo>
                  <a:pt x="7915" y="125"/>
                  <a:pt x="7915" y="125"/>
                  <a:pt x="7915" y="125"/>
                </a:cubicBezTo>
                <a:cubicBezTo>
                  <a:pt x="7909" y="125"/>
                  <a:pt x="7909" y="125"/>
                  <a:pt x="7903" y="119"/>
                </a:cubicBezTo>
                <a:cubicBezTo>
                  <a:pt x="7892" y="119"/>
                  <a:pt x="7880" y="113"/>
                  <a:pt x="7868" y="113"/>
                </a:cubicBezTo>
                <a:cubicBezTo>
                  <a:pt x="7856" y="113"/>
                  <a:pt x="7850" y="119"/>
                  <a:pt x="7844" y="119"/>
                </a:cubicBezTo>
                <a:cubicBezTo>
                  <a:pt x="7832" y="119"/>
                  <a:pt x="7826" y="119"/>
                  <a:pt x="7814" y="113"/>
                </a:cubicBezTo>
                <a:cubicBezTo>
                  <a:pt x="7809" y="113"/>
                  <a:pt x="7809" y="113"/>
                  <a:pt x="7803" y="107"/>
                </a:cubicBezTo>
                <a:cubicBezTo>
                  <a:pt x="7803" y="107"/>
                  <a:pt x="7814" y="107"/>
                  <a:pt x="7814" y="101"/>
                </a:cubicBezTo>
                <a:cubicBezTo>
                  <a:pt x="7814" y="95"/>
                  <a:pt x="7809" y="95"/>
                  <a:pt x="7809" y="89"/>
                </a:cubicBezTo>
                <a:cubicBezTo>
                  <a:pt x="7803" y="89"/>
                  <a:pt x="7803" y="89"/>
                  <a:pt x="7797" y="89"/>
                </a:cubicBezTo>
                <a:cubicBezTo>
                  <a:pt x="7791" y="89"/>
                  <a:pt x="7785" y="83"/>
                  <a:pt x="7773" y="83"/>
                </a:cubicBezTo>
                <a:cubicBezTo>
                  <a:pt x="7773" y="83"/>
                  <a:pt x="7773" y="83"/>
                  <a:pt x="7767" y="83"/>
                </a:cubicBezTo>
                <a:cubicBezTo>
                  <a:pt x="7761" y="89"/>
                  <a:pt x="7761" y="95"/>
                  <a:pt x="7755" y="95"/>
                </a:cubicBezTo>
                <a:cubicBezTo>
                  <a:pt x="7702" y="95"/>
                  <a:pt x="7702" y="95"/>
                  <a:pt x="7702" y="95"/>
                </a:cubicBezTo>
                <a:cubicBezTo>
                  <a:pt x="7690" y="95"/>
                  <a:pt x="7684" y="83"/>
                  <a:pt x="7678" y="77"/>
                </a:cubicBezTo>
                <a:cubicBezTo>
                  <a:pt x="7672" y="77"/>
                  <a:pt x="7672" y="77"/>
                  <a:pt x="7666" y="77"/>
                </a:cubicBezTo>
                <a:cubicBezTo>
                  <a:pt x="7654" y="71"/>
                  <a:pt x="7648" y="77"/>
                  <a:pt x="7643" y="77"/>
                </a:cubicBezTo>
                <a:cubicBezTo>
                  <a:pt x="7571" y="77"/>
                  <a:pt x="7571" y="77"/>
                  <a:pt x="7571" y="77"/>
                </a:cubicBezTo>
                <a:cubicBezTo>
                  <a:pt x="7554" y="77"/>
                  <a:pt x="7554" y="77"/>
                  <a:pt x="7554" y="77"/>
                </a:cubicBezTo>
                <a:cubicBezTo>
                  <a:pt x="7512" y="77"/>
                  <a:pt x="7512" y="77"/>
                  <a:pt x="7512" y="77"/>
                </a:cubicBezTo>
                <a:cubicBezTo>
                  <a:pt x="7488" y="77"/>
                  <a:pt x="7488" y="77"/>
                  <a:pt x="7488" y="77"/>
                </a:cubicBezTo>
                <a:cubicBezTo>
                  <a:pt x="7482" y="77"/>
                  <a:pt x="7477" y="77"/>
                  <a:pt x="7465" y="77"/>
                </a:cubicBezTo>
                <a:cubicBezTo>
                  <a:pt x="7459" y="77"/>
                  <a:pt x="7459" y="83"/>
                  <a:pt x="7453" y="89"/>
                </a:cubicBezTo>
                <a:cubicBezTo>
                  <a:pt x="7352" y="89"/>
                  <a:pt x="7352" y="89"/>
                  <a:pt x="7352" y="89"/>
                </a:cubicBezTo>
                <a:cubicBezTo>
                  <a:pt x="7358" y="77"/>
                  <a:pt x="7358" y="77"/>
                  <a:pt x="7358" y="77"/>
                </a:cubicBezTo>
                <a:cubicBezTo>
                  <a:pt x="7382" y="77"/>
                  <a:pt x="7382" y="77"/>
                  <a:pt x="7382" y="77"/>
                </a:cubicBezTo>
                <a:cubicBezTo>
                  <a:pt x="7388" y="77"/>
                  <a:pt x="7393" y="77"/>
                  <a:pt x="7405" y="77"/>
                </a:cubicBezTo>
                <a:cubicBezTo>
                  <a:pt x="7405" y="77"/>
                  <a:pt x="7411" y="71"/>
                  <a:pt x="7411" y="65"/>
                </a:cubicBezTo>
                <a:cubicBezTo>
                  <a:pt x="7417" y="65"/>
                  <a:pt x="7417" y="59"/>
                  <a:pt x="7417" y="54"/>
                </a:cubicBezTo>
                <a:cubicBezTo>
                  <a:pt x="7761" y="54"/>
                  <a:pt x="7761" y="54"/>
                  <a:pt x="7761" y="54"/>
                </a:cubicBezTo>
                <a:cubicBezTo>
                  <a:pt x="7761" y="47"/>
                  <a:pt x="7761" y="47"/>
                  <a:pt x="7761" y="42"/>
                </a:cubicBezTo>
                <a:cubicBezTo>
                  <a:pt x="7755" y="36"/>
                  <a:pt x="7755" y="36"/>
                  <a:pt x="7749" y="30"/>
                </a:cubicBezTo>
                <a:cubicBezTo>
                  <a:pt x="7743" y="30"/>
                  <a:pt x="7743" y="24"/>
                  <a:pt x="7737" y="24"/>
                </a:cubicBezTo>
                <a:cubicBezTo>
                  <a:pt x="7726" y="18"/>
                  <a:pt x="7720" y="18"/>
                  <a:pt x="7714" y="18"/>
                </a:cubicBezTo>
                <a:cubicBezTo>
                  <a:pt x="7696" y="18"/>
                  <a:pt x="7696" y="18"/>
                  <a:pt x="7696" y="18"/>
                </a:cubicBezTo>
                <a:cubicBezTo>
                  <a:pt x="7690" y="18"/>
                  <a:pt x="7684" y="18"/>
                  <a:pt x="7672" y="18"/>
                </a:cubicBezTo>
                <a:cubicBezTo>
                  <a:pt x="7660" y="18"/>
                  <a:pt x="7654" y="12"/>
                  <a:pt x="7648" y="12"/>
                </a:cubicBezTo>
                <a:cubicBezTo>
                  <a:pt x="7643" y="12"/>
                  <a:pt x="7643" y="6"/>
                  <a:pt x="7637" y="6"/>
                </a:cubicBezTo>
                <a:cubicBezTo>
                  <a:pt x="7631" y="6"/>
                  <a:pt x="7631" y="6"/>
                  <a:pt x="7625" y="6"/>
                </a:cubicBezTo>
                <a:cubicBezTo>
                  <a:pt x="7619" y="0"/>
                  <a:pt x="7613" y="6"/>
                  <a:pt x="7601" y="6"/>
                </a:cubicBezTo>
                <a:cubicBezTo>
                  <a:pt x="7589" y="6"/>
                  <a:pt x="7583" y="6"/>
                  <a:pt x="7577" y="6"/>
                </a:cubicBezTo>
                <a:cubicBezTo>
                  <a:pt x="7571" y="6"/>
                  <a:pt x="7566" y="6"/>
                  <a:pt x="7566" y="6"/>
                </a:cubicBezTo>
                <a:cubicBezTo>
                  <a:pt x="7554" y="6"/>
                  <a:pt x="7548" y="6"/>
                  <a:pt x="7536" y="6"/>
                </a:cubicBezTo>
                <a:cubicBezTo>
                  <a:pt x="7524" y="6"/>
                  <a:pt x="7524" y="6"/>
                  <a:pt x="7524" y="6"/>
                </a:cubicBezTo>
                <a:cubicBezTo>
                  <a:pt x="7512" y="6"/>
                  <a:pt x="7506" y="0"/>
                  <a:pt x="7500" y="0"/>
                </a:cubicBezTo>
                <a:cubicBezTo>
                  <a:pt x="7405" y="0"/>
                  <a:pt x="7352" y="0"/>
                  <a:pt x="7257" y="0"/>
                </a:cubicBezTo>
                <a:cubicBezTo>
                  <a:pt x="7245" y="0"/>
                  <a:pt x="7239" y="0"/>
                  <a:pt x="7234" y="6"/>
                </a:cubicBezTo>
                <a:cubicBezTo>
                  <a:pt x="7227" y="6"/>
                  <a:pt x="7222" y="6"/>
                  <a:pt x="7222" y="6"/>
                </a:cubicBezTo>
                <a:cubicBezTo>
                  <a:pt x="7216" y="6"/>
                  <a:pt x="7210" y="12"/>
                  <a:pt x="7204" y="12"/>
                </a:cubicBezTo>
                <a:cubicBezTo>
                  <a:pt x="7204" y="18"/>
                  <a:pt x="7198" y="24"/>
                  <a:pt x="7192" y="24"/>
                </a:cubicBezTo>
                <a:cubicBezTo>
                  <a:pt x="7192" y="24"/>
                  <a:pt x="7186" y="24"/>
                  <a:pt x="7180" y="24"/>
                </a:cubicBezTo>
                <a:cubicBezTo>
                  <a:pt x="7168" y="24"/>
                  <a:pt x="7168" y="24"/>
                  <a:pt x="7168" y="24"/>
                </a:cubicBezTo>
                <a:cubicBezTo>
                  <a:pt x="7162" y="24"/>
                  <a:pt x="7162" y="24"/>
                  <a:pt x="7156" y="24"/>
                </a:cubicBezTo>
                <a:cubicBezTo>
                  <a:pt x="7139" y="24"/>
                  <a:pt x="7139" y="24"/>
                  <a:pt x="7139" y="24"/>
                </a:cubicBezTo>
                <a:cubicBezTo>
                  <a:pt x="7139" y="24"/>
                  <a:pt x="7133" y="18"/>
                  <a:pt x="7127" y="18"/>
                </a:cubicBezTo>
                <a:cubicBezTo>
                  <a:pt x="7121" y="18"/>
                  <a:pt x="7115" y="18"/>
                  <a:pt x="7109" y="18"/>
                </a:cubicBezTo>
                <a:cubicBezTo>
                  <a:pt x="7103" y="18"/>
                  <a:pt x="7097" y="18"/>
                  <a:pt x="7091" y="18"/>
                </a:cubicBezTo>
                <a:cubicBezTo>
                  <a:pt x="7073" y="18"/>
                  <a:pt x="7068" y="30"/>
                  <a:pt x="7056" y="36"/>
                </a:cubicBezTo>
                <a:cubicBezTo>
                  <a:pt x="7061" y="42"/>
                  <a:pt x="7061" y="54"/>
                  <a:pt x="7061" y="59"/>
                </a:cubicBezTo>
                <a:cubicBezTo>
                  <a:pt x="7068" y="65"/>
                  <a:pt x="7068" y="65"/>
                  <a:pt x="7068" y="71"/>
                </a:cubicBezTo>
                <a:cubicBezTo>
                  <a:pt x="7068" y="83"/>
                  <a:pt x="7056" y="83"/>
                  <a:pt x="7050" y="89"/>
                </a:cubicBezTo>
                <a:cubicBezTo>
                  <a:pt x="7044" y="89"/>
                  <a:pt x="7038" y="89"/>
                  <a:pt x="7026" y="89"/>
                </a:cubicBezTo>
                <a:cubicBezTo>
                  <a:pt x="7014" y="89"/>
                  <a:pt x="7008" y="89"/>
                  <a:pt x="7002" y="83"/>
                </a:cubicBezTo>
                <a:cubicBezTo>
                  <a:pt x="6996" y="83"/>
                  <a:pt x="6996" y="77"/>
                  <a:pt x="6990" y="77"/>
                </a:cubicBezTo>
                <a:cubicBezTo>
                  <a:pt x="6931" y="77"/>
                  <a:pt x="6931" y="77"/>
                  <a:pt x="6931" y="77"/>
                </a:cubicBezTo>
                <a:cubicBezTo>
                  <a:pt x="6913" y="77"/>
                  <a:pt x="6907" y="65"/>
                  <a:pt x="6890" y="54"/>
                </a:cubicBezTo>
                <a:lnTo>
                  <a:pt x="6884" y="54"/>
                </a:lnTo>
                <a:cubicBezTo>
                  <a:pt x="6866" y="54"/>
                  <a:pt x="6860" y="47"/>
                  <a:pt x="6848" y="47"/>
                </a:cubicBezTo>
                <a:cubicBezTo>
                  <a:pt x="6842" y="47"/>
                  <a:pt x="6842" y="47"/>
                  <a:pt x="6836" y="47"/>
                </a:cubicBezTo>
                <a:cubicBezTo>
                  <a:pt x="6830" y="54"/>
                  <a:pt x="6824" y="54"/>
                  <a:pt x="6824" y="54"/>
                </a:cubicBezTo>
                <a:cubicBezTo>
                  <a:pt x="6818" y="54"/>
                  <a:pt x="6818" y="59"/>
                  <a:pt x="6813" y="65"/>
                </a:cubicBezTo>
                <a:cubicBezTo>
                  <a:pt x="6813" y="65"/>
                  <a:pt x="6807" y="71"/>
                  <a:pt x="6801" y="71"/>
                </a:cubicBezTo>
                <a:cubicBezTo>
                  <a:pt x="6789" y="71"/>
                  <a:pt x="6783" y="71"/>
                  <a:pt x="6777" y="71"/>
                </a:cubicBezTo>
                <a:cubicBezTo>
                  <a:pt x="6765" y="71"/>
                  <a:pt x="6765" y="71"/>
                  <a:pt x="6765" y="71"/>
                </a:cubicBezTo>
                <a:cubicBezTo>
                  <a:pt x="6759" y="71"/>
                  <a:pt x="6759" y="71"/>
                  <a:pt x="6753" y="71"/>
                </a:cubicBezTo>
                <a:cubicBezTo>
                  <a:pt x="6747" y="71"/>
                  <a:pt x="6741" y="59"/>
                  <a:pt x="6735" y="59"/>
                </a:cubicBezTo>
                <a:cubicBezTo>
                  <a:pt x="6724" y="59"/>
                  <a:pt x="6718" y="65"/>
                  <a:pt x="6706" y="71"/>
                </a:cubicBezTo>
                <a:cubicBezTo>
                  <a:pt x="6688" y="71"/>
                  <a:pt x="6676" y="65"/>
                  <a:pt x="6658" y="65"/>
                </a:cubicBezTo>
                <a:lnTo>
                  <a:pt x="6652" y="65"/>
                </a:lnTo>
                <a:lnTo>
                  <a:pt x="6646" y="71"/>
                </a:lnTo>
                <a:lnTo>
                  <a:pt x="6641" y="71"/>
                </a:lnTo>
                <a:lnTo>
                  <a:pt x="6635" y="71"/>
                </a:lnTo>
                <a:cubicBezTo>
                  <a:pt x="6629" y="71"/>
                  <a:pt x="6623" y="77"/>
                  <a:pt x="6623" y="77"/>
                </a:cubicBezTo>
                <a:cubicBezTo>
                  <a:pt x="6617" y="77"/>
                  <a:pt x="6611" y="83"/>
                  <a:pt x="6605" y="83"/>
                </a:cubicBezTo>
                <a:cubicBezTo>
                  <a:pt x="6605" y="89"/>
                  <a:pt x="6611" y="89"/>
                  <a:pt x="6611" y="95"/>
                </a:cubicBezTo>
                <a:cubicBezTo>
                  <a:pt x="6617" y="101"/>
                  <a:pt x="6617" y="101"/>
                  <a:pt x="6617" y="101"/>
                </a:cubicBezTo>
                <a:cubicBezTo>
                  <a:pt x="6623" y="101"/>
                  <a:pt x="6623" y="101"/>
                  <a:pt x="6623" y="107"/>
                </a:cubicBezTo>
                <a:cubicBezTo>
                  <a:pt x="6629" y="107"/>
                  <a:pt x="6629" y="101"/>
                  <a:pt x="6635" y="107"/>
                </a:cubicBezTo>
                <a:cubicBezTo>
                  <a:pt x="6641" y="107"/>
                  <a:pt x="6641" y="107"/>
                  <a:pt x="6646" y="113"/>
                </a:cubicBezTo>
                <a:cubicBezTo>
                  <a:pt x="6652" y="113"/>
                  <a:pt x="6652" y="113"/>
                  <a:pt x="6652" y="119"/>
                </a:cubicBezTo>
                <a:cubicBezTo>
                  <a:pt x="6658" y="119"/>
                  <a:pt x="6658" y="119"/>
                  <a:pt x="6658" y="125"/>
                </a:cubicBezTo>
                <a:cubicBezTo>
                  <a:pt x="6658" y="125"/>
                  <a:pt x="6664" y="125"/>
                  <a:pt x="6664" y="131"/>
                </a:cubicBezTo>
                <a:cubicBezTo>
                  <a:pt x="6664" y="131"/>
                  <a:pt x="6664" y="136"/>
                  <a:pt x="6664" y="142"/>
                </a:cubicBezTo>
                <a:cubicBezTo>
                  <a:pt x="6670" y="148"/>
                  <a:pt x="6664" y="148"/>
                  <a:pt x="6664" y="154"/>
                </a:cubicBezTo>
                <a:cubicBezTo>
                  <a:pt x="6658" y="148"/>
                  <a:pt x="6658" y="148"/>
                  <a:pt x="6658" y="148"/>
                </a:cubicBezTo>
                <a:lnTo>
                  <a:pt x="6658" y="148"/>
                </a:lnTo>
                <a:cubicBezTo>
                  <a:pt x="6652" y="142"/>
                  <a:pt x="6652" y="142"/>
                  <a:pt x="6652" y="142"/>
                </a:cubicBezTo>
                <a:cubicBezTo>
                  <a:pt x="6652" y="136"/>
                  <a:pt x="6646" y="142"/>
                  <a:pt x="6646" y="142"/>
                </a:cubicBezTo>
                <a:cubicBezTo>
                  <a:pt x="6646" y="136"/>
                  <a:pt x="6641" y="136"/>
                  <a:pt x="6641" y="136"/>
                </a:cubicBezTo>
                <a:cubicBezTo>
                  <a:pt x="6635" y="136"/>
                  <a:pt x="6635" y="136"/>
                  <a:pt x="6635" y="136"/>
                </a:cubicBezTo>
                <a:cubicBezTo>
                  <a:pt x="6629" y="136"/>
                  <a:pt x="6629" y="131"/>
                  <a:pt x="6623" y="131"/>
                </a:cubicBezTo>
                <a:cubicBezTo>
                  <a:pt x="6623" y="131"/>
                  <a:pt x="6623" y="131"/>
                  <a:pt x="6617" y="131"/>
                </a:cubicBezTo>
                <a:cubicBezTo>
                  <a:pt x="6617" y="131"/>
                  <a:pt x="6617" y="131"/>
                  <a:pt x="6611" y="131"/>
                </a:cubicBezTo>
                <a:cubicBezTo>
                  <a:pt x="6611" y="125"/>
                  <a:pt x="6611" y="125"/>
                  <a:pt x="6605" y="125"/>
                </a:cubicBezTo>
                <a:cubicBezTo>
                  <a:pt x="6605" y="125"/>
                  <a:pt x="6605" y="125"/>
                  <a:pt x="6599" y="125"/>
                </a:cubicBezTo>
                <a:lnTo>
                  <a:pt x="6593" y="125"/>
                </a:lnTo>
                <a:cubicBezTo>
                  <a:pt x="6587" y="125"/>
                  <a:pt x="6587" y="125"/>
                  <a:pt x="6581" y="125"/>
                </a:cubicBezTo>
                <a:cubicBezTo>
                  <a:pt x="6575" y="125"/>
                  <a:pt x="6575" y="125"/>
                  <a:pt x="6569" y="125"/>
                </a:cubicBezTo>
                <a:cubicBezTo>
                  <a:pt x="6569" y="125"/>
                  <a:pt x="6563" y="125"/>
                  <a:pt x="6563" y="131"/>
                </a:cubicBezTo>
                <a:cubicBezTo>
                  <a:pt x="6563" y="131"/>
                  <a:pt x="6563" y="131"/>
                  <a:pt x="6563" y="136"/>
                </a:cubicBezTo>
                <a:cubicBezTo>
                  <a:pt x="6563" y="136"/>
                  <a:pt x="6563" y="136"/>
                  <a:pt x="6563" y="142"/>
                </a:cubicBezTo>
                <a:cubicBezTo>
                  <a:pt x="6563" y="148"/>
                  <a:pt x="6563" y="148"/>
                  <a:pt x="6569" y="154"/>
                </a:cubicBezTo>
                <a:cubicBezTo>
                  <a:pt x="6569" y="154"/>
                  <a:pt x="6569" y="154"/>
                  <a:pt x="6575" y="160"/>
                </a:cubicBezTo>
                <a:cubicBezTo>
                  <a:pt x="6575" y="160"/>
                  <a:pt x="6575" y="160"/>
                  <a:pt x="6581" y="166"/>
                </a:cubicBezTo>
                <a:cubicBezTo>
                  <a:pt x="6587" y="166"/>
                  <a:pt x="6587" y="166"/>
                  <a:pt x="6593" y="172"/>
                </a:cubicBezTo>
                <a:cubicBezTo>
                  <a:pt x="6599" y="172"/>
                  <a:pt x="6605" y="172"/>
                  <a:pt x="6605" y="178"/>
                </a:cubicBezTo>
                <a:cubicBezTo>
                  <a:pt x="6611" y="178"/>
                  <a:pt x="6611" y="178"/>
                  <a:pt x="6611" y="178"/>
                </a:cubicBezTo>
                <a:cubicBezTo>
                  <a:pt x="6617" y="178"/>
                  <a:pt x="6617" y="178"/>
                  <a:pt x="6617" y="178"/>
                </a:cubicBezTo>
                <a:cubicBezTo>
                  <a:pt x="6623" y="178"/>
                  <a:pt x="6623" y="178"/>
                  <a:pt x="6623" y="184"/>
                </a:cubicBezTo>
                <a:cubicBezTo>
                  <a:pt x="6629" y="184"/>
                  <a:pt x="6635" y="184"/>
                  <a:pt x="6641" y="184"/>
                </a:cubicBezTo>
                <a:cubicBezTo>
                  <a:pt x="6652" y="184"/>
                  <a:pt x="6652" y="184"/>
                  <a:pt x="6652" y="184"/>
                </a:cubicBezTo>
                <a:lnTo>
                  <a:pt x="6658" y="184"/>
                </a:lnTo>
                <a:lnTo>
                  <a:pt x="6664" y="184"/>
                </a:lnTo>
                <a:cubicBezTo>
                  <a:pt x="6664" y="190"/>
                  <a:pt x="6670" y="190"/>
                  <a:pt x="6670" y="190"/>
                </a:cubicBezTo>
                <a:cubicBezTo>
                  <a:pt x="6676" y="196"/>
                  <a:pt x="6676" y="196"/>
                  <a:pt x="6682" y="202"/>
                </a:cubicBezTo>
                <a:cubicBezTo>
                  <a:pt x="6682" y="202"/>
                  <a:pt x="6682" y="202"/>
                  <a:pt x="6688" y="208"/>
                </a:cubicBezTo>
                <a:cubicBezTo>
                  <a:pt x="6688" y="208"/>
                  <a:pt x="6694" y="213"/>
                  <a:pt x="6694" y="220"/>
                </a:cubicBezTo>
                <a:cubicBezTo>
                  <a:pt x="6700" y="220"/>
                  <a:pt x="6700" y="220"/>
                  <a:pt x="6700" y="225"/>
                </a:cubicBezTo>
                <a:cubicBezTo>
                  <a:pt x="6700" y="225"/>
                  <a:pt x="6706" y="225"/>
                  <a:pt x="6706" y="231"/>
                </a:cubicBezTo>
                <a:cubicBezTo>
                  <a:pt x="6706" y="231"/>
                  <a:pt x="6706" y="231"/>
                  <a:pt x="6706" y="237"/>
                </a:cubicBezTo>
                <a:lnTo>
                  <a:pt x="6706" y="243"/>
                </a:lnTo>
                <a:cubicBezTo>
                  <a:pt x="6706" y="249"/>
                  <a:pt x="6706" y="255"/>
                  <a:pt x="6700" y="255"/>
                </a:cubicBezTo>
                <a:cubicBezTo>
                  <a:pt x="6700" y="255"/>
                  <a:pt x="6700" y="255"/>
                  <a:pt x="6694" y="255"/>
                </a:cubicBezTo>
                <a:cubicBezTo>
                  <a:pt x="6688" y="255"/>
                  <a:pt x="6688" y="249"/>
                  <a:pt x="6682" y="249"/>
                </a:cubicBezTo>
                <a:lnTo>
                  <a:pt x="6676" y="249"/>
                </a:lnTo>
                <a:cubicBezTo>
                  <a:pt x="6670" y="249"/>
                  <a:pt x="6670" y="249"/>
                  <a:pt x="6670" y="249"/>
                </a:cubicBezTo>
                <a:cubicBezTo>
                  <a:pt x="6664" y="249"/>
                  <a:pt x="6664" y="243"/>
                  <a:pt x="6658" y="243"/>
                </a:cubicBezTo>
                <a:cubicBezTo>
                  <a:pt x="6652" y="243"/>
                  <a:pt x="6652" y="237"/>
                  <a:pt x="6646" y="237"/>
                </a:cubicBezTo>
                <a:cubicBezTo>
                  <a:pt x="6646" y="237"/>
                  <a:pt x="6646" y="237"/>
                  <a:pt x="6641" y="237"/>
                </a:cubicBezTo>
                <a:cubicBezTo>
                  <a:pt x="6641" y="237"/>
                  <a:pt x="6641" y="237"/>
                  <a:pt x="6635" y="231"/>
                </a:cubicBezTo>
                <a:lnTo>
                  <a:pt x="6629" y="231"/>
                </a:lnTo>
                <a:cubicBezTo>
                  <a:pt x="6623" y="231"/>
                  <a:pt x="6623" y="225"/>
                  <a:pt x="6617" y="225"/>
                </a:cubicBezTo>
                <a:cubicBezTo>
                  <a:pt x="6617" y="225"/>
                  <a:pt x="6617" y="225"/>
                  <a:pt x="6611" y="225"/>
                </a:cubicBezTo>
                <a:cubicBezTo>
                  <a:pt x="6605" y="225"/>
                  <a:pt x="6599" y="220"/>
                  <a:pt x="6593" y="220"/>
                </a:cubicBezTo>
                <a:cubicBezTo>
                  <a:pt x="6587" y="220"/>
                  <a:pt x="6587" y="220"/>
                  <a:pt x="6581" y="220"/>
                </a:cubicBezTo>
                <a:cubicBezTo>
                  <a:pt x="6575" y="213"/>
                  <a:pt x="6575" y="213"/>
                  <a:pt x="6569" y="208"/>
                </a:cubicBezTo>
                <a:cubicBezTo>
                  <a:pt x="6563" y="208"/>
                  <a:pt x="6563" y="208"/>
                  <a:pt x="6563" y="208"/>
                </a:cubicBezTo>
                <a:cubicBezTo>
                  <a:pt x="6558" y="208"/>
                  <a:pt x="6558" y="202"/>
                  <a:pt x="6558" y="202"/>
                </a:cubicBezTo>
                <a:cubicBezTo>
                  <a:pt x="6552" y="202"/>
                  <a:pt x="6552" y="202"/>
                  <a:pt x="6552" y="202"/>
                </a:cubicBezTo>
                <a:cubicBezTo>
                  <a:pt x="6546" y="196"/>
                  <a:pt x="6546" y="196"/>
                  <a:pt x="6540" y="196"/>
                </a:cubicBezTo>
                <a:cubicBezTo>
                  <a:pt x="6540" y="190"/>
                  <a:pt x="6534" y="190"/>
                  <a:pt x="6534" y="190"/>
                </a:cubicBezTo>
                <a:lnTo>
                  <a:pt x="6528" y="184"/>
                </a:lnTo>
                <a:lnTo>
                  <a:pt x="6522" y="178"/>
                </a:lnTo>
                <a:cubicBezTo>
                  <a:pt x="6516" y="178"/>
                  <a:pt x="6516" y="178"/>
                  <a:pt x="6516" y="178"/>
                </a:cubicBezTo>
                <a:cubicBezTo>
                  <a:pt x="6510" y="178"/>
                  <a:pt x="6510" y="172"/>
                  <a:pt x="6510" y="172"/>
                </a:cubicBezTo>
                <a:cubicBezTo>
                  <a:pt x="6504" y="172"/>
                  <a:pt x="6504" y="172"/>
                  <a:pt x="6504" y="172"/>
                </a:cubicBezTo>
                <a:cubicBezTo>
                  <a:pt x="6498" y="172"/>
                  <a:pt x="6498" y="172"/>
                  <a:pt x="6492" y="172"/>
                </a:cubicBezTo>
                <a:cubicBezTo>
                  <a:pt x="6469" y="172"/>
                  <a:pt x="6469" y="172"/>
                  <a:pt x="6469" y="172"/>
                </a:cubicBezTo>
                <a:lnTo>
                  <a:pt x="6463" y="172"/>
                </a:lnTo>
                <a:cubicBezTo>
                  <a:pt x="6457" y="172"/>
                  <a:pt x="6451" y="166"/>
                  <a:pt x="6451" y="166"/>
                </a:cubicBezTo>
                <a:cubicBezTo>
                  <a:pt x="6445" y="166"/>
                  <a:pt x="6439" y="166"/>
                  <a:pt x="6439" y="166"/>
                </a:cubicBezTo>
                <a:cubicBezTo>
                  <a:pt x="6433" y="160"/>
                  <a:pt x="6427" y="154"/>
                  <a:pt x="6421" y="154"/>
                </a:cubicBezTo>
                <a:cubicBezTo>
                  <a:pt x="6397" y="154"/>
                  <a:pt x="6386" y="160"/>
                  <a:pt x="6362" y="160"/>
                </a:cubicBezTo>
                <a:cubicBezTo>
                  <a:pt x="6362" y="160"/>
                  <a:pt x="6362" y="160"/>
                  <a:pt x="6362" y="166"/>
                </a:cubicBezTo>
                <a:cubicBezTo>
                  <a:pt x="6362" y="166"/>
                  <a:pt x="6368" y="166"/>
                  <a:pt x="6368" y="172"/>
                </a:cubicBezTo>
                <a:cubicBezTo>
                  <a:pt x="6374" y="178"/>
                  <a:pt x="6374" y="178"/>
                  <a:pt x="6380" y="184"/>
                </a:cubicBezTo>
                <a:cubicBezTo>
                  <a:pt x="6386" y="190"/>
                  <a:pt x="6386" y="190"/>
                  <a:pt x="6391" y="190"/>
                </a:cubicBezTo>
                <a:cubicBezTo>
                  <a:pt x="6391" y="196"/>
                  <a:pt x="6397" y="190"/>
                  <a:pt x="6397" y="190"/>
                </a:cubicBezTo>
                <a:cubicBezTo>
                  <a:pt x="6403" y="196"/>
                  <a:pt x="6403" y="196"/>
                  <a:pt x="6403" y="196"/>
                </a:cubicBezTo>
                <a:cubicBezTo>
                  <a:pt x="6409" y="196"/>
                  <a:pt x="6409" y="202"/>
                  <a:pt x="6409" y="202"/>
                </a:cubicBezTo>
                <a:cubicBezTo>
                  <a:pt x="6409" y="208"/>
                  <a:pt x="6415" y="208"/>
                  <a:pt x="6421" y="213"/>
                </a:cubicBezTo>
                <a:cubicBezTo>
                  <a:pt x="6421" y="213"/>
                  <a:pt x="6421" y="213"/>
                  <a:pt x="6427" y="213"/>
                </a:cubicBezTo>
                <a:cubicBezTo>
                  <a:pt x="6427" y="220"/>
                  <a:pt x="6427" y="220"/>
                  <a:pt x="6427" y="225"/>
                </a:cubicBezTo>
                <a:cubicBezTo>
                  <a:pt x="6433" y="225"/>
                  <a:pt x="6433" y="225"/>
                  <a:pt x="6439" y="225"/>
                </a:cubicBezTo>
                <a:cubicBezTo>
                  <a:pt x="6439" y="231"/>
                  <a:pt x="6439" y="237"/>
                  <a:pt x="6445" y="237"/>
                </a:cubicBezTo>
                <a:cubicBezTo>
                  <a:pt x="6445" y="243"/>
                  <a:pt x="6445" y="243"/>
                  <a:pt x="6445" y="243"/>
                </a:cubicBezTo>
                <a:cubicBezTo>
                  <a:pt x="6445" y="249"/>
                  <a:pt x="6445" y="249"/>
                  <a:pt x="6451" y="255"/>
                </a:cubicBezTo>
                <a:cubicBezTo>
                  <a:pt x="6451" y="255"/>
                  <a:pt x="6451" y="261"/>
                  <a:pt x="6451" y="267"/>
                </a:cubicBezTo>
                <a:cubicBezTo>
                  <a:pt x="6451" y="273"/>
                  <a:pt x="6451" y="273"/>
                  <a:pt x="6451" y="273"/>
                </a:cubicBezTo>
                <a:cubicBezTo>
                  <a:pt x="6439" y="273"/>
                  <a:pt x="6439" y="273"/>
                  <a:pt x="6439" y="273"/>
                </a:cubicBezTo>
                <a:cubicBezTo>
                  <a:pt x="6433" y="273"/>
                  <a:pt x="6433" y="273"/>
                  <a:pt x="6433" y="273"/>
                </a:cubicBezTo>
                <a:cubicBezTo>
                  <a:pt x="6427" y="273"/>
                  <a:pt x="6427" y="273"/>
                  <a:pt x="6421" y="267"/>
                </a:cubicBezTo>
                <a:cubicBezTo>
                  <a:pt x="6421" y="267"/>
                  <a:pt x="6421" y="267"/>
                  <a:pt x="6421" y="261"/>
                </a:cubicBezTo>
                <a:cubicBezTo>
                  <a:pt x="6415" y="261"/>
                  <a:pt x="6409" y="261"/>
                  <a:pt x="6409" y="261"/>
                </a:cubicBezTo>
                <a:lnTo>
                  <a:pt x="6409" y="255"/>
                </a:lnTo>
                <a:cubicBezTo>
                  <a:pt x="6403" y="255"/>
                  <a:pt x="6403" y="255"/>
                  <a:pt x="6403" y="249"/>
                </a:cubicBezTo>
                <a:cubicBezTo>
                  <a:pt x="6397" y="249"/>
                  <a:pt x="6397" y="249"/>
                  <a:pt x="6391" y="243"/>
                </a:cubicBezTo>
                <a:cubicBezTo>
                  <a:pt x="6391" y="243"/>
                  <a:pt x="6386" y="243"/>
                  <a:pt x="6386" y="237"/>
                </a:cubicBezTo>
                <a:cubicBezTo>
                  <a:pt x="6386" y="237"/>
                  <a:pt x="6380" y="237"/>
                  <a:pt x="6380" y="231"/>
                </a:cubicBezTo>
                <a:cubicBezTo>
                  <a:pt x="6374" y="231"/>
                  <a:pt x="6368" y="225"/>
                  <a:pt x="6362" y="225"/>
                </a:cubicBezTo>
                <a:cubicBezTo>
                  <a:pt x="6362" y="225"/>
                  <a:pt x="6362" y="220"/>
                  <a:pt x="6356" y="220"/>
                </a:cubicBezTo>
                <a:cubicBezTo>
                  <a:pt x="6356" y="220"/>
                  <a:pt x="6356" y="220"/>
                  <a:pt x="6350" y="220"/>
                </a:cubicBezTo>
                <a:cubicBezTo>
                  <a:pt x="6350" y="213"/>
                  <a:pt x="6350" y="213"/>
                  <a:pt x="6344" y="213"/>
                </a:cubicBezTo>
                <a:cubicBezTo>
                  <a:pt x="6344" y="208"/>
                  <a:pt x="6338" y="208"/>
                  <a:pt x="6338" y="202"/>
                </a:cubicBezTo>
                <a:cubicBezTo>
                  <a:pt x="6332" y="202"/>
                  <a:pt x="6332" y="202"/>
                  <a:pt x="6332" y="202"/>
                </a:cubicBezTo>
                <a:cubicBezTo>
                  <a:pt x="6326" y="202"/>
                  <a:pt x="6326" y="202"/>
                  <a:pt x="6326" y="202"/>
                </a:cubicBezTo>
                <a:cubicBezTo>
                  <a:pt x="6320" y="202"/>
                  <a:pt x="6314" y="202"/>
                  <a:pt x="6309" y="196"/>
                </a:cubicBezTo>
                <a:lnTo>
                  <a:pt x="6303" y="196"/>
                </a:lnTo>
                <a:cubicBezTo>
                  <a:pt x="6303" y="190"/>
                  <a:pt x="6303" y="190"/>
                  <a:pt x="6303" y="184"/>
                </a:cubicBezTo>
                <a:lnTo>
                  <a:pt x="6297" y="184"/>
                </a:lnTo>
                <a:cubicBezTo>
                  <a:pt x="6297" y="178"/>
                  <a:pt x="6291" y="178"/>
                  <a:pt x="6291" y="178"/>
                </a:cubicBezTo>
                <a:cubicBezTo>
                  <a:pt x="6285" y="178"/>
                  <a:pt x="6285" y="178"/>
                  <a:pt x="6279" y="178"/>
                </a:cubicBezTo>
                <a:cubicBezTo>
                  <a:pt x="6279" y="178"/>
                  <a:pt x="6279" y="178"/>
                  <a:pt x="6273" y="178"/>
                </a:cubicBezTo>
                <a:cubicBezTo>
                  <a:pt x="6273" y="178"/>
                  <a:pt x="6267" y="172"/>
                  <a:pt x="6261" y="172"/>
                </a:cubicBezTo>
                <a:cubicBezTo>
                  <a:pt x="6243" y="172"/>
                  <a:pt x="6243" y="172"/>
                  <a:pt x="6243" y="172"/>
                </a:cubicBezTo>
                <a:cubicBezTo>
                  <a:pt x="6243" y="184"/>
                  <a:pt x="6243" y="184"/>
                  <a:pt x="6243" y="184"/>
                </a:cubicBezTo>
                <a:cubicBezTo>
                  <a:pt x="6243" y="190"/>
                  <a:pt x="6243" y="190"/>
                  <a:pt x="6249" y="196"/>
                </a:cubicBezTo>
                <a:cubicBezTo>
                  <a:pt x="6249" y="202"/>
                  <a:pt x="6255" y="208"/>
                  <a:pt x="6255" y="213"/>
                </a:cubicBezTo>
                <a:cubicBezTo>
                  <a:pt x="6261" y="213"/>
                  <a:pt x="6261" y="220"/>
                  <a:pt x="6261" y="220"/>
                </a:cubicBezTo>
                <a:cubicBezTo>
                  <a:pt x="6261" y="225"/>
                  <a:pt x="6261" y="225"/>
                  <a:pt x="6261" y="231"/>
                </a:cubicBezTo>
                <a:cubicBezTo>
                  <a:pt x="6255" y="231"/>
                  <a:pt x="6261" y="231"/>
                  <a:pt x="6261" y="237"/>
                </a:cubicBezTo>
                <a:lnTo>
                  <a:pt x="6255" y="243"/>
                </a:lnTo>
                <a:cubicBezTo>
                  <a:pt x="6255" y="249"/>
                  <a:pt x="6255" y="249"/>
                  <a:pt x="6255" y="249"/>
                </a:cubicBezTo>
                <a:cubicBezTo>
                  <a:pt x="6255" y="249"/>
                  <a:pt x="6255" y="249"/>
                  <a:pt x="6255" y="255"/>
                </a:cubicBezTo>
                <a:cubicBezTo>
                  <a:pt x="6249" y="261"/>
                  <a:pt x="6249" y="267"/>
                  <a:pt x="6243" y="279"/>
                </a:cubicBezTo>
                <a:lnTo>
                  <a:pt x="6243" y="285"/>
                </a:lnTo>
                <a:cubicBezTo>
                  <a:pt x="6243" y="285"/>
                  <a:pt x="6243" y="291"/>
                  <a:pt x="6237" y="291"/>
                </a:cubicBezTo>
                <a:cubicBezTo>
                  <a:pt x="6237" y="291"/>
                  <a:pt x="6237" y="291"/>
                  <a:pt x="6231" y="291"/>
                </a:cubicBezTo>
                <a:cubicBezTo>
                  <a:pt x="6225" y="291"/>
                  <a:pt x="6225" y="291"/>
                  <a:pt x="6220" y="291"/>
                </a:cubicBezTo>
                <a:lnTo>
                  <a:pt x="6214" y="285"/>
                </a:lnTo>
                <a:cubicBezTo>
                  <a:pt x="6208" y="285"/>
                  <a:pt x="6202" y="279"/>
                  <a:pt x="6202" y="273"/>
                </a:cubicBezTo>
                <a:cubicBezTo>
                  <a:pt x="6202" y="273"/>
                  <a:pt x="6202" y="273"/>
                  <a:pt x="6202" y="267"/>
                </a:cubicBezTo>
                <a:cubicBezTo>
                  <a:pt x="6202" y="267"/>
                  <a:pt x="6202" y="261"/>
                  <a:pt x="6202" y="255"/>
                </a:cubicBezTo>
                <a:cubicBezTo>
                  <a:pt x="6202" y="255"/>
                  <a:pt x="6208" y="255"/>
                  <a:pt x="6208" y="249"/>
                </a:cubicBezTo>
                <a:cubicBezTo>
                  <a:pt x="6214" y="243"/>
                  <a:pt x="6214" y="243"/>
                  <a:pt x="6220" y="237"/>
                </a:cubicBezTo>
                <a:cubicBezTo>
                  <a:pt x="6220" y="237"/>
                  <a:pt x="6225" y="237"/>
                  <a:pt x="6225" y="231"/>
                </a:cubicBezTo>
                <a:cubicBezTo>
                  <a:pt x="6225" y="231"/>
                  <a:pt x="6225" y="231"/>
                  <a:pt x="6225" y="225"/>
                </a:cubicBezTo>
                <a:cubicBezTo>
                  <a:pt x="6225" y="225"/>
                  <a:pt x="6225" y="225"/>
                  <a:pt x="6225" y="220"/>
                </a:cubicBezTo>
                <a:cubicBezTo>
                  <a:pt x="6225" y="220"/>
                  <a:pt x="6220" y="220"/>
                  <a:pt x="6220" y="213"/>
                </a:cubicBezTo>
                <a:cubicBezTo>
                  <a:pt x="6220" y="213"/>
                  <a:pt x="6220" y="208"/>
                  <a:pt x="6214" y="208"/>
                </a:cubicBezTo>
                <a:cubicBezTo>
                  <a:pt x="6214" y="202"/>
                  <a:pt x="6208" y="202"/>
                  <a:pt x="6208" y="202"/>
                </a:cubicBezTo>
                <a:cubicBezTo>
                  <a:pt x="6208" y="196"/>
                  <a:pt x="6208" y="196"/>
                  <a:pt x="6208" y="196"/>
                </a:cubicBezTo>
                <a:lnTo>
                  <a:pt x="6214" y="190"/>
                </a:lnTo>
                <a:cubicBezTo>
                  <a:pt x="6208" y="184"/>
                  <a:pt x="6208" y="184"/>
                  <a:pt x="6202" y="178"/>
                </a:cubicBezTo>
                <a:cubicBezTo>
                  <a:pt x="6202" y="178"/>
                  <a:pt x="6202" y="178"/>
                  <a:pt x="6196" y="172"/>
                </a:cubicBezTo>
                <a:cubicBezTo>
                  <a:pt x="6196" y="172"/>
                  <a:pt x="6190" y="172"/>
                  <a:pt x="6190" y="166"/>
                </a:cubicBezTo>
                <a:lnTo>
                  <a:pt x="6184" y="166"/>
                </a:lnTo>
                <a:cubicBezTo>
                  <a:pt x="6178" y="160"/>
                  <a:pt x="6178" y="160"/>
                  <a:pt x="6178" y="160"/>
                </a:cubicBezTo>
                <a:cubicBezTo>
                  <a:pt x="6172" y="154"/>
                  <a:pt x="6172" y="160"/>
                  <a:pt x="6166" y="160"/>
                </a:cubicBezTo>
                <a:lnTo>
                  <a:pt x="6160" y="160"/>
                </a:lnTo>
                <a:cubicBezTo>
                  <a:pt x="6154" y="160"/>
                  <a:pt x="6154" y="160"/>
                  <a:pt x="6154" y="160"/>
                </a:cubicBezTo>
                <a:cubicBezTo>
                  <a:pt x="6148" y="160"/>
                  <a:pt x="6143" y="160"/>
                  <a:pt x="6143" y="166"/>
                </a:cubicBezTo>
                <a:cubicBezTo>
                  <a:pt x="6136" y="166"/>
                  <a:pt x="6136" y="166"/>
                  <a:pt x="6136" y="166"/>
                </a:cubicBezTo>
                <a:cubicBezTo>
                  <a:pt x="6131" y="166"/>
                  <a:pt x="6125" y="172"/>
                  <a:pt x="6119" y="172"/>
                </a:cubicBezTo>
                <a:cubicBezTo>
                  <a:pt x="6119" y="178"/>
                  <a:pt x="6119" y="178"/>
                  <a:pt x="6113" y="178"/>
                </a:cubicBezTo>
                <a:cubicBezTo>
                  <a:pt x="6113" y="178"/>
                  <a:pt x="6113" y="184"/>
                  <a:pt x="6107" y="184"/>
                </a:cubicBezTo>
                <a:cubicBezTo>
                  <a:pt x="6107" y="184"/>
                  <a:pt x="6107" y="184"/>
                  <a:pt x="6101" y="184"/>
                </a:cubicBezTo>
                <a:cubicBezTo>
                  <a:pt x="6101" y="184"/>
                  <a:pt x="6101" y="184"/>
                  <a:pt x="6095" y="184"/>
                </a:cubicBezTo>
                <a:cubicBezTo>
                  <a:pt x="6095" y="184"/>
                  <a:pt x="6095" y="190"/>
                  <a:pt x="6089" y="190"/>
                </a:cubicBezTo>
                <a:lnTo>
                  <a:pt x="6083" y="190"/>
                </a:lnTo>
                <a:cubicBezTo>
                  <a:pt x="6077" y="190"/>
                  <a:pt x="6077" y="196"/>
                  <a:pt x="6077" y="196"/>
                </a:cubicBezTo>
                <a:cubicBezTo>
                  <a:pt x="6071" y="196"/>
                  <a:pt x="6065" y="196"/>
                  <a:pt x="6065" y="196"/>
                </a:cubicBezTo>
                <a:cubicBezTo>
                  <a:pt x="6059" y="196"/>
                  <a:pt x="6059" y="196"/>
                  <a:pt x="6059" y="196"/>
                </a:cubicBezTo>
                <a:cubicBezTo>
                  <a:pt x="6024" y="196"/>
                  <a:pt x="6024" y="196"/>
                  <a:pt x="6024" y="196"/>
                </a:cubicBezTo>
                <a:cubicBezTo>
                  <a:pt x="6018" y="196"/>
                  <a:pt x="6018" y="196"/>
                  <a:pt x="6018" y="196"/>
                </a:cubicBezTo>
                <a:cubicBezTo>
                  <a:pt x="6012" y="196"/>
                  <a:pt x="6012" y="196"/>
                  <a:pt x="6006" y="202"/>
                </a:cubicBezTo>
                <a:cubicBezTo>
                  <a:pt x="6006" y="202"/>
                  <a:pt x="6006" y="202"/>
                  <a:pt x="6000" y="202"/>
                </a:cubicBezTo>
                <a:cubicBezTo>
                  <a:pt x="6000" y="202"/>
                  <a:pt x="5994" y="208"/>
                  <a:pt x="5988" y="208"/>
                </a:cubicBezTo>
                <a:lnTo>
                  <a:pt x="5988" y="208"/>
                </a:lnTo>
                <a:cubicBezTo>
                  <a:pt x="5982" y="208"/>
                  <a:pt x="5982" y="202"/>
                  <a:pt x="5977" y="202"/>
                </a:cubicBezTo>
                <a:cubicBezTo>
                  <a:pt x="5965" y="202"/>
                  <a:pt x="5959" y="208"/>
                  <a:pt x="5947" y="208"/>
                </a:cubicBezTo>
                <a:cubicBezTo>
                  <a:pt x="5941" y="208"/>
                  <a:pt x="5941" y="208"/>
                  <a:pt x="5935" y="208"/>
                </a:cubicBezTo>
                <a:cubicBezTo>
                  <a:pt x="5935" y="208"/>
                  <a:pt x="5935" y="208"/>
                  <a:pt x="5929" y="208"/>
                </a:cubicBezTo>
                <a:cubicBezTo>
                  <a:pt x="5929" y="208"/>
                  <a:pt x="5929" y="213"/>
                  <a:pt x="5923" y="213"/>
                </a:cubicBezTo>
                <a:cubicBezTo>
                  <a:pt x="5923" y="213"/>
                  <a:pt x="5929" y="220"/>
                  <a:pt x="5923" y="220"/>
                </a:cubicBezTo>
                <a:cubicBezTo>
                  <a:pt x="5929" y="220"/>
                  <a:pt x="5929" y="225"/>
                  <a:pt x="5929" y="225"/>
                </a:cubicBezTo>
                <a:lnTo>
                  <a:pt x="5935" y="225"/>
                </a:lnTo>
                <a:cubicBezTo>
                  <a:pt x="5935" y="225"/>
                  <a:pt x="5935" y="225"/>
                  <a:pt x="5941" y="225"/>
                </a:cubicBezTo>
                <a:cubicBezTo>
                  <a:pt x="5947" y="231"/>
                  <a:pt x="5947" y="225"/>
                  <a:pt x="5953" y="225"/>
                </a:cubicBezTo>
                <a:cubicBezTo>
                  <a:pt x="5959" y="231"/>
                  <a:pt x="5959" y="231"/>
                  <a:pt x="5959" y="231"/>
                </a:cubicBezTo>
                <a:cubicBezTo>
                  <a:pt x="5965" y="231"/>
                  <a:pt x="5965" y="231"/>
                  <a:pt x="5970" y="237"/>
                </a:cubicBezTo>
                <a:cubicBezTo>
                  <a:pt x="5970" y="237"/>
                  <a:pt x="5970" y="237"/>
                  <a:pt x="5977" y="243"/>
                </a:cubicBezTo>
                <a:cubicBezTo>
                  <a:pt x="5977" y="243"/>
                  <a:pt x="5977" y="243"/>
                  <a:pt x="5977" y="249"/>
                </a:cubicBezTo>
                <a:cubicBezTo>
                  <a:pt x="5977" y="249"/>
                  <a:pt x="5982" y="249"/>
                  <a:pt x="5982" y="255"/>
                </a:cubicBezTo>
                <a:cubicBezTo>
                  <a:pt x="5982" y="255"/>
                  <a:pt x="5982" y="261"/>
                  <a:pt x="5988" y="261"/>
                </a:cubicBezTo>
                <a:cubicBezTo>
                  <a:pt x="5988" y="261"/>
                  <a:pt x="5988" y="261"/>
                  <a:pt x="5994" y="261"/>
                </a:cubicBezTo>
                <a:cubicBezTo>
                  <a:pt x="6000" y="261"/>
                  <a:pt x="6000" y="267"/>
                  <a:pt x="6006" y="267"/>
                </a:cubicBezTo>
                <a:cubicBezTo>
                  <a:pt x="6006" y="267"/>
                  <a:pt x="6006" y="267"/>
                  <a:pt x="6012" y="267"/>
                </a:cubicBezTo>
                <a:cubicBezTo>
                  <a:pt x="6012" y="267"/>
                  <a:pt x="6018" y="267"/>
                  <a:pt x="6024" y="267"/>
                </a:cubicBezTo>
                <a:cubicBezTo>
                  <a:pt x="6024" y="267"/>
                  <a:pt x="6024" y="267"/>
                  <a:pt x="6030" y="267"/>
                </a:cubicBezTo>
                <a:cubicBezTo>
                  <a:pt x="6030" y="273"/>
                  <a:pt x="6030" y="273"/>
                  <a:pt x="6036" y="273"/>
                </a:cubicBezTo>
                <a:cubicBezTo>
                  <a:pt x="6036" y="279"/>
                  <a:pt x="6042" y="279"/>
                  <a:pt x="6042" y="279"/>
                </a:cubicBezTo>
                <a:cubicBezTo>
                  <a:pt x="6048" y="279"/>
                  <a:pt x="6048" y="285"/>
                  <a:pt x="6048" y="285"/>
                </a:cubicBezTo>
                <a:cubicBezTo>
                  <a:pt x="6054" y="285"/>
                  <a:pt x="6054" y="285"/>
                  <a:pt x="6054" y="285"/>
                </a:cubicBezTo>
                <a:cubicBezTo>
                  <a:pt x="6059" y="291"/>
                  <a:pt x="6059" y="291"/>
                  <a:pt x="6065" y="297"/>
                </a:cubicBezTo>
                <a:cubicBezTo>
                  <a:pt x="6059" y="302"/>
                  <a:pt x="6059" y="302"/>
                  <a:pt x="6059" y="302"/>
                </a:cubicBezTo>
                <a:cubicBezTo>
                  <a:pt x="6036" y="302"/>
                  <a:pt x="6036" y="302"/>
                  <a:pt x="6036" y="302"/>
                </a:cubicBezTo>
                <a:cubicBezTo>
                  <a:pt x="6036" y="302"/>
                  <a:pt x="6036" y="297"/>
                  <a:pt x="6030" y="297"/>
                </a:cubicBezTo>
                <a:cubicBezTo>
                  <a:pt x="6030" y="297"/>
                  <a:pt x="6030" y="297"/>
                  <a:pt x="6024" y="297"/>
                </a:cubicBezTo>
                <a:cubicBezTo>
                  <a:pt x="6024" y="297"/>
                  <a:pt x="6024" y="297"/>
                  <a:pt x="6018" y="297"/>
                </a:cubicBezTo>
                <a:cubicBezTo>
                  <a:pt x="6012" y="291"/>
                  <a:pt x="6012" y="291"/>
                  <a:pt x="6006" y="291"/>
                </a:cubicBezTo>
                <a:cubicBezTo>
                  <a:pt x="6000" y="291"/>
                  <a:pt x="6000" y="285"/>
                  <a:pt x="6000" y="285"/>
                </a:cubicBezTo>
                <a:cubicBezTo>
                  <a:pt x="5994" y="285"/>
                  <a:pt x="5994" y="279"/>
                  <a:pt x="5994" y="279"/>
                </a:cubicBezTo>
                <a:cubicBezTo>
                  <a:pt x="5988" y="279"/>
                  <a:pt x="5988" y="279"/>
                  <a:pt x="5988" y="273"/>
                </a:cubicBezTo>
                <a:cubicBezTo>
                  <a:pt x="5982" y="273"/>
                  <a:pt x="5982" y="273"/>
                  <a:pt x="5982" y="267"/>
                </a:cubicBezTo>
                <a:cubicBezTo>
                  <a:pt x="5970" y="267"/>
                  <a:pt x="5970" y="273"/>
                  <a:pt x="5959" y="267"/>
                </a:cubicBezTo>
                <a:cubicBezTo>
                  <a:pt x="5959" y="267"/>
                  <a:pt x="5959" y="267"/>
                  <a:pt x="5953" y="267"/>
                </a:cubicBezTo>
                <a:cubicBezTo>
                  <a:pt x="5947" y="267"/>
                  <a:pt x="5947" y="267"/>
                  <a:pt x="5947" y="267"/>
                </a:cubicBezTo>
                <a:cubicBezTo>
                  <a:pt x="5947" y="267"/>
                  <a:pt x="5947" y="267"/>
                  <a:pt x="5941" y="267"/>
                </a:cubicBezTo>
                <a:cubicBezTo>
                  <a:pt x="5935" y="267"/>
                  <a:pt x="5935" y="261"/>
                  <a:pt x="5935" y="261"/>
                </a:cubicBezTo>
                <a:cubicBezTo>
                  <a:pt x="5929" y="255"/>
                  <a:pt x="5929" y="255"/>
                  <a:pt x="5923" y="255"/>
                </a:cubicBezTo>
                <a:cubicBezTo>
                  <a:pt x="5917" y="255"/>
                  <a:pt x="5917" y="255"/>
                  <a:pt x="5917" y="255"/>
                </a:cubicBezTo>
                <a:cubicBezTo>
                  <a:pt x="5911" y="249"/>
                  <a:pt x="5905" y="249"/>
                  <a:pt x="5899" y="249"/>
                </a:cubicBezTo>
                <a:cubicBezTo>
                  <a:pt x="5899" y="243"/>
                  <a:pt x="5899" y="243"/>
                  <a:pt x="5893" y="243"/>
                </a:cubicBezTo>
                <a:cubicBezTo>
                  <a:pt x="5893" y="237"/>
                  <a:pt x="5888" y="237"/>
                  <a:pt x="5888" y="237"/>
                </a:cubicBezTo>
                <a:cubicBezTo>
                  <a:pt x="5888" y="231"/>
                  <a:pt x="5888" y="231"/>
                  <a:pt x="5888" y="231"/>
                </a:cubicBezTo>
                <a:cubicBezTo>
                  <a:pt x="5882" y="225"/>
                  <a:pt x="5882" y="225"/>
                  <a:pt x="5882" y="225"/>
                </a:cubicBezTo>
                <a:cubicBezTo>
                  <a:pt x="5876" y="225"/>
                  <a:pt x="5876" y="225"/>
                  <a:pt x="5876" y="225"/>
                </a:cubicBezTo>
                <a:cubicBezTo>
                  <a:pt x="5864" y="225"/>
                  <a:pt x="5858" y="225"/>
                  <a:pt x="5852" y="231"/>
                </a:cubicBezTo>
                <a:cubicBezTo>
                  <a:pt x="5846" y="231"/>
                  <a:pt x="5846" y="231"/>
                  <a:pt x="5846" y="231"/>
                </a:cubicBezTo>
                <a:cubicBezTo>
                  <a:pt x="5840" y="231"/>
                  <a:pt x="5840" y="231"/>
                  <a:pt x="5840" y="237"/>
                </a:cubicBezTo>
                <a:cubicBezTo>
                  <a:pt x="5834" y="237"/>
                  <a:pt x="5834" y="237"/>
                  <a:pt x="5834" y="237"/>
                </a:cubicBezTo>
                <a:cubicBezTo>
                  <a:pt x="5828" y="243"/>
                  <a:pt x="5828" y="237"/>
                  <a:pt x="5822" y="243"/>
                </a:cubicBezTo>
                <a:cubicBezTo>
                  <a:pt x="5822" y="243"/>
                  <a:pt x="5822" y="243"/>
                  <a:pt x="5816" y="243"/>
                </a:cubicBezTo>
                <a:cubicBezTo>
                  <a:pt x="5816" y="249"/>
                  <a:pt x="5811" y="249"/>
                  <a:pt x="5804" y="249"/>
                </a:cubicBezTo>
                <a:cubicBezTo>
                  <a:pt x="5804" y="249"/>
                  <a:pt x="5799" y="249"/>
                  <a:pt x="5799" y="255"/>
                </a:cubicBezTo>
                <a:cubicBezTo>
                  <a:pt x="5793" y="255"/>
                  <a:pt x="5793" y="255"/>
                  <a:pt x="5793" y="261"/>
                </a:cubicBezTo>
                <a:cubicBezTo>
                  <a:pt x="5793" y="267"/>
                  <a:pt x="5793" y="273"/>
                  <a:pt x="5799" y="273"/>
                </a:cubicBezTo>
                <a:cubicBezTo>
                  <a:pt x="5799" y="279"/>
                  <a:pt x="5804" y="279"/>
                  <a:pt x="5804" y="279"/>
                </a:cubicBezTo>
                <a:cubicBezTo>
                  <a:pt x="5804" y="285"/>
                  <a:pt x="5804" y="285"/>
                  <a:pt x="5804" y="285"/>
                </a:cubicBezTo>
                <a:cubicBezTo>
                  <a:pt x="5811" y="291"/>
                  <a:pt x="5811" y="291"/>
                  <a:pt x="5811" y="291"/>
                </a:cubicBezTo>
                <a:cubicBezTo>
                  <a:pt x="5811" y="338"/>
                  <a:pt x="5811" y="338"/>
                  <a:pt x="5811" y="338"/>
                </a:cubicBezTo>
                <a:cubicBezTo>
                  <a:pt x="5775" y="338"/>
                  <a:pt x="5775" y="338"/>
                  <a:pt x="5775" y="338"/>
                </a:cubicBezTo>
                <a:cubicBezTo>
                  <a:pt x="5769" y="338"/>
                  <a:pt x="5769" y="338"/>
                  <a:pt x="5763" y="338"/>
                </a:cubicBezTo>
                <a:cubicBezTo>
                  <a:pt x="5757" y="332"/>
                  <a:pt x="5757" y="332"/>
                  <a:pt x="5757" y="332"/>
                </a:cubicBezTo>
                <a:cubicBezTo>
                  <a:pt x="5751" y="332"/>
                  <a:pt x="5751" y="326"/>
                  <a:pt x="5751" y="326"/>
                </a:cubicBezTo>
                <a:cubicBezTo>
                  <a:pt x="5745" y="326"/>
                  <a:pt x="5745" y="326"/>
                  <a:pt x="5745" y="326"/>
                </a:cubicBezTo>
                <a:cubicBezTo>
                  <a:pt x="5716" y="326"/>
                  <a:pt x="5704" y="320"/>
                  <a:pt x="5680" y="320"/>
                </a:cubicBezTo>
                <a:cubicBezTo>
                  <a:pt x="5680" y="326"/>
                  <a:pt x="5674" y="326"/>
                  <a:pt x="5674" y="326"/>
                </a:cubicBezTo>
                <a:cubicBezTo>
                  <a:pt x="5668" y="332"/>
                  <a:pt x="5668" y="332"/>
                  <a:pt x="5668" y="338"/>
                </a:cubicBezTo>
                <a:lnTo>
                  <a:pt x="5662" y="344"/>
                </a:lnTo>
                <a:cubicBezTo>
                  <a:pt x="5656" y="344"/>
                  <a:pt x="5656" y="344"/>
                  <a:pt x="5650" y="344"/>
                </a:cubicBezTo>
                <a:cubicBezTo>
                  <a:pt x="5645" y="350"/>
                  <a:pt x="5638" y="350"/>
                  <a:pt x="5633" y="356"/>
                </a:cubicBezTo>
                <a:cubicBezTo>
                  <a:pt x="5627" y="356"/>
                  <a:pt x="5627" y="356"/>
                  <a:pt x="5621" y="356"/>
                </a:cubicBezTo>
                <a:cubicBezTo>
                  <a:pt x="5615" y="356"/>
                  <a:pt x="5615" y="362"/>
                  <a:pt x="5609" y="368"/>
                </a:cubicBezTo>
                <a:cubicBezTo>
                  <a:pt x="5603" y="374"/>
                  <a:pt x="5603" y="374"/>
                  <a:pt x="5603" y="374"/>
                </a:cubicBezTo>
                <a:cubicBezTo>
                  <a:pt x="5603" y="374"/>
                  <a:pt x="5597" y="379"/>
                  <a:pt x="5591" y="379"/>
                </a:cubicBezTo>
                <a:cubicBezTo>
                  <a:pt x="5591" y="386"/>
                  <a:pt x="5591" y="386"/>
                  <a:pt x="5585" y="386"/>
                </a:cubicBezTo>
                <a:lnTo>
                  <a:pt x="5579" y="386"/>
                </a:lnTo>
                <a:cubicBezTo>
                  <a:pt x="5579" y="391"/>
                  <a:pt x="5573" y="386"/>
                  <a:pt x="5567" y="386"/>
                </a:cubicBezTo>
                <a:lnTo>
                  <a:pt x="5561" y="386"/>
                </a:lnTo>
                <a:cubicBezTo>
                  <a:pt x="5556" y="386"/>
                  <a:pt x="5556" y="391"/>
                  <a:pt x="5550" y="391"/>
                </a:cubicBezTo>
                <a:cubicBezTo>
                  <a:pt x="5550" y="391"/>
                  <a:pt x="5550" y="391"/>
                  <a:pt x="5544" y="391"/>
                </a:cubicBezTo>
                <a:lnTo>
                  <a:pt x="5538" y="391"/>
                </a:lnTo>
                <a:cubicBezTo>
                  <a:pt x="5538" y="397"/>
                  <a:pt x="5532" y="397"/>
                  <a:pt x="5532" y="397"/>
                </a:cubicBezTo>
                <a:cubicBezTo>
                  <a:pt x="5526" y="397"/>
                  <a:pt x="5526" y="403"/>
                  <a:pt x="5526" y="403"/>
                </a:cubicBezTo>
                <a:cubicBezTo>
                  <a:pt x="5520" y="403"/>
                  <a:pt x="5520" y="403"/>
                  <a:pt x="5520" y="403"/>
                </a:cubicBezTo>
                <a:lnTo>
                  <a:pt x="5520" y="409"/>
                </a:lnTo>
                <a:cubicBezTo>
                  <a:pt x="5514" y="415"/>
                  <a:pt x="5514" y="415"/>
                  <a:pt x="5514" y="415"/>
                </a:cubicBezTo>
                <a:cubicBezTo>
                  <a:pt x="5508" y="415"/>
                  <a:pt x="5508" y="415"/>
                  <a:pt x="5508" y="415"/>
                </a:cubicBezTo>
                <a:cubicBezTo>
                  <a:pt x="5502" y="415"/>
                  <a:pt x="5502" y="415"/>
                  <a:pt x="5502" y="415"/>
                </a:cubicBezTo>
                <a:cubicBezTo>
                  <a:pt x="5496" y="415"/>
                  <a:pt x="5496" y="421"/>
                  <a:pt x="5496" y="421"/>
                </a:cubicBezTo>
                <a:cubicBezTo>
                  <a:pt x="5496" y="427"/>
                  <a:pt x="5490" y="433"/>
                  <a:pt x="5484" y="439"/>
                </a:cubicBezTo>
                <a:cubicBezTo>
                  <a:pt x="5484" y="439"/>
                  <a:pt x="5484" y="439"/>
                  <a:pt x="5484" y="445"/>
                </a:cubicBezTo>
                <a:lnTo>
                  <a:pt x="5479" y="445"/>
                </a:lnTo>
                <a:cubicBezTo>
                  <a:pt x="5479" y="445"/>
                  <a:pt x="5472" y="445"/>
                  <a:pt x="5472" y="451"/>
                </a:cubicBezTo>
                <a:cubicBezTo>
                  <a:pt x="5472" y="457"/>
                  <a:pt x="5472" y="457"/>
                  <a:pt x="5472" y="463"/>
                </a:cubicBezTo>
                <a:cubicBezTo>
                  <a:pt x="5484" y="463"/>
                  <a:pt x="5484" y="463"/>
                  <a:pt x="5484" y="463"/>
                </a:cubicBezTo>
                <a:cubicBezTo>
                  <a:pt x="5490" y="463"/>
                  <a:pt x="5490" y="463"/>
                  <a:pt x="5496" y="463"/>
                </a:cubicBezTo>
                <a:cubicBezTo>
                  <a:pt x="5502" y="463"/>
                  <a:pt x="5508" y="463"/>
                  <a:pt x="5514" y="468"/>
                </a:cubicBezTo>
                <a:cubicBezTo>
                  <a:pt x="5514" y="468"/>
                  <a:pt x="5514" y="468"/>
                  <a:pt x="5520" y="468"/>
                </a:cubicBezTo>
                <a:cubicBezTo>
                  <a:pt x="5520" y="474"/>
                  <a:pt x="5520" y="474"/>
                  <a:pt x="5520" y="474"/>
                </a:cubicBezTo>
                <a:cubicBezTo>
                  <a:pt x="5526" y="474"/>
                  <a:pt x="5526" y="474"/>
                  <a:pt x="5526" y="474"/>
                </a:cubicBezTo>
                <a:cubicBezTo>
                  <a:pt x="5532" y="474"/>
                  <a:pt x="5538" y="474"/>
                  <a:pt x="5544" y="474"/>
                </a:cubicBezTo>
                <a:cubicBezTo>
                  <a:pt x="5550" y="474"/>
                  <a:pt x="5556" y="480"/>
                  <a:pt x="5561" y="474"/>
                </a:cubicBezTo>
                <a:cubicBezTo>
                  <a:pt x="5567" y="474"/>
                  <a:pt x="5573" y="474"/>
                  <a:pt x="5573" y="474"/>
                </a:cubicBezTo>
                <a:cubicBezTo>
                  <a:pt x="5579" y="474"/>
                  <a:pt x="5579" y="474"/>
                  <a:pt x="5579" y="468"/>
                </a:cubicBezTo>
                <a:cubicBezTo>
                  <a:pt x="5585" y="468"/>
                  <a:pt x="5585" y="468"/>
                  <a:pt x="5585" y="463"/>
                </a:cubicBezTo>
                <a:cubicBezTo>
                  <a:pt x="5591" y="463"/>
                  <a:pt x="5591" y="463"/>
                  <a:pt x="5597" y="463"/>
                </a:cubicBezTo>
                <a:cubicBezTo>
                  <a:pt x="5603" y="463"/>
                  <a:pt x="5603" y="468"/>
                  <a:pt x="5603" y="474"/>
                </a:cubicBezTo>
                <a:cubicBezTo>
                  <a:pt x="5603" y="474"/>
                  <a:pt x="5603" y="480"/>
                  <a:pt x="5603" y="486"/>
                </a:cubicBezTo>
                <a:lnTo>
                  <a:pt x="5603" y="492"/>
                </a:lnTo>
                <a:cubicBezTo>
                  <a:pt x="5603" y="498"/>
                  <a:pt x="5603" y="498"/>
                  <a:pt x="5609" y="498"/>
                </a:cubicBezTo>
                <a:cubicBezTo>
                  <a:pt x="5609" y="504"/>
                  <a:pt x="5609" y="504"/>
                  <a:pt x="5609" y="504"/>
                </a:cubicBezTo>
                <a:cubicBezTo>
                  <a:pt x="5609" y="510"/>
                  <a:pt x="5609" y="510"/>
                  <a:pt x="5609" y="510"/>
                </a:cubicBezTo>
                <a:cubicBezTo>
                  <a:pt x="5609" y="540"/>
                  <a:pt x="5609" y="540"/>
                  <a:pt x="5609" y="540"/>
                </a:cubicBezTo>
                <a:cubicBezTo>
                  <a:pt x="5609" y="552"/>
                  <a:pt x="5603" y="557"/>
                  <a:pt x="5597" y="569"/>
                </a:cubicBezTo>
                <a:cubicBezTo>
                  <a:pt x="5591" y="569"/>
                  <a:pt x="5591" y="569"/>
                  <a:pt x="5591" y="569"/>
                </a:cubicBezTo>
                <a:cubicBezTo>
                  <a:pt x="5585" y="575"/>
                  <a:pt x="5585" y="575"/>
                  <a:pt x="5585" y="575"/>
                </a:cubicBezTo>
                <a:cubicBezTo>
                  <a:pt x="5579" y="575"/>
                  <a:pt x="5573" y="575"/>
                  <a:pt x="5567" y="575"/>
                </a:cubicBezTo>
                <a:cubicBezTo>
                  <a:pt x="5561" y="575"/>
                  <a:pt x="5561" y="575"/>
                  <a:pt x="5561" y="575"/>
                </a:cubicBezTo>
                <a:cubicBezTo>
                  <a:pt x="5556" y="575"/>
                  <a:pt x="5556" y="575"/>
                  <a:pt x="5550" y="575"/>
                </a:cubicBezTo>
                <a:cubicBezTo>
                  <a:pt x="5550" y="575"/>
                  <a:pt x="5544" y="575"/>
                  <a:pt x="5538" y="575"/>
                </a:cubicBezTo>
                <a:cubicBezTo>
                  <a:pt x="5532" y="575"/>
                  <a:pt x="5532" y="575"/>
                  <a:pt x="5526" y="575"/>
                </a:cubicBezTo>
                <a:cubicBezTo>
                  <a:pt x="5526" y="581"/>
                  <a:pt x="5526" y="581"/>
                  <a:pt x="5520" y="581"/>
                </a:cubicBezTo>
                <a:cubicBezTo>
                  <a:pt x="5520" y="587"/>
                  <a:pt x="5514" y="587"/>
                  <a:pt x="5514" y="587"/>
                </a:cubicBezTo>
                <a:cubicBezTo>
                  <a:pt x="5508" y="587"/>
                  <a:pt x="5508" y="587"/>
                  <a:pt x="5502" y="587"/>
                </a:cubicBezTo>
                <a:cubicBezTo>
                  <a:pt x="5479" y="587"/>
                  <a:pt x="5479" y="587"/>
                  <a:pt x="5479" y="587"/>
                </a:cubicBezTo>
                <a:cubicBezTo>
                  <a:pt x="5472" y="587"/>
                  <a:pt x="5467" y="587"/>
                  <a:pt x="5455" y="587"/>
                </a:cubicBezTo>
                <a:cubicBezTo>
                  <a:pt x="5455" y="587"/>
                  <a:pt x="5455" y="587"/>
                  <a:pt x="5449" y="587"/>
                </a:cubicBezTo>
                <a:cubicBezTo>
                  <a:pt x="5449" y="587"/>
                  <a:pt x="5449" y="581"/>
                  <a:pt x="5443" y="581"/>
                </a:cubicBezTo>
                <a:cubicBezTo>
                  <a:pt x="5437" y="581"/>
                  <a:pt x="5437" y="581"/>
                  <a:pt x="5431" y="581"/>
                </a:cubicBezTo>
                <a:cubicBezTo>
                  <a:pt x="5425" y="581"/>
                  <a:pt x="5419" y="581"/>
                  <a:pt x="5413" y="581"/>
                </a:cubicBezTo>
                <a:cubicBezTo>
                  <a:pt x="5407" y="587"/>
                  <a:pt x="5401" y="587"/>
                  <a:pt x="5401" y="587"/>
                </a:cubicBezTo>
                <a:cubicBezTo>
                  <a:pt x="5401" y="593"/>
                  <a:pt x="5395" y="593"/>
                  <a:pt x="5395" y="599"/>
                </a:cubicBezTo>
                <a:lnTo>
                  <a:pt x="5395" y="605"/>
                </a:lnTo>
                <a:cubicBezTo>
                  <a:pt x="5395" y="611"/>
                  <a:pt x="5390" y="617"/>
                  <a:pt x="5384" y="617"/>
                </a:cubicBezTo>
                <a:cubicBezTo>
                  <a:pt x="5384" y="617"/>
                  <a:pt x="5384" y="617"/>
                  <a:pt x="5378" y="617"/>
                </a:cubicBezTo>
                <a:cubicBezTo>
                  <a:pt x="5348" y="617"/>
                  <a:pt x="5348" y="617"/>
                  <a:pt x="5348" y="617"/>
                </a:cubicBezTo>
                <a:cubicBezTo>
                  <a:pt x="5342" y="617"/>
                  <a:pt x="5342" y="623"/>
                  <a:pt x="5336" y="629"/>
                </a:cubicBezTo>
                <a:cubicBezTo>
                  <a:pt x="5330" y="629"/>
                  <a:pt x="5330" y="629"/>
                  <a:pt x="5330" y="629"/>
                </a:cubicBezTo>
                <a:cubicBezTo>
                  <a:pt x="5324" y="629"/>
                  <a:pt x="5318" y="634"/>
                  <a:pt x="5312" y="634"/>
                </a:cubicBezTo>
                <a:cubicBezTo>
                  <a:pt x="5306" y="634"/>
                  <a:pt x="5306" y="634"/>
                  <a:pt x="5301" y="634"/>
                </a:cubicBezTo>
                <a:lnTo>
                  <a:pt x="5295" y="629"/>
                </a:lnTo>
                <a:cubicBezTo>
                  <a:pt x="5289" y="629"/>
                  <a:pt x="5283" y="629"/>
                  <a:pt x="5277" y="629"/>
                </a:cubicBezTo>
                <a:cubicBezTo>
                  <a:pt x="5277" y="629"/>
                  <a:pt x="5271" y="629"/>
                  <a:pt x="5265" y="629"/>
                </a:cubicBezTo>
                <a:cubicBezTo>
                  <a:pt x="5265" y="629"/>
                  <a:pt x="5259" y="629"/>
                  <a:pt x="5259" y="634"/>
                </a:cubicBezTo>
                <a:cubicBezTo>
                  <a:pt x="5253" y="634"/>
                  <a:pt x="5253" y="634"/>
                  <a:pt x="5253" y="634"/>
                </a:cubicBezTo>
                <a:cubicBezTo>
                  <a:pt x="5247" y="634"/>
                  <a:pt x="5247" y="634"/>
                  <a:pt x="5241" y="634"/>
                </a:cubicBezTo>
                <a:cubicBezTo>
                  <a:pt x="5241" y="634"/>
                  <a:pt x="5235" y="634"/>
                  <a:pt x="5235" y="640"/>
                </a:cubicBezTo>
                <a:cubicBezTo>
                  <a:pt x="5235" y="640"/>
                  <a:pt x="5235" y="640"/>
                  <a:pt x="5235" y="646"/>
                </a:cubicBezTo>
                <a:cubicBezTo>
                  <a:pt x="5235" y="646"/>
                  <a:pt x="5235" y="646"/>
                  <a:pt x="5235" y="652"/>
                </a:cubicBezTo>
                <a:cubicBezTo>
                  <a:pt x="5235" y="652"/>
                  <a:pt x="5235" y="652"/>
                  <a:pt x="5229" y="658"/>
                </a:cubicBezTo>
                <a:cubicBezTo>
                  <a:pt x="5229" y="658"/>
                  <a:pt x="5229" y="658"/>
                  <a:pt x="5229" y="664"/>
                </a:cubicBezTo>
                <a:lnTo>
                  <a:pt x="5224" y="664"/>
                </a:lnTo>
                <a:cubicBezTo>
                  <a:pt x="5194" y="664"/>
                  <a:pt x="5194" y="664"/>
                  <a:pt x="5194" y="664"/>
                </a:cubicBezTo>
                <a:cubicBezTo>
                  <a:pt x="5188" y="664"/>
                  <a:pt x="5188" y="664"/>
                  <a:pt x="5188" y="670"/>
                </a:cubicBezTo>
                <a:cubicBezTo>
                  <a:pt x="5182" y="676"/>
                  <a:pt x="5182" y="676"/>
                  <a:pt x="5182" y="682"/>
                </a:cubicBezTo>
                <a:cubicBezTo>
                  <a:pt x="5182" y="682"/>
                  <a:pt x="5182" y="688"/>
                  <a:pt x="5182" y="694"/>
                </a:cubicBezTo>
                <a:cubicBezTo>
                  <a:pt x="5188" y="694"/>
                  <a:pt x="5188" y="700"/>
                  <a:pt x="5188" y="706"/>
                </a:cubicBezTo>
                <a:cubicBezTo>
                  <a:pt x="5194" y="706"/>
                  <a:pt x="5200" y="711"/>
                  <a:pt x="5200" y="711"/>
                </a:cubicBezTo>
                <a:cubicBezTo>
                  <a:pt x="5206" y="718"/>
                  <a:pt x="5206" y="723"/>
                  <a:pt x="5206" y="723"/>
                </a:cubicBezTo>
                <a:cubicBezTo>
                  <a:pt x="5212" y="723"/>
                  <a:pt x="5218" y="723"/>
                  <a:pt x="5218" y="723"/>
                </a:cubicBezTo>
                <a:cubicBezTo>
                  <a:pt x="5224" y="723"/>
                  <a:pt x="5229" y="723"/>
                  <a:pt x="5229" y="723"/>
                </a:cubicBezTo>
                <a:cubicBezTo>
                  <a:pt x="5235" y="723"/>
                  <a:pt x="5241" y="723"/>
                  <a:pt x="5241" y="723"/>
                </a:cubicBezTo>
                <a:cubicBezTo>
                  <a:pt x="5253" y="729"/>
                  <a:pt x="5259" y="729"/>
                  <a:pt x="5265" y="735"/>
                </a:cubicBezTo>
                <a:cubicBezTo>
                  <a:pt x="5271" y="735"/>
                  <a:pt x="5265" y="741"/>
                  <a:pt x="5271" y="747"/>
                </a:cubicBezTo>
                <a:cubicBezTo>
                  <a:pt x="5330" y="747"/>
                  <a:pt x="5330" y="747"/>
                  <a:pt x="5330" y="747"/>
                </a:cubicBezTo>
                <a:cubicBezTo>
                  <a:pt x="5348" y="759"/>
                  <a:pt x="5348" y="759"/>
                  <a:pt x="5348" y="759"/>
                </a:cubicBezTo>
                <a:cubicBezTo>
                  <a:pt x="5354" y="759"/>
                  <a:pt x="5360" y="759"/>
                  <a:pt x="5360" y="759"/>
                </a:cubicBezTo>
                <a:cubicBezTo>
                  <a:pt x="5360" y="759"/>
                  <a:pt x="5360" y="765"/>
                  <a:pt x="5366" y="765"/>
                </a:cubicBezTo>
                <a:cubicBezTo>
                  <a:pt x="5366" y="765"/>
                  <a:pt x="5372" y="771"/>
                  <a:pt x="5378" y="771"/>
                </a:cubicBezTo>
                <a:cubicBezTo>
                  <a:pt x="5384" y="771"/>
                  <a:pt x="5384" y="771"/>
                  <a:pt x="5390" y="771"/>
                </a:cubicBezTo>
                <a:lnTo>
                  <a:pt x="5395" y="771"/>
                </a:lnTo>
                <a:cubicBezTo>
                  <a:pt x="5407" y="771"/>
                  <a:pt x="5407" y="771"/>
                  <a:pt x="5407" y="771"/>
                </a:cubicBezTo>
                <a:cubicBezTo>
                  <a:pt x="5413" y="771"/>
                  <a:pt x="5413" y="771"/>
                  <a:pt x="5419" y="771"/>
                </a:cubicBezTo>
                <a:cubicBezTo>
                  <a:pt x="5419" y="771"/>
                  <a:pt x="5419" y="771"/>
                  <a:pt x="5425" y="771"/>
                </a:cubicBezTo>
                <a:cubicBezTo>
                  <a:pt x="5431" y="771"/>
                  <a:pt x="5431" y="765"/>
                  <a:pt x="5437" y="765"/>
                </a:cubicBezTo>
                <a:lnTo>
                  <a:pt x="5443" y="765"/>
                </a:lnTo>
                <a:cubicBezTo>
                  <a:pt x="5479" y="765"/>
                  <a:pt x="5479" y="765"/>
                  <a:pt x="5479" y="765"/>
                </a:cubicBezTo>
                <a:cubicBezTo>
                  <a:pt x="5479" y="765"/>
                  <a:pt x="5484" y="759"/>
                  <a:pt x="5490" y="759"/>
                </a:cubicBezTo>
                <a:cubicBezTo>
                  <a:pt x="5496" y="759"/>
                  <a:pt x="5496" y="759"/>
                  <a:pt x="5502" y="759"/>
                </a:cubicBezTo>
                <a:cubicBezTo>
                  <a:pt x="5508" y="759"/>
                  <a:pt x="5508" y="759"/>
                  <a:pt x="5508" y="759"/>
                </a:cubicBezTo>
                <a:cubicBezTo>
                  <a:pt x="5514" y="759"/>
                  <a:pt x="5514" y="759"/>
                  <a:pt x="5520" y="759"/>
                </a:cubicBezTo>
                <a:cubicBezTo>
                  <a:pt x="5520" y="759"/>
                  <a:pt x="5520" y="759"/>
                  <a:pt x="5526" y="759"/>
                </a:cubicBezTo>
                <a:cubicBezTo>
                  <a:pt x="5526" y="783"/>
                  <a:pt x="5526" y="783"/>
                  <a:pt x="5526" y="783"/>
                </a:cubicBezTo>
                <a:cubicBezTo>
                  <a:pt x="5526" y="783"/>
                  <a:pt x="5520" y="789"/>
                  <a:pt x="5520" y="795"/>
                </a:cubicBezTo>
                <a:cubicBezTo>
                  <a:pt x="5514" y="795"/>
                  <a:pt x="5514" y="795"/>
                  <a:pt x="5514" y="795"/>
                </a:cubicBezTo>
                <a:cubicBezTo>
                  <a:pt x="5508" y="795"/>
                  <a:pt x="5508" y="795"/>
                  <a:pt x="5502" y="800"/>
                </a:cubicBezTo>
                <a:lnTo>
                  <a:pt x="5496" y="800"/>
                </a:lnTo>
                <a:cubicBezTo>
                  <a:pt x="5490" y="806"/>
                  <a:pt x="5490" y="812"/>
                  <a:pt x="5490" y="812"/>
                </a:cubicBezTo>
                <a:cubicBezTo>
                  <a:pt x="5484" y="812"/>
                  <a:pt x="5484" y="812"/>
                  <a:pt x="5484" y="812"/>
                </a:cubicBezTo>
                <a:cubicBezTo>
                  <a:pt x="5479" y="812"/>
                  <a:pt x="5479" y="812"/>
                  <a:pt x="5479" y="812"/>
                </a:cubicBezTo>
                <a:cubicBezTo>
                  <a:pt x="5472" y="812"/>
                  <a:pt x="5472" y="806"/>
                  <a:pt x="5467" y="806"/>
                </a:cubicBezTo>
                <a:cubicBezTo>
                  <a:pt x="5467" y="806"/>
                  <a:pt x="5467" y="806"/>
                  <a:pt x="5461" y="806"/>
                </a:cubicBezTo>
                <a:cubicBezTo>
                  <a:pt x="5461" y="806"/>
                  <a:pt x="5461" y="806"/>
                  <a:pt x="5455" y="800"/>
                </a:cubicBezTo>
                <a:cubicBezTo>
                  <a:pt x="5455" y="800"/>
                  <a:pt x="5455" y="800"/>
                  <a:pt x="5449" y="800"/>
                </a:cubicBezTo>
                <a:cubicBezTo>
                  <a:pt x="5437" y="800"/>
                  <a:pt x="5437" y="800"/>
                  <a:pt x="5437" y="800"/>
                </a:cubicBezTo>
                <a:cubicBezTo>
                  <a:pt x="5431" y="800"/>
                  <a:pt x="5425" y="800"/>
                  <a:pt x="5419" y="800"/>
                </a:cubicBezTo>
                <a:cubicBezTo>
                  <a:pt x="5419" y="806"/>
                  <a:pt x="5413" y="806"/>
                  <a:pt x="5413" y="806"/>
                </a:cubicBezTo>
                <a:cubicBezTo>
                  <a:pt x="5407" y="812"/>
                  <a:pt x="5401" y="812"/>
                  <a:pt x="5395" y="812"/>
                </a:cubicBezTo>
                <a:cubicBezTo>
                  <a:pt x="5390" y="812"/>
                  <a:pt x="5390" y="812"/>
                  <a:pt x="5390" y="812"/>
                </a:cubicBezTo>
                <a:cubicBezTo>
                  <a:pt x="5384" y="812"/>
                  <a:pt x="5384" y="806"/>
                  <a:pt x="5378" y="806"/>
                </a:cubicBezTo>
                <a:cubicBezTo>
                  <a:pt x="5378" y="806"/>
                  <a:pt x="5378" y="812"/>
                  <a:pt x="5372" y="806"/>
                </a:cubicBezTo>
                <a:cubicBezTo>
                  <a:pt x="5366" y="806"/>
                  <a:pt x="5366" y="806"/>
                  <a:pt x="5360" y="800"/>
                </a:cubicBezTo>
                <a:cubicBezTo>
                  <a:pt x="5354" y="800"/>
                  <a:pt x="5354" y="800"/>
                  <a:pt x="5348" y="800"/>
                </a:cubicBezTo>
                <a:cubicBezTo>
                  <a:pt x="5342" y="800"/>
                  <a:pt x="5342" y="800"/>
                  <a:pt x="5342" y="800"/>
                </a:cubicBezTo>
                <a:cubicBezTo>
                  <a:pt x="5336" y="800"/>
                  <a:pt x="5336" y="806"/>
                  <a:pt x="5336" y="806"/>
                </a:cubicBezTo>
                <a:cubicBezTo>
                  <a:pt x="5336" y="812"/>
                  <a:pt x="5330" y="812"/>
                  <a:pt x="5330" y="818"/>
                </a:cubicBezTo>
                <a:cubicBezTo>
                  <a:pt x="5301" y="818"/>
                  <a:pt x="5301" y="818"/>
                  <a:pt x="5301" y="818"/>
                </a:cubicBezTo>
                <a:cubicBezTo>
                  <a:pt x="5295" y="818"/>
                  <a:pt x="5295" y="818"/>
                  <a:pt x="5295" y="824"/>
                </a:cubicBezTo>
                <a:cubicBezTo>
                  <a:pt x="5289" y="824"/>
                  <a:pt x="5289" y="824"/>
                  <a:pt x="5289" y="830"/>
                </a:cubicBezTo>
                <a:cubicBezTo>
                  <a:pt x="5289" y="836"/>
                  <a:pt x="5295" y="842"/>
                  <a:pt x="5301" y="848"/>
                </a:cubicBezTo>
                <a:cubicBezTo>
                  <a:pt x="5301" y="848"/>
                  <a:pt x="5306" y="848"/>
                  <a:pt x="5306" y="854"/>
                </a:cubicBezTo>
                <a:cubicBezTo>
                  <a:pt x="5312" y="854"/>
                  <a:pt x="5312" y="854"/>
                  <a:pt x="5312" y="854"/>
                </a:cubicBezTo>
                <a:cubicBezTo>
                  <a:pt x="5324" y="860"/>
                  <a:pt x="5324" y="854"/>
                  <a:pt x="5330" y="854"/>
                </a:cubicBezTo>
                <a:cubicBezTo>
                  <a:pt x="5342" y="860"/>
                  <a:pt x="5342" y="860"/>
                  <a:pt x="5348" y="866"/>
                </a:cubicBezTo>
                <a:cubicBezTo>
                  <a:pt x="5354" y="866"/>
                  <a:pt x="5360" y="866"/>
                  <a:pt x="5366" y="872"/>
                </a:cubicBezTo>
                <a:cubicBezTo>
                  <a:pt x="5372" y="872"/>
                  <a:pt x="5372" y="872"/>
                  <a:pt x="5378" y="872"/>
                </a:cubicBezTo>
                <a:cubicBezTo>
                  <a:pt x="5384" y="877"/>
                  <a:pt x="5390" y="877"/>
                  <a:pt x="5395" y="884"/>
                </a:cubicBezTo>
                <a:cubicBezTo>
                  <a:pt x="5401" y="884"/>
                  <a:pt x="5401" y="884"/>
                  <a:pt x="5401" y="884"/>
                </a:cubicBezTo>
                <a:cubicBezTo>
                  <a:pt x="5395" y="884"/>
                  <a:pt x="5390" y="884"/>
                  <a:pt x="5384" y="884"/>
                </a:cubicBezTo>
                <a:cubicBezTo>
                  <a:pt x="5384" y="889"/>
                  <a:pt x="5378" y="889"/>
                  <a:pt x="5378" y="889"/>
                </a:cubicBezTo>
                <a:lnTo>
                  <a:pt x="5378" y="895"/>
                </a:lnTo>
                <a:cubicBezTo>
                  <a:pt x="5378" y="895"/>
                  <a:pt x="5378" y="901"/>
                  <a:pt x="5384" y="901"/>
                </a:cubicBezTo>
                <a:cubicBezTo>
                  <a:pt x="5384" y="901"/>
                  <a:pt x="5384" y="901"/>
                  <a:pt x="5390" y="901"/>
                </a:cubicBezTo>
                <a:cubicBezTo>
                  <a:pt x="5390" y="907"/>
                  <a:pt x="5395" y="907"/>
                  <a:pt x="5401" y="907"/>
                </a:cubicBezTo>
                <a:lnTo>
                  <a:pt x="5401" y="913"/>
                </a:lnTo>
                <a:cubicBezTo>
                  <a:pt x="5407" y="913"/>
                  <a:pt x="5407" y="919"/>
                  <a:pt x="5407" y="919"/>
                </a:cubicBezTo>
                <a:cubicBezTo>
                  <a:pt x="5407" y="919"/>
                  <a:pt x="5407" y="925"/>
                  <a:pt x="5413" y="925"/>
                </a:cubicBezTo>
                <a:cubicBezTo>
                  <a:pt x="5413" y="925"/>
                  <a:pt x="5413" y="925"/>
                  <a:pt x="5419" y="925"/>
                </a:cubicBezTo>
                <a:cubicBezTo>
                  <a:pt x="5419" y="931"/>
                  <a:pt x="5419" y="931"/>
                  <a:pt x="5425" y="931"/>
                </a:cubicBezTo>
                <a:cubicBezTo>
                  <a:pt x="5425" y="931"/>
                  <a:pt x="5425" y="931"/>
                  <a:pt x="5431" y="931"/>
                </a:cubicBezTo>
                <a:cubicBezTo>
                  <a:pt x="5431" y="937"/>
                  <a:pt x="5431" y="937"/>
                  <a:pt x="5437" y="937"/>
                </a:cubicBezTo>
                <a:cubicBezTo>
                  <a:pt x="5443" y="937"/>
                  <a:pt x="5443" y="937"/>
                  <a:pt x="5449" y="943"/>
                </a:cubicBezTo>
                <a:lnTo>
                  <a:pt x="5455" y="943"/>
                </a:lnTo>
                <a:cubicBezTo>
                  <a:pt x="5461" y="949"/>
                  <a:pt x="5461" y="949"/>
                  <a:pt x="5461" y="949"/>
                </a:cubicBezTo>
                <a:cubicBezTo>
                  <a:pt x="5467" y="955"/>
                  <a:pt x="5467" y="955"/>
                  <a:pt x="5472" y="955"/>
                </a:cubicBezTo>
                <a:cubicBezTo>
                  <a:pt x="5479" y="955"/>
                  <a:pt x="5484" y="955"/>
                  <a:pt x="5490" y="955"/>
                </a:cubicBezTo>
                <a:lnTo>
                  <a:pt x="5490" y="955"/>
                </a:lnTo>
                <a:cubicBezTo>
                  <a:pt x="5496" y="955"/>
                  <a:pt x="5496" y="955"/>
                  <a:pt x="5496" y="955"/>
                </a:cubicBezTo>
                <a:cubicBezTo>
                  <a:pt x="5502" y="955"/>
                  <a:pt x="5502" y="955"/>
                  <a:pt x="5502" y="955"/>
                </a:cubicBezTo>
                <a:cubicBezTo>
                  <a:pt x="5502" y="949"/>
                  <a:pt x="5502" y="949"/>
                  <a:pt x="5502" y="949"/>
                </a:cubicBezTo>
                <a:cubicBezTo>
                  <a:pt x="5502" y="943"/>
                  <a:pt x="5496" y="943"/>
                  <a:pt x="5496" y="937"/>
                </a:cubicBezTo>
                <a:cubicBezTo>
                  <a:pt x="5496" y="937"/>
                  <a:pt x="5490" y="937"/>
                  <a:pt x="5490" y="931"/>
                </a:cubicBezTo>
                <a:cubicBezTo>
                  <a:pt x="5490" y="931"/>
                  <a:pt x="5490" y="925"/>
                  <a:pt x="5496" y="925"/>
                </a:cubicBezTo>
                <a:lnTo>
                  <a:pt x="5496" y="925"/>
                </a:lnTo>
                <a:cubicBezTo>
                  <a:pt x="5502" y="925"/>
                  <a:pt x="5508" y="925"/>
                  <a:pt x="5514" y="925"/>
                </a:cubicBezTo>
                <a:cubicBezTo>
                  <a:pt x="5520" y="925"/>
                  <a:pt x="5526" y="925"/>
                  <a:pt x="5532" y="925"/>
                </a:cubicBezTo>
                <a:cubicBezTo>
                  <a:pt x="5538" y="925"/>
                  <a:pt x="5544" y="925"/>
                  <a:pt x="5550" y="931"/>
                </a:cubicBezTo>
                <a:cubicBezTo>
                  <a:pt x="5550" y="931"/>
                  <a:pt x="5550" y="931"/>
                  <a:pt x="5556" y="931"/>
                </a:cubicBezTo>
                <a:cubicBezTo>
                  <a:pt x="5556" y="931"/>
                  <a:pt x="5556" y="931"/>
                  <a:pt x="5561" y="931"/>
                </a:cubicBezTo>
                <a:cubicBezTo>
                  <a:pt x="5561" y="931"/>
                  <a:pt x="5561" y="937"/>
                  <a:pt x="5567" y="937"/>
                </a:cubicBezTo>
                <a:cubicBezTo>
                  <a:pt x="5567" y="937"/>
                  <a:pt x="5567" y="937"/>
                  <a:pt x="5573" y="937"/>
                </a:cubicBezTo>
                <a:cubicBezTo>
                  <a:pt x="5573" y="925"/>
                  <a:pt x="5573" y="925"/>
                  <a:pt x="5573" y="925"/>
                </a:cubicBezTo>
                <a:cubicBezTo>
                  <a:pt x="5597" y="925"/>
                  <a:pt x="5597" y="925"/>
                  <a:pt x="5597" y="925"/>
                </a:cubicBezTo>
                <a:cubicBezTo>
                  <a:pt x="5597" y="925"/>
                  <a:pt x="5597" y="925"/>
                  <a:pt x="5603" y="925"/>
                </a:cubicBezTo>
                <a:cubicBezTo>
                  <a:pt x="5603" y="931"/>
                  <a:pt x="5603" y="931"/>
                  <a:pt x="5609" y="931"/>
                </a:cubicBezTo>
                <a:cubicBezTo>
                  <a:pt x="5615" y="931"/>
                  <a:pt x="5615" y="931"/>
                  <a:pt x="5621" y="931"/>
                </a:cubicBezTo>
                <a:cubicBezTo>
                  <a:pt x="5627" y="931"/>
                  <a:pt x="5633" y="937"/>
                  <a:pt x="5638" y="931"/>
                </a:cubicBezTo>
                <a:cubicBezTo>
                  <a:pt x="5638" y="931"/>
                  <a:pt x="5638" y="925"/>
                  <a:pt x="5645" y="925"/>
                </a:cubicBezTo>
                <a:cubicBezTo>
                  <a:pt x="5645" y="925"/>
                  <a:pt x="5645" y="925"/>
                  <a:pt x="5650" y="925"/>
                </a:cubicBezTo>
                <a:lnTo>
                  <a:pt x="5650" y="919"/>
                </a:lnTo>
                <a:cubicBezTo>
                  <a:pt x="5656" y="919"/>
                  <a:pt x="5656" y="919"/>
                  <a:pt x="5656" y="919"/>
                </a:cubicBezTo>
                <a:cubicBezTo>
                  <a:pt x="5662" y="919"/>
                  <a:pt x="5668" y="919"/>
                  <a:pt x="5668" y="919"/>
                </a:cubicBezTo>
                <a:cubicBezTo>
                  <a:pt x="5674" y="919"/>
                  <a:pt x="5674" y="913"/>
                  <a:pt x="5674" y="913"/>
                </a:cubicBezTo>
                <a:lnTo>
                  <a:pt x="5680" y="907"/>
                </a:lnTo>
                <a:cubicBezTo>
                  <a:pt x="5686" y="907"/>
                  <a:pt x="5686" y="901"/>
                  <a:pt x="5686" y="901"/>
                </a:cubicBezTo>
                <a:cubicBezTo>
                  <a:pt x="5692" y="901"/>
                  <a:pt x="5698" y="907"/>
                  <a:pt x="5704" y="907"/>
                </a:cubicBezTo>
                <a:cubicBezTo>
                  <a:pt x="5710" y="907"/>
                  <a:pt x="5710" y="913"/>
                  <a:pt x="5716" y="913"/>
                </a:cubicBezTo>
                <a:cubicBezTo>
                  <a:pt x="5716" y="919"/>
                  <a:pt x="5716" y="919"/>
                  <a:pt x="5722" y="919"/>
                </a:cubicBezTo>
                <a:cubicBezTo>
                  <a:pt x="5739" y="919"/>
                  <a:pt x="5739" y="919"/>
                  <a:pt x="5739" y="919"/>
                </a:cubicBezTo>
                <a:cubicBezTo>
                  <a:pt x="5745" y="919"/>
                  <a:pt x="5751" y="919"/>
                  <a:pt x="5757" y="919"/>
                </a:cubicBezTo>
                <a:cubicBezTo>
                  <a:pt x="5757" y="919"/>
                  <a:pt x="5757" y="919"/>
                  <a:pt x="5763" y="919"/>
                </a:cubicBezTo>
                <a:cubicBezTo>
                  <a:pt x="5763" y="919"/>
                  <a:pt x="5763" y="925"/>
                  <a:pt x="5769" y="925"/>
                </a:cubicBezTo>
                <a:cubicBezTo>
                  <a:pt x="5775" y="925"/>
                  <a:pt x="5781" y="925"/>
                  <a:pt x="5787" y="931"/>
                </a:cubicBezTo>
                <a:cubicBezTo>
                  <a:pt x="5787" y="931"/>
                  <a:pt x="5787" y="937"/>
                  <a:pt x="5793" y="937"/>
                </a:cubicBezTo>
                <a:cubicBezTo>
                  <a:pt x="5793" y="937"/>
                  <a:pt x="5799" y="937"/>
                  <a:pt x="5799" y="943"/>
                </a:cubicBezTo>
                <a:lnTo>
                  <a:pt x="5804" y="943"/>
                </a:lnTo>
                <a:cubicBezTo>
                  <a:pt x="5846" y="943"/>
                  <a:pt x="5846" y="943"/>
                  <a:pt x="5846" y="943"/>
                </a:cubicBezTo>
                <a:cubicBezTo>
                  <a:pt x="5846" y="943"/>
                  <a:pt x="5846" y="943"/>
                  <a:pt x="5852" y="943"/>
                </a:cubicBezTo>
                <a:cubicBezTo>
                  <a:pt x="5852" y="943"/>
                  <a:pt x="5852" y="943"/>
                  <a:pt x="5858" y="943"/>
                </a:cubicBezTo>
                <a:cubicBezTo>
                  <a:pt x="5864" y="949"/>
                  <a:pt x="5864" y="949"/>
                  <a:pt x="5876" y="955"/>
                </a:cubicBezTo>
                <a:cubicBezTo>
                  <a:pt x="5876" y="955"/>
                  <a:pt x="5876" y="961"/>
                  <a:pt x="5882" y="961"/>
                </a:cubicBezTo>
                <a:cubicBezTo>
                  <a:pt x="5888" y="961"/>
                  <a:pt x="5888" y="961"/>
                  <a:pt x="5893" y="961"/>
                </a:cubicBezTo>
                <a:cubicBezTo>
                  <a:pt x="5899" y="961"/>
                  <a:pt x="5899" y="961"/>
                  <a:pt x="5899" y="961"/>
                </a:cubicBezTo>
                <a:cubicBezTo>
                  <a:pt x="5905" y="961"/>
                  <a:pt x="5905" y="961"/>
                  <a:pt x="5905" y="961"/>
                </a:cubicBezTo>
                <a:cubicBezTo>
                  <a:pt x="5911" y="961"/>
                  <a:pt x="5911" y="966"/>
                  <a:pt x="5911" y="966"/>
                </a:cubicBezTo>
                <a:cubicBezTo>
                  <a:pt x="5917" y="972"/>
                  <a:pt x="5917" y="972"/>
                  <a:pt x="5923" y="978"/>
                </a:cubicBezTo>
                <a:cubicBezTo>
                  <a:pt x="5923" y="978"/>
                  <a:pt x="5929" y="978"/>
                  <a:pt x="5929" y="984"/>
                </a:cubicBezTo>
                <a:cubicBezTo>
                  <a:pt x="5935" y="984"/>
                  <a:pt x="5935" y="984"/>
                  <a:pt x="5941" y="984"/>
                </a:cubicBezTo>
                <a:cubicBezTo>
                  <a:pt x="5947" y="984"/>
                  <a:pt x="5947" y="984"/>
                  <a:pt x="5947" y="984"/>
                </a:cubicBezTo>
                <a:cubicBezTo>
                  <a:pt x="5953" y="984"/>
                  <a:pt x="5953" y="984"/>
                  <a:pt x="5959" y="984"/>
                </a:cubicBezTo>
                <a:cubicBezTo>
                  <a:pt x="5959" y="984"/>
                  <a:pt x="5959" y="990"/>
                  <a:pt x="5965" y="990"/>
                </a:cubicBezTo>
                <a:cubicBezTo>
                  <a:pt x="5965" y="996"/>
                  <a:pt x="5970" y="996"/>
                  <a:pt x="5970" y="1002"/>
                </a:cubicBezTo>
                <a:cubicBezTo>
                  <a:pt x="5970" y="1038"/>
                  <a:pt x="5970" y="1038"/>
                  <a:pt x="5970" y="1038"/>
                </a:cubicBezTo>
                <a:cubicBezTo>
                  <a:pt x="5970" y="1044"/>
                  <a:pt x="5977" y="1050"/>
                  <a:pt x="5977" y="1050"/>
                </a:cubicBezTo>
                <a:cubicBezTo>
                  <a:pt x="5982" y="1055"/>
                  <a:pt x="5982" y="1055"/>
                  <a:pt x="5982" y="1055"/>
                </a:cubicBezTo>
                <a:cubicBezTo>
                  <a:pt x="5982" y="1061"/>
                  <a:pt x="5988" y="1061"/>
                  <a:pt x="5988" y="1061"/>
                </a:cubicBezTo>
                <a:cubicBezTo>
                  <a:pt x="5988" y="1061"/>
                  <a:pt x="5994" y="1061"/>
                  <a:pt x="5994" y="1067"/>
                </a:cubicBezTo>
                <a:cubicBezTo>
                  <a:pt x="5994" y="1067"/>
                  <a:pt x="6000" y="1061"/>
                  <a:pt x="6000" y="1067"/>
                </a:cubicBezTo>
                <a:cubicBezTo>
                  <a:pt x="6006" y="1067"/>
                  <a:pt x="6006" y="1067"/>
                  <a:pt x="6012" y="1067"/>
                </a:cubicBezTo>
                <a:cubicBezTo>
                  <a:pt x="6012" y="1067"/>
                  <a:pt x="6012" y="1073"/>
                  <a:pt x="6018" y="1073"/>
                </a:cubicBezTo>
                <a:lnTo>
                  <a:pt x="6024" y="1073"/>
                </a:lnTo>
                <a:cubicBezTo>
                  <a:pt x="6024" y="1079"/>
                  <a:pt x="6024" y="1079"/>
                  <a:pt x="6030" y="1079"/>
                </a:cubicBezTo>
                <a:cubicBezTo>
                  <a:pt x="6030" y="1085"/>
                  <a:pt x="6030" y="1091"/>
                  <a:pt x="6036" y="1091"/>
                </a:cubicBezTo>
                <a:cubicBezTo>
                  <a:pt x="6036" y="1097"/>
                  <a:pt x="6036" y="1097"/>
                  <a:pt x="6036" y="1097"/>
                </a:cubicBezTo>
                <a:cubicBezTo>
                  <a:pt x="6036" y="1103"/>
                  <a:pt x="6036" y="1103"/>
                  <a:pt x="6042" y="1103"/>
                </a:cubicBezTo>
                <a:cubicBezTo>
                  <a:pt x="6042" y="1109"/>
                  <a:pt x="6048" y="1109"/>
                  <a:pt x="6048" y="1115"/>
                </a:cubicBezTo>
                <a:cubicBezTo>
                  <a:pt x="6054" y="1115"/>
                  <a:pt x="6054" y="1121"/>
                  <a:pt x="6054" y="1121"/>
                </a:cubicBezTo>
                <a:cubicBezTo>
                  <a:pt x="6059" y="1121"/>
                  <a:pt x="6059" y="1127"/>
                  <a:pt x="6059" y="1127"/>
                </a:cubicBezTo>
                <a:cubicBezTo>
                  <a:pt x="6059" y="1132"/>
                  <a:pt x="6065" y="1132"/>
                  <a:pt x="6065" y="1132"/>
                </a:cubicBezTo>
                <a:cubicBezTo>
                  <a:pt x="6065" y="1138"/>
                  <a:pt x="6071" y="1138"/>
                  <a:pt x="6071" y="1138"/>
                </a:cubicBezTo>
                <a:cubicBezTo>
                  <a:pt x="6071" y="1144"/>
                  <a:pt x="6071" y="1144"/>
                  <a:pt x="6077" y="1150"/>
                </a:cubicBezTo>
                <a:cubicBezTo>
                  <a:pt x="6077" y="1156"/>
                  <a:pt x="6077" y="1156"/>
                  <a:pt x="6077" y="1162"/>
                </a:cubicBezTo>
                <a:cubicBezTo>
                  <a:pt x="6083" y="1162"/>
                  <a:pt x="6083" y="1168"/>
                  <a:pt x="6083" y="1168"/>
                </a:cubicBezTo>
                <a:cubicBezTo>
                  <a:pt x="6083" y="1174"/>
                  <a:pt x="6089" y="1180"/>
                  <a:pt x="6095" y="1186"/>
                </a:cubicBezTo>
                <a:cubicBezTo>
                  <a:pt x="6095" y="1186"/>
                  <a:pt x="6095" y="1186"/>
                  <a:pt x="6101" y="1192"/>
                </a:cubicBezTo>
                <a:cubicBezTo>
                  <a:pt x="6101" y="1192"/>
                  <a:pt x="6107" y="1198"/>
                  <a:pt x="6113" y="1198"/>
                </a:cubicBezTo>
                <a:lnTo>
                  <a:pt x="6113" y="1204"/>
                </a:lnTo>
                <a:cubicBezTo>
                  <a:pt x="6113" y="1210"/>
                  <a:pt x="6113" y="1210"/>
                  <a:pt x="6113" y="1210"/>
                </a:cubicBezTo>
                <a:cubicBezTo>
                  <a:pt x="6113" y="1215"/>
                  <a:pt x="6113" y="1215"/>
                  <a:pt x="6113" y="1221"/>
                </a:cubicBezTo>
                <a:cubicBezTo>
                  <a:pt x="6113" y="1221"/>
                  <a:pt x="6107" y="1221"/>
                  <a:pt x="6107" y="1227"/>
                </a:cubicBezTo>
                <a:cubicBezTo>
                  <a:pt x="6107" y="1233"/>
                  <a:pt x="6113" y="1233"/>
                  <a:pt x="6113" y="1233"/>
                </a:cubicBezTo>
                <a:cubicBezTo>
                  <a:pt x="6119" y="1245"/>
                  <a:pt x="6125" y="1245"/>
                  <a:pt x="6125" y="1251"/>
                </a:cubicBezTo>
                <a:cubicBezTo>
                  <a:pt x="6125" y="1281"/>
                  <a:pt x="6125" y="1281"/>
                  <a:pt x="6125" y="1281"/>
                </a:cubicBezTo>
                <a:cubicBezTo>
                  <a:pt x="6125" y="1287"/>
                  <a:pt x="6119" y="1287"/>
                  <a:pt x="6119" y="1293"/>
                </a:cubicBezTo>
                <a:lnTo>
                  <a:pt x="6113" y="1299"/>
                </a:lnTo>
                <a:cubicBezTo>
                  <a:pt x="6113" y="1304"/>
                  <a:pt x="6113" y="1304"/>
                  <a:pt x="6113" y="1310"/>
                </a:cubicBezTo>
                <a:cubicBezTo>
                  <a:pt x="6143" y="1310"/>
                  <a:pt x="6143" y="1310"/>
                  <a:pt x="6143" y="1310"/>
                </a:cubicBezTo>
                <a:cubicBezTo>
                  <a:pt x="6143" y="1334"/>
                  <a:pt x="6143" y="1334"/>
                  <a:pt x="6143" y="1334"/>
                </a:cubicBezTo>
                <a:cubicBezTo>
                  <a:pt x="6136" y="1334"/>
                  <a:pt x="6131" y="1334"/>
                  <a:pt x="6125" y="1334"/>
                </a:cubicBezTo>
                <a:cubicBezTo>
                  <a:pt x="6125" y="1334"/>
                  <a:pt x="6119" y="1340"/>
                  <a:pt x="6113" y="1340"/>
                </a:cubicBezTo>
                <a:lnTo>
                  <a:pt x="6113" y="1346"/>
                </a:lnTo>
                <a:cubicBezTo>
                  <a:pt x="6113" y="1358"/>
                  <a:pt x="6119" y="1358"/>
                  <a:pt x="6119" y="1370"/>
                </a:cubicBezTo>
                <a:cubicBezTo>
                  <a:pt x="6119" y="1376"/>
                  <a:pt x="6119" y="1382"/>
                  <a:pt x="6119" y="1387"/>
                </a:cubicBezTo>
                <a:cubicBezTo>
                  <a:pt x="6095" y="1387"/>
                  <a:pt x="6095" y="1387"/>
                  <a:pt x="6095" y="1387"/>
                </a:cubicBezTo>
                <a:cubicBezTo>
                  <a:pt x="6095" y="1411"/>
                  <a:pt x="6095" y="1411"/>
                  <a:pt x="6095" y="1411"/>
                </a:cubicBezTo>
                <a:cubicBezTo>
                  <a:pt x="6101" y="1411"/>
                  <a:pt x="6101" y="1423"/>
                  <a:pt x="6107" y="1423"/>
                </a:cubicBezTo>
                <a:cubicBezTo>
                  <a:pt x="6113" y="1429"/>
                  <a:pt x="6119" y="1429"/>
                  <a:pt x="6125" y="1429"/>
                </a:cubicBezTo>
                <a:cubicBezTo>
                  <a:pt x="6136" y="1429"/>
                  <a:pt x="6136" y="1429"/>
                  <a:pt x="6136" y="1429"/>
                </a:cubicBezTo>
                <a:cubicBezTo>
                  <a:pt x="6143" y="1429"/>
                  <a:pt x="6148" y="1429"/>
                  <a:pt x="6148" y="1429"/>
                </a:cubicBezTo>
                <a:cubicBezTo>
                  <a:pt x="6154" y="1435"/>
                  <a:pt x="6154" y="1435"/>
                  <a:pt x="6160" y="1435"/>
                </a:cubicBezTo>
                <a:cubicBezTo>
                  <a:pt x="6220" y="1435"/>
                  <a:pt x="6220" y="1435"/>
                  <a:pt x="6220" y="1435"/>
                </a:cubicBezTo>
                <a:cubicBezTo>
                  <a:pt x="6220" y="1429"/>
                  <a:pt x="6220" y="1423"/>
                  <a:pt x="6220" y="1417"/>
                </a:cubicBezTo>
                <a:lnTo>
                  <a:pt x="6225" y="1411"/>
                </a:lnTo>
                <a:cubicBezTo>
                  <a:pt x="6231" y="1411"/>
                  <a:pt x="6237" y="1411"/>
                  <a:pt x="6249" y="1411"/>
                </a:cubicBezTo>
                <a:cubicBezTo>
                  <a:pt x="6249" y="1411"/>
                  <a:pt x="6255" y="1411"/>
                  <a:pt x="6261" y="1411"/>
                </a:cubicBezTo>
                <a:lnTo>
                  <a:pt x="6267" y="1411"/>
                </a:lnTo>
                <a:cubicBezTo>
                  <a:pt x="6273" y="1417"/>
                  <a:pt x="6273" y="1417"/>
                  <a:pt x="6273" y="1423"/>
                </a:cubicBezTo>
                <a:cubicBezTo>
                  <a:pt x="6273" y="1429"/>
                  <a:pt x="6273" y="1435"/>
                  <a:pt x="6273" y="1435"/>
                </a:cubicBezTo>
                <a:cubicBezTo>
                  <a:pt x="6273" y="1441"/>
                  <a:pt x="6279" y="1447"/>
                  <a:pt x="6279" y="1447"/>
                </a:cubicBezTo>
                <a:cubicBezTo>
                  <a:pt x="6285" y="1453"/>
                  <a:pt x="6285" y="1459"/>
                  <a:pt x="6291" y="1459"/>
                </a:cubicBezTo>
                <a:cubicBezTo>
                  <a:pt x="6297" y="1465"/>
                  <a:pt x="6297" y="1470"/>
                  <a:pt x="6303" y="1470"/>
                </a:cubicBezTo>
                <a:cubicBezTo>
                  <a:pt x="6309" y="1470"/>
                  <a:pt x="6314" y="1470"/>
                  <a:pt x="6314" y="1470"/>
                </a:cubicBezTo>
                <a:cubicBezTo>
                  <a:pt x="6320" y="1470"/>
                  <a:pt x="6326" y="1470"/>
                  <a:pt x="6326" y="1470"/>
                </a:cubicBezTo>
                <a:cubicBezTo>
                  <a:pt x="6332" y="1470"/>
                  <a:pt x="6332" y="1470"/>
                  <a:pt x="6338" y="1476"/>
                </a:cubicBezTo>
                <a:cubicBezTo>
                  <a:pt x="6344" y="1476"/>
                  <a:pt x="6344" y="1476"/>
                  <a:pt x="6350" y="1482"/>
                </a:cubicBezTo>
                <a:cubicBezTo>
                  <a:pt x="6356" y="1482"/>
                  <a:pt x="6356" y="1488"/>
                  <a:pt x="6356" y="1494"/>
                </a:cubicBezTo>
                <a:cubicBezTo>
                  <a:pt x="6362" y="1494"/>
                  <a:pt x="6368" y="1494"/>
                  <a:pt x="6368" y="1500"/>
                </a:cubicBezTo>
                <a:cubicBezTo>
                  <a:pt x="6374" y="1500"/>
                  <a:pt x="6374" y="1506"/>
                  <a:pt x="6374" y="1512"/>
                </a:cubicBezTo>
                <a:cubicBezTo>
                  <a:pt x="6368" y="1524"/>
                  <a:pt x="6368" y="1524"/>
                  <a:pt x="6368" y="1524"/>
                </a:cubicBezTo>
                <a:cubicBezTo>
                  <a:pt x="6350" y="1524"/>
                  <a:pt x="6350" y="1524"/>
                  <a:pt x="6350" y="1524"/>
                </a:cubicBezTo>
                <a:cubicBezTo>
                  <a:pt x="6344" y="1524"/>
                  <a:pt x="6338" y="1518"/>
                  <a:pt x="6332" y="1518"/>
                </a:cubicBezTo>
                <a:cubicBezTo>
                  <a:pt x="6309" y="1518"/>
                  <a:pt x="6309" y="1518"/>
                  <a:pt x="6309" y="1518"/>
                </a:cubicBezTo>
                <a:cubicBezTo>
                  <a:pt x="6297" y="1518"/>
                  <a:pt x="6285" y="1524"/>
                  <a:pt x="6273" y="1518"/>
                </a:cubicBezTo>
                <a:cubicBezTo>
                  <a:pt x="6273" y="1518"/>
                  <a:pt x="6267" y="1512"/>
                  <a:pt x="6261" y="1512"/>
                </a:cubicBezTo>
                <a:cubicBezTo>
                  <a:pt x="6261" y="1512"/>
                  <a:pt x="6267" y="1500"/>
                  <a:pt x="6261" y="1500"/>
                </a:cubicBezTo>
                <a:cubicBezTo>
                  <a:pt x="6255" y="1500"/>
                  <a:pt x="6255" y="1500"/>
                  <a:pt x="6249" y="1500"/>
                </a:cubicBezTo>
                <a:cubicBezTo>
                  <a:pt x="6243" y="1500"/>
                  <a:pt x="6237" y="1500"/>
                  <a:pt x="6225" y="1494"/>
                </a:cubicBezTo>
                <a:cubicBezTo>
                  <a:pt x="6220" y="1494"/>
                  <a:pt x="6214" y="1494"/>
                  <a:pt x="6202" y="1494"/>
                </a:cubicBezTo>
                <a:cubicBezTo>
                  <a:pt x="6190" y="1494"/>
                  <a:pt x="6178" y="1500"/>
                  <a:pt x="6166" y="1500"/>
                </a:cubicBezTo>
                <a:cubicBezTo>
                  <a:pt x="6172" y="1512"/>
                  <a:pt x="6172" y="1518"/>
                  <a:pt x="6178" y="1524"/>
                </a:cubicBezTo>
                <a:cubicBezTo>
                  <a:pt x="6178" y="1530"/>
                  <a:pt x="6184" y="1530"/>
                  <a:pt x="6190" y="1536"/>
                </a:cubicBezTo>
                <a:cubicBezTo>
                  <a:pt x="6190" y="1536"/>
                  <a:pt x="6196" y="1542"/>
                  <a:pt x="6196" y="1548"/>
                </a:cubicBezTo>
                <a:cubicBezTo>
                  <a:pt x="6196" y="1554"/>
                  <a:pt x="6190" y="1554"/>
                  <a:pt x="6190" y="1559"/>
                </a:cubicBezTo>
                <a:cubicBezTo>
                  <a:pt x="6184" y="1559"/>
                  <a:pt x="6178" y="1559"/>
                  <a:pt x="6172" y="1559"/>
                </a:cubicBezTo>
                <a:cubicBezTo>
                  <a:pt x="6166" y="1559"/>
                  <a:pt x="6160" y="1565"/>
                  <a:pt x="6160" y="1571"/>
                </a:cubicBezTo>
                <a:cubicBezTo>
                  <a:pt x="6154" y="1571"/>
                  <a:pt x="6148" y="1577"/>
                  <a:pt x="6148" y="1583"/>
                </a:cubicBezTo>
                <a:cubicBezTo>
                  <a:pt x="6148" y="1595"/>
                  <a:pt x="6148" y="1601"/>
                  <a:pt x="6154" y="1601"/>
                </a:cubicBezTo>
                <a:cubicBezTo>
                  <a:pt x="6166" y="1613"/>
                  <a:pt x="6172" y="1601"/>
                  <a:pt x="6190" y="1607"/>
                </a:cubicBezTo>
                <a:cubicBezTo>
                  <a:pt x="6196" y="1607"/>
                  <a:pt x="6202" y="1613"/>
                  <a:pt x="6208" y="1619"/>
                </a:cubicBezTo>
                <a:cubicBezTo>
                  <a:pt x="6225" y="1625"/>
                  <a:pt x="6225" y="1642"/>
                  <a:pt x="6243" y="1642"/>
                </a:cubicBezTo>
                <a:cubicBezTo>
                  <a:pt x="6249" y="1642"/>
                  <a:pt x="6249" y="1636"/>
                  <a:pt x="6255" y="1631"/>
                </a:cubicBezTo>
                <a:cubicBezTo>
                  <a:pt x="6261" y="1625"/>
                  <a:pt x="6261" y="1613"/>
                  <a:pt x="6273" y="1613"/>
                </a:cubicBezTo>
                <a:cubicBezTo>
                  <a:pt x="6291" y="1613"/>
                  <a:pt x="6297" y="1613"/>
                  <a:pt x="6309" y="1613"/>
                </a:cubicBezTo>
                <a:cubicBezTo>
                  <a:pt x="6309" y="1571"/>
                  <a:pt x="6309" y="1571"/>
                  <a:pt x="6309" y="1571"/>
                </a:cubicBezTo>
                <a:cubicBezTo>
                  <a:pt x="6297" y="1571"/>
                  <a:pt x="6291" y="1577"/>
                  <a:pt x="6279" y="1571"/>
                </a:cubicBezTo>
                <a:cubicBezTo>
                  <a:pt x="6273" y="1571"/>
                  <a:pt x="6273" y="1571"/>
                  <a:pt x="6267" y="1571"/>
                </a:cubicBezTo>
                <a:cubicBezTo>
                  <a:pt x="6261" y="1571"/>
                  <a:pt x="6267" y="1559"/>
                  <a:pt x="6261" y="1559"/>
                </a:cubicBezTo>
                <a:cubicBezTo>
                  <a:pt x="6255" y="1559"/>
                  <a:pt x="6255" y="1559"/>
                  <a:pt x="6249" y="1559"/>
                </a:cubicBezTo>
                <a:cubicBezTo>
                  <a:pt x="6249" y="1559"/>
                  <a:pt x="6243" y="1559"/>
                  <a:pt x="6237" y="1559"/>
                </a:cubicBezTo>
                <a:cubicBezTo>
                  <a:pt x="6243" y="1548"/>
                  <a:pt x="6243" y="1548"/>
                  <a:pt x="6243" y="1548"/>
                </a:cubicBezTo>
                <a:cubicBezTo>
                  <a:pt x="6267" y="1548"/>
                  <a:pt x="6267" y="1548"/>
                  <a:pt x="6267" y="1548"/>
                </a:cubicBezTo>
                <a:cubicBezTo>
                  <a:pt x="6273" y="1548"/>
                  <a:pt x="6273" y="1548"/>
                  <a:pt x="6279" y="1548"/>
                </a:cubicBezTo>
                <a:cubicBezTo>
                  <a:pt x="6285" y="1554"/>
                  <a:pt x="6285" y="1554"/>
                  <a:pt x="6291" y="1559"/>
                </a:cubicBezTo>
                <a:cubicBezTo>
                  <a:pt x="6297" y="1559"/>
                  <a:pt x="6297" y="1559"/>
                  <a:pt x="6303" y="1565"/>
                </a:cubicBezTo>
                <a:cubicBezTo>
                  <a:pt x="6303" y="1565"/>
                  <a:pt x="6309" y="1565"/>
                  <a:pt x="6314" y="1565"/>
                </a:cubicBezTo>
                <a:cubicBezTo>
                  <a:pt x="6320" y="1565"/>
                  <a:pt x="6320" y="1565"/>
                  <a:pt x="6326" y="1565"/>
                </a:cubicBezTo>
                <a:cubicBezTo>
                  <a:pt x="6350" y="1565"/>
                  <a:pt x="6350" y="1565"/>
                  <a:pt x="6350" y="1565"/>
                </a:cubicBezTo>
                <a:cubicBezTo>
                  <a:pt x="6356" y="1565"/>
                  <a:pt x="6368" y="1565"/>
                  <a:pt x="6374" y="1571"/>
                </a:cubicBezTo>
                <a:cubicBezTo>
                  <a:pt x="6380" y="1571"/>
                  <a:pt x="6386" y="1577"/>
                  <a:pt x="6386" y="1583"/>
                </a:cubicBezTo>
                <a:cubicBezTo>
                  <a:pt x="6386" y="1589"/>
                  <a:pt x="6386" y="1589"/>
                  <a:pt x="6386" y="1589"/>
                </a:cubicBezTo>
                <a:cubicBezTo>
                  <a:pt x="6386" y="1595"/>
                  <a:pt x="6374" y="1595"/>
                  <a:pt x="6374" y="1601"/>
                </a:cubicBezTo>
                <a:cubicBezTo>
                  <a:pt x="6368" y="1601"/>
                  <a:pt x="6374" y="1607"/>
                  <a:pt x="6374" y="1613"/>
                </a:cubicBezTo>
                <a:cubicBezTo>
                  <a:pt x="6368" y="1619"/>
                  <a:pt x="6362" y="1619"/>
                  <a:pt x="6362" y="1625"/>
                </a:cubicBezTo>
                <a:cubicBezTo>
                  <a:pt x="6362" y="1631"/>
                  <a:pt x="6362" y="1631"/>
                  <a:pt x="6362" y="1631"/>
                </a:cubicBezTo>
                <a:cubicBezTo>
                  <a:pt x="6362" y="1636"/>
                  <a:pt x="6368" y="1636"/>
                  <a:pt x="6368" y="1642"/>
                </a:cubicBezTo>
                <a:cubicBezTo>
                  <a:pt x="6374" y="1642"/>
                  <a:pt x="6380" y="1648"/>
                  <a:pt x="6380" y="1648"/>
                </a:cubicBezTo>
                <a:cubicBezTo>
                  <a:pt x="6386" y="1654"/>
                  <a:pt x="6386" y="1660"/>
                  <a:pt x="6386" y="1666"/>
                </a:cubicBezTo>
                <a:cubicBezTo>
                  <a:pt x="6386" y="1696"/>
                  <a:pt x="6386" y="1696"/>
                  <a:pt x="6386" y="1696"/>
                </a:cubicBezTo>
                <a:cubicBezTo>
                  <a:pt x="6356" y="1696"/>
                  <a:pt x="6356" y="1696"/>
                  <a:pt x="6356" y="1696"/>
                </a:cubicBezTo>
                <a:cubicBezTo>
                  <a:pt x="6350" y="1696"/>
                  <a:pt x="6350" y="1690"/>
                  <a:pt x="6344" y="1696"/>
                </a:cubicBezTo>
                <a:cubicBezTo>
                  <a:pt x="6338" y="1696"/>
                  <a:pt x="6338" y="1702"/>
                  <a:pt x="6332" y="1702"/>
                </a:cubicBezTo>
                <a:cubicBezTo>
                  <a:pt x="6326" y="1708"/>
                  <a:pt x="6326" y="1714"/>
                  <a:pt x="6326" y="1714"/>
                </a:cubicBezTo>
                <a:cubicBezTo>
                  <a:pt x="6320" y="1714"/>
                  <a:pt x="6314" y="1714"/>
                  <a:pt x="6309" y="1714"/>
                </a:cubicBezTo>
                <a:cubicBezTo>
                  <a:pt x="6297" y="1714"/>
                  <a:pt x="6297" y="1714"/>
                  <a:pt x="6297" y="1714"/>
                </a:cubicBezTo>
                <a:cubicBezTo>
                  <a:pt x="6291" y="1714"/>
                  <a:pt x="6291" y="1708"/>
                  <a:pt x="6285" y="1708"/>
                </a:cubicBezTo>
                <a:cubicBezTo>
                  <a:pt x="6285" y="1708"/>
                  <a:pt x="6279" y="1714"/>
                  <a:pt x="6273" y="1714"/>
                </a:cubicBezTo>
                <a:cubicBezTo>
                  <a:pt x="6273" y="1767"/>
                  <a:pt x="6273" y="1767"/>
                  <a:pt x="6273" y="1767"/>
                </a:cubicBezTo>
                <a:cubicBezTo>
                  <a:pt x="6267" y="1767"/>
                  <a:pt x="6261" y="1767"/>
                  <a:pt x="6261" y="1767"/>
                </a:cubicBezTo>
                <a:cubicBezTo>
                  <a:pt x="6255" y="1761"/>
                  <a:pt x="6249" y="1761"/>
                  <a:pt x="6243" y="1761"/>
                </a:cubicBezTo>
                <a:cubicBezTo>
                  <a:pt x="6237" y="1761"/>
                  <a:pt x="6243" y="1767"/>
                  <a:pt x="6237" y="1773"/>
                </a:cubicBezTo>
                <a:cubicBezTo>
                  <a:pt x="6231" y="1773"/>
                  <a:pt x="6225" y="1773"/>
                  <a:pt x="6225" y="1779"/>
                </a:cubicBezTo>
                <a:cubicBezTo>
                  <a:pt x="6220" y="1779"/>
                  <a:pt x="6214" y="1779"/>
                  <a:pt x="6214" y="1779"/>
                </a:cubicBezTo>
                <a:cubicBezTo>
                  <a:pt x="6208" y="1779"/>
                  <a:pt x="6202" y="1779"/>
                  <a:pt x="6202" y="1785"/>
                </a:cubicBezTo>
                <a:cubicBezTo>
                  <a:pt x="6196" y="1785"/>
                  <a:pt x="6196" y="1797"/>
                  <a:pt x="6196" y="1802"/>
                </a:cubicBezTo>
                <a:cubicBezTo>
                  <a:pt x="6196" y="1809"/>
                  <a:pt x="6196" y="1809"/>
                  <a:pt x="6196" y="1809"/>
                </a:cubicBezTo>
                <a:cubicBezTo>
                  <a:pt x="6196" y="1814"/>
                  <a:pt x="6202" y="1820"/>
                  <a:pt x="6202" y="1820"/>
                </a:cubicBezTo>
                <a:cubicBezTo>
                  <a:pt x="6208" y="1826"/>
                  <a:pt x="6208" y="1832"/>
                  <a:pt x="6214" y="1838"/>
                </a:cubicBezTo>
                <a:cubicBezTo>
                  <a:pt x="6214" y="1838"/>
                  <a:pt x="6220" y="1838"/>
                  <a:pt x="6225" y="1838"/>
                </a:cubicBezTo>
                <a:cubicBezTo>
                  <a:pt x="6225" y="1844"/>
                  <a:pt x="6231" y="1844"/>
                  <a:pt x="6237" y="1844"/>
                </a:cubicBezTo>
                <a:cubicBezTo>
                  <a:pt x="6243" y="1844"/>
                  <a:pt x="6243" y="1850"/>
                  <a:pt x="6249" y="1850"/>
                </a:cubicBezTo>
                <a:cubicBezTo>
                  <a:pt x="6249" y="1856"/>
                  <a:pt x="6255" y="1856"/>
                  <a:pt x="6261" y="1856"/>
                </a:cubicBezTo>
                <a:cubicBezTo>
                  <a:pt x="6261" y="1862"/>
                  <a:pt x="6261" y="1874"/>
                  <a:pt x="6261" y="1880"/>
                </a:cubicBezTo>
                <a:cubicBezTo>
                  <a:pt x="6255" y="1880"/>
                  <a:pt x="6249" y="1880"/>
                  <a:pt x="6243" y="1886"/>
                </a:cubicBezTo>
                <a:cubicBezTo>
                  <a:pt x="6237" y="1886"/>
                  <a:pt x="6231" y="1897"/>
                  <a:pt x="6231" y="1903"/>
                </a:cubicBezTo>
                <a:cubicBezTo>
                  <a:pt x="6231" y="1915"/>
                  <a:pt x="6243" y="1921"/>
                  <a:pt x="6249" y="1933"/>
                </a:cubicBezTo>
                <a:cubicBezTo>
                  <a:pt x="6249" y="1939"/>
                  <a:pt x="6255" y="1945"/>
                  <a:pt x="6261" y="1957"/>
                </a:cubicBezTo>
                <a:lnTo>
                  <a:pt x="6261" y="1963"/>
                </a:lnTo>
                <a:cubicBezTo>
                  <a:pt x="6267" y="1968"/>
                  <a:pt x="6273" y="1968"/>
                  <a:pt x="6279" y="1968"/>
                </a:cubicBezTo>
                <a:cubicBezTo>
                  <a:pt x="6285" y="1968"/>
                  <a:pt x="6291" y="1968"/>
                  <a:pt x="6297" y="1963"/>
                </a:cubicBezTo>
                <a:cubicBezTo>
                  <a:pt x="6303" y="1963"/>
                  <a:pt x="6303" y="1957"/>
                  <a:pt x="6309" y="1957"/>
                </a:cubicBezTo>
                <a:cubicBezTo>
                  <a:pt x="6309" y="1951"/>
                  <a:pt x="6314" y="1957"/>
                  <a:pt x="6320" y="1957"/>
                </a:cubicBezTo>
                <a:cubicBezTo>
                  <a:pt x="6332" y="1957"/>
                  <a:pt x="6332" y="1957"/>
                  <a:pt x="6332" y="1957"/>
                </a:cubicBezTo>
                <a:cubicBezTo>
                  <a:pt x="6332" y="1957"/>
                  <a:pt x="6338" y="1957"/>
                  <a:pt x="6344" y="1957"/>
                </a:cubicBezTo>
                <a:cubicBezTo>
                  <a:pt x="6344" y="1963"/>
                  <a:pt x="6344" y="1968"/>
                  <a:pt x="6344" y="1968"/>
                </a:cubicBezTo>
                <a:cubicBezTo>
                  <a:pt x="6338" y="1975"/>
                  <a:pt x="6344" y="1980"/>
                  <a:pt x="6338" y="1980"/>
                </a:cubicBezTo>
                <a:cubicBezTo>
                  <a:pt x="6338" y="1986"/>
                  <a:pt x="6332" y="1980"/>
                  <a:pt x="6326" y="1980"/>
                </a:cubicBezTo>
                <a:cubicBezTo>
                  <a:pt x="6326" y="1986"/>
                  <a:pt x="6320" y="1986"/>
                  <a:pt x="6314" y="1986"/>
                </a:cubicBezTo>
                <a:cubicBezTo>
                  <a:pt x="6314" y="1992"/>
                  <a:pt x="6314" y="1998"/>
                  <a:pt x="6314" y="1998"/>
                </a:cubicBezTo>
                <a:cubicBezTo>
                  <a:pt x="6314" y="2004"/>
                  <a:pt x="6309" y="2004"/>
                  <a:pt x="6309" y="2010"/>
                </a:cubicBezTo>
                <a:cubicBezTo>
                  <a:pt x="6309" y="2016"/>
                  <a:pt x="6297" y="2016"/>
                  <a:pt x="6297" y="2028"/>
                </a:cubicBezTo>
                <a:cubicBezTo>
                  <a:pt x="6297" y="2034"/>
                  <a:pt x="6303" y="2034"/>
                  <a:pt x="6303" y="2040"/>
                </a:cubicBezTo>
                <a:cubicBezTo>
                  <a:pt x="6303" y="2052"/>
                  <a:pt x="6303" y="2057"/>
                  <a:pt x="6309" y="2063"/>
                </a:cubicBezTo>
                <a:cubicBezTo>
                  <a:pt x="6314" y="2069"/>
                  <a:pt x="6314" y="2075"/>
                  <a:pt x="6320" y="2075"/>
                </a:cubicBezTo>
                <a:cubicBezTo>
                  <a:pt x="6320" y="2081"/>
                  <a:pt x="6326" y="2075"/>
                  <a:pt x="6332" y="2075"/>
                </a:cubicBezTo>
                <a:cubicBezTo>
                  <a:pt x="6332" y="2075"/>
                  <a:pt x="6338" y="2075"/>
                  <a:pt x="6344" y="2075"/>
                </a:cubicBezTo>
                <a:lnTo>
                  <a:pt x="6350" y="2069"/>
                </a:lnTo>
                <a:cubicBezTo>
                  <a:pt x="6356" y="2063"/>
                  <a:pt x="6356" y="2057"/>
                  <a:pt x="6362" y="2057"/>
                </a:cubicBezTo>
                <a:cubicBezTo>
                  <a:pt x="6362" y="2052"/>
                  <a:pt x="6362" y="2046"/>
                  <a:pt x="6368" y="2046"/>
                </a:cubicBezTo>
                <a:cubicBezTo>
                  <a:pt x="6368" y="2046"/>
                  <a:pt x="6374" y="2040"/>
                  <a:pt x="6380" y="2040"/>
                </a:cubicBezTo>
                <a:cubicBezTo>
                  <a:pt x="6386" y="2040"/>
                  <a:pt x="6391" y="2046"/>
                  <a:pt x="6397" y="2046"/>
                </a:cubicBezTo>
                <a:cubicBezTo>
                  <a:pt x="6397" y="2093"/>
                  <a:pt x="6397" y="2093"/>
                  <a:pt x="6397" y="2093"/>
                </a:cubicBezTo>
                <a:cubicBezTo>
                  <a:pt x="6391" y="2093"/>
                  <a:pt x="6391" y="2099"/>
                  <a:pt x="6386" y="2105"/>
                </a:cubicBezTo>
                <a:cubicBezTo>
                  <a:pt x="6386" y="2105"/>
                  <a:pt x="6380" y="2105"/>
                  <a:pt x="6374" y="2105"/>
                </a:cubicBezTo>
                <a:cubicBezTo>
                  <a:pt x="6374" y="2105"/>
                  <a:pt x="6368" y="2111"/>
                  <a:pt x="6362" y="2111"/>
                </a:cubicBezTo>
                <a:cubicBezTo>
                  <a:pt x="6362" y="2117"/>
                  <a:pt x="6356" y="2117"/>
                  <a:pt x="6350" y="2123"/>
                </a:cubicBezTo>
                <a:cubicBezTo>
                  <a:pt x="6350" y="2129"/>
                  <a:pt x="6350" y="2134"/>
                  <a:pt x="6350" y="2141"/>
                </a:cubicBezTo>
                <a:cubicBezTo>
                  <a:pt x="6350" y="2146"/>
                  <a:pt x="6350" y="2152"/>
                  <a:pt x="6356" y="2158"/>
                </a:cubicBezTo>
                <a:cubicBezTo>
                  <a:pt x="6356" y="2158"/>
                  <a:pt x="6362" y="2164"/>
                  <a:pt x="6368" y="2164"/>
                </a:cubicBezTo>
                <a:cubicBezTo>
                  <a:pt x="6374" y="2170"/>
                  <a:pt x="6374" y="2170"/>
                  <a:pt x="6380" y="2176"/>
                </a:cubicBezTo>
                <a:cubicBezTo>
                  <a:pt x="6386" y="2188"/>
                  <a:pt x="6391" y="2200"/>
                  <a:pt x="6403" y="2212"/>
                </a:cubicBezTo>
                <a:cubicBezTo>
                  <a:pt x="6409" y="2212"/>
                  <a:pt x="6415" y="2218"/>
                  <a:pt x="6415" y="2218"/>
                </a:cubicBezTo>
                <a:cubicBezTo>
                  <a:pt x="6415" y="2223"/>
                  <a:pt x="6421" y="2223"/>
                  <a:pt x="6421" y="2229"/>
                </a:cubicBezTo>
                <a:cubicBezTo>
                  <a:pt x="6421" y="2235"/>
                  <a:pt x="6421" y="2241"/>
                  <a:pt x="6421" y="2241"/>
                </a:cubicBezTo>
                <a:cubicBezTo>
                  <a:pt x="6421" y="2253"/>
                  <a:pt x="6433" y="2259"/>
                  <a:pt x="6433" y="2265"/>
                </a:cubicBezTo>
                <a:cubicBezTo>
                  <a:pt x="6439" y="2271"/>
                  <a:pt x="6439" y="2283"/>
                  <a:pt x="6439" y="2289"/>
                </a:cubicBezTo>
                <a:cubicBezTo>
                  <a:pt x="6445" y="2300"/>
                  <a:pt x="6457" y="2300"/>
                  <a:pt x="6463" y="2307"/>
                </a:cubicBezTo>
                <a:cubicBezTo>
                  <a:pt x="6469" y="2312"/>
                  <a:pt x="6475" y="2312"/>
                  <a:pt x="6475" y="2312"/>
                </a:cubicBezTo>
                <a:cubicBezTo>
                  <a:pt x="6480" y="2318"/>
                  <a:pt x="6480" y="2318"/>
                  <a:pt x="6486" y="2324"/>
                </a:cubicBezTo>
                <a:cubicBezTo>
                  <a:pt x="6486" y="2330"/>
                  <a:pt x="6480" y="2342"/>
                  <a:pt x="6486" y="2348"/>
                </a:cubicBezTo>
                <a:cubicBezTo>
                  <a:pt x="6486" y="2354"/>
                  <a:pt x="6486" y="2354"/>
                  <a:pt x="6492" y="2360"/>
                </a:cubicBezTo>
                <a:cubicBezTo>
                  <a:pt x="6504" y="2366"/>
                  <a:pt x="6516" y="2366"/>
                  <a:pt x="6528" y="2372"/>
                </a:cubicBezTo>
                <a:cubicBezTo>
                  <a:pt x="6540" y="2372"/>
                  <a:pt x="6540" y="2384"/>
                  <a:pt x="6552" y="2389"/>
                </a:cubicBezTo>
                <a:cubicBezTo>
                  <a:pt x="6552" y="2389"/>
                  <a:pt x="6552" y="2395"/>
                  <a:pt x="6558" y="2401"/>
                </a:cubicBezTo>
                <a:cubicBezTo>
                  <a:pt x="6563" y="2401"/>
                  <a:pt x="6563" y="2401"/>
                  <a:pt x="6569" y="2401"/>
                </a:cubicBezTo>
                <a:cubicBezTo>
                  <a:pt x="6581" y="2401"/>
                  <a:pt x="6581" y="2401"/>
                  <a:pt x="6581" y="2401"/>
                </a:cubicBezTo>
                <a:cubicBezTo>
                  <a:pt x="6587" y="2401"/>
                  <a:pt x="6587" y="2395"/>
                  <a:pt x="6593" y="2395"/>
                </a:cubicBezTo>
                <a:cubicBezTo>
                  <a:pt x="6599" y="2389"/>
                  <a:pt x="6605" y="2389"/>
                  <a:pt x="6611" y="2389"/>
                </a:cubicBezTo>
                <a:cubicBezTo>
                  <a:pt x="6617" y="2389"/>
                  <a:pt x="6617" y="2389"/>
                  <a:pt x="6617" y="2389"/>
                </a:cubicBezTo>
                <a:cubicBezTo>
                  <a:pt x="6617" y="2389"/>
                  <a:pt x="6623" y="2395"/>
                  <a:pt x="6629" y="2395"/>
                </a:cubicBezTo>
                <a:cubicBezTo>
                  <a:pt x="6629" y="2395"/>
                  <a:pt x="6635" y="2389"/>
                  <a:pt x="6641" y="2395"/>
                </a:cubicBezTo>
                <a:cubicBezTo>
                  <a:pt x="6641" y="2395"/>
                  <a:pt x="6641" y="2401"/>
                  <a:pt x="6641" y="2407"/>
                </a:cubicBezTo>
                <a:cubicBezTo>
                  <a:pt x="6641" y="2407"/>
                  <a:pt x="6641" y="2413"/>
                  <a:pt x="6646" y="2419"/>
                </a:cubicBezTo>
                <a:cubicBezTo>
                  <a:pt x="6646" y="2425"/>
                  <a:pt x="6652" y="2425"/>
                  <a:pt x="6658" y="2425"/>
                </a:cubicBezTo>
                <a:cubicBezTo>
                  <a:pt x="6664" y="2431"/>
                  <a:pt x="6664" y="2431"/>
                  <a:pt x="6670" y="2431"/>
                </a:cubicBezTo>
                <a:cubicBezTo>
                  <a:pt x="6682" y="2437"/>
                  <a:pt x="6688" y="2431"/>
                  <a:pt x="6694" y="2431"/>
                </a:cubicBezTo>
                <a:cubicBezTo>
                  <a:pt x="6700" y="2437"/>
                  <a:pt x="6706" y="2437"/>
                  <a:pt x="6706" y="2443"/>
                </a:cubicBezTo>
                <a:cubicBezTo>
                  <a:pt x="6706" y="2449"/>
                  <a:pt x="6706" y="2455"/>
                  <a:pt x="6712" y="2455"/>
                </a:cubicBezTo>
                <a:cubicBezTo>
                  <a:pt x="6712" y="2461"/>
                  <a:pt x="6718" y="2466"/>
                  <a:pt x="6724" y="2466"/>
                </a:cubicBezTo>
                <a:cubicBezTo>
                  <a:pt x="6729" y="2466"/>
                  <a:pt x="6735" y="2466"/>
                  <a:pt x="6741" y="2466"/>
                </a:cubicBezTo>
                <a:cubicBezTo>
                  <a:pt x="6753" y="2466"/>
                  <a:pt x="6759" y="2473"/>
                  <a:pt x="6765" y="2466"/>
                </a:cubicBezTo>
                <a:cubicBezTo>
                  <a:pt x="6771" y="2466"/>
                  <a:pt x="6771" y="2461"/>
                  <a:pt x="6777" y="2461"/>
                </a:cubicBezTo>
                <a:cubicBezTo>
                  <a:pt x="6783" y="2455"/>
                  <a:pt x="6783" y="2455"/>
                  <a:pt x="6789" y="2455"/>
                </a:cubicBezTo>
                <a:cubicBezTo>
                  <a:pt x="6795" y="2449"/>
                  <a:pt x="6801" y="2449"/>
                  <a:pt x="6801" y="2443"/>
                </a:cubicBezTo>
                <a:cubicBezTo>
                  <a:pt x="6801" y="2443"/>
                  <a:pt x="6801" y="2437"/>
                  <a:pt x="6801" y="2431"/>
                </a:cubicBezTo>
                <a:cubicBezTo>
                  <a:pt x="6801" y="2419"/>
                  <a:pt x="6801" y="2419"/>
                  <a:pt x="6801" y="2419"/>
                </a:cubicBezTo>
                <a:cubicBezTo>
                  <a:pt x="6801" y="2401"/>
                  <a:pt x="6801" y="2389"/>
                  <a:pt x="6807" y="2378"/>
                </a:cubicBezTo>
                <a:cubicBezTo>
                  <a:pt x="6813" y="2366"/>
                  <a:pt x="6824" y="2366"/>
                  <a:pt x="6830" y="2354"/>
                </a:cubicBezTo>
                <a:cubicBezTo>
                  <a:pt x="6830" y="2354"/>
                  <a:pt x="6830" y="2348"/>
                  <a:pt x="6836" y="2342"/>
                </a:cubicBezTo>
                <a:cubicBezTo>
                  <a:pt x="6836" y="2342"/>
                  <a:pt x="6842" y="2336"/>
                  <a:pt x="6842" y="2330"/>
                </a:cubicBezTo>
                <a:cubicBezTo>
                  <a:pt x="6842" y="2324"/>
                  <a:pt x="6836" y="2318"/>
                  <a:pt x="6836" y="2312"/>
                </a:cubicBezTo>
                <a:cubicBezTo>
                  <a:pt x="6836" y="2307"/>
                  <a:pt x="6836" y="2307"/>
                  <a:pt x="6836" y="2300"/>
                </a:cubicBezTo>
                <a:cubicBezTo>
                  <a:pt x="6836" y="2295"/>
                  <a:pt x="6836" y="2295"/>
                  <a:pt x="6836" y="2289"/>
                </a:cubicBezTo>
                <a:cubicBezTo>
                  <a:pt x="6836" y="2277"/>
                  <a:pt x="6836" y="2271"/>
                  <a:pt x="6836" y="2265"/>
                </a:cubicBezTo>
                <a:cubicBezTo>
                  <a:pt x="6830" y="2259"/>
                  <a:pt x="6824" y="2259"/>
                  <a:pt x="6824" y="2259"/>
                </a:cubicBezTo>
                <a:cubicBezTo>
                  <a:pt x="6824" y="2253"/>
                  <a:pt x="6818" y="2247"/>
                  <a:pt x="6818" y="2247"/>
                </a:cubicBezTo>
                <a:cubicBezTo>
                  <a:pt x="6818" y="2241"/>
                  <a:pt x="6813" y="2235"/>
                  <a:pt x="6813" y="2235"/>
                </a:cubicBezTo>
                <a:cubicBezTo>
                  <a:pt x="6813" y="2223"/>
                  <a:pt x="6830" y="2218"/>
                  <a:pt x="6842" y="2218"/>
                </a:cubicBezTo>
                <a:cubicBezTo>
                  <a:pt x="6854" y="2218"/>
                  <a:pt x="6854" y="2218"/>
                  <a:pt x="6854" y="2218"/>
                </a:cubicBezTo>
                <a:cubicBezTo>
                  <a:pt x="6860" y="2218"/>
                  <a:pt x="6860" y="2218"/>
                  <a:pt x="6866" y="2218"/>
                </a:cubicBezTo>
                <a:cubicBezTo>
                  <a:pt x="6878" y="2218"/>
                  <a:pt x="6884" y="2218"/>
                  <a:pt x="6890" y="2218"/>
                </a:cubicBezTo>
                <a:cubicBezTo>
                  <a:pt x="6890" y="2206"/>
                  <a:pt x="6890" y="2206"/>
                  <a:pt x="6890" y="2194"/>
                </a:cubicBezTo>
                <a:lnTo>
                  <a:pt x="6890" y="2188"/>
                </a:lnTo>
                <a:cubicBezTo>
                  <a:pt x="6890" y="2182"/>
                  <a:pt x="6895" y="2176"/>
                  <a:pt x="6895" y="2176"/>
                </a:cubicBezTo>
                <a:cubicBezTo>
                  <a:pt x="6901" y="2170"/>
                  <a:pt x="6901" y="2170"/>
                  <a:pt x="6907" y="2164"/>
                </a:cubicBezTo>
                <a:cubicBezTo>
                  <a:pt x="6913" y="2164"/>
                  <a:pt x="6919" y="2164"/>
                  <a:pt x="6919" y="2164"/>
                </a:cubicBezTo>
                <a:cubicBezTo>
                  <a:pt x="6925" y="2164"/>
                  <a:pt x="6925" y="2158"/>
                  <a:pt x="6931" y="2158"/>
                </a:cubicBezTo>
                <a:cubicBezTo>
                  <a:pt x="6931" y="2099"/>
                  <a:pt x="6931" y="2099"/>
                  <a:pt x="6931" y="2099"/>
                </a:cubicBezTo>
                <a:cubicBezTo>
                  <a:pt x="6937" y="2093"/>
                  <a:pt x="6943" y="2093"/>
                  <a:pt x="6943" y="2087"/>
                </a:cubicBezTo>
                <a:cubicBezTo>
                  <a:pt x="6943" y="2081"/>
                  <a:pt x="6943" y="2075"/>
                  <a:pt x="6943" y="2069"/>
                </a:cubicBezTo>
                <a:cubicBezTo>
                  <a:pt x="6937" y="2063"/>
                  <a:pt x="6937" y="2063"/>
                  <a:pt x="6937" y="2057"/>
                </a:cubicBezTo>
                <a:cubicBezTo>
                  <a:pt x="6931" y="2052"/>
                  <a:pt x="6937" y="2052"/>
                  <a:pt x="6931" y="2046"/>
                </a:cubicBezTo>
                <a:cubicBezTo>
                  <a:pt x="6931" y="2040"/>
                  <a:pt x="6919" y="2046"/>
                  <a:pt x="6919" y="2040"/>
                </a:cubicBezTo>
                <a:cubicBezTo>
                  <a:pt x="6919" y="2034"/>
                  <a:pt x="6919" y="2028"/>
                  <a:pt x="6925" y="2022"/>
                </a:cubicBezTo>
                <a:cubicBezTo>
                  <a:pt x="6931" y="2022"/>
                  <a:pt x="6937" y="2022"/>
                  <a:pt x="6937" y="2022"/>
                </a:cubicBezTo>
                <a:cubicBezTo>
                  <a:pt x="6943" y="2022"/>
                  <a:pt x="6955" y="2022"/>
                  <a:pt x="6961" y="2022"/>
                </a:cubicBezTo>
                <a:cubicBezTo>
                  <a:pt x="6967" y="2016"/>
                  <a:pt x="6967" y="2016"/>
                  <a:pt x="6973" y="2016"/>
                </a:cubicBezTo>
                <a:cubicBezTo>
                  <a:pt x="6979" y="2010"/>
                  <a:pt x="6979" y="2010"/>
                  <a:pt x="6984" y="2004"/>
                </a:cubicBezTo>
                <a:cubicBezTo>
                  <a:pt x="6984" y="2004"/>
                  <a:pt x="6984" y="1998"/>
                  <a:pt x="6984" y="1992"/>
                </a:cubicBezTo>
                <a:cubicBezTo>
                  <a:pt x="6984" y="1992"/>
                  <a:pt x="6984" y="1986"/>
                  <a:pt x="6984" y="1980"/>
                </a:cubicBezTo>
                <a:cubicBezTo>
                  <a:pt x="6984" y="1980"/>
                  <a:pt x="6984" y="1975"/>
                  <a:pt x="6984" y="1968"/>
                </a:cubicBezTo>
                <a:cubicBezTo>
                  <a:pt x="7056" y="1968"/>
                  <a:pt x="7056" y="1968"/>
                  <a:pt x="7056" y="1968"/>
                </a:cubicBezTo>
                <a:cubicBezTo>
                  <a:pt x="7056" y="1957"/>
                  <a:pt x="7056" y="1951"/>
                  <a:pt x="7056" y="1939"/>
                </a:cubicBezTo>
                <a:cubicBezTo>
                  <a:pt x="7056" y="1933"/>
                  <a:pt x="7056" y="1933"/>
                  <a:pt x="7056" y="1927"/>
                </a:cubicBezTo>
                <a:cubicBezTo>
                  <a:pt x="7097" y="1927"/>
                  <a:pt x="7097" y="1927"/>
                  <a:pt x="7097" y="1927"/>
                </a:cubicBezTo>
                <a:cubicBezTo>
                  <a:pt x="7097" y="1939"/>
                  <a:pt x="7091" y="1951"/>
                  <a:pt x="7097" y="1963"/>
                </a:cubicBezTo>
                <a:cubicBezTo>
                  <a:pt x="7097" y="1968"/>
                  <a:pt x="7097" y="1968"/>
                  <a:pt x="7097" y="1975"/>
                </a:cubicBezTo>
                <a:cubicBezTo>
                  <a:pt x="7103" y="1975"/>
                  <a:pt x="7109" y="1975"/>
                  <a:pt x="7121" y="1975"/>
                </a:cubicBezTo>
                <a:cubicBezTo>
                  <a:pt x="7127" y="1975"/>
                  <a:pt x="7127" y="1975"/>
                  <a:pt x="7133" y="1975"/>
                </a:cubicBezTo>
                <a:cubicBezTo>
                  <a:pt x="7145" y="1975"/>
                  <a:pt x="7150" y="1963"/>
                  <a:pt x="7162" y="1957"/>
                </a:cubicBezTo>
                <a:cubicBezTo>
                  <a:pt x="7168" y="1951"/>
                  <a:pt x="7168" y="1945"/>
                  <a:pt x="7174" y="1945"/>
                </a:cubicBezTo>
                <a:cubicBezTo>
                  <a:pt x="7180" y="1939"/>
                  <a:pt x="7180" y="1933"/>
                  <a:pt x="7186" y="1933"/>
                </a:cubicBezTo>
                <a:cubicBezTo>
                  <a:pt x="7192" y="1927"/>
                  <a:pt x="7192" y="1927"/>
                  <a:pt x="7198" y="1927"/>
                </a:cubicBezTo>
                <a:cubicBezTo>
                  <a:pt x="7210" y="1927"/>
                  <a:pt x="7210" y="1927"/>
                  <a:pt x="7210" y="1927"/>
                </a:cubicBezTo>
                <a:cubicBezTo>
                  <a:pt x="7216" y="1927"/>
                  <a:pt x="7222" y="1927"/>
                  <a:pt x="7234" y="1927"/>
                </a:cubicBezTo>
                <a:cubicBezTo>
                  <a:pt x="7234" y="1927"/>
                  <a:pt x="7239" y="1921"/>
                  <a:pt x="7245" y="1921"/>
                </a:cubicBezTo>
                <a:cubicBezTo>
                  <a:pt x="7245" y="1915"/>
                  <a:pt x="7251" y="1921"/>
                  <a:pt x="7257" y="1915"/>
                </a:cubicBezTo>
                <a:cubicBezTo>
                  <a:pt x="7257" y="1915"/>
                  <a:pt x="7251" y="1909"/>
                  <a:pt x="7257" y="1903"/>
                </a:cubicBezTo>
                <a:cubicBezTo>
                  <a:pt x="7263" y="1891"/>
                  <a:pt x="7263" y="1891"/>
                  <a:pt x="7263" y="1891"/>
                </a:cubicBezTo>
                <a:lnTo>
                  <a:pt x="7269" y="1886"/>
                </a:lnTo>
                <a:cubicBezTo>
                  <a:pt x="7275" y="1880"/>
                  <a:pt x="7281" y="1880"/>
                  <a:pt x="7281" y="1880"/>
                </a:cubicBezTo>
                <a:cubicBezTo>
                  <a:pt x="7287" y="1874"/>
                  <a:pt x="7293" y="1874"/>
                  <a:pt x="7293" y="1874"/>
                </a:cubicBezTo>
                <a:cubicBezTo>
                  <a:pt x="7299" y="1868"/>
                  <a:pt x="7299" y="1862"/>
                  <a:pt x="7299" y="1862"/>
                </a:cubicBezTo>
                <a:cubicBezTo>
                  <a:pt x="7305" y="1856"/>
                  <a:pt x="7305" y="1850"/>
                  <a:pt x="7311" y="1850"/>
                </a:cubicBezTo>
                <a:cubicBezTo>
                  <a:pt x="7311" y="1844"/>
                  <a:pt x="7316" y="1850"/>
                  <a:pt x="7322" y="1844"/>
                </a:cubicBezTo>
                <a:cubicBezTo>
                  <a:pt x="7328" y="1838"/>
                  <a:pt x="7328" y="1832"/>
                  <a:pt x="7334" y="1820"/>
                </a:cubicBezTo>
                <a:cubicBezTo>
                  <a:pt x="7334" y="1820"/>
                  <a:pt x="7334" y="1814"/>
                  <a:pt x="7340" y="1809"/>
                </a:cubicBezTo>
                <a:cubicBezTo>
                  <a:pt x="7340" y="1809"/>
                  <a:pt x="7346" y="1809"/>
                  <a:pt x="7352" y="1809"/>
                </a:cubicBezTo>
                <a:cubicBezTo>
                  <a:pt x="7358" y="1809"/>
                  <a:pt x="7358" y="1809"/>
                  <a:pt x="7364" y="1802"/>
                </a:cubicBezTo>
                <a:cubicBezTo>
                  <a:pt x="7364" y="1802"/>
                  <a:pt x="7364" y="1797"/>
                  <a:pt x="7364" y="1791"/>
                </a:cubicBezTo>
                <a:cubicBezTo>
                  <a:pt x="7364" y="1785"/>
                  <a:pt x="7370" y="1785"/>
                  <a:pt x="7370" y="1779"/>
                </a:cubicBezTo>
                <a:cubicBezTo>
                  <a:pt x="7376" y="1779"/>
                  <a:pt x="7382" y="1779"/>
                  <a:pt x="7382" y="1779"/>
                </a:cubicBezTo>
                <a:cubicBezTo>
                  <a:pt x="7388" y="1773"/>
                  <a:pt x="7393" y="1773"/>
                  <a:pt x="7393" y="1767"/>
                </a:cubicBezTo>
                <a:cubicBezTo>
                  <a:pt x="7400" y="1755"/>
                  <a:pt x="7393" y="1743"/>
                  <a:pt x="7393" y="1731"/>
                </a:cubicBezTo>
                <a:close/>
                <a:moveTo>
                  <a:pt x="4281" y="848"/>
                </a:moveTo>
                <a:lnTo>
                  <a:pt x="4281" y="848"/>
                </a:lnTo>
                <a:cubicBezTo>
                  <a:pt x="4322" y="889"/>
                  <a:pt x="4322" y="889"/>
                  <a:pt x="4322" y="889"/>
                </a:cubicBezTo>
                <a:cubicBezTo>
                  <a:pt x="4370" y="907"/>
                  <a:pt x="4370" y="907"/>
                  <a:pt x="4370" y="907"/>
                </a:cubicBezTo>
                <a:cubicBezTo>
                  <a:pt x="4423" y="889"/>
                  <a:pt x="4423" y="889"/>
                  <a:pt x="4423" y="889"/>
                </a:cubicBezTo>
                <a:cubicBezTo>
                  <a:pt x="4423" y="889"/>
                  <a:pt x="4423" y="877"/>
                  <a:pt x="4447" y="889"/>
                </a:cubicBezTo>
                <a:cubicBezTo>
                  <a:pt x="4470" y="895"/>
                  <a:pt x="4482" y="901"/>
                  <a:pt x="4494" y="901"/>
                </a:cubicBezTo>
                <a:cubicBezTo>
                  <a:pt x="4512" y="901"/>
                  <a:pt x="4536" y="913"/>
                  <a:pt x="4536" y="901"/>
                </a:cubicBezTo>
                <a:cubicBezTo>
                  <a:pt x="4542" y="889"/>
                  <a:pt x="4571" y="877"/>
                  <a:pt x="4571" y="877"/>
                </a:cubicBezTo>
                <a:cubicBezTo>
                  <a:pt x="4571" y="877"/>
                  <a:pt x="4595" y="895"/>
                  <a:pt x="4607" y="895"/>
                </a:cubicBezTo>
                <a:cubicBezTo>
                  <a:pt x="4619" y="895"/>
                  <a:pt x="4642" y="901"/>
                  <a:pt x="4648" y="895"/>
                </a:cubicBezTo>
                <a:cubicBezTo>
                  <a:pt x="4660" y="889"/>
                  <a:pt x="4654" y="889"/>
                  <a:pt x="4672" y="889"/>
                </a:cubicBezTo>
                <a:cubicBezTo>
                  <a:pt x="4720" y="889"/>
                  <a:pt x="4720" y="889"/>
                  <a:pt x="4720" y="889"/>
                </a:cubicBezTo>
                <a:cubicBezTo>
                  <a:pt x="4725" y="901"/>
                  <a:pt x="4702" y="919"/>
                  <a:pt x="4714" y="925"/>
                </a:cubicBezTo>
                <a:cubicBezTo>
                  <a:pt x="4755" y="931"/>
                  <a:pt x="4773" y="919"/>
                  <a:pt x="4773" y="919"/>
                </a:cubicBezTo>
                <a:cubicBezTo>
                  <a:pt x="4808" y="919"/>
                  <a:pt x="4808" y="919"/>
                  <a:pt x="4808" y="919"/>
                </a:cubicBezTo>
                <a:cubicBezTo>
                  <a:pt x="4856" y="901"/>
                  <a:pt x="4856" y="901"/>
                  <a:pt x="4856" y="901"/>
                </a:cubicBezTo>
                <a:cubicBezTo>
                  <a:pt x="4856" y="901"/>
                  <a:pt x="4856" y="889"/>
                  <a:pt x="4880" y="889"/>
                </a:cubicBezTo>
                <a:cubicBezTo>
                  <a:pt x="4897" y="889"/>
                  <a:pt x="4909" y="860"/>
                  <a:pt x="4909" y="860"/>
                </a:cubicBezTo>
                <a:cubicBezTo>
                  <a:pt x="4897" y="824"/>
                  <a:pt x="4897" y="824"/>
                  <a:pt x="4897" y="824"/>
                </a:cubicBezTo>
                <a:cubicBezTo>
                  <a:pt x="4856" y="848"/>
                  <a:pt x="4856" y="848"/>
                  <a:pt x="4856" y="848"/>
                </a:cubicBezTo>
                <a:cubicBezTo>
                  <a:pt x="4838" y="800"/>
                  <a:pt x="4838" y="800"/>
                  <a:pt x="4838" y="800"/>
                </a:cubicBezTo>
                <a:cubicBezTo>
                  <a:pt x="4886" y="795"/>
                  <a:pt x="4886" y="795"/>
                  <a:pt x="4886" y="795"/>
                </a:cubicBezTo>
                <a:cubicBezTo>
                  <a:pt x="4903" y="753"/>
                  <a:pt x="4903" y="753"/>
                  <a:pt x="4903" y="753"/>
                </a:cubicBezTo>
                <a:cubicBezTo>
                  <a:pt x="4886" y="718"/>
                  <a:pt x="4886" y="718"/>
                  <a:pt x="4886" y="718"/>
                </a:cubicBezTo>
                <a:cubicBezTo>
                  <a:pt x="4921" y="718"/>
                  <a:pt x="4921" y="718"/>
                  <a:pt x="4921" y="718"/>
                </a:cubicBezTo>
                <a:cubicBezTo>
                  <a:pt x="4980" y="723"/>
                  <a:pt x="4980" y="723"/>
                  <a:pt x="4980" y="723"/>
                </a:cubicBezTo>
                <a:cubicBezTo>
                  <a:pt x="4980" y="723"/>
                  <a:pt x="4998" y="723"/>
                  <a:pt x="5010" y="718"/>
                </a:cubicBezTo>
                <a:cubicBezTo>
                  <a:pt x="5016" y="706"/>
                  <a:pt x="5010" y="676"/>
                  <a:pt x="5010" y="676"/>
                </a:cubicBezTo>
                <a:cubicBezTo>
                  <a:pt x="5010" y="676"/>
                  <a:pt x="4957" y="646"/>
                  <a:pt x="4986" y="646"/>
                </a:cubicBezTo>
                <a:cubicBezTo>
                  <a:pt x="5034" y="646"/>
                  <a:pt x="5034" y="646"/>
                  <a:pt x="5034" y="646"/>
                </a:cubicBezTo>
                <a:cubicBezTo>
                  <a:pt x="5052" y="646"/>
                  <a:pt x="5063" y="652"/>
                  <a:pt x="5063" y="640"/>
                </a:cubicBezTo>
                <a:cubicBezTo>
                  <a:pt x="5063" y="623"/>
                  <a:pt x="5040" y="599"/>
                  <a:pt x="5040" y="599"/>
                </a:cubicBezTo>
                <a:cubicBezTo>
                  <a:pt x="5040" y="599"/>
                  <a:pt x="5010" y="599"/>
                  <a:pt x="4992" y="587"/>
                </a:cubicBezTo>
                <a:cubicBezTo>
                  <a:pt x="4980" y="575"/>
                  <a:pt x="4951" y="581"/>
                  <a:pt x="4951" y="581"/>
                </a:cubicBezTo>
                <a:cubicBezTo>
                  <a:pt x="4909" y="599"/>
                  <a:pt x="4909" y="599"/>
                  <a:pt x="4909" y="599"/>
                </a:cubicBezTo>
                <a:cubicBezTo>
                  <a:pt x="4880" y="617"/>
                  <a:pt x="4880" y="617"/>
                  <a:pt x="4880" y="617"/>
                </a:cubicBezTo>
                <a:cubicBezTo>
                  <a:pt x="4874" y="587"/>
                  <a:pt x="4874" y="587"/>
                  <a:pt x="4874" y="587"/>
                </a:cubicBezTo>
                <a:cubicBezTo>
                  <a:pt x="4915" y="575"/>
                  <a:pt x="4915" y="575"/>
                  <a:pt x="4915" y="575"/>
                </a:cubicBezTo>
                <a:cubicBezTo>
                  <a:pt x="4915" y="575"/>
                  <a:pt x="4909" y="563"/>
                  <a:pt x="4921" y="557"/>
                </a:cubicBezTo>
                <a:cubicBezTo>
                  <a:pt x="4933" y="557"/>
                  <a:pt x="4957" y="540"/>
                  <a:pt x="4957" y="540"/>
                </a:cubicBezTo>
                <a:cubicBezTo>
                  <a:pt x="4998" y="540"/>
                  <a:pt x="4998" y="540"/>
                  <a:pt x="4998" y="540"/>
                </a:cubicBezTo>
                <a:cubicBezTo>
                  <a:pt x="5016" y="563"/>
                  <a:pt x="5016" y="563"/>
                  <a:pt x="5016" y="563"/>
                </a:cubicBezTo>
                <a:cubicBezTo>
                  <a:pt x="5075" y="569"/>
                  <a:pt x="5075" y="569"/>
                  <a:pt x="5075" y="569"/>
                </a:cubicBezTo>
                <a:cubicBezTo>
                  <a:pt x="5075" y="569"/>
                  <a:pt x="5099" y="575"/>
                  <a:pt x="5111" y="563"/>
                </a:cubicBezTo>
                <a:cubicBezTo>
                  <a:pt x="5123" y="552"/>
                  <a:pt x="5152" y="534"/>
                  <a:pt x="5152" y="534"/>
                </a:cubicBezTo>
                <a:cubicBezTo>
                  <a:pt x="5105" y="498"/>
                  <a:pt x="5105" y="498"/>
                  <a:pt x="5105" y="498"/>
                </a:cubicBezTo>
                <a:cubicBezTo>
                  <a:pt x="5158" y="492"/>
                  <a:pt x="5158" y="492"/>
                  <a:pt x="5158" y="492"/>
                </a:cubicBezTo>
                <a:cubicBezTo>
                  <a:pt x="5182" y="522"/>
                  <a:pt x="5182" y="522"/>
                  <a:pt x="5182" y="522"/>
                </a:cubicBezTo>
                <a:cubicBezTo>
                  <a:pt x="5229" y="516"/>
                  <a:pt x="5229" y="516"/>
                  <a:pt x="5229" y="516"/>
                </a:cubicBezTo>
                <a:cubicBezTo>
                  <a:pt x="5283" y="498"/>
                  <a:pt x="5283" y="498"/>
                  <a:pt x="5283" y="498"/>
                </a:cubicBezTo>
                <a:cubicBezTo>
                  <a:pt x="5259" y="463"/>
                  <a:pt x="5259" y="463"/>
                  <a:pt x="5259" y="463"/>
                </a:cubicBezTo>
                <a:cubicBezTo>
                  <a:pt x="5224" y="445"/>
                  <a:pt x="5224" y="445"/>
                  <a:pt x="5224" y="445"/>
                </a:cubicBezTo>
                <a:cubicBezTo>
                  <a:pt x="5289" y="445"/>
                  <a:pt x="5289" y="445"/>
                  <a:pt x="5289" y="445"/>
                </a:cubicBezTo>
                <a:cubicBezTo>
                  <a:pt x="5330" y="445"/>
                  <a:pt x="5330" y="445"/>
                  <a:pt x="5330" y="445"/>
                </a:cubicBezTo>
                <a:cubicBezTo>
                  <a:pt x="5348" y="421"/>
                  <a:pt x="5348" y="421"/>
                  <a:pt x="5348" y="421"/>
                </a:cubicBezTo>
                <a:cubicBezTo>
                  <a:pt x="5401" y="409"/>
                  <a:pt x="5401" y="409"/>
                  <a:pt x="5401" y="409"/>
                </a:cubicBezTo>
                <a:cubicBezTo>
                  <a:pt x="5449" y="374"/>
                  <a:pt x="5449" y="374"/>
                  <a:pt x="5449" y="374"/>
                </a:cubicBezTo>
                <a:cubicBezTo>
                  <a:pt x="5449" y="374"/>
                  <a:pt x="5496" y="356"/>
                  <a:pt x="5508" y="356"/>
                </a:cubicBezTo>
                <a:cubicBezTo>
                  <a:pt x="5526" y="350"/>
                  <a:pt x="5561" y="320"/>
                  <a:pt x="5561" y="320"/>
                </a:cubicBezTo>
                <a:cubicBezTo>
                  <a:pt x="5615" y="314"/>
                  <a:pt x="5615" y="314"/>
                  <a:pt x="5615" y="314"/>
                </a:cubicBezTo>
                <a:cubicBezTo>
                  <a:pt x="5645" y="297"/>
                  <a:pt x="5645" y="297"/>
                  <a:pt x="5645" y="297"/>
                </a:cubicBezTo>
                <a:cubicBezTo>
                  <a:pt x="5621" y="267"/>
                  <a:pt x="5621" y="267"/>
                  <a:pt x="5621" y="267"/>
                </a:cubicBezTo>
                <a:cubicBezTo>
                  <a:pt x="5621" y="267"/>
                  <a:pt x="5591" y="285"/>
                  <a:pt x="5579" y="285"/>
                </a:cubicBezTo>
                <a:cubicBezTo>
                  <a:pt x="5573" y="285"/>
                  <a:pt x="5532" y="308"/>
                  <a:pt x="5520" y="297"/>
                </a:cubicBezTo>
                <a:cubicBezTo>
                  <a:pt x="5508" y="291"/>
                  <a:pt x="5520" y="285"/>
                  <a:pt x="5496" y="285"/>
                </a:cubicBezTo>
                <a:cubicBezTo>
                  <a:pt x="5472" y="285"/>
                  <a:pt x="5425" y="291"/>
                  <a:pt x="5425" y="291"/>
                </a:cubicBezTo>
                <a:cubicBezTo>
                  <a:pt x="5437" y="261"/>
                  <a:pt x="5437" y="261"/>
                  <a:pt x="5437" y="261"/>
                </a:cubicBezTo>
                <a:cubicBezTo>
                  <a:pt x="5490" y="255"/>
                  <a:pt x="5490" y="255"/>
                  <a:pt x="5490" y="255"/>
                </a:cubicBezTo>
                <a:cubicBezTo>
                  <a:pt x="5556" y="255"/>
                  <a:pt x="5556" y="255"/>
                  <a:pt x="5556" y="255"/>
                </a:cubicBezTo>
                <a:cubicBezTo>
                  <a:pt x="5615" y="255"/>
                  <a:pt x="5615" y="255"/>
                  <a:pt x="5615" y="255"/>
                </a:cubicBezTo>
                <a:cubicBezTo>
                  <a:pt x="5615" y="255"/>
                  <a:pt x="5650" y="237"/>
                  <a:pt x="5674" y="237"/>
                </a:cubicBezTo>
                <a:cubicBezTo>
                  <a:pt x="5698" y="237"/>
                  <a:pt x="5733" y="220"/>
                  <a:pt x="5733" y="220"/>
                </a:cubicBezTo>
                <a:cubicBezTo>
                  <a:pt x="5799" y="220"/>
                  <a:pt x="5799" y="220"/>
                  <a:pt x="5799" y="220"/>
                </a:cubicBezTo>
                <a:cubicBezTo>
                  <a:pt x="5799" y="220"/>
                  <a:pt x="5804" y="196"/>
                  <a:pt x="5811" y="184"/>
                </a:cubicBezTo>
                <a:cubicBezTo>
                  <a:pt x="5822" y="166"/>
                  <a:pt x="5804" y="148"/>
                  <a:pt x="5804" y="148"/>
                </a:cubicBezTo>
                <a:cubicBezTo>
                  <a:pt x="5751" y="160"/>
                  <a:pt x="5751" y="160"/>
                  <a:pt x="5751" y="160"/>
                </a:cubicBezTo>
                <a:cubicBezTo>
                  <a:pt x="5710" y="154"/>
                  <a:pt x="5710" y="154"/>
                  <a:pt x="5710" y="154"/>
                </a:cubicBezTo>
                <a:cubicBezTo>
                  <a:pt x="5698" y="125"/>
                  <a:pt x="5698" y="125"/>
                  <a:pt x="5698" y="125"/>
                </a:cubicBezTo>
                <a:cubicBezTo>
                  <a:pt x="5645" y="95"/>
                  <a:pt x="5645" y="95"/>
                  <a:pt x="5645" y="95"/>
                </a:cubicBezTo>
                <a:cubicBezTo>
                  <a:pt x="5597" y="107"/>
                  <a:pt x="5597" y="107"/>
                  <a:pt x="5597" y="107"/>
                </a:cubicBezTo>
                <a:cubicBezTo>
                  <a:pt x="5538" y="107"/>
                  <a:pt x="5538" y="107"/>
                  <a:pt x="5538" y="107"/>
                </a:cubicBezTo>
                <a:cubicBezTo>
                  <a:pt x="5472" y="125"/>
                  <a:pt x="5472" y="125"/>
                  <a:pt x="5472" y="125"/>
                </a:cubicBezTo>
                <a:cubicBezTo>
                  <a:pt x="5479" y="101"/>
                  <a:pt x="5479" y="101"/>
                  <a:pt x="5479" y="101"/>
                </a:cubicBezTo>
                <a:cubicBezTo>
                  <a:pt x="5425" y="95"/>
                  <a:pt x="5425" y="95"/>
                  <a:pt x="5425" y="95"/>
                </a:cubicBezTo>
                <a:cubicBezTo>
                  <a:pt x="5425" y="95"/>
                  <a:pt x="5390" y="107"/>
                  <a:pt x="5384" y="101"/>
                </a:cubicBezTo>
                <a:cubicBezTo>
                  <a:pt x="5378" y="89"/>
                  <a:pt x="5372" y="77"/>
                  <a:pt x="5372" y="77"/>
                </a:cubicBezTo>
                <a:cubicBezTo>
                  <a:pt x="5330" y="77"/>
                  <a:pt x="5330" y="77"/>
                  <a:pt x="5330" y="77"/>
                </a:cubicBezTo>
                <a:cubicBezTo>
                  <a:pt x="5301" y="59"/>
                  <a:pt x="5271" y="59"/>
                  <a:pt x="5271" y="59"/>
                </a:cubicBezTo>
                <a:cubicBezTo>
                  <a:pt x="5271" y="59"/>
                  <a:pt x="5271" y="107"/>
                  <a:pt x="5265" y="101"/>
                </a:cubicBezTo>
                <a:cubicBezTo>
                  <a:pt x="5253" y="101"/>
                  <a:pt x="5241" y="113"/>
                  <a:pt x="5229" y="101"/>
                </a:cubicBezTo>
                <a:cubicBezTo>
                  <a:pt x="5218" y="83"/>
                  <a:pt x="5224" y="77"/>
                  <a:pt x="5206" y="77"/>
                </a:cubicBezTo>
                <a:cubicBezTo>
                  <a:pt x="5188" y="77"/>
                  <a:pt x="5182" y="77"/>
                  <a:pt x="5170" y="77"/>
                </a:cubicBezTo>
                <a:cubicBezTo>
                  <a:pt x="5158" y="77"/>
                  <a:pt x="5158" y="107"/>
                  <a:pt x="5158" y="107"/>
                </a:cubicBezTo>
                <a:cubicBezTo>
                  <a:pt x="5140" y="125"/>
                  <a:pt x="5105" y="107"/>
                  <a:pt x="5105" y="107"/>
                </a:cubicBezTo>
                <a:cubicBezTo>
                  <a:pt x="5075" y="77"/>
                  <a:pt x="5052" y="77"/>
                  <a:pt x="5052" y="77"/>
                </a:cubicBezTo>
                <a:cubicBezTo>
                  <a:pt x="4998" y="71"/>
                  <a:pt x="4998" y="71"/>
                  <a:pt x="4998" y="71"/>
                </a:cubicBezTo>
                <a:cubicBezTo>
                  <a:pt x="4998" y="71"/>
                  <a:pt x="4957" y="59"/>
                  <a:pt x="4957" y="71"/>
                </a:cubicBezTo>
                <a:cubicBezTo>
                  <a:pt x="4945" y="101"/>
                  <a:pt x="4957" y="125"/>
                  <a:pt x="4957" y="125"/>
                </a:cubicBezTo>
                <a:cubicBezTo>
                  <a:pt x="4933" y="125"/>
                  <a:pt x="4933" y="125"/>
                  <a:pt x="4933" y="125"/>
                </a:cubicBezTo>
                <a:cubicBezTo>
                  <a:pt x="4897" y="107"/>
                  <a:pt x="4897" y="107"/>
                  <a:pt x="4897" y="107"/>
                </a:cubicBezTo>
                <a:cubicBezTo>
                  <a:pt x="4897" y="107"/>
                  <a:pt x="4891" y="95"/>
                  <a:pt x="4874" y="95"/>
                </a:cubicBezTo>
                <a:cubicBezTo>
                  <a:pt x="4820" y="95"/>
                  <a:pt x="4820" y="95"/>
                  <a:pt x="4820" y="95"/>
                </a:cubicBezTo>
                <a:cubicBezTo>
                  <a:pt x="4820" y="119"/>
                  <a:pt x="4820" y="119"/>
                  <a:pt x="4820" y="119"/>
                </a:cubicBezTo>
                <a:cubicBezTo>
                  <a:pt x="4773" y="119"/>
                  <a:pt x="4773" y="119"/>
                  <a:pt x="4773" y="119"/>
                </a:cubicBezTo>
                <a:cubicBezTo>
                  <a:pt x="4749" y="107"/>
                  <a:pt x="4702" y="113"/>
                  <a:pt x="4702" y="113"/>
                </a:cubicBezTo>
                <a:cubicBezTo>
                  <a:pt x="4684" y="131"/>
                  <a:pt x="4648" y="136"/>
                  <a:pt x="4648" y="136"/>
                </a:cubicBezTo>
                <a:cubicBezTo>
                  <a:pt x="4619" y="172"/>
                  <a:pt x="4619" y="172"/>
                  <a:pt x="4619" y="172"/>
                </a:cubicBezTo>
                <a:cubicBezTo>
                  <a:pt x="4684" y="172"/>
                  <a:pt x="4684" y="172"/>
                  <a:pt x="4684" y="172"/>
                </a:cubicBezTo>
                <a:cubicBezTo>
                  <a:pt x="4702" y="184"/>
                  <a:pt x="4767" y="202"/>
                  <a:pt x="4767" y="202"/>
                </a:cubicBezTo>
                <a:cubicBezTo>
                  <a:pt x="4767" y="202"/>
                  <a:pt x="4785" y="190"/>
                  <a:pt x="4791" y="202"/>
                </a:cubicBezTo>
                <a:cubicBezTo>
                  <a:pt x="4797" y="220"/>
                  <a:pt x="4802" y="237"/>
                  <a:pt x="4802" y="237"/>
                </a:cubicBezTo>
                <a:cubicBezTo>
                  <a:pt x="4802" y="237"/>
                  <a:pt x="4761" y="243"/>
                  <a:pt x="4749" y="231"/>
                </a:cubicBezTo>
                <a:cubicBezTo>
                  <a:pt x="4737" y="220"/>
                  <a:pt x="4725" y="208"/>
                  <a:pt x="4708" y="208"/>
                </a:cubicBezTo>
                <a:cubicBezTo>
                  <a:pt x="4648" y="208"/>
                  <a:pt x="4648" y="208"/>
                  <a:pt x="4648" y="208"/>
                </a:cubicBezTo>
                <a:cubicBezTo>
                  <a:pt x="4648" y="208"/>
                  <a:pt x="4613" y="202"/>
                  <a:pt x="4601" y="190"/>
                </a:cubicBezTo>
                <a:cubicBezTo>
                  <a:pt x="4595" y="184"/>
                  <a:pt x="4589" y="160"/>
                  <a:pt x="4571" y="160"/>
                </a:cubicBezTo>
                <a:cubicBezTo>
                  <a:pt x="4559" y="166"/>
                  <a:pt x="4530" y="166"/>
                  <a:pt x="4530" y="166"/>
                </a:cubicBezTo>
                <a:cubicBezTo>
                  <a:pt x="4494" y="148"/>
                  <a:pt x="4494" y="148"/>
                  <a:pt x="4494" y="148"/>
                </a:cubicBezTo>
                <a:cubicBezTo>
                  <a:pt x="4494" y="148"/>
                  <a:pt x="4482" y="142"/>
                  <a:pt x="4470" y="148"/>
                </a:cubicBezTo>
                <a:cubicBezTo>
                  <a:pt x="4441" y="154"/>
                  <a:pt x="4441" y="154"/>
                  <a:pt x="4441" y="154"/>
                </a:cubicBezTo>
                <a:cubicBezTo>
                  <a:pt x="4435" y="178"/>
                  <a:pt x="4435" y="178"/>
                  <a:pt x="4435" y="178"/>
                </a:cubicBezTo>
                <a:cubicBezTo>
                  <a:pt x="4435" y="178"/>
                  <a:pt x="4447" y="208"/>
                  <a:pt x="4435" y="208"/>
                </a:cubicBezTo>
                <a:cubicBezTo>
                  <a:pt x="4393" y="208"/>
                  <a:pt x="4393" y="208"/>
                  <a:pt x="4393" y="208"/>
                </a:cubicBezTo>
                <a:cubicBezTo>
                  <a:pt x="4346" y="196"/>
                  <a:pt x="4346" y="196"/>
                  <a:pt x="4346" y="196"/>
                </a:cubicBezTo>
                <a:cubicBezTo>
                  <a:pt x="4322" y="196"/>
                  <a:pt x="4322" y="196"/>
                  <a:pt x="4322" y="196"/>
                </a:cubicBezTo>
                <a:cubicBezTo>
                  <a:pt x="4293" y="220"/>
                  <a:pt x="4293" y="220"/>
                  <a:pt x="4293" y="220"/>
                </a:cubicBezTo>
                <a:cubicBezTo>
                  <a:pt x="4293" y="220"/>
                  <a:pt x="4281" y="231"/>
                  <a:pt x="4269" y="231"/>
                </a:cubicBezTo>
                <a:cubicBezTo>
                  <a:pt x="4239" y="231"/>
                  <a:pt x="4239" y="231"/>
                  <a:pt x="4239" y="231"/>
                </a:cubicBezTo>
                <a:cubicBezTo>
                  <a:pt x="4210" y="231"/>
                  <a:pt x="4210" y="231"/>
                  <a:pt x="4210" y="231"/>
                </a:cubicBezTo>
                <a:cubicBezTo>
                  <a:pt x="4204" y="255"/>
                  <a:pt x="4204" y="255"/>
                  <a:pt x="4204" y="255"/>
                </a:cubicBezTo>
                <a:cubicBezTo>
                  <a:pt x="4144" y="249"/>
                  <a:pt x="4144" y="249"/>
                  <a:pt x="4144" y="249"/>
                </a:cubicBezTo>
                <a:cubicBezTo>
                  <a:pt x="4144" y="273"/>
                  <a:pt x="4144" y="273"/>
                  <a:pt x="4144" y="273"/>
                </a:cubicBezTo>
                <a:cubicBezTo>
                  <a:pt x="4180" y="279"/>
                  <a:pt x="4180" y="279"/>
                  <a:pt x="4180" y="279"/>
                </a:cubicBezTo>
                <a:cubicBezTo>
                  <a:pt x="4198" y="285"/>
                  <a:pt x="4198" y="285"/>
                  <a:pt x="4198" y="285"/>
                </a:cubicBezTo>
                <a:cubicBezTo>
                  <a:pt x="4198" y="320"/>
                  <a:pt x="4198" y="320"/>
                  <a:pt x="4198" y="320"/>
                </a:cubicBezTo>
                <a:cubicBezTo>
                  <a:pt x="4245" y="332"/>
                  <a:pt x="4245" y="332"/>
                  <a:pt x="4245" y="332"/>
                </a:cubicBezTo>
                <a:cubicBezTo>
                  <a:pt x="4245" y="332"/>
                  <a:pt x="4257" y="362"/>
                  <a:pt x="4269" y="362"/>
                </a:cubicBezTo>
                <a:cubicBezTo>
                  <a:pt x="4281" y="362"/>
                  <a:pt x="4316" y="362"/>
                  <a:pt x="4316" y="362"/>
                </a:cubicBezTo>
                <a:cubicBezTo>
                  <a:pt x="4316" y="362"/>
                  <a:pt x="4340" y="374"/>
                  <a:pt x="4358" y="379"/>
                </a:cubicBezTo>
                <a:cubicBezTo>
                  <a:pt x="4381" y="386"/>
                  <a:pt x="4411" y="386"/>
                  <a:pt x="4411" y="386"/>
                </a:cubicBezTo>
                <a:cubicBezTo>
                  <a:pt x="4435" y="350"/>
                  <a:pt x="4435" y="350"/>
                  <a:pt x="4435" y="350"/>
                </a:cubicBezTo>
                <a:cubicBezTo>
                  <a:pt x="4453" y="332"/>
                  <a:pt x="4453" y="332"/>
                  <a:pt x="4453" y="332"/>
                </a:cubicBezTo>
                <a:cubicBezTo>
                  <a:pt x="4512" y="326"/>
                  <a:pt x="4512" y="326"/>
                  <a:pt x="4512" y="326"/>
                </a:cubicBezTo>
                <a:cubicBezTo>
                  <a:pt x="4476" y="350"/>
                  <a:pt x="4476" y="350"/>
                  <a:pt x="4476" y="350"/>
                </a:cubicBezTo>
                <a:cubicBezTo>
                  <a:pt x="4447" y="386"/>
                  <a:pt x="4447" y="386"/>
                  <a:pt x="4447" y="386"/>
                </a:cubicBezTo>
                <a:cubicBezTo>
                  <a:pt x="4453" y="415"/>
                  <a:pt x="4453" y="415"/>
                  <a:pt x="4453" y="415"/>
                </a:cubicBezTo>
                <a:cubicBezTo>
                  <a:pt x="4536" y="415"/>
                  <a:pt x="4536" y="415"/>
                  <a:pt x="4536" y="415"/>
                </a:cubicBezTo>
                <a:cubicBezTo>
                  <a:pt x="4536" y="415"/>
                  <a:pt x="4601" y="433"/>
                  <a:pt x="4607" y="415"/>
                </a:cubicBezTo>
                <a:cubicBezTo>
                  <a:pt x="4613" y="397"/>
                  <a:pt x="4631" y="379"/>
                  <a:pt x="4631" y="379"/>
                </a:cubicBezTo>
                <a:cubicBezTo>
                  <a:pt x="4684" y="386"/>
                  <a:pt x="4684" y="386"/>
                  <a:pt x="4684" y="386"/>
                </a:cubicBezTo>
                <a:cubicBezTo>
                  <a:pt x="4755" y="386"/>
                  <a:pt x="4755" y="386"/>
                  <a:pt x="4755" y="386"/>
                </a:cubicBezTo>
                <a:cubicBezTo>
                  <a:pt x="4802" y="356"/>
                  <a:pt x="4802" y="356"/>
                  <a:pt x="4802" y="356"/>
                </a:cubicBezTo>
                <a:cubicBezTo>
                  <a:pt x="4826" y="332"/>
                  <a:pt x="4826" y="332"/>
                  <a:pt x="4826" y="332"/>
                </a:cubicBezTo>
                <a:cubicBezTo>
                  <a:pt x="4832" y="314"/>
                  <a:pt x="4832" y="314"/>
                  <a:pt x="4832" y="314"/>
                </a:cubicBezTo>
                <a:cubicBezTo>
                  <a:pt x="4832" y="314"/>
                  <a:pt x="4856" y="314"/>
                  <a:pt x="4874" y="314"/>
                </a:cubicBezTo>
                <a:cubicBezTo>
                  <a:pt x="4886" y="308"/>
                  <a:pt x="4921" y="291"/>
                  <a:pt x="4921" y="291"/>
                </a:cubicBezTo>
                <a:cubicBezTo>
                  <a:pt x="4969" y="297"/>
                  <a:pt x="4969" y="297"/>
                  <a:pt x="4969" y="297"/>
                </a:cubicBezTo>
                <a:cubicBezTo>
                  <a:pt x="4939" y="302"/>
                  <a:pt x="4939" y="302"/>
                  <a:pt x="4939" y="302"/>
                </a:cubicBezTo>
                <a:cubicBezTo>
                  <a:pt x="4891" y="326"/>
                  <a:pt x="4891" y="326"/>
                  <a:pt x="4891" y="326"/>
                </a:cubicBezTo>
                <a:cubicBezTo>
                  <a:pt x="4868" y="338"/>
                  <a:pt x="4844" y="356"/>
                  <a:pt x="4844" y="356"/>
                </a:cubicBezTo>
                <a:cubicBezTo>
                  <a:pt x="4909" y="350"/>
                  <a:pt x="4909" y="350"/>
                  <a:pt x="4909" y="350"/>
                </a:cubicBezTo>
                <a:cubicBezTo>
                  <a:pt x="4939" y="356"/>
                  <a:pt x="4939" y="356"/>
                  <a:pt x="4939" y="356"/>
                </a:cubicBezTo>
                <a:cubicBezTo>
                  <a:pt x="4963" y="362"/>
                  <a:pt x="4963" y="362"/>
                  <a:pt x="4963" y="362"/>
                </a:cubicBezTo>
                <a:cubicBezTo>
                  <a:pt x="4945" y="386"/>
                  <a:pt x="4945" y="386"/>
                  <a:pt x="4945" y="386"/>
                </a:cubicBezTo>
                <a:cubicBezTo>
                  <a:pt x="4880" y="386"/>
                  <a:pt x="4880" y="386"/>
                  <a:pt x="4880" y="386"/>
                </a:cubicBezTo>
                <a:cubicBezTo>
                  <a:pt x="4832" y="386"/>
                  <a:pt x="4832" y="386"/>
                  <a:pt x="4832" y="386"/>
                </a:cubicBezTo>
                <a:cubicBezTo>
                  <a:pt x="4802" y="397"/>
                  <a:pt x="4802" y="397"/>
                  <a:pt x="4802" y="397"/>
                </a:cubicBezTo>
                <a:cubicBezTo>
                  <a:pt x="4773" y="403"/>
                  <a:pt x="4773" y="403"/>
                  <a:pt x="4773" y="403"/>
                </a:cubicBezTo>
                <a:cubicBezTo>
                  <a:pt x="4749" y="415"/>
                  <a:pt x="4708" y="415"/>
                  <a:pt x="4708" y="415"/>
                </a:cubicBezTo>
                <a:cubicBezTo>
                  <a:pt x="4672" y="415"/>
                  <a:pt x="4672" y="415"/>
                  <a:pt x="4672" y="415"/>
                </a:cubicBezTo>
                <a:cubicBezTo>
                  <a:pt x="4636" y="421"/>
                  <a:pt x="4636" y="421"/>
                  <a:pt x="4636" y="421"/>
                </a:cubicBezTo>
                <a:cubicBezTo>
                  <a:pt x="4636" y="451"/>
                  <a:pt x="4636" y="451"/>
                  <a:pt x="4636" y="451"/>
                </a:cubicBezTo>
                <a:cubicBezTo>
                  <a:pt x="4672" y="457"/>
                  <a:pt x="4672" y="457"/>
                  <a:pt x="4672" y="457"/>
                </a:cubicBezTo>
                <a:cubicBezTo>
                  <a:pt x="4702" y="474"/>
                  <a:pt x="4702" y="474"/>
                  <a:pt x="4702" y="474"/>
                </a:cubicBezTo>
                <a:cubicBezTo>
                  <a:pt x="4714" y="504"/>
                  <a:pt x="4714" y="504"/>
                  <a:pt x="4714" y="504"/>
                </a:cubicBezTo>
                <a:cubicBezTo>
                  <a:pt x="4791" y="516"/>
                  <a:pt x="4791" y="516"/>
                  <a:pt x="4791" y="516"/>
                </a:cubicBezTo>
                <a:cubicBezTo>
                  <a:pt x="4755" y="522"/>
                  <a:pt x="4755" y="522"/>
                  <a:pt x="4755" y="522"/>
                </a:cubicBezTo>
                <a:cubicBezTo>
                  <a:pt x="4714" y="516"/>
                  <a:pt x="4714" y="516"/>
                  <a:pt x="4714" y="516"/>
                </a:cubicBezTo>
                <a:cubicBezTo>
                  <a:pt x="4714" y="516"/>
                  <a:pt x="4672" y="492"/>
                  <a:pt x="4654" y="486"/>
                </a:cubicBezTo>
                <a:cubicBezTo>
                  <a:pt x="4642" y="480"/>
                  <a:pt x="4595" y="445"/>
                  <a:pt x="4583" y="445"/>
                </a:cubicBezTo>
                <a:cubicBezTo>
                  <a:pt x="4571" y="445"/>
                  <a:pt x="4524" y="439"/>
                  <a:pt x="4524" y="439"/>
                </a:cubicBezTo>
                <a:cubicBezTo>
                  <a:pt x="4441" y="433"/>
                  <a:pt x="4441" y="433"/>
                  <a:pt x="4441" y="433"/>
                </a:cubicBezTo>
                <a:cubicBezTo>
                  <a:pt x="4435" y="463"/>
                  <a:pt x="4435" y="463"/>
                  <a:pt x="4435" y="463"/>
                </a:cubicBezTo>
                <a:cubicBezTo>
                  <a:pt x="4465" y="492"/>
                  <a:pt x="4465" y="492"/>
                  <a:pt x="4465" y="492"/>
                </a:cubicBezTo>
                <a:cubicBezTo>
                  <a:pt x="4506" y="522"/>
                  <a:pt x="4506" y="522"/>
                  <a:pt x="4506" y="522"/>
                </a:cubicBezTo>
                <a:cubicBezTo>
                  <a:pt x="4583" y="569"/>
                  <a:pt x="4583" y="569"/>
                  <a:pt x="4583" y="569"/>
                </a:cubicBezTo>
                <a:cubicBezTo>
                  <a:pt x="4631" y="587"/>
                  <a:pt x="4631" y="587"/>
                  <a:pt x="4631" y="587"/>
                </a:cubicBezTo>
                <a:cubicBezTo>
                  <a:pt x="4708" y="593"/>
                  <a:pt x="4708" y="593"/>
                  <a:pt x="4708" y="593"/>
                </a:cubicBezTo>
                <a:cubicBezTo>
                  <a:pt x="4708" y="593"/>
                  <a:pt x="4702" y="617"/>
                  <a:pt x="4690" y="617"/>
                </a:cubicBezTo>
                <a:cubicBezTo>
                  <a:pt x="4678" y="617"/>
                  <a:pt x="4660" y="611"/>
                  <a:pt x="4660" y="629"/>
                </a:cubicBezTo>
                <a:cubicBezTo>
                  <a:pt x="4660" y="658"/>
                  <a:pt x="4660" y="658"/>
                  <a:pt x="4660" y="658"/>
                </a:cubicBezTo>
                <a:cubicBezTo>
                  <a:pt x="4589" y="611"/>
                  <a:pt x="4589" y="611"/>
                  <a:pt x="4589" y="611"/>
                </a:cubicBezTo>
                <a:cubicBezTo>
                  <a:pt x="4542" y="605"/>
                  <a:pt x="4542" y="605"/>
                  <a:pt x="4542" y="605"/>
                </a:cubicBezTo>
                <a:cubicBezTo>
                  <a:pt x="4482" y="611"/>
                  <a:pt x="4482" y="611"/>
                  <a:pt x="4482" y="611"/>
                </a:cubicBezTo>
                <a:cubicBezTo>
                  <a:pt x="4435" y="617"/>
                  <a:pt x="4435" y="617"/>
                  <a:pt x="4435" y="617"/>
                </a:cubicBezTo>
                <a:cubicBezTo>
                  <a:pt x="4393" y="640"/>
                  <a:pt x="4393" y="640"/>
                  <a:pt x="4393" y="640"/>
                </a:cubicBezTo>
                <a:cubicBezTo>
                  <a:pt x="4393" y="670"/>
                  <a:pt x="4393" y="670"/>
                  <a:pt x="4393" y="670"/>
                </a:cubicBezTo>
                <a:cubicBezTo>
                  <a:pt x="4399" y="694"/>
                  <a:pt x="4399" y="694"/>
                  <a:pt x="4399" y="694"/>
                </a:cubicBezTo>
                <a:cubicBezTo>
                  <a:pt x="4441" y="700"/>
                  <a:pt x="4441" y="700"/>
                  <a:pt x="4441" y="700"/>
                </a:cubicBezTo>
                <a:cubicBezTo>
                  <a:pt x="4500" y="700"/>
                  <a:pt x="4500" y="700"/>
                  <a:pt x="4500" y="700"/>
                </a:cubicBezTo>
                <a:cubicBezTo>
                  <a:pt x="4554" y="694"/>
                  <a:pt x="4554" y="694"/>
                  <a:pt x="4554" y="694"/>
                </a:cubicBezTo>
                <a:cubicBezTo>
                  <a:pt x="4506" y="723"/>
                  <a:pt x="4506" y="723"/>
                  <a:pt x="4506" y="723"/>
                </a:cubicBezTo>
                <a:cubicBezTo>
                  <a:pt x="4518" y="753"/>
                  <a:pt x="4518" y="753"/>
                  <a:pt x="4518" y="753"/>
                </a:cubicBezTo>
                <a:cubicBezTo>
                  <a:pt x="4565" y="759"/>
                  <a:pt x="4565" y="759"/>
                  <a:pt x="4565" y="759"/>
                </a:cubicBezTo>
                <a:cubicBezTo>
                  <a:pt x="4565" y="759"/>
                  <a:pt x="4577" y="753"/>
                  <a:pt x="4595" y="747"/>
                </a:cubicBezTo>
                <a:cubicBezTo>
                  <a:pt x="4607" y="741"/>
                  <a:pt x="4654" y="711"/>
                  <a:pt x="4654" y="711"/>
                </a:cubicBezTo>
                <a:cubicBezTo>
                  <a:pt x="4636" y="747"/>
                  <a:pt x="4636" y="747"/>
                  <a:pt x="4636" y="747"/>
                </a:cubicBezTo>
                <a:cubicBezTo>
                  <a:pt x="4589" y="777"/>
                  <a:pt x="4589" y="777"/>
                  <a:pt x="4589" y="777"/>
                </a:cubicBezTo>
                <a:cubicBezTo>
                  <a:pt x="4542" y="783"/>
                  <a:pt x="4542" y="783"/>
                  <a:pt x="4542" y="783"/>
                </a:cubicBezTo>
                <a:cubicBezTo>
                  <a:pt x="4459" y="753"/>
                  <a:pt x="4459" y="753"/>
                  <a:pt x="4459" y="753"/>
                </a:cubicBezTo>
                <a:cubicBezTo>
                  <a:pt x="4459" y="753"/>
                  <a:pt x="4423" y="723"/>
                  <a:pt x="4399" y="723"/>
                </a:cubicBezTo>
                <a:cubicBezTo>
                  <a:pt x="4376" y="723"/>
                  <a:pt x="4334" y="729"/>
                  <a:pt x="4334" y="729"/>
                </a:cubicBezTo>
                <a:cubicBezTo>
                  <a:pt x="4346" y="759"/>
                  <a:pt x="4346" y="759"/>
                  <a:pt x="4346" y="759"/>
                </a:cubicBezTo>
                <a:cubicBezTo>
                  <a:pt x="4346" y="759"/>
                  <a:pt x="4370" y="806"/>
                  <a:pt x="4358" y="806"/>
                </a:cubicBezTo>
                <a:cubicBezTo>
                  <a:pt x="4346" y="806"/>
                  <a:pt x="4304" y="812"/>
                  <a:pt x="4304" y="812"/>
                </a:cubicBezTo>
                <a:lnTo>
                  <a:pt x="4281" y="848"/>
                </a:lnTo>
                <a:close/>
                <a:moveTo>
                  <a:pt x="4304" y="658"/>
                </a:moveTo>
                <a:lnTo>
                  <a:pt x="4304" y="658"/>
                </a:lnTo>
                <a:cubicBezTo>
                  <a:pt x="4334" y="658"/>
                  <a:pt x="4334" y="658"/>
                  <a:pt x="4334" y="658"/>
                </a:cubicBezTo>
                <a:cubicBezTo>
                  <a:pt x="4346" y="658"/>
                  <a:pt x="4340" y="634"/>
                  <a:pt x="4340" y="634"/>
                </a:cubicBezTo>
                <a:cubicBezTo>
                  <a:pt x="4340" y="599"/>
                  <a:pt x="4340" y="599"/>
                  <a:pt x="4340" y="599"/>
                </a:cubicBezTo>
                <a:cubicBezTo>
                  <a:pt x="4388" y="617"/>
                  <a:pt x="4388" y="617"/>
                  <a:pt x="4388" y="617"/>
                </a:cubicBezTo>
                <a:cubicBezTo>
                  <a:pt x="4388" y="617"/>
                  <a:pt x="4399" y="605"/>
                  <a:pt x="4399" y="593"/>
                </a:cubicBezTo>
                <a:cubicBezTo>
                  <a:pt x="4399" y="581"/>
                  <a:pt x="4435" y="593"/>
                  <a:pt x="4453" y="599"/>
                </a:cubicBezTo>
                <a:cubicBezTo>
                  <a:pt x="4465" y="605"/>
                  <a:pt x="4488" y="569"/>
                  <a:pt x="4488" y="569"/>
                </a:cubicBezTo>
                <a:cubicBezTo>
                  <a:pt x="4488" y="528"/>
                  <a:pt x="4488" y="528"/>
                  <a:pt x="4488" y="528"/>
                </a:cubicBezTo>
                <a:cubicBezTo>
                  <a:pt x="4429" y="510"/>
                  <a:pt x="4429" y="510"/>
                  <a:pt x="4429" y="510"/>
                </a:cubicBezTo>
                <a:cubicBezTo>
                  <a:pt x="4429" y="510"/>
                  <a:pt x="4417" y="510"/>
                  <a:pt x="4393" y="498"/>
                </a:cubicBezTo>
                <a:cubicBezTo>
                  <a:pt x="4376" y="474"/>
                  <a:pt x="4376" y="474"/>
                  <a:pt x="4376" y="474"/>
                </a:cubicBezTo>
                <a:cubicBezTo>
                  <a:pt x="4376" y="451"/>
                  <a:pt x="4376" y="451"/>
                  <a:pt x="4376" y="451"/>
                </a:cubicBezTo>
                <a:cubicBezTo>
                  <a:pt x="4340" y="427"/>
                  <a:pt x="4340" y="427"/>
                  <a:pt x="4340" y="427"/>
                </a:cubicBezTo>
                <a:cubicBezTo>
                  <a:pt x="4340" y="427"/>
                  <a:pt x="4328" y="451"/>
                  <a:pt x="4316" y="451"/>
                </a:cubicBezTo>
                <a:cubicBezTo>
                  <a:pt x="4304" y="445"/>
                  <a:pt x="4293" y="433"/>
                  <a:pt x="4293" y="421"/>
                </a:cubicBezTo>
                <a:cubicBezTo>
                  <a:pt x="4293" y="409"/>
                  <a:pt x="4275" y="403"/>
                  <a:pt x="4263" y="397"/>
                </a:cubicBezTo>
                <a:cubicBezTo>
                  <a:pt x="4257" y="391"/>
                  <a:pt x="4233" y="391"/>
                  <a:pt x="4204" y="379"/>
                </a:cubicBezTo>
                <a:cubicBezTo>
                  <a:pt x="4180" y="374"/>
                  <a:pt x="4174" y="350"/>
                  <a:pt x="4174" y="350"/>
                </a:cubicBezTo>
                <a:cubicBezTo>
                  <a:pt x="4144" y="326"/>
                  <a:pt x="4144" y="326"/>
                  <a:pt x="4144" y="326"/>
                </a:cubicBezTo>
                <a:cubicBezTo>
                  <a:pt x="4144" y="326"/>
                  <a:pt x="4109" y="297"/>
                  <a:pt x="4097" y="291"/>
                </a:cubicBezTo>
                <a:cubicBezTo>
                  <a:pt x="4085" y="291"/>
                  <a:pt x="4067" y="291"/>
                  <a:pt x="4067" y="291"/>
                </a:cubicBezTo>
                <a:cubicBezTo>
                  <a:pt x="4067" y="291"/>
                  <a:pt x="4008" y="297"/>
                  <a:pt x="4008" y="314"/>
                </a:cubicBezTo>
                <a:cubicBezTo>
                  <a:pt x="4049" y="314"/>
                  <a:pt x="4049" y="314"/>
                  <a:pt x="4049" y="314"/>
                </a:cubicBezTo>
                <a:cubicBezTo>
                  <a:pt x="4067" y="314"/>
                  <a:pt x="4061" y="320"/>
                  <a:pt x="4067" y="338"/>
                </a:cubicBezTo>
                <a:cubicBezTo>
                  <a:pt x="4067" y="350"/>
                  <a:pt x="4032" y="344"/>
                  <a:pt x="4032" y="344"/>
                </a:cubicBezTo>
                <a:cubicBezTo>
                  <a:pt x="3978" y="344"/>
                  <a:pt x="3978" y="344"/>
                  <a:pt x="3978" y="344"/>
                </a:cubicBezTo>
                <a:cubicBezTo>
                  <a:pt x="3955" y="350"/>
                  <a:pt x="3955" y="350"/>
                  <a:pt x="3955" y="350"/>
                </a:cubicBezTo>
                <a:cubicBezTo>
                  <a:pt x="3955" y="350"/>
                  <a:pt x="3978" y="368"/>
                  <a:pt x="3990" y="374"/>
                </a:cubicBezTo>
                <a:cubicBezTo>
                  <a:pt x="4008" y="379"/>
                  <a:pt x="3996" y="403"/>
                  <a:pt x="3996" y="403"/>
                </a:cubicBezTo>
                <a:cubicBezTo>
                  <a:pt x="3949" y="397"/>
                  <a:pt x="3949" y="397"/>
                  <a:pt x="3949" y="397"/>
                </a:cubicBezTo>
                <a:cubicBezTo>
                  <a:pt x="3919" y="403"/>
                  <a:pt x="3919" y="403"/>
                  <a:pt x="3919" y="403"/>
                </a:cubicBezTo>
                <a:cubicBezTo>
                  <a:pt x="3925" y="439"/>
                  <a:pt x="3925" y="439"/>
                  <a:pt x="3925" y="439"/>
                </a:cubicBezTo>
                <a:cubicBezTo>
                  <a:pt x="3895" y="457"/>
                  <a:pt x="3895" y="457"/>
                  <a:pt x="3895" y="457"/>
                </a:cubicBezTo>
                <a:cubicBezTo>
                  <a:pt x="3895" y="492"/>
                  <a:pt x="3895" y="492"/>
                  <a:pt x="3895" y="492"/>
                </a:cubicBezTo>
                <a:cubicBezTo>
                  <a:pt x="3937" y="492"/>
                  <a:pt x="3937" y="492"/>
                  <a:pt x="3937" y="492"/>
                </a:cubicBezTo>
                <a:cubicBezTo>
                  <a:pt x="3937" y="534"/>
                  <a:pt x="3937" y="534"/>
                  <a:pt x="3937" y="534"/>
                </a:cubicBezTo>
                <a:cubicBezTo>
                  <a:pt x="3978" y="557"/>
                  <a:pt x="3978" y="557"/>
                  <a:pt x="3978" y="557"/>
                </a:cubicBezTo>
                <a:cubicBezTo>
                  <a:pt x="4020" y="552"/>
                  <a:pt x="4020" y="552"/>
                  <a:pt x="4020" y="552"/>
                </a:cubicBezTo>
                <a:cubicBezTo>
                  <a:pt x="4061" y="540"/>
                  <a:pt x="4061" y="540"/>
                  <a:pt x="4061" y="540"/>
                </a:cubicBezTo>
                <a:cubicBezTo>
                  <a:pt x="4115" y="534"/>
                  <a:pt x="4115" y="534"/>
                  <a:pt x="4115" y="534"/>
                </a:cubicBezTo>
                <a:cubicBezTo>
                  <a:pt x="4138" y="563"/>
                  <a:pt x="4138" y="563"/>
                  <a:pt x="4138" y="563"/>
                </a:cubicBezTo>
                <a:cubicBezTo>
                  <a:pt x="4138" y="563"/>
                  <a:pt x="4103" y="575"/>
                  <a:pt x="4091" y="575"/>
                </a:cubicBezTo>
                <a:cubicBezTo>
                  <a:pt x="4044" y="575"/>
                  <a:pt x="4044" y="575"/>
                  <a:pt x="4044" y="575"/>
                </a:cubicBezTo>
                <a:cubicBezTo>
                  <a:pt x="4008" y="593"/>
                  <a:pt x="4008" y="593"/>
                  <a:pt x="4008" y="593"/>
                </a:cubicBezTo>
                <a:cubicBezTo>
                  <a:pt x="4056" y="623"/>
                  <a:pt x="4056" y="623"/>
                  <a:pt x="4056" y="623"/>
                </a:cubicBezTo>
                <a:cubicBezTo>
                  <a:pt x="4085" y="658"/>
                  <a:pt x="4085" y="658"/>
                  <a:pt x="4085" y="658"/>
                </a:cubicBezTo>
                <a:cubicBezTo>
                  <a:pt x="4168" y="676"/>
                  <a:pt x="4168" y="676"/>
                  <a:pt x="4168" y="676"/>
                </a:cubicBezTo>
                <a:cubicBezTo>
                  <a:pt x="4227" y="670"/>
                  <a:pt x="4227" y="670"/>
                  <a:pt x="4227" y="670"/>
                </a:cubicBezTo>
                <a:cubicBezTo>
                  <a:pt x="4287" y="682"/>
                  <a:pt x="4287" y="682"/>
                  <a:pt x="4287" y="682"/>
                </a:cubicBezTo>
                <a:lnTo>
                  <a:pt x="4304" y="658"/>
                </a:lnTo>
                <a:close/>
                <a:moveTo>
                  <a:pt x="4156" y="759"/>
                </a:moveTo>
                <a:lnTo>
                  <a:pt x="4156" y="759"/>
                </a:lnTo>
                <a:cubicBezTo>
                  <a:pt x="4133" y="800"/>
                  <a:pt x="4133" y="800"/>
                  <a:pt x="4133" y="800"/>
                </a:cubicBezTo>
                <a:cubicBezTo>
                  <a:pt x="4215" y="806"/>
                  <a:pt x="4215" y="806"/>
                  <a:pt x="4215" y="806"/>
                </a:cubicBezTo>
                <a:cubicBezTo>
                  <a:pt x="4263" y="789"/>
                  <a:pt x="4263" y="789"/>
                  <a:pt x="4263" y="789"/>
                </a:cubicBezTo>
                <a:cubicBezTo>
                  <a:pt x="4263" y="789"/>
                  <a:pt x="4233" y="753"/>
                  <a:pt x="4222" y="747"/>
                </a:cubicBezTo>
                <a:lnTo>
                  <a:pt x="4156" y="759"/>
                </a:lnTo>
                <a:close/>
                <a:moveTo>
                  <a:pt x="4204" y="1103"/>
                </a:moveTo>
                <a:lnTo>
                  <a:pt x="4204" y="1103"/>
                </a:lnTo>
                <a:cubicBezTo>
                  <a:pt x="4281" y="1097"/>
                  <a:pt x="4281" y="1097"/>
                  <a:pt x="4281" y="1097"/>
                </a:cubicBezTo>
                <a:cubicBezTo>
                  <a:pt x="4316" y="1073"/>
                  <a:pt x="4316" y="1073"/>
                  <a:pt x="4316" y="1073"/>
                </a:cubicBezTo>
                <a:cubicBezTo>
                  <a:pt x="4316" y="1073"/>
                  <a:pt x="4352" y="1103"/>
                  <a:pt x="4370" y="1109"/>
                </a:cubicBezTo>
                <a:cubicBezTo>
                  <a:pt x="4381" y="1121"/>
                  <a:pt x="4453" y="1115"/>
                  <a:pt x="4453" y="1115"/>
                </a:cubicBezTo>
                <a:cubicBezTo>
                  <a:pt x="4547" y="1115"/>
                  <a:pt x="4547" y="1115"/>
                  <a:pt x="4547" y="1115"/>
                </a:cubicBezTo>
                <a:cubicBezTo>
                  <a:pt x="4589" y="1103"/>
                  <a:pt x="4589" y="1103"/>
                  <a:pt x="4589" y="1103"/>
                </a:cubicBezTo>
                <a:cubicBezTo>
                  <a:pt x="4607" y="1085"/>
                  <a:pt x="4607" y="1085"/>
                  <a:pt x="4607" y="1085"/>
                </a:cubicBezTo>
                <a:cubicBezTo>
                  <a:pt x="4636" y="1109"/>
                  <a:pt x="4636" y="1109"/>
                  <a:pt x="4636" y="1109"/>
                </a:cubicBezTo>
                <a:cubicBezTo>
                  <a:pt x="4684" y="1103"/>
                  <a:pt x="4684" y="1103"/>
                  <a:pt x="4684" y="1103"/>
                </a:cubicBezTo>
                <a:cubicBezTo>
                  <a:pt x="4684" y="1103"/>
                  <a:pt x="4755" y="1097"/>
                  <a:pt x="4767" y="1097"/>
                </a:cubicBezTo>
                <a:cubicBezTo>
                  <a:pt x="4785" y="1097"/>
                  <a:pt x="4773" y="1073"/>
                  <a:pt x="4773" y="1061"/>
                </a:cubicBezTo>
                <a:cubicBezTo>
                  <a:pt x="4773" y="1050"/>
                  <a:pt x="4802" y="1044"/>
                  <a:pt x="4802" y="1044"/>
                </a:cubicBezTo>
                <a:cubicBezTo>
                  <a:pt x="4797" y="996"/>
                  <a:pt x="4797" y="996"/>
                  <a:pt x="4797" y="996"/>
                </a:cubicBezTo>
                <a:cubicBezTo>
                  <a:pt x="4725" y="978"/>
                  <a:pt x="4725" y="978"/>
                  <a:pt x="4725" y="978"/>
                </a:cubicBezTo>
                <a:cubicBezTo>
                  <a:pt x="4642" y="961"/>
                  <a:pt x="4642" y="961"/>
                  <a:pt x="4642" y="961"/>
                </a:cubicBezTo>
                <a:cubicBezTo>
                  <a:pt x="4583" y="978"/>
                  <a:pt x="4583" y="978"/>
                  <a:pt x="4583" y="978"/>
                </a:cubicBezTo>
                <a:cubicBezTo>
                  <a:pt x="4494" y="1002"/>
                  <a:pt x="4494" y="1002"/>
                  <a:pt x="4494" y="1002"/>
                </a:cubicBezTo>
                <a:cubicBezTo>
                  <a:pt x="4435" y="1008"/>
                  <a:pt x="4435" y="1008"/>
                  <a:pt x="4435" y="1008"/>
                </a:cubicBezTo>
                <a:cubicBezTo>
                  <a:pt x="4358" y="990"/>
                  <a:pt x="4358" y="990"/>
                  <a:pt x="4358" y="990"/>
                </a:cubicBezTo>
                <a:cubicBezTo>
                  <a:pt x="4293" y="996"/>
                  <a:pt x="4293" y="996"/>
                  <a:pt x="4293" y="996"/>
                </a:cubicBezTo>
                <a:cubicBezTo>
                  <a:pt x="4239" y="955"/>
                  <a:pt x="4239" y="955"/>
                  <a:pt x="4239" y="955"/>
                </a:cubicBezTo>
                <a:cubicBezTo>
                  <a:pt x="4233" y="907"/>
                  <a:pt x="4233" y="907"/>
                  <a:pt x="4233" y="907"/>
                </a:cubicBezTo>
                <a:cubicBezTo>
                  <a:pt x="4210" y="872"/>
                  <a:pt x="4210" y="872"/>
                  <a:pt x="4210" y="872"/>
                </a:cubicBezTo>
                <a:cubicBezTo>
                  <a:pt x="4138" y="872"/>
                  <a:pt x="4138" y="872"/>
                  <a:pt x="4138" y="872"/>
                </a:cubicBezTo>
                <a:cubicBezTo>
                  <a:pt x="4091" y="877"/>
                  <a:pt x="4091" y="877"/>
                  <a:pt x="4091" y="877"/>
                </a:cubicBezTo>
                <a:cubicBezTo>
                  <a:pt x="4091" y="877"/>
                  <a:pt x="4109" y="925"/>
                  <a:pt x="4109" y="937"/>
                </a:cubicBezTo>
                <a:cubicBezTo>
                  <a:pt x="4115" y="949"/>
                  <a:pt x="4144" y="990"/>
                  <a:pt x="4144" y="990"/>
                </a:cubicBezTo>
                <a:cubicBezTo>
                  <a:pt x="4115" y="1032"/>
                  <a:pt x="4115" y="1032"/>
                  <a:pt x="4115" y="1032"/>
                </a:cubicBezTo>
                <a:cubicBezTo>
                  <a:pt x="4150" y="1067"/>
                  <a:pt x="4150" y="1067"/>
                  <a:pt x="4150" y="1067"/>
                </a:cubicBezTo>
                <a:lnTo>
                  <a:pt x="4204" y="1103"/>
                </a:lnTo>
                <a:close/>
                <a:moveTo>
                  <a:pt x="3806" y="1115"/>
                </a:moveTo>
                <a:lnTo>
                  <a:pt x="3806" y="1115"/>
                </a:lnTo>
                <a:cubicBezTo>
                  <a:pt x="3848" y="1115"/>
                  <a:pt x="3848" y="1115"/>
                  <a:pt x="3848" y="1115"/>
                </a:cubicBezTo>
                <a:cubicBezTo>
                  <a:pt x="3830" y="1091"/>
                  <a:pt x="3830" y="1091"/>
                  <a:pt x="3830" y="1091"/>
                </a:cubicBezTo>
                <a:lnTo>
                  <a:pt x="3806" y="1115"/>
                </a:lnTo>
                <a:close/>
                <a:moveTo>
                  <a:pt x="3895" y="1044"/>
                </a:moveTo>
                <a:lnTo>
                  <a:pt x="3895" y="1044"/>
                </a:lnTo>
                <a:cubicBezTo>
                  <a:pt x="3937" y="1079"/>
                  <a:pt x="3937" y="1079"/>
                  <a:pt x="3937" y="1079"/>
                </a:cubicBezTo>
                <a:cubicBezTo>
                  <a:pt x="3978" y="1079"/>
                  <a:pt x="3978" y="1079"/>
                  <a:pt x="3978" y="1079"/>
                </a:cubicBezTo>
                <a:cubicBezTo>
                  <a:pt x="4020" y="1097"/>
                  <a:pt x="4020" y="1097"/>
                  <a:pt x="4020" y="1097"/>
                </a:cubicBezTo>
                <a:cubicBezTo>
                  <a:pt x="4049" y="1085"/>
                  <a:pt x="4049" y="1085"/>
                  <a:pt x="4049" y="1085"/>
                </a:cubicBezTo>
                <a:cubicBezTo>
                  <a:pt x="4061" y="1038"/>
                  <a:pt x="4061" y="1038"/>
                  <a:pt x="4061" y="1038"/>
                </a:cubicBezTo>
                <a:cubicBezTo>
                  <a:pt x="4026" y="1020"/>
                  <a:pt x="4026" y="1020"/>
                  <a:pt x="4026" y="1020"/>
                </a:cubicBezTo>
                <a:cubicBezTo>
                  <a:pt x="4002" y="984"/>
                  <a:pt x="4002" y="984"/>
                  <a:pt x="4002" y="984"/>
                </a:cubicBezTo>
                <a:cubicBezTo>
                  <a:pt x="3961" y="990"/>
                  <a:pt x="3961" y="990"/>
                  <a:pt x="3961" y="990"/>
                </a:cubicBezTo>
                <a:cubicBezTo>
                  <a:pt x="3907" y="1014"/>
                  <a:pt x="3907" y="1014"/>
                  <a:pt x="3907" y="1014"/>
                </a:cubicBezTo>
                <a:lnTo>
                  <a:pt x="3895" y="1044"/>
                </a:lnTo>
                <a:close/>
                <a:moveTo>
                  <a:pt x="4032" y="919"/>
                </a:moveTo>
                <a:lnTo>
                  <a:pt x="4032" y="919"/>
                </a:lnTo>
                <a:cubicBezTo>
                  <a:pt x="4067" y="889"/>
                  <a:pt x="4067" y="889"/>
                  <a:pt x="4067" y="889"/>
                </a:cubicBezTo>
                <a:cubicBezTo>
                  <a:pt x="4061" y="866"/>
                  <a:pt x="4061" y="866"/>
                  <a:pt x="4061" y="866"/>
                </a:cubicBezTo>
                <a:cubicBezTo>
                  <a:pt x="4026" y="830"/>
                  <a:pt x="4026" y="830"/>
                  <a:pt x="4026" y="830"/>
                </a:cubicBezTo>
                <a:cubicBezTo>
                  <a:pt x="3967" y="830"/>
                  <a:pt x="3967" y="830"/>
                  <a:pt x="3967" y="830"/>
                </a:cubicBezTo>
                <a:cubicBezTo>
                  <a:pt x="3937" y="818"/>
                  <a:pt x="3937" y="818"/>
                  <a:pt x="3937" y="818"/>
                </a:cubicBezTo>
                <a:cubicBezTo>
                  <a:pt x="3883" y="824"/>
                  <a:pt x="3883" y="824"/>
                  <a:pt x="3883" y="824"/>
                </a:cubicBezTo>
                <a:cubicBezTo>
                  <a:pt x="3878" y="866"/>
                  <a:pt x="3878" y="866"/>
                  <a:pt x="3878" y="866"/>
                </a:cubicBezTo>
                <a:cubicBezTo>
                  <a:pt x="3931" y="889"/>
                  <a:pt x="3931" y="889"/>
                  <a:pt x="3931" y="889"/>
                </a:cubicBezTo>
                <a:cubicBezTo>
                  <a:pt x="3978" y="919"/>
                  <a:pt x="3978" y="919"/>
                  <a:pt x="3978" y="919"/>
                </a:cubicBezTo>
                <a:lnTo>
                  <a:pt x="4032" y="919"/>
                </a:lnTo>
                <a:close/>
                <a:moveTo>
                  <a:pt x="3919" y="783"/>
                </a:moveTo>
                <a:lnTo>
                  <a:pt x="3919" y="783"/>
                </a:lnTo>
                <a:cubicBezTo>
                  <a:pt x="3984" y="783"/>
                  <a:pt x="3984" y="783"/>
                  <a:pt x="3984" y="783"/>
                </a:cubicBezTo>
                <a:cubicBezTo>
                  <a:pt x="4026" y="771"/>
                  <a:pt x="4026" y="771"/>
                  <a:pt x="4026" y="771"/>
                </a:cubicBezTo>
                <a:cubicBezTo>
                  <a:pt x="4067" y="765"/>
                  <a:pt x="4067" y="765"/>
                  <a:pt x="4067" y="765"/>
                </a:cubicBezTo>
                <a:cubicBezTo>
                  <a:pt x="4067" y="735"/>
                  <a:pt x="4067" y="735"/>
                  <a:pt x="4067" y="735"/>
                </a:cubicBezTo>
                <a:cubicBezTo>
                  <a:pt x="4008" y="735"/>
                  <a:pt x="4008" y="735"/>
                  <a:pt x="4008" y="735"/>
                </a:cubicBezTo>
                <a:cubicBezTo>
                  <a:pt x="3949" y="735"/>
                  <a:pt x="3949" y="735"/>
                  <a:pt x="3949" y="735"/>
                </a:cubicBezTo>
                <a:cubicBezTo>
                  <a:pt x="3919" y="759"/>
                  <a:pt x="3919" y="759"/>
                  <a:pt x="3919" y="759"/>
                </a:cubicBezTo>
                <a:lnTo>
                  <a:pt x="3919" y="783"/>
                </a:lnTo>
                <a:close/>
                <a:moveTo>
                  <a:pt x="3931" y="711"/>
                </a:moveTo>
                <a:lnTo>
                  <a:pt x="3931" y="711"/>
                </a:lnTo>
                <a:cubicBezTo>
                  <a:pt x="3972" y="706"/>
                  <a:pt x="3972" y="706"/>
                  <a:pt x="3972" y="706"/>
                </a:cubicBezTo>
                <a:cubicBezTo>
                  <a:pt x="3984" y="682"/>
                  <a:pt x="3984" y="682"/>
                  <a:pt x="3984" y="682"/>
                </a:cubicBezTo>
                <a:cubicBezTo>
                  <a:pt x="3937" y="646"/>
                  <a:pt x="3937" y="646"/>
                  <a:pt x="3937" y="646"/>
                </a:cubicBezTo>
                <a:cubicBezTo>
                  <a:pt x="3872" y="640"/>
                  <a:pt x="3872" y="640"/>
                  <a:pt x="3872" y="640"/>
                </a:cubicBezTo>
                <a:cubicBezTo>
                  <a:pt x="3812" y="605"/>
                  <a:pt x="3812" y="605"/>
                  <a:pt x="3812" y="605"/>
                </a:cubicBezTo>
                <a:cubicBezTo>
                  <a:pt x="3789" y="629"/>
                  <a:pt x="3789" y="629"/>
                  <a:pt x="3789" y="629"/>
                </a:cubicBezTo>
                <a:cubicBezTo>
                  <a:pt x="3812" y="658"/>
                  <a:pt x="3812" y="658"/>
                  <a:pt x="3812" y="658"/>
                </a:cubicBezTo>
                <a:cubicBezTo>
                  <a:pt x="3830" y="711"/>
                  <a:pt x="3830" y="711"/>
                  <a:pt x="3830" y="711"/>
                </a:cubicBezTo>
                <a:cubicBezTo>
                  <a:pt x="3878" y="718"/>
                  <a:pt x="3878" y="718"/>
                  <a:pt x="3878" y="718"/>
                </a:cubicBezTo>
                <a:lnTo>
                  <a:pt x="3931" y="711"/>
                </a:lnTo>
                <a:close/>
                <a:moveTo>
                  <a:pt x="3771" y="498"/>
                </a:moveTo>
                <a:lnTo>
                  <a:pt x="3771" y="498"/>
                </a:lnTo>
                <a:cubicBezTo>
                  <a:pt x="3753" y="457"/>
                  <a:pt x="3753" y="457"/>
                  <a:pt x="3753" y="457"/>
                </a:cubicBezTo>
                <a:cubicBezTo>
                  <a:pt x="3717" y="445"/>
                  <a:pt x="3717" y="445"/>
                  <a:pt x="3717" y="445"/>
                </a:cubicBezTo>
                <a:cubicBezTo>
                  <a:pt x="3682" y="445"/>
                  <a:pt x="3682" y="445"/>
                  <a:pt x="3682" y="445"/>
                </a:cubicBezTo>
                <a:cubicBezTo>
                  <a:pt x="3682" y="480"/>
                  <a:pt x="3682" y="480"/>
                  <a:pt x="3682" y="480"/>
                </a:cubicBezTo>
                <a:cubicBezTo>
                  <a:pt x="3723" y="480"/>
                  <a:pt x="3723" y="480"/>
                  <a:pt x="3723" y="480"/>
                </a:cubicBezTo>
                <a:cubicBezTo>
                  <a:pt x="3735" y="510"/>
                  <a:pt x="3735" y="510"/>
                  <a:pt x="3735" y="510"/>
                </a:cubicBezTo>
                <a:lnTo>
                  <a:pt x="3771" y="498"/>
                </a:lnTo>
                <a:close/>
                <a:moveTo>
                  <a:pt x="3729" y="741"/>
                </a:moveTo>
                <a:lnTo>
                  <a:pt x="3729" y="741"/>
                </a:lnTo>
                <a:cubicBezTo>
                  <a:pt x="3747" y="718"/>
                  <a:pt x="3747" y="718"/>
                  <a:pt x="3747" y="718"/>
                </a:cubicBezTo>
                <a:cubicBezTo>
                  <a:pt x="3735" y="682"/>
                  <a:pt x="3735" y="682"/>
                  <a:pt x="3735" y="682"/>
                </a:cubicBezTo>
                <a:cubicBezTo>
                  <a:pt x="3706" y="658"/>
                  <a:pt x="3706" y="658"/>
                  <a:pt x="3706" y="658"/>
                </a:cubicBezTo>
                <a:cubicBezTo>
                  <a:pt x="3694" y="629"/>
                  <a:pt x="3694" y="629"/>
                  <a:pt x="3694" y="629"/>
                </a:cubicBezTo>
                <a:cubicBezTo>
                  <a:pt x="3646" y="611"/>
                  <a:pt x="3646" y="611"/>
                  <a:pt x="3646" y="611"/>
                </a:cubicBezTo>
                <a:cubicBezTo>
                  <a:pt x="3617" y="587"/>
                  <a:pt x="3617" y="587"/>
                  <a:pt x="3617" y="587"/>
                </a:cubicBezTo>
                <a:cubicBezTo>
                  <a:pt x="3581" y="593"/>
                  <a:pt x="3581" y="593"/>
                  <a:pt x="3581" y="593"/>
                </a:cubicBezTo>
                <a:cubicBezTo>
                  <a:pt x="3551" y="569"/>
                  <a:pt x="3551" y="569"/>
                  <a:pt x="3551" y="569"/>
                </a:cubicBezTo>
                <a:cubicBezTo>
                  <a:pt x="3504" y="552"/>
                  <a:pt x="3504" y="552"/>
                  <a:pt x="3504" y="552"/>
                </a:cubicBezTo>
                <a:cubicBezTo>
                  <a:pt x="3474" y="557"/>
                  <a:pt x="3474" y="557"/>
                  <a:pt x="3474" y="557"/>
                </a:cubicBezTo>
                <a:cubicBezTo>
                  <a:pt x="3385" y="569"/>
                  <a:pt x="3385" y="569"/>
                  <a:pt x="3385" y="569"/>
                </a:cubicBezTo>
                <a:cubicBezTo>
                  <a:pt x="3409" y="599"/>
                  <a:pt x="3409" y="599"/>
                  <a:pt x="3409" y="599"/>
                </a:cubicBezTo>
                <a:cubicBezTo>
                  <a:pt x="3439" y="599"/>
                  <a:pt x="3439" y="599"/>
                  <a:pt x="3439" y="599"/>
                </a:cubicBezTo>
                <a:cubicBezTo>
                  <a:pt x="3468" y="611"/>
                  <a:pt x="3468" y="611"/>
                  <a:pt x="3468" y="611"/>
                </a:cubicBezTo>
                <a:cubicBezTo>
                  <a:pt x="3480" y="646"/>
                  <a:pt x="3480" y="646"/>
                  <a:pt x="3480" y="646"/>
                </a:cubicBezTo>
                <a:cubicBezTo>
                  <a:pt x="3427" y="646"/>
                  <a:pt x="3427" y="646"/>
                  <a:pt x="3427" y="646"/>
                </a:cubicBezTo>
                <a:cubicBezTo>
                  <a:pt x="3445" y="676"/>
                  <a:pt x="3445" y="676"/>
                  <a:pt x="3445" y="676"/>
                </a:cubicBezTo>
                <a:cubicBezTo>
                  <a:pt x="3480" y="676"/>
                  <a:pt x="3480" y="676"/>
                  <a:pt x="3480" y="676"/>
                </a:cubicBezTo>
                <a:cubicBezTo>
                  <a:pt x="3498" y="694"/>
                  <a:pt x="3498" y="694"/>
                  <a:pt x="3498" y="694"/>
                </a:cubicBezTo>
                <a:cubicBezTo>
                  <a:pt x="3534" y="682"/>
                  <a:pt x="3534" y="682"/>
                  <a:pt x="3534" y="682"/>
                </a:cubicBezTo>
                <a:cubicBezTo>
                  <a:pt x="3563" y="682"/>
                  <a:pt x="3563" y="682"/>
                  <a:pt x="3563" y="682"/>
                </a:cubicBezTo>
                <a:cubicBezTo>
                  <a:pt x="3629" y="688"/>
                  <a:pt x="3629" y="688"/>
                  <a:pt x="3629" y="688"/>
                </a:cubicBezTo>
                <a:cubicBezTo>
                  <a:pt x="3682" y="729"/>
                  <a:pt x="3682" y="729"/>
                  <a:pt x="3682" y="729"/>
                </a:cubicBezTo>
                <a:lnTo>
                  <a:pt x="3729" y="741"/>
                </a:lnTo>
                <a:close/>
                <a:moveTo>
                  <a:pt x="3623" y="747"/>
                </a:moveTo>
                <a:lnTo>
                  <a:pt x="3623" y="747"/>
                </a:lnTo>
                <a:cubicBezTo>
                  <a:pt x="3587" y="723"/>
                  <a:pt x="3587" y="723"/>
                  <a:pt x="3587" y="723"/>
                </a:cubicBezTo>
                <a:cubicBezTo>
                  <a:pt x="3534" y="723"/>
                  <a:pt x="3534" y="723"/>
                  <a:pt x="3534" y="723"/>
                </a:cubicBezTo>
                <a:cubicBezTo>
                  <a:pt x="3540" y="759"/>
                  <a:pt x="3540" y="759"/>
                  <a:pt x="3540" y="759"/>
                </a:cubicBezTo>
                <a:cubicBezTo>
                  <a:pt x="3587" y="759"/>
                  <a:pt x="3587" y="759"/>
                  <a:pt x="3587" y="759"/>
                </a:cubicBezTo>
                <a:lnTo>
                  <a:pt x="3623" y="747"/>
                </a:lnTo>
                <a:close/>
                <a:moveTo>
                  <a:pt x="3599" y="996"/>
                </a:moveTo>
                <a:lnTo>
                  <a:pt x="3599" y="996"/>
                </a:lnTo>
                <a:cubicBezTo>
                  <a:pt x="3635" y="984"/>
                  <a:pt x="3635" y="984"/>
                  <a:pt x="3635" y="984"/>
                </a:cubicBezTo>
                <a:cubicBezTo>
                  <a:pt x="3658" y="978"/>
                  <a:pt x="3658" y="978"/>
                  <a:pt x="3658" y="978"/>
                </a:cubicBezTo>
                <a:cubicBezTo>
                  <a:pt x="3682" y="1008"/>
                  <a:pt x="3682" y="1008"/>
                  <a:pt x="3682" y="1008"/>
                </a:cubicBezTo>
                <a:cubicBezTo>
                  <a:pt x="3706" y="1055"/>
                  <a:pt x="3706" y="1055"/>
                  <a:pt x="3706" y="1055"/>
                </a:cubicBezTo>
                <a:cubicBezTo>
                  <a:pt x="3729" y="1044"/>
                  <a:pt x="3729" y="1044"/>
                  <a:pt x="3729" y="1044"/>
                </a:cubicBezTo>
                <a:cubicBezTo>
                  <a:pt x="3783" y="1038"/>
                  <a:pt x="3783" y="1038"/>
                  <a:pt x="3783" y="1038"/>
                </a:cubicBezTo>
                <a:cubicBezTo>
                  <a:pt x="3812" y="1032"/>
                  <a:pt x="3812" y="1032"/>
                  <a:pt x="3812" y="1032"/>
                </a:cubicBezTo>
                <a:cubicBezTo>
                  <a:pt x="3818" y="1002"/>
                  <a:pt x="3818" y="1002"/>
                  <a:pt x="3818" y="1002"/>
                </a:cubicBezTo>
                <a:cubicBezTo>
                  <a:pt x="3818" y="955"/>
                  <a:pt x="3818" y="955"/>
                  <a:pt x="3818" y="955"/>
                </a:cubicBezTo>
                <a:cubicBezTo>
                  <a:pt x="3818" y="955"/>
                  <a:pt x="3824" y="943"/>
                  <a:pt x="3836" y="937"/>
                </a:cubicBezTo>
                <a:cubicBezTo>
                  <a:pt x="3848" y="925"/>
                  <a:pt x="3824" y="901"/>
                  <a:pt x="3824" y="901"/>
                </a:cubicBezTo>
                <a:cubicBezTo>
                  <a:pt x="3824" y="901"/>
                  <a:pt x="3795" y="877"/>
                  <a:pt x="3777" y="877"/>
                </a:cubicBezTo>
                <a:cubicBezTo>
                  <a:pt x="3765" y="877"/>
                  <a:pt x="3747" y="895"/>
                  <a:pt x="3747" y="895"/>
                </a:cubicBezTo>
                <a:cubicBezTo>
                  <a:pt x="3694" y="866"/>
                  <a:pt x="3694" y="866"/>
                  <a:pt x="3694" y="866"/>
                </a:cubicBezTo>
                <a:cubicBezTo>
                  <a:pt x="3646" y="866"/>
                  <a:pt x="3646" y="866"/>
                  <a:pt x="3646" y="866"/>
                </a:cubicBezTo>
                <a:cubicBezTo>
                  <a:pt x="3682" y="889"/>
                  <a:pt x="3682" y="889"/>
                  <a:pt x="3682" y="889"/>
                </a:cubicBezTo>
                <a:cubicBezTo>
                  <a:pt x="3682" y="889"/>
                  <a:pt x="3712" y="925"/>
                  <a:pt x="3723" y="943"/>
                </a:cubicBezTo>
                <a:cubicBezTo>
                  <a:pt x="3729" y="961"/>
                  <a:pt x="3688" y="949"/>
                  <a:pt x="3688" y="949"/>
                </a:cubicBezTo>
                <a:cubicBezTo>
                  <a:pt x="3629" y="889"/>
                  <a:pt x="3629" y="889"/>
                  <a:pt x="3629" y="889"/>
                </a:cubicBezTo>
                <a:cubicBezTo>
                  <a:pt x="3587" y="889"/>
                  <a:pt x="3587" y="889"/>
                  <a:pt x="3587" y="889"/>
                </a:cubicBezTo>
                <a:cubicBezTo>
                  <a:pt x="3587" y="925"/>
                  <a:pt x="3587" y="925"/>
                  <a:pt x="3587" y="925"/>
                </a:cubicBezTo>
                <a:cubicBezTo>
                  <a:pt x="3599" y="961"/>
                  <a:pt x="3599" y="961"/>
                  <a:pt x="3599" y="961"/>
                </a:cubicBezTo>
                <a:cubicBezTo>
                  <a:pt x="3551" y="931"/>
                  <a:pt x="3551" y="931"/>
                  <a:pt x="3551" y="931"/>
                </a:cubicBezTo>
                <a:cubicBezTo>
                  <a:pt x="3522" y="877"/>
                  <a:pt x="3522" y="877"/>
                  <a:pt x="3522" y="877"/>
                </a:cubicBezTo>
                <a:cubicBezTo>
                  <a:pt x="3451" y="848"/>
                  <a:pt x="3451" y="848"/>
                  <a:pt x="3451" y="848"/>
                </a:cubicBezTo>
                <a:cubicBezTo>
                  <a:pt x="3445" y="895"/>
                  <a:pt x="3445" y="895"/>
                  <a:pt x="3445" y="895"/>
                </a:cubicBezTo>
                <a:cubicBezTo>
                  <a:pt x="3468" y="925"/>
                  <a:pt x="3468" y="925"/>
                  <a:pt x="3468" y="925"/>
                </a:cubicBezTo>
                <a:cubicBezTo>
                  <a:pt x="3468" y="925"/>
                  <a:pt x="3528" y="966"/>
                  <a:pt x="3534" y="978"/>
                </a:cubicBezTo>
                <a:lnTo>
                  <a:pt x="3599" y="996"/>
                </a:lnTo>
                <a:close/>
                <a:moveTo>
                  <a:pt x="3433" y="1020"/>
                </a:moveTo>
                <a:lnTo>
                  <a:pt x="3433" y="1020"/>
                </a:lnTo>
                <a:cubicBezTo>
                  <a:pt x="3445" y="1050"/>
                  <a:pt x="3445" y="1050"/>
                  <a:pt x="3445" y="1050"/>
                </a:cubicBezTo>
                <a:cubicBezTo>
                  <a:pt x="3480" y="1050"/>
                  <a:pt x="3480" y="1050"/>
                  <a:pt x="3480" y="1050"/>
                </a:cubicBezTo>
                <a:cubicBezTo>
                  <a:pt x="3480" y="1050"/>
                  <a:pt x="3492" y="1032"/>
                  <a:pt x="3492" y="1026"/>
                </a:cubicBezTo>
                <a:cubicBezTo>
                  <a:pt x="3492" y="1014"/>
                  <a:pt x="3451" y="996"/>
                  <a:pt x="3451" y="1008"/>
                </a:cubicBezTo>
                <a:cubicBezTo>
                  <a:pt x="3457" y="1020"/>
                  <a:pt x="3433" y="1020"/>
                  <a:pt x="3433" y="1020"/>
                </a:cubicBezTo>
                <a:close/>
                <a:moveTo>
                  <a:pt x="3451" y="806"/>
                </a:moveTo>
                <a:lnTo>
                  <a:pt x="3451" y="806"/>
                </a:lnTo>
                <a:cubicBezTo>
                  <a:pt x="3415" y="759"/>
                  <a:pt x="3415" y="759"/>
                  <a:pt x="3415" y="759"/>
                </a:cubicBezTo>
                <a:cubicBezTo>
                  <a:pt x="3368" y="729"/>
                  <a:pt x="3368" y="729"/>
                  <a:pt x="3368" y="729"/>
                </a:cubicBezTo>
                <a:cubicBezTo>
                  <a:pt x="3368" y="729"/>
                  <a:pt x="3362" y="753"/>
                  <a:pt x="3374" y="771"/>
                </a:cubicBezTo>
                <a:cubicBezTo>
                  <a:pt x="3380" y="789"/>
                  <a:pt x="3421" y="818"/>
                  <a:pt x="3421" y="818"/>
                </a:cubicBezTo>
                <a:lnTo>
                  <a:pt x="3451" y="806"/>
                </a:lnTo>
                <a:close/>
                <a:moveTo>
                  <a:pt x="4939" y="1832"/>
                </a:moveTo>
                <a:lnTo>
                  <a:pt x="4939" y="1832"/>
                </a:lnTo>
                <a:cubicBezTo>
                  <a:pt x="4986" y="1838"/>
                  <a:pt x="4986" y="1838"/>
                  <a:pt x="4986" y="1838"/>
                </a:cubicBezTo>
                <a:cubicBezTo>
                  <a:pt x="5040" y="1826"/>
                  <a:pt x="5040" y="1826"/>
                  <a:pt x="5040" y="1826"/>
                </a:cubicBezTo>
                <a:cubicBezTo>
                  <a:pt x="5063" y="1785"/>
                  <a:pt x="5063" y="1785"/>
                  <a:pt x="5063" y="1785"/>
                </a:cubicBezTo>
                <a:cubicBezTo>
                  <a:pt x="5040" y="1743"/>
                  <a:pt x="5040" y="1743"/>
                  <a:pt x="5040" y="1743"/>
                </a:cubicBezTo>
                <a:cubicBezTo>
                  <a:pt x="5040" y="1743"/>
                  <a:pt x="4969" y="1743"/>
                  <a:pt x="4957" y="1743"/>
                </a:cubicBezTo>
                <a:cubicBezTo>
                  <a:pt x="4951" y="1743"/>
                  <a:pt x="4915" y="1797"/>
                  <a:pt x="4915" y="1797"/>
                </a:cubicBezTo>
                <a:lnTo>
                  <a:pt x="4939" y="1832"/>
                </a:lnTo>
                <a:close/>
                <a:moveTo>
                  <a:pt x="4020" y="1346"/>
                </a:moveTo>
                <a:lnTo>
                  <a:pt x="4020" y="1346"/>
                </a:lnTo>
                <a:cubicBezTo>
                  <a:pt x="4056" y="1322"/>
                  <a:pt x="4056" y="1322"/>
                  <a:pt x="4056" y="1322"/>
                </a:cubicBezTo>
                <a:cubicBezTo>
                  <a:pt x="4061" y="1281"/>
                  <a:pt x="4061" y="1281"/>
                  <a:pt x="4061" y="1281"/>
                </a:cubicBezTo>
                <a:cubicBezTo>
                  <a:pt x="4115" y="1293"/>
                  <a:pt x="4115" y="1293"/>
                  <a:pt x="4115" y="1293"/>
                </a:cubicBezTo>
                <a:cubicBezTo>
                  <a:pt x="4150" y="1269"/>
                  <a:pt x="4150" y="1269"/>
                  <a:pt x="4150" y="1269"/>
                </a:cubicBezTo>
                <a:cubicBezTo>
                  <a:pt x="4180" y="1221"/>
                  <a:pt x="4180" y="1221"/>
                  <a:pt x="4180" y="1221"/>
                </a:cubicBezTo>
                <a:cubicBezTo>
                  <a:pt x="4215" y="1186"/>
                  <a:pt x="4215" y="1186"/>
                  <a:pt x="4215" y="1186"/>
                </a:cubicBezTo>
                <a:cubicBezTo>
                  <a:pt x="4215" y="1186"/>
                  <a:pt x="4180" y="1162"/>
                  <a:pt x="4162" y="1162"/>
                </a:cubicBezTo>
                <a:cubicBezTo>
                  <a:pt x="4109" y="1162"/>
                  <a:pt x="4109" y="1162"/>
                  <a:pt x="4109" y="1162"/>
                </a:cubicBezTo>
                <a:cubicBezTo>
                  <a:pt x="4061" y="1144"/>
                  <a:pt x="4061" y="1144"/>
                  <a:pt x="4061" y="1144"/>
                </a:cubicBezTo>
                <a:cubicBezTo>
                  <a:pt x="4061" y="1144"/>
                  <a:pt x="3996" y="1144"/>
                  <a:pt x="3984" y="1144"/>
                </a:cubicBezTo>
                <a:cubicBezTo>
                  <a:pt x="3972" y="1144"/>
                  <a:pt x="3984" y="1168"/>
                  <a:pt x="3984" y="1186"/>
                </a:cubicBezTo>
                <a:cubicBezTo>
                  <a:pt x="3984" y="1198"/>
                  <a:pt x="3949" y="1210"/>
                  <a:pt x="3949" y="1210"/>
                </a:cubicBezTo>
                <a:cubicBezTo>
                  <a:pt x="3949" y="1281"/>
                  <a:pt x="3949" y="1281"/>
                  <a:pt x="3949" y="1281"/>
                </a:cubicBezTo>
                <a:cubicBezTo>
                  <a:pt x="3949" y="1281"/>
                  <a:pt x="3961" y="1346"/>
                  <a:pt x="3961" y="1358"/>
                </a:cubicBezTo>
                <a:lnTo>
                  <a:pt x="4020" y="1346"/>
                </a:lnTo>
                <a:close/>
                <a:moveTo>
                  <a:pt x="3765" y="1435"/>
                </a:moveTo>
                <a:lnTo>
                  <a:pt x="3765" y="1435"/>
                </a:lnTo>
                <a:cubicBezTo>
                  <a:pt x="3777" y="1435"/>
                  <a:pt x="3806" y="1405"/>
                  <a:pt x="3806" y="1405"/>
                </a:cubicBezTo>
                <a:cubicBezTo>
                  <a:pt x="3872" y="1399"/>
                  <a:pt x="3872" y="1399"/>
                  <a:pt x="3872" y="1399"/>
                </a:cubicBezTo>
                <a:cubicBezTo>
                  <a:pt x="3895" y="1352"/>
                  <a:pt x="3895" y="1352"/>
                  <a:pt x="3895" y="1352"/>
                </a:cubicBezTo>
                <a:cubicBezTo>
                  <a:pt x="3878" y="1316"/>
                  <a:pt x="3878" y="1316"/>
                  <a:pt x="3878" y="1316"/>
                </a:cubicBezTo>
                <a:cubicBezTo>
                  <a:pt x="3836" y="1281"/>
                  <a:pt x="3836" y="1281"/>
                  <a:pt x="3836" y="1281"/>
                </a:cubicBezTo>
                <a:cubicBezTo>
                  <a:pt x="3801" y="1263"/>
                  <a:pt x="3801" y="1263"/>
                  <a:pt x="3801" y="1263"/>
                </a:cubicBezTo>
                <a:cubicBezTo>
                  <a:pt x="3848" y="1239"/>
                  <a:pt x="3848" y="1239"/>
                  <a:pt x="3848" y="1239"/>
                </a:cubicBezTo>
                <a:cubicBezTo>
                  <a:pt x="3848" y="1239"/>
                  <a:pt x="3860" y="1227"/>
                  <a:pt x="3848" y="1210"/>
                </a:cubicBezTo>
                <a:cubicBezTo>
                  <a:pt x="3836" y="1198"/>
                  <a:pt x="3806" y="1174"/>
                  <a:pt x="3806" y="1174"/>
                </a:cubicBezTo>
                <a:cubicBezTo>
                  <a:pt x="3789" y="1150"/>
                  <a:pt x="3789" y="1150"/>
                  <a:pt x="3789" y="1150"/>
                </a:cubicBezTo>
                <a:cubicBezTo>
                  <a:pt x="3741" y="1156"/>
                  <a:pt x="3741" y="1156"/>
                  <a:pt x="3741" y="1156"/>
                </a:cubicBezTo>
                <a:cubicBezTo>
                  <a:pt x="3735" y="1186"/>
                  <a:pt x="3735" y="1186"/>
                  <a:pt x="3735" y="1186"/>
                </a:cubicBezTo>
                <a:cubicBezTo>
                  <a:pt x="3717" y="1186"/>
                  <a:pt x="3717" y="1186"/>
                  <a:pt x="3717" y="1186"/>
                </a:cubicBezTo>
                <a:cubicBezTo>
                  <a:pt x="3676" y="1174"/>
                  <a:pt x="3676" y="1174"/>
                  <a:pt x="3676" y="1174"/>
                </a:cubicBezTo>
                <a:cubicBezTo>
                  <a:pt x="3635" y="1186"/>
                  <a:pt x="3635" y="1186"/>
                  <a:pt x="3635" y="1186"/>
                </a:cubicBezTo>
                <a:cubicBezTo>
                  <a:pt x="3640" y="1215"/>
                  <a:pt x="3640" y="1215"/>
                  <a:pt x="3640" y="1215"/>
                </a:cubicBezTo>
                <a:cubicBezTo>
                  <a:pt x="3676" y="1251"/>
                  <a:pt x="3676" y="1251"/>
                  <a:pt x="3676" y="1251"/>
                </a:cubicBezTo>
                <a:cubicBezTo>
                  <a:pt x="3664" y="1287"/>
                  <a:pt x="3664" y="1287"/>
                  <a:pt x="3664" y="1287"/>
                </a:cubicBezTo>
                <a:cubicBezTo>
                  <a:pt x="3664" y="1287"/>
                  <a:pt x="3646" y="1304"/>
                  <a:pt x="3635" y="1299"/>
                </a:cubicBezTo>
                <a:cubicBezTo>
                  <a:pt x="3623" y="1293"/>
                  <a:pt x="3593" y="1269"/>
                  <a:pt x="3593" y="1269"/>
                </a:cubicBezTo>
                <a:cubicBezTo>
                  <a:pt x="3563" y="1269"/>
                  <a:pt x="3563" y="1269"/>
                  <a:pt x="3563" y="1269"/>
                </a:cubicBezTo>
                <a:cubicBezTo>
                  <a:pt x="3557" y="1304"/>
                  <a:pt x="3557" y="1304"/>
                  <a:pt x="3557" y="1304"/>
                </a:cubicBezTo>
                <a:cubicBezTo>
                  <a:pt x="3599" y="1328"/>
                  <a:pt x="3599" y="1328"/>
                  <a:pt x="3599" y="1328"/>
                </a:cubicBezTo>
                <a:cubicBezTo>
                  <a:pt x="3629" y="1346"/>
                  <a:pt x="3629" y="1346"/>
                  <a:pt x="3629" y="1346"/>
                </a:cubicBezTo>
                <a:cubicBezTo>
                  <a:pt x="3676" y="1358"/>
                  <a:pt x="3676" y="1358"/>
                  <a:pt x="3676" y="1358"/>
                </a:cubicBezTo>
                <a:cubicBezTo>
                  <a:pt x="3676" y="1358"/>
                  <a:pt x="3700" y="1393"/>
                  <a:pt x="3700" y="1405"/>
                </a:cubicBezTo>
                <a:cubicBezTo>
                  <a:pt x="3700" y="1417"/>
                  <a:pt x="3765" y="1435"/>
                  <a:pt x="3765" y="1435"/>
                </a:cubicBezTo>
                <a:close/>
                <a:moveTo>
                  <a:pt x="3445" y="1257"/>
                </a:moveTo>
                <a:lnTo>
                  <a:pt x="3445" y="1257"/>
                </a:lnTo>
                <a:cubicBezTo>
                  <a:pt x="3457" y="1215"/>
                  <a:pt x="3457" y="1215"/>
                  <a:pt x="3457" y="1215"/>
                </a:cubicBezTo>
                <a:cubicBezTo>
                  <a:pt x="3433" y="1192"/>
                  <a:pt x="3433" y="1192"/>
                  <a:pt x="3433" y="1192"/>
                </a:cubicBezTo>
                <a:cubicBezTo>
                  <a:pt x="3344" y="1180"/>
                  <a:pt x="3344" y="1180"/>
                  <a:pt x="3344" y="1180"/>
                </a:cubicBezTo>
                <a:cubicBezTo>
                  <a:pt x="3326" y="1204"/>
                  <a:pt x="3326" y="1204"/>
                  <a:pt x="3326" y="1204"/>
                </a:cubicBezTo>
                <a:cubicBezTo>
                  <a:pt x="3326" y="1204"/>
                  <a:pt x="3362" y="1233"/>
                  <a:pt x="3374" y="1239"/>
                </a:cubicBezTo>
                <a:cubicBezTo>
                  <a:pt x="3385" y="1239"/>
                  <a:pt x="3415" y="1281"/>
                  <a:pt x="3415" y="1281"/>
                </a:cubicBezTo>
                <a:lnTo>
                  <a:pt x="3445" y="1257"/>
                </a:lnTo>
                <a:close/>
                <a:moveTo>
                  <a:pt x="3261" y="1192"/>
                </a:moveTo>
                <a:lnTo>
                  <a:pt x="3261" y="1192"/>
                </a:lnTo>
                <a:cubicBezTo>
                  <a:pt x="3237" y="1210"/>
                  <a:pt x="3237" y="1210"/>
                  <a:pt x="3237" y="1210"/>
                </a:cubicBezTo>
                <a:cubicBezTo>
                  <a:pt x="3279" y="1215"/>
                  <a:pt x="3279" y="1215"/>
                  <a:pt x="3279" y="1215"/>
                </a:cubicBezTo>
                <a:cubicBezTo>
                  <a:pt x="3291" y="1186"/>
                  <a:pt x="3291" y="1186"/>
                  <a:pt x="3291" y="1186"/>
                </a:cubicBezTo>
                <a:lnTo>
                  <a:pt x="3261" y="1192"/>
                </a:lnTo>
                <a:close/>
                <a:moveTo>
                  <a:pt x="2982" y="670"/>
                </a:moveTo>
                <a:lnTo>
                  <a:pt x="2982" y="670"/>
                </a:lnTo>
                <a:cubicBezTo>
                  <a:pt x="3030" y="670"/>
                  <a:pt x="3030" y="670"/>
                  <a:pt x="3030" y="670"/>
                </a:cubicBezTo>
                <a:cubicBezTo>
                  <a:pt x="3101" y="670"/>
                  <a:pt x="3101" y="670"/>
                  <a:pt x="3101" y="670"/>
                </a:cubicBezTo>
                <a:cubicBezTo>
                  <a:pt x="3184" y="670"/>
                  <a:pt x="3184" y="670"/>
                  <a:pt x="3184" y="670"/>
                </a:cubicBezTo>
                <a:cubicBezTo>
                  <a:pt x="3184" y="670"/>
                  <a:pt x="3190" y="646"/>
                  <a:pt x="3172" y="640"/>
                </a:cubicBezTo>
                <a:cubicBezTo>
                  <a:pt x="3160" y="640"/>
                  <a:pt x="3119" y="623"/>
                  <a:pt x="3119" y="623"/>
                </a:cubicBezTo>
                <a:cubicBezTo>
                  <a:pt x="3065" y="629"/>
                  <a:pt x="3065" y="629"/>
                  <a:pt x="3065" y="629"/>
                </a:cubicBezTo>
                <a:cubicBezTo>
                  <a:pt x="3024" y="640"/>
                  <a:pt x="3024" y="640"/>
                  <a:pt x="3024" y="640"/>
                </a:cubicBezTo>
                <a:lnTo>
                  <a:pt x="2982" y="670"/>
                </a:lnTo>
                <a:close/>
                <a:moveTo>
                  <a:pt x="3036" y="800"/>
                </a:moveTo>
                <a:lnTo>
                  <a:pt x="3036" y="800"/>
                </a:lnTo>
                <a:cubicBezTo>
                  <a:pt x="3071" y="789"/>
                  <a:pt x="3071" y="789"/>
                  <a:pt x="3071" y="789"/>
                </a:cubicBezTo>
                <a:cubicBezTo>
                  <a:pt x="3131" y="783"/>
                  <a:pt x="3131" y="783"/>
                  <a:pt x="3131" y="783"/>
                </a:cubicBezTo>
                <a:cubicBezTo>
                  <a:pt x="3148" y="759"/>
                  <a:pt x="3148" y="759"/>
                  <a:pt x="3148" y="759"/>
                </a:cubicBezTo>
                <a:cubicBezTo>
                  <a:pt x="3119" y="735"/>
                  <a:pt x="3119" y="735"/>
                  <a:pt x="3119" y="735"/>
                </a:cubicBezTo>
                <a:cubicBezTo>
                  <a:pt x="3148" y="729"/>
                  <a:pt x="3148" y="729"/>
                  <a:pt x="3148" y="729"/>
                </a:cubicBezTo>
                <a:cubicBezTo>
                  <a:pt x="3166" y="706"/>
                  <a:pt x="3166" y="706"/>
                  <a:pt x="3166" y="706"/>
                </a:cubicBezTo>
                <a:cubicBezTo>
                  <a:pt x="3131" y="706"/>
                  <a:pt x="3131" y="706"/>
                  <a:pt x="3131" y="706"/>
                </a:cubicBezTo>
                <a:cubicBezTo>
                  <a:pt x="3059" y="706"/>
                  <a:pt x="3059" y="706"/>
                  <a:pt x="3059" y="706"/>
                </a:cubicBezTo>
                <a:cubicBezTo>
                  <a:pt x="3018" y="718"/>
                  <a:pt x="3018" y="718"/>
                  <a:pt x="3018" y="718"/>
                </a:cubicBezTo>
                <a:cubicBezTo>
                  <a:pt x="2976" y="741"/>
                  <a:pt x="2976" y="741"/>
                  <a:pt x="2976" y="741"/>
                </a:cubicBezTo>
                <a:cubicBezTo>
                  <a:pt x="3012" y="795"/>
                  <a:pt x="3012" y="795"/>
                  <a:pt x="3012" y="795"/>
                </a:cubicBezTo>
                <a:lnTo>
                  <a:pt x="3036" y="800"/>
                </a:lnTo>
                <a:close/>
                <a:moveTo>
                  <a:pt x="2941" y="747"/>
                </a:moveTo>
                <a:lnTo>
                  <a:pt x="2941" y="747"/>
                </a:lnTo>
                <a:cubicBezTo>
                  <a:pt x="2935" y="711"/>
                  <a:pt x="2935" y="711"/>
                  <a:pt x="2935" y="711"/>
                </a:cubicBezTo>
                <a:cubicBezTo>
                  <a:pt x="2887" y="694"/>
                  <a:pt x="2887" y="694"/>
                  <a:pt x="2887" y="694"/>
                </a:cubicBezTo>
                <a:cubicBezTo>
                  <a:pt x="2864" y="694"/>
                  <a:pt x="2864" y="694"/>
                  <a:pt x="2864" y="694"/>
                </a:cubicBezTo>
                <a:cubicBezTo>
                  <a:pt x="2876" y="723"/>
                  <a:pt x="2876" y="723"/>
                  <a:pt x="2876" y="723"/>
                </a:cubicBezTo>
                <a:cubicBezTo>
                  <a:pt x="2893" y="741"/>
                  <a:pt x="2893" y="741"/>
                  <a:pt x="2893" y="741"/>
                </a:cubicBezTo>
                <a:lnTo>
                  <a:pt x="2941" y="747"/>
                </a:lnTo>
                <a:close/>
                <a:moveTo>
                  <a:pt x="2881" y="889"/>
                </a:moveTo>
                <a:lnTo>
                  <a:pt x="2881" y="889"/>
                </a:lnTo>
                <a:cubicBezTo>
                  <a:pt x="2828" y="907"/>
                  <a:pt x="2828" y="907"/>
                  <a:pt x="2828" y="907"/>
                </a:cubicBezTo>
                <a:cubicBezTo>
                  <a:pt x="2799" y="949"/>
                  <a:pt x="2799" y="949"/>
                  <a:pt x="2799" y="949"/>
                </a:cubicBezTo>
                <a:cubicBezTo>
                  <a:pt x="2769" y="972"/>
                  <a:pt x="2769" y="972"/>
                  <a:pt x="2769" y="972"/>
                </a:cubicBezTo>
                <a:cubicBezTo>
                  <a:pt x="2739" y="1008"/>
                  <a:pt x="2739" y="1008"/>
                  <a:pt x="2739" y="1008"/>
                </a:cubicBezTo>
                <a:cubicBezTo>
                  <a:pt x="2745" y="1038"/>
                  <a:pt x="2745" y="1038"/>
                  <a:pt x="2745" y="1038"/>
                </a:cubicBezTo>
                <a:cubicBezTo>
                  <a:pt x="2804" y="1044"/>
                  <a:pt x="2804" y="1044"/>
                  <a:pt x="2804" y="1044"/>
                </a:cubicBezTo>
                <a:cubicBezTo>
                  <a:pt x="2864" y="1055"/>
                  <a:pt x="2864" y="1055"/>
                  <a:pt x="2864" y="1055"/>
                </a:cubicBezTo>
                <a:cubicBezTo>
                  <a:pt x="2911" y="1050"/>
                  <a:pt x="2911" y="1050"/>
                  <a:pt x="2911" y="1050"/>
                </a:cubicBezTo>
                <a:cubicBezTo>
                  <a:pt x="2953" y="1032"/>
                  <a:pt x="2953" y="1032"/>
                  <a:pt x="2953" y="1032"/>
                </a:cubicBezTo>
                <a:cubicBezTo>
                  <a:pt x="3030" y="1044"/>
                  <a:pt x="3030" y="1044"/>
                  <a:pt x="3030" y="1044"/>
                </a:cubicBezTo>
                <a:cubicBezTo>
                  <a:pt x="3077" y="1044"/>
                  <a:pt x="3077" y="1044"/>
                  <a:pt x="3077" y="1044"/>
                </a:cubicBezTo>
                <a:cubicBezTo>
                  <a:pt x="3059" y="1061"/>
                  <a:pt x="3018" y="1061"/>
                  <a:pt x="3018" y="1061"/>
                </a:cubicBezTo>
                <a:cubicBezTo>
                  <a:pt x="2965" y="1061"/>
                  <a:pt x="2965" y="1061"/>
                  <a:pt x="2965" y="1061"/>
                </a:cubicBezTo>
                <a:cubicBezTo>
                  <a:pt x="2929" y="1079"/>
                  <a:pt x="2929" y="1079"/>
                  <a:pt x="2929" y="1079"/>
                </a:cubicBezTo>
                <a:cubicBezTo>
                  <a:pt x="2935" y="1109"/>
                  <a:pt x="2935" y="1109"/>
                  <a:pt x="2935" y="1109"/>
                </a:cubicBezTo>
                <a:cubicBezTo>
                  <a:pt x="2965" y="1121"/>
                  <a:pt x="2965" y="1121"/>
                  <a:pt x="2965" y="1121"/>
                </a:cubicBezTo>
                <a:cubicBezTo>
                  <a:pt x="3036" y="1121"/>
                  <a:pt x="3036" y="1121"/>
                  <a:pt x="3036" y="1121"/>
                </a:cubicBezTo>
                <a:cubicBezTo>
                  <a:pt x="3107" y="1097"/>
                  <a:pt x="3107" y="1097"/>
                  <a:pt x="3107" y="1097"/>
                </a:cubicBezTo>
                <a:cubicBezTo>
                  <a:pt x="3154" y="1061"/>
                  <a:pt x="3154" y="1061"/>
                  <a:pt x="3154" y="1061"/>
                </a:cubicBezTo>
                <a:cubicBezTo>
                  <a:pt x="3208" y="1055"/>
                  <a:pt x="3208" y="1055"/>
                  <a:pt x="3208" y="1055"/>
                </a:cubicBezTo>
                <a:cubicBezTo>
                  <a:pt x="3273" y="1055"/>
                  <a:pt x="3273" y="1055"/>
                  <a:pt x="3273" y="1055"/>
                </a:cubicBezTo>
                <a:cubicBezTo>
                  <a:pt x="3344" y="1055"/>
                  <a:pt x="3344" y="1055"/>
                  <a:pt x="3344" y="1055"/>
                </a:cubicBezTo>
                <a:cubicBezTo>
                  <a:pt x="3368" y="1026"/>
                  <a:pt x="3368" y="1026"/>
                  <a:pt x="3368" y="1026"/>
                </a:cubicBezTo>
                <a:cubicBezTo>
                  <a:pt x="3385" y="961"/>
                  <a:pt x="3385" y="961"/>
                  <a:pt x="3385" y="961"/>
                </a:cubicBezTo>
                <a:cubicBezTo>
                  <a:pt x="3362" y="943"/>
                  <a:pt x="3362" y="943"/>
                  <a:pt x="3362" y="943"/>
                </a:cubicBezTo>
                <a:cubicBezTo>
                  <a:pt x="3332" y="943"/>
                  <a:pt x="3332" y="943"/>
                  <a:pt x="3332" y="943"/>
                </a:cubicBezTo>
                <a:cubicBezTo>
                  <a:pt x="3326" y="966"/>
                  <a:pt x="3326" y="966"/>
                  <a:pt x="3326" y="966"/>
                </a:cubicBezTo>
                <a:cubicBezTo>
                  <a:pt x="3285" y="955"/>
                  <a:pt x="3285" y="955"/>
                  <a:pt x="3285" y="955"/>
                </a:cubicBezTo>
                <a:cubicBezTo>
                  <a:pt x="3237" y="913"/>
                  <a:pt x="3237" y="913"/>
                  <a:pt x="3237" y="913"/>
                </a:cubicBezTo>
                <a:cubicBezTo>
                  <a:pt x="3237" y="884"/>
                  <a:pt x="3237" y="884"/>
                  <a:pt x="3237" y="884"/>
                </a:cubicBezTo>
                <a:cubicBezTo>
                  <a:pt x="3219" y="854"/>
                  <a:pt x="3219" y="854"/>
                  <a:pt x="3219" y="854"/>
                </a:cubicBezTo>
                <a:cubicBezTo>
                  <a:pt x="3178" y="854"/>
                  <a:pt x="3178" y="854"/>
                  <a:pt x="3178" y="854"/>
                </a:cubicBezTo>
                <a:cubicBezTo>
                  <a:pt x="3160" y="872"/>
                  <a:pt x="3160" y="872"/>
                  <a:pt x="3160" y="872"/>
                </a:cubicBezTo>
                <a:cubicBezTo>
                  <a:pt x="3131" y="877"/>
                  <a:pt x="3131" y="877"/>
                  <a:pt x="3131" y="877"/>
                </a:cubicBezTo>
                <a:cubicBezTo>
                  <a:pt x="3131" y="901"/>
                  <a:pt x="3131" y="901"/>
                  <a:pt x="3131" y="901"/>
                </a:cubicBezTo>
                <a:cubicBezTo>
                  <a:pt x="3166" y="925"/>
                  <a:pt x="3166" y="925"/>
                  <a:pt x="3166" y="925"/>
                </a:cubicBezTo>
                <a:cubicBezTo>
                  <a:pt x="3166" y="949"/>
                  <a:pt x="3160" y="966"/>
                  <a:pt x="3160" y="966"/>
                </a:cubicBezTo>
                <a:cubicBezTo>
                  <a:pt x="3202" y="972"/>
                  <a:pt x="3202" y="972"/>
                  <a:pt x="3202" y="972"/>
                </a:cubicBezTo>
                <a:cubicBezTo>
                  <a:pt x="3202" y="972"/>
                  <a:pt x="3213" y="996"/>
                  <a:pt x="3202" y="996"/>
                </a:cubicBezTo>
                <a:cubicBezTo>
                  <a:pt x="3190" y="1002"/>
                  <a:pt x="3166" y="1002"/>
                  <a:pt x="3166" y="1002"/>
                </a:cubicBezTo>
                <a:cubicBezTo>
                  <a:pt x="3107" y="1002"/>
                  <a:pt x="3107" y="1002"/>
                  <a:pt x="3107" y="1002"/>
                </a:cubicBezTo>
                <a:cubicBezTo>
                  <a:pt x="3071" y="978"/>
                  <a:pt x="3071" y="978"/>
                  <a:pt x="3071" y="978"/>
                </a:cubicBezTo>
                <a:cubicBezTo>
                  <a:pt x="3036" y="931"/>
                  <a:pt x="3036" y="931"/>
                  <a:pt x="3036" y="931"/>
                </a:cubicBezTo>
                <a:cubicBezTo>
                  <a:pt x="2988" y="913"/>
                  <a:pt x="2988" y="913"/>
                  <a:pt x="2988" y="913"/>
                </a:cubicBezTo>
                <a:cubicBezTo>
                  <a:pt x="2953" y="913"/>
                  <a:pt x="2953" y="913"/>
                  <a:pt x="2953" y="913"/>
                </a:cubicBezTo>
                <a:cubicBezTo>
                  <a:pt x="2911" y="895"/>
                  <a:pt x="2911" y="895"/>
                  <a:pt x="2911" y="895"/>
                </a:cubicBezTo>
                <a:lnTo>
                  <a:pt x="2881" y="889"/>
                </a:lnTo>
                <a:close/>
                <a:moveTo>
                  <a:pt x="2899" y="836"/>
                </a:moveTo>
                <a:lnTo>
                  <a:pt x="2899" y="836"/>
                </a:lnTo>
                <a:cubicBezTo>
                  <a:pt x="2905" y="860"/>
                  <a:pt x="2905" y="860"/>
                  <a:pt x="2905" y="860"/>
                </a:cubicBezTo>
                <a:cubicBezTo>
                  <a:pt x="2965" y="866"/>
                  <a:pt x="2965" y="866"/>
                  <a:pt x="2965" y="866"/>
                </a:cubicBezTo>
                <a:cubicBezTo>
                  <a:pt x="2965" y="836"/>
                  <a:pt x="2965" y="836"/>
                  <a:pt x="2965" y="836"/>
                </a:cubicBezTo>
                <a:cubicBezTo>
                  <a:pt x="2965" y="836"/>
                  <a:pt x="2899" y="848"/>
                  <a:pt x="2899" y="836"/>
                </a:cubicBezTo>
                <a:close/>
                <a:moveTo>
                  <a:pt x="2668" y="955"/>
                </a:moveTo>
                <a:lnTo>
                  <a:pt x="2668" y="955"/>
                </a:lnTo>
                <a:cubicBezTo>
                  <a:pt x="2644" y="990"/>
                  <a:pt x="2644" y="990"/>
                  <a:pt x="2644" y="990"/>
                </a:cubicBezTo>
                <a:cubicBezTo>
                  <a:pt x="2698" y="1002"/>
                  <a:pt x="2698" y="1002"/>
                  <a:pt x="2698" y="1002"/>
                </a:cubicBezTo>
                <a:cubicBezTo>
                  <a:pt x="2721" y="943"/>
                  <a:pt x="2721" y="943"/>
                  <a:pt x="2721" y="943"/>
                </a:cubicBezTo>
                <a:lnTo>
                  <a:pt x="2668" y="955"/>
                </a:lnTo>
                <a:close/>
                <a:moveTo>
                  <a:pt x="2763" y="884"/>
                </a:moveTo>
                <a:lnTo>
                  <a:pt x="2763" y="884"/>
                </a:lnTo>
                <a:cubicBezTo>
                  <a:pt x="2810" y="872"/>
                  <a:pt x="2810" y="872"/>
                  <a:pt x="2810" y="872"/>
                </a:cubicBezTo>
                <a:cubicBezTo>
                  <a:pt x="2822" y="812"/>
                  <a:pt x="2822" y="812"/>
                  <a:pt x="2822" y="812"/>
                </a:cubicBezTo>
                <a:cubicBezTo>
                  <a:pt x="2840" y="777"/>
                  <a:pt x="2840" y="777"/>
                  <a:pt x="2840" y="777"/>
                </a:cubicBezTo>
                <a:cubicBezTo>
                  <a:pt x="2781" y="765"/>
                  <a:pt x="2781" y="765"/>
                  <a:pt x="2781" y="765"/>
                </a:cubicBezTo>
                <a:cubicBezTo>
                  <a:pt x="2745" y="795"/>
                  <a:pt x="2745" y="795"/>
                  <a:pt x="2745" y="795"/>
                </a:cubicBezTo>
                <a:cubicBezTo>
                  <a:pt x="2680" y="795"/>
                  <a:pt x="2680" y="795"/>
                  <a:pt x="2680" y="795"/>
                </a:cubicBezTo>
                <a:cubicBezTo>
                  <a:pt x="2638" y="789"/>
                  <a:pt x="2638" y="789"/>
                  <a:pt x="2638" y="789"/>
                </a:cubicBezTo>
                <a:cubicBezTo>
                  <a:pt x="2638" y="789"/>
                  <a:pt x="2609" y="836"/>
                  <a:pt x="2597" y="848"/>
                </a:cubicBezTo>
                <a:cubicBezTo>
                  <a:pt x="2591" y="860"/>
                  <a:pt x="2555" y="889"/>
                  <a:pt x="2555" y="889"/>
                </a:cubicBezTo>
                <a:cubicBezTo>
                  <a:pt x="2502" y="889"/>
                  <a:pt x="2502" y="889"/>
                  <a:pt x="2502" y="889"/>
                </a:cubicBezTo>
                <a:cubicBezTo>
                  <a:pt x="2455" y="913"/>
                  <a:pt x="2455" y="913"/>
                  <a:pt x="2455" y="913"/>
                </a:cubicBezTo>
                <a:cubicBezTo>
                  <a:pt x="2478" y="949"/>
                  <a:pt x="2478" y="949"/>
                  <a:pt x="2478" y="949"/>
                </a:cubicBezTo>
                <a:cubicBezTo>
                  <a:pt x="2532" y="966"/>
                  <a:pt x="2532" y="966"/>
                  <a:pt x="2532" y="966"/>
                </a:cubicBezTo>
                <a:cubicBezTo>
                  <a:pt x="2555" y="937"/>
                  <a:pt x="2555" y="937"/>
                  <a:pt x="2555" y="937"/>
                </a:cubicBezTo>
                <a:cubicBezTo>
                  <a:pt x="2591" y="961"/>
                  <a:pt x="2591" y="961"/>
                  <a:pt x="2591" y="961"/>
                </a:cubicBezTo>
                <a:cubicBezTo>
                  <a:pt x="2621" y="943"/>
                  <a:pt x="2621" y="943"/>
                  <a:pt x="2621" y="943"/>
                </a:cubicBezTo>
                <a:cubicBezTo>
                  <a:pt x="2626" y="919"/>
                  <a:pt x="2626" y="919"/>
                  <a:pt x="2626" y="919"/>
                </a:cubicBezTo>
                <a:cubicBezTo>
                  <a:pt x="2662" y="919"/>
                  <a:pt x="2662" y="919"/>
                  <a:pt x="2662" y="919"/>
                </a:cubicBezTo>
                <a:cubicBezTo>
                  <a:pt x="2674" y="884"/>
                  <a:pt x="2674" y="884"/>
                  <a:pt x="2674" y="884"/>
                </a:cubicBezTo>
                <a:cubicBezTo>
                  <a:pt x="2710" y="860"/>
                  <a:pt x="2710" y="860"/>
                  <a:pt x="2710" y="860"/>
                </a:cubicBezTo>
                <a:cubicBezTo>
                  <a:pt x="2733" y="895"/>
                  <a:pt x="2733" y="895"/>
                  <a:pt x="2733" y="895"/>
                </a:cubicBezTo>
                <a:lnTo>
                  <a:pt x="2763" y="884"/>
                </a:lnTo>
                <a:close/>
                <a:moveTo>
                  <a:pt x="2799" y="1631"/>
                </a:moveTo>
                <a:lnTo>
                  <a:pt x="2799" y="1631"/>
                </a:lnTo>
                <a:cubicBezTo>
                  <a:pt x="2876" y="1636"/>
                  <a:pt x="2876" y="1636"/>
                  <a:pt x="2876" y="1636"/>
                </a:cubicBezTo>
                <a:cubicBezTo>
                  <a:pt x="2935" y="1636"/>
                  <a:pt x="2935" y="1636"/>
                  <a:pt x="2935" y="1636"/>
                </a:cubicBezTo>
                <a:cubicBezTo>
                  <a:pt x="2965" y="1690"/>
                  <a:pt x="2965" y="1690"/>
                  <a:pt x="2965" y="1690"/>
                </a:cubicBezTo>
                <a:cubicBezTo>
                  <a:pt x="3006" y="1714"/>
                  <a:pt x="3006" y="1714"/>
                  <a:pt x="3006" y="1714"/>
                </a:cubicBezTo>
                <a:cubicBezTo>
                  <a:pt x="3083" y="1714"/>
                  <a:pt x="3083" y="1714"/>
                  <a:pt x="3083" y="1714"/>
                </a:cubicBezTo>
                <a:cubicBezTo>
                  <a:pt x="3154" y="1708"/>
                  <a:pt x="3154" y="1708"/>
                  <a:pt x="3154" y="1708"/>
                </a:cubicBezTo>
                <a:cubicBezTo>
                  <a:pt x="3202" y="1684"/>
                  <a:pt x="3202" y="1684"/>
                  <a:pt x="3202" y="1684"/>
                </a:cubicBezTo>
                <a:cubicBezTo>
                  <a:pt x="3255" y="1666"/>
                  <a:pt x="3255" y="1666"/>
                  <a:pt x="3255" y="1666"/>
                </a:cubicBezTo>
                <a:cubicBezTo>
                  <a:pt x="3302" y="1642"/>
                  <a:pt x="3302" y="1642"/>
                  <a:pt x="3302" y="1642"/>
                </a:cubicBezTo>
                <a:cubicBezTo>
                  <a:pt x="3332" y="1625"/>
                  <a:pt x="3332" y="1625"/>
                  <a:pt x="3332" y="1625"/>
                </a:cubicBezTo>
                <a:cubicBezTo>
                  <a:pt x="3356" y="1642"/>
                  <a:pt x="3356" y="1642"/>
                  <a:pt x="3356" y="1642"/>
                </a:cubicBezTo>
                <a:cubicBezTo>
                  <a:pt x="3385" y="1636"/>
                  <a:pt x="3385" y="1636"/>
                  <a:pt x="3385" y="1636"/>
                </a:cubicBezTo>
                <a:cubicBezTo>
                  <a:pt x="3468" y="1678"/>
                  <a:pt x="3468" y="1678"/>
                  <a:pt x="3468" y="1678"/>
                </a:cubicBezTo>
                <a:cubicBezTo>
                  <a:pt x="3522" y="1678"/>
                  <a:pt x="3522" y="1678"/>
                  <a:pt x="3522" y="1678"/>
                </a:cubicBezTo>
                <a:cubicBezTo>
                  <a:pt x="3569" y="1672"/>
                  <a:pt x="3569" y="1672"/>
                  <a:pt x="3569" y="1672"/>
                </a:cubicBezTo>
                <a:cubicBezTo>
                  <a:pt x="3587" y="1636"/>
                  <a:pt x="3587" y="1636"/>
                  <a:pt x="3587" y="1636"/>
                </a:cubicBezTo>
                <a:cubicBezTo>
                  <a:pt x="3551" y="1607"/>
                  <a:pt x="3551" y="1607"/>
                  <a:pt x="3551" y="1607"/>
                </a:cubicBezTo>
                <a:cubicBezTo>
                  <a:pt x="3581" y="1601"/>
                  <a:pt x="3581" y="1601"/>
                  <a:pt x="3581" y="1601"/>
                </a:cubicBezTo>
                <a:cubicBezTo>
                  <a:pt x="3629" y="1595"/>
                  <a:pt x="3629" y="1595"/>
                  <a:pt x="3629" y="1595"/>
                </a:cubicBezTo>
                <a:cubicBezTo>
                  <a:pt x="3640" y="1571"/>
                  <a:pt x="3640" y="1571"/>
                  <a:pt x="3640" y="1571"/>
                </a:cubicBezTo>
                <a:cubicBezTo>
                  <a:pt x="3593" y="1542"/>
                  <a:pt x="3593" y="1542"/>
                  <a:pt x="3593" y="1542"/>
                </a:cubicBezTo>
                <a:cubicBezTo>
                  <a:pt x="3498" y="1506"/>
                  <a:pt x="3498" y="1506"/>
                  <a:pt x="3498" y="1506"/>
                </a:cubicBezTo>
                <a:cubicBezTo>
                  <a:pt x="3451" y="1459"/>
                  <a:pt x="3451" y="1459"/>
                  <a:pt x="3451" y="1459"/>
                </a:cubicBezTo>
                <a:cubicBezTo>
                  <a:pt x="3462" y="1411"/>
                  <a:pt x="3462" y="1411"/>
                  <a:pt x="3462" y="1411"/>
                </a:cubicBezTo>
                <a:cubicBezTo>
                  <a:pt x="3415" y="1382"/>
                  <a:pt x="3415" y="1382"/>
                  <a:pt x="3415" y="1382"/>
                </a:cubicBezTo>
                <a:cubicBezTo>
                  <a:pt x="3409" y="1316"/>
                  <a:pt x="3409" y="1316"/>
                  <a:pt x="3409" y="1316"/>
                </a:cubicBezTo>
                <a:cubicBezTo>
                  <a:pt x="3374" y="1269"/>
                  <a:pt x="3374" y="1269"/>
                  <a:pt x="3374" y="1269"/>
                </a:cubicBezTo>
                <a:cubicBezTo>
                  <a:pt x="3314" y="1245"/>
                  <a:pt x="3314" y="1245"/>
                  <a:pt x="3314" y="1245"/>
                </a:cubicBezTo>
                <a:cubicBezTo>
                  <a:pt x="3261" y="1245"/>
                  <a:pt x="3261" y="1245"/>
                  <a:pt x="3261" y="1245"/>
                </a:cubicBezTo>
                <a:cubicBezTo>
                  <a:pt x="3261" y="1293"/>
                  <a:pt x="3261" y="1293"/>
                  <a:pt x="3261" y="1293"/>
                </a:cubicBezTo>
                <a:cubicBezTo>
                  <a:pt x="3267" y="1328"/>
                  <a:pt x="3267" y="1328"/>
                  <a:pt x="3267" y="1328"/>
                </a:cubicBezTo>
                <a:cubicBezTo>
                  <a:pt x="3297" y="1376"/>
                  <a:pt x="3297" y="1376"/>
                  <a:pt x="3297" y="1376"/>
                </a:cubicBezTo>
                <a:cubicBezTo>
                  <a:pt x="3279" y="1393"/>
                  <a:pt x="3279" y="1393"/>
                  <a:pt x="3279" y="1393"/>
                </a:cubicBezTo>
                <a:cubicBezTo>
                  <a:pt x="3255" y="1393"/>
                  <a:pt x="3255" y="1393"/>
                  <a:pt x="3255" y="1393"/>
                </a:cubicBezTo>
                <a:cubicBezTo>
                  <a:pt x="3231" y="1370"/>
                  <a:pt x="3231" y="1370"/>
                  <a:pt x="3231" y="1370"/>
                </a:cubicBezTo>
                <a:cubicBezTo>
                  <a:pt x="3225" y="1340"/>
                  <a:pt x="3225" y="1340"/>
                  <a:pt x="3225" y="1340"/>
                </a:cubicBezTo>
                <a:cubicBezTo>
                  <a:pt x="3213" y="1310"/>
                  <a:pt x="3213" y="1310"/>
                  <a:pt x="3213" y="1310"/>
                </a:cubicBezTo>
                <a:cubicBezTo>
                  <a:pt x="3172" y="1263"/>
                  <a:pt x="3172" y="1263"/>
                  <a:pt x="3172" y="1263"/>
                </a:cubicBezTo>
                <a:cubicBezTo>
                  <a:pt x="3125" y="1263"/>
                  <a:pt x="3125" y="1263"/>
                  <a:pt x="3125" y="1263"/>
                </a:cubicBezTo>
                <a:cubicBezTo>
                  <a:pt x="3136" y="1293"/>
                  <a:pt x="3136" y="1293"/>
                  <a:pt x="3136" y="1293"/>
                </a:cubicBezTo>
                <a:cubicBezTo>
                  <a:pt x="3154" y="1316"/>
                  <a:pt x="3154" y="1316"/>
                  <a:pt x="3154" y="1316"/>
                </a:cubicBezTo>
                <a:cubicBezTo>
                  <a:pt x="3107" y="1316"/>
                  <a:pt x="3107" y="1316"/>
                  <a:pt x="3107" y="1316"/>
                </a:cubicBezTo>
                <a:cubicBezTo>
                  <a:pt x="3107" y="1340"/>
                  <a:pt x="3107" y="1340"/>
                  <a:pt x="3107" y="1340"/>
                </a:cubicBezTo>
                <a:cubicBezTo>
                  <a:pt x="3065" y="1346"/>
                  <a:pt x="3065" y="1346"/>
                  <a:pt x="3065" y="1346"/>
                </a:cubicBezTo>
                <a:cubicBezTo>
                  <a:pt x="3071" y="1322"/>
                  <a:pt x="3071" y="1322"/>
                  <a:pt x="3071" y="1322"/>
                </a:cubicBezTo>
                <a:cubicBezTo>
                  <a:pt x="3083" y="1287"/>
                  <a:pt x="3083" y="1287"/>
                  <a:pt x="3083" y="1287"/>
                </a:cubicBezTo>
                <a:cubicBezTo>
                  <a:pt x="3047" y="1287"/>
                  <a:pt x="3047" y="1287"/>
                  <a:pt x="3047" y="1287"/>
                </a:cubicBezTo>
                <a:cubicBezTo>
                  <a:pt x="3006" y="1269"/>
                  <a:pt x="3006" y="1269"/>
                  <a:pt x="3006" y="1269"/>
                </a:cubicBezTo>
                <a:cubicBezTo>
                  <a:pt x="2965" y="1275"/>
                  <a:pt x="2965" y="1275"/>
                  <a:pt x="2965" y="1275"/>
                </a:cubicBezTo>
                <a:cubicBezTo>
                  <a:pt x="2958" y="1304"/>
                  <a:pt x="2958" y="1304"/>
                  <a:pt x="2958" y="1304"/>
                </a:cubicBezTo>
                <a:cubicBezTo>
                  <a:pt x="2923" y="1299"/>
                  <a:pt x="2923" y="1299"/>
                  <a:pt x="2923" y="1299"/>
                </a:cubicBezTo>
                <a:cubicBezTo>
                  <a:pt x="2935" y="1281"/>
                  <a:pt x="2935" y="1281"/>
                  <a:pt x="2935" y="1281"/>
                </a:cubicBezTo>
                <a:cubicBezTo>
                  <a:pt x="2923" y="1239"/>
                  <a:pt x="2923" y="1239"/>
                  <a:pt x="2923" y="1239"/>
                </a:cubicBezTo>
                <a:cubicBezTo>
                  <a:pt x="2899" y="1233"/>
                  <a:pt x="2899" y="1233"/>
                  <a:pt x="2899" y="1233"/>
                </a:cubicBezTo>
                <a:cubicBezTo>
                  <a:pt x="2852" y="1233"/>
                  <a:pt x="2852" y="1233"/>
                  <a:pt x="2852" y="1233"/>
                </a:cubicBezTo>
                <a:cubicBezTo>
                  <a:pt x="2816" y="1263"/>
                  <a:pt x="2816" y="1263"/>
                  <a:pt x="2816" y="1263"/>
                </a:cubicBezTo>
                <a:cubicBezTo>
                  <a:pt x="2781" y="1275"/>
                  <a:pt x="2781" y="1275"/>
                  <a:pt x="2781" y="1275"/>
                </a:cubicBezTo>
                <a:cubicBezTo>
                  <a:pt x="2733" y="1287"/>
                  <a:pt x="2733" y="1287"/>
                  <a:pt x="2733" y="1287"/>
                </a:cubicBezTo>
                <a:cubicBezTo>
                  <a:pt x="2698" y="1310"/>
                  <a:pt x="2698" y="1310"/>
                  <a:pt x="2698" y="1310"/>
                </a:cubicBezTo>
                <a:cubicBezTo>
                  <a:pt x="2704" y="1352"/>
                  <a:pt x="2704" y="1352"/>
                  <a:pt x="2704" y="1352"/>
                </a:cubicBezTo>
                <a:cubicBezTo>
                  <a:pt x="2656" y="1382"/>
                  <a:pt x="2656" y="1382"/>
                  <a:pt x="2656" y="1382"/>
                </a:cubicBezTo>
                <a:cubicBezTo>
                  <a:pt x="2656" y="1405"/>
                  <a:pt x="2656" y="1405"/>
                  <a:pt x="2656" y="1405"/>
                </a:cubicBezTo>
                <a:cubicBezTo>
                  <a:pt x="2692" y="1405"/>
                  <a:pt x="2692" y="1405"/>
                  <a:pt x="2692" y="1405"/>
                </a:cubicBezTo>
                <a:cubicBezTo>
                  <a:pt x="2715" y="1423"/>
                  <a:pt x="2715" y="1423"/>
                  <a:pt x="2715" y="1423"/>
                </a:cubicBezTo>
                <a:cubicBezTo>
                  <a:pt x="2757" y="1411"/>
                  <a:pt x="2757" y="1411"/>
                  <a:pt x="2757" y="1411"/>
                </a:cubicBezTo>
                <a:cubicBezTo>
                  <a:pt x="2810" y="1405"/>
                  <a:pt x="2810" y="1405"/>
                  <a:pt x="2810" y="1405"/>
                </a:cubicBezTo>
                <a:cubicBezTo>
                  <a:pt x="2846" y="1429"/>
                  <a:pt x="2846" y="1429"/>
                  <a:pt x="2846" y="1429"/>
                </a:cubicBezTo>
                <a:cubicBezTo>
                  <a:pt x="2792" y="1447"/>
                  <a:pt x="2792" y="1447"/>
                  <a:pt x="2792" y="1447"/>
                </a:cubicBezTo>
                <a:cubicBezTo>
                  <a:pt x="2745" y="1459"/>
                  <a:pt x="2745" y="1459"/>
                  <a:pt x="2745" y="1459"/>
                </a:cubicBezTo>
                <a:cubicBezTo>
                  <a:pt x="2721" y="1482"/>
                  <a:pt x="2721" y="1482"/>
                  <a:pt x="2721" y="1482"/>
                </a:cubicBezTo>
                <a:cubicBezTo>
                  <a:pt x="2787" y="1506"/>
                  <a:pt x="2787" y="1506"/>
                  <a:pt x="2787" y="1506"/>
                </a:cubicBezTo>
                <a:cubicBezTo>
                  <a:pt x="2846" y="1506"/>
                  <a:pt x="2846" y="1506"/>
                  <a:pt x="2846" y="1506"/>
                </a:cubicBezTo>
                <a:cubicBezTo>
                  <a:pt x="2917" y="1500"/>
                  <a:pt x="2917" y="1500"/>
                  <a:pt x="2917" y="1500"/>
                </a:cubicBezTo>
                <a:cubicBezTo>
                  <a:pt x="2976" y="1500"/>
                  <a:pt x="2976" y="1500"/>
                  <a:pt x="2976" y="1500"/>
                </a:cubicBezTo>
                <a:cubicBezTo>
                  <a:pt x="2976" y="1500"/>
                  <a:pt x="3012" y="1518"/>
                  <a:pt x="3024" y="1518"/>
                </a:cubicBezTo>
                <a:cubicBezTo>
                  <a:pt x="3036" y="1524"/>
                  <a:pt x="3018" y="1548"/>
                  <a:pt x="3018" y="1548"/>
                </a:cubicBezTo>
                <a:cubicBezTo>
                  <a:pt x="2917" y="1548"/>
                  <a:pt x="2917" y="1548"/>
                  <a:pt x="2917" y="1548"/>
                </a:cubicBezTo>
                <a:cubicBezTo>
                  <a:pt x="2828" y="1548"/>
                  <a:pt x="2828" y="1548"/>
                  <a:pt x="2828" y="1548"/>
                </a:cubicBezTo>
                <a:cubicBezTo>
                  <a:pt x="2763" y="1571"/>
                  <a:pt x="2763" y="1571"/>
                  <a:pt x="2763" y="1571"/>
                </a:cubicBezTo>
                <a:lnTo>
                  <a:pt x="2799" y="1631"/>
                </a:lnTo>
                <a:close/>
                <a:moveTo>
                  <a:pt x="3279" y="1743"/>
                </a:moveTo>
                <a:lnTo>
                  <a:pt x="3279" y="1743"/>
                </a:lnTo>
                <a:cubicBezTo>
                  <a:pt x="3326" y="1720"/>
                  <a:pt x="3326" y="1720"/>
                  <a:pt x="3326" y="1720"/>
                </a:cubicBezTo>
                <a:cubicBezTo>
                  <a:pt x="3368" y="1714"/>
                  <a:pt x="3368" y="1714"/>
                  <a:pt x="3368" y="1714"/>
                </a:cubicBezTo>
                <a:cubicBezTo>
                  <a:pt x="3374" y="1672"/>
                  <a:pt x="3374" y="1672"/>
                  <a:pt x="3374" y="1672"/>
                </a:cubicBezTo>
                <a:cubicBezTo>
                  <a:pt x="3297" y="1696"/>
                  <a:pt x="3297" y="1696"/>
                  <a:pt x="3297" y="1696"/>
                </a:cubicBezTo>
                <a:cubicBezTo>
                  <a:pt x="3219" y="1731"/>
                  <a:pt x="3219" y="1731"/>
                  <a:pt x="3219" y="1731"/>
                </a:cubicBezTo>
                <a:lnTo>
                  <a:pt x="3279" y="1743"/>
                </a:lnTo>
                <a:close/>
                <a:moveTo>
                  <a:pt x="2484" y="1435"/>
                </a:moveTo>
                <a:lnTo>
                  <a:pt x="2484" y="1435"/>
                </a:lnTo>
                <a:cubicBezTo>
                  <a:pt x="2544" y="1435"/>
                  <a:pt x="2544" y="1435"/>
                  <a:pt x="2544" y="1435"/>
                </a:cubicBezTo>
                <a:cubicBezTo>
                  <a:pt x="2579" y="1405"/>
                  <a:pt x="2579" y="1405"/>
                  <a:pt x="2579" y="1405"/>
                </a:cubicBezTo>
                <a:cubicBezTo>
                  <a:pt x="2591" y="1352"/>
                  <a:pt x="2591" y="1352"/>
                  <a:pt x="2591" y="1352"/>
                </a:cubicBezTo>
                <a:cubicBezTo>
                  <a:pt x="2591" y="1352"/>
                  <a:pt x="2644" y="1328"/>
                  <a:pt x="2644" y="1316"/>
                </a:cubicBezTo>
                <a:cubicBezTo>
                  <a:pt x="2650" y="1304"/>
                  <a:pt x="2686" y="1281"/>
                  <a:pt x="2686" y="1281"/>
                </a:cubicBezTo>
                <a:cubicBezTo>
                  <a:pt x="2787" y="1239"/>
                  <a:pt x="2787" y="1239"/>
                  <a:pt x="2787" y="1239"/>
                </a:cubicBezTo>
                <a:cubicBezTo>
                  <a:pt x="2852" y="1221"/>
                  <a:pt x="2852" y="1221"/>
                  <a:pt x="2852" y="1221"/>
                </a:cubicBezTo>
                <a:cubicBezTo>
                  <a:pt x="2846" y="1186"/>
                  <a:pt x="2846" y="1186"/>
                  <a:pt x="2846" y="1186"/>
                </a:cubicBezTo>
                <a:cubicBezTo>
                  <a:pt x="2763" y="1138"/>
                  <a:pt x="2763" y="1138"/>
                  <a:pt x="2763" y="1138"/>
                </a:cubicBezTo>
                <a:cubicBezTo>
                  <a:pt x="2721" y="1132"/>
                  <a:pt x="2721" y="1132"/>
                  <a:pt x="2721" y="1132"/>
                </a:cubicBezTo>
                <a:cubicBezTo>
                  <a:pt x="2662" y="1156"/>
                  <a:pt x="2662" y="1156"/>
                  <a:pt x="2662" y="1156"/>
                </a:cubicBezTo>
                <a:cubicBezTo>
                  <a:pt x="2603" y="1132"/>
                  <a:pt x="2603" y="1132"/>
                  <a:pt x="2603" y="1132"/>
                </a:cubicBezTo>
                <a:cubicBezTo>
                  <a:pt x="2538" y="1109"/>
                  <a:pt x="2538" y="1109"/>
                  <a:pt x="2538" y="1109"/>
                </a:cubicBezTo>
                <a:cubicBezTo>
                  <a:pt x="2460" y="1109"/>
                  <a:pt x="2460" y="1109"/>
                  <a:pt x="2460" y="1109"/>
                </a:cubicBezTo>
                <a:cubicBezTo>
                  <a:pt x="2360" y="1115"/>
                  <a:pt x="2360" y="1115"/>
                  <a:pt x="2360" y="1115"/>
                </a:cubicBezTo>
                <a:cubicBezTo>
                  <a:pt x="2360" y="1144"/>
                  <a:pt x="2360" y="1144"/>
                  <a:pt x="2360" y="1144"/>
                </a:cubicBezTo>
                <a:cubicBezTo>
                  <a:pt x="2378" y="1192"/>
                  <a:pt x="2378" y="1192"/>
                  <a:pt x="2378" y="1192"/>
                </a:cubicBezTo>
                <a:cubicBezTo>
                  <a:pt x="2360" y="1269"/>
                  <a:pt x="2360" y="1269"/>
                  <a:pt x="2360" y="1269"/>
                </a:cubicBezTo>
                <a:cubicBezTo>
                  <a:pt x="2277" y="1370"/>
                  <a:pt x="2277" y="1370"/>
                  <a:pt x="2277" y="1370"/>
                </a:cubicBezTo>
                <a:cubicBezTo>
                  <a:pt x="2378" y="1399"/>
                  <a:pt x="2378" y="1399"/>
                  <a:pt x="2378" y="1399"/>
                </a:cubicBezTo>
                <a:cubicBezTo>
                  <a:pt x="2431" y="1476"/>
                  <a:pt x="2431" y="1476"/>
                  <a:pt x="2431" y="1476"/>
                </a:cubicBezTo>
                <a:lnTo>
                  <a:pt x="2484" y="1435"/>
                </a:lnTo>
                <a:close/>
                <a:moveTo>
                  <a:pt x="107" y="2466"/>
                </a:moveTo>
                <a:lnTo>
                  <a:pt x="107" y="2466"/>
                </a:lnTo>
                <a:cubicBezTo>
                  <a:pt x="89" y="2425"/>
                  <a:pt x="89" y="2425"/>
                  <a:pt x="89" y="2425"/>
                </a:cubicBezTo>
                <a:cubicBezTo>
                  <a:pt x="41" y="2425"/>
                  <a:pt x="41" y="2425"/>
                  <a:pt x="41" y="2425"/>
                </a:cubicBezTo>
                <a:cubicBezTo>
                  <a:pt x="24" y="2443"/>
                  <a:pt x="24" y="2443"/>
                  <a:pt x="24" y="2443"/>
                </a:cubicBezTo>
                <a:cubicBezTo>
                  <a:pt x="30" y="2478"/>
                  <a:pt x="30" y="2478"/>
                  <a:pt x="30" y="2478"/>
                </a:cubicBezTo>
                <a:cubicBezTo>
                  <a:pt x="83" y="2478"/>
                  <a:pt x="83" y="2478"/>
                  <a:pt x="83" y="2478"/>
                </a:cubicBezTo>
                <a:lnTo>
                  <a:pt x="107" y="2466"/>
                </a:lnTo>
                <a:close/>
                <a:moveTo>
                  <a:pt x="1061" y="2407"/>
                </a:moveTo>
                <a:lnTo>
                  <a:pt x="1061" y="2407"/>
                </a:lnTo>
                <a:cubicBezTo>
                  <a:pt x="1061" y="2407"/>
                  <a:pt x="1049" y="2395"/>
                  <a:pt x="1049" y="2384"/>
                </a:cubicBezTo>
                <a:cubicBezTo>
                  <a:pt x="1049" y="2372"/>
                  <a:pt x="1079" y="2372"/>
                  <a:pt x="1079" y="2372"/>
                </a:cubicBezTo>
                <a:cubicBezTo>
                  <a:pt x="1150" y="2378"/>
                  <a:pt x="1150" y="2378"/>
                  <a:pt x="1150" y="2378"/>
                </a:cubicBezTo>
                <a:cubicBezTo>
                  <a:pt x="1210" y="2419"/>
                  <a:pt x="1210" y="2419"/>
                  <a:pt x="1210" y="2419"/>
                </a:cubicBezTo>
                <a:cubicBezTo>
                  <a:pt x="1275" y="2455"/>
                  <a:pt x="1275" y="2455"/>
                  <a:pt x="1275" y="2455"/>
                </a:cubicBezTo>
                <a:cubicBezTo>
                  <a:pt x="1346" y="2473"/>
                  <a:pt x="1346" y="2473"/>
                  <a:pt x="1346" y="2473"/>
                </a:cubicBezTo>
                <a:cubicBezTo>
                  <a:pt x="1405" y="2455"/>
                  <a:pt x="1405" y="2455"/>
                  <a:pt x="1405" y="2455"/>
                </a:cubicBezTo>
                <a:cubicBezTo>
                  <a:pt x="1453" y="2478"/>
                  <a:pt x="1453" y="2478"/>
                  <a:pt x="1453" y="2478"/>
                </a:cubicBezTo>
                <a:cubicBezTo>
                  <a:pt x="1494" y="2478"/>
                  <a:pt x="1494" y="2478"/>
                  <a:pt x="1494" y="2478"/>
                </a:cubicBezTo>
                <a:cubicBezTo>
                  <a:pt x="1542" y="2514"/>
                  <a:pt x="1542" y="2514"/>
                  <a:pt x="1542" y="2514"/>
                </a:cubicBezTo>
                <a:cubicBezTo>
                  <a:pt x="1613" y="2550"/>
                  <a:pt x="1613" y="2550"/>
                  <a:pt x="1613" y="2550"/>
                </a:cubicBezTo>
                <a:cubicBezTo>
                  <a:pt x="1648" y="2585"/>
                  <a:pt x="1648" y="2585"/>
                  <a:pt x="1648" y="2585"/>
                </a:cubicBezTo>
                <a:cubicBezTo>
                  <a:pt x="1648" y="2585"/>
                  <a:pt x="1696" y="2603"/>
                  <a:pt x="1708" y="2603"/>
                </a:cubicBezTo>
                <a:cubicBezTo>
                  <a:pt x="1719" y="2603"/>
                  <a:pt x="1731" y="2591"/>
                  <a:pt x="1731" y="2591"/>
                </a:cubicBezTo>
                <a:cubicBezTo>
                  <a:pt x="1779" y="2615"/>
                  <a:pt x="1779" y="2615"/>
                  <a:pt x="1779" y="2615"/>
                </a:cubicBezTo>
                <a:cubicBezTo>
                  <a:pt x="1802" y="2656"/>
                  <a:pt x="1802" y="2656"/>
                  <a:pt x="1802" y="2656"/>
                </a:cubicBezTo>
                <a:cubicBezTo>
                  <a:pt x="1874" y="2674"/>
                  <a:pt x="1874" y="2674"/>
                  <a:pt x="1874" y="2674"/>
                </a:cubicBezTo>
                <a:cubicBezTo>
                  <a:pt x="1862" y="2710"/>
                  <a:pt x="1862" y="2710"/>
                  <a:pt x="1862" y="2710"/>
                </a:cubicBezTo>
                <a:cubicBezTo>
                  <a:pt x="1921" y="2733"/>
                  <a:pt x="1921" y="2733"/>
                  <a:pt x="1921" y="2733"/>
                </a:cubicBezTo>
                <a:cubicBezTo>
                  <a:pt x="1909" y="2769"/>
                  <a:pt x="1909" y="2769"/>
                  <a:pt x="1909" y="2769"/>
                </a:cubicBezTo>
                <a:cubicBezTo>
                  <a:pt x="1951" y="2787"/>
                  <a:pt x="1951" y="2787"/>
                  <a:pt x="1951" y="2787"/>
                </a:cubicBezTo>
                <a:cubicBezTo>
                  <a:pt x="1992" y="2793"/>
                  <a:pt x="1992" y="2793"/>
                  <a:pt x="1992" y="2793"/>
                </a:cubicBezTo>
                <a:cubicBezTo>
                  <a:pt x="1992" y="2828"/>
                  <a:pt x="1992" y="2828"/>
                  <a:pt x="1992" y="2828"/>
                </a:cubicBezTo>
                <a:cubicBezTo>
                  <a:pt x="2028" y="2876"/>
                  <a:pt x="2028" y="2876"/>
                  <a:pt x="2028" y="2876"/>
                </a:cubicBezTo>
                <a:cubicBezTo>
                  <a:pt x="2034" y="2923"/>
                  <a:pt x="2034" y="2923"/>
                  <a:pt x="2034" y="2923"/>
                </a:cubicBezTo>
                <a:cubicBezTo>
                  <a:pt x="2051" y="2965"/>
                  <a:pt x="2051" y="2965"/>
                  <a:pt x="2051" y="2965"/>
                </a:cubicBezTo>
                <a:cubicBezTo>
                  <a:pt x="2105" y="2971"/>
                  <a:pt x="2105" y="2971"/>
                  <a:pt x="2105" y="2971"/>
                </a:cubicBezTo>
                <a:cubicBezTo>
                  <a:pt x="2117" y="3030"/>
                  <a:pt x="2117" y="3030"/>
                  <a:pt x="2117" y="3030"/>
                </a:cubicBezTo>
                <a:cubicBezTo>
                  <a:pt x="2170" y="3077"/>
                  <a:pt x="2170" y="3077"/>
                  <a:pt x="2170" y="3077"/>
                </a:cubicBezTo>
                <a:cubicBezTo>
                  <a:pt x="2182" y="3113"/>
                  <a:pt x="2182" y="3113"/>
                  <a:pt x="2182" y="3113"/>
                </a:cubicBezTo>
                <a:cubicBezTo>
                  <a:pt x="2241" y="3142"/>
                  <a:pt x="2241" y="3142"/>
                  <a:pt x="2241" y="3142"/>
                </a:cubicBezTo>
                <a:cubicBezTo>
                  <a:pt x="2294" y="3166"/>
                  <a:pt x="2294" y="3166"/>
                  <a:pt x="2294" y="3166"/>
                </a:cubicBezTo>
                <a:cubicBezTo>
                  <a:pt x="2336" y="3178"/>
                  <a:pt x="2336" y="3178"/>
                  <a:pt x="2336" y="3178"/>
                </a:cubicBezTo>
                <a:cubicBezTo>
                  <a:pt x="2348" y="3208"/>
                  <a:pt x="2348" y="3208"/>
                  <a:pt x="2348" y="3208"/>
                </a:cubicBezTo>
                <a:cubicBezTo>
                  <a:pt x="2407" y="3243"/>
                  <a:pt x="2407" y="3243"/>
                  <a:pt x="2407" y="3243"/>
                </a:cubicBezTo>
                <a:cubicBezTo>
                  <a:pt x="2449" y="3273"/>
                  <a:pt x="2449" y="3273"/>
                  <a:pt x="2449" y="3273"/>
                </a:cubicBezTo>
                <a:cubicBezTo>
                  <a:pt x="2472" y="3344"/>
                  <a:pt x="2472" y="3344"/>
                  <a:pt x="2472" y="3344"/>
                </a:cubicBezTo>
                <a:cubicBezTo>
                  <a:pt x="2472" y="3397"/>
                  <a:pt x="2472" y="3397"/>
                  <a:pt x="2472" y="3397"/>
                </a:cubicBezTo>
                <a:cubicBezTo>
                  <a:pt x="2437" y="3362"/>
                  <a:pt x="2437" y="3362"/>
                  <a:pt x="2437" y="3362"/>
                </a:cubicBezTo>
                <a:cubicBezTo>
                  <a:pt x="2401" y="3320"/>
                  <a:pt x="2401" y="3320"/>
                  <a:pt x="2401" y="3320"/>
                </a:cubicBezTo>
                <a:cubicBezTo>
                  <a:pt x="2395" y="3291"/>
                  <a:pt x="2395" y="3291"/>
                  <a:pt x="2395" y="3291"/>
                </a:cubicBezTo>
                <a:cubicBezTo>
                  <a:pt x="2348" y="3261"/>
                  <a:pt x="2348" y="3261"/>
                  <a:pt x="2348" y="3261"/>
                </a:cubicBezTo>
                <a:cubicBezTo>
                  <a:pt x="2318" y="3249"/>
                  <a:pt x="2318" y="3249"/>
                  <a:pt x="2318" y="3249"/>
                </a:cubicBezTo>
                <a:cubicBezTo>
                  <a:pt x="2312" y="3202"/>
                  <a:pt x="2312" y="3202"/>
                  <a:pt x="2312" y="3202"/>
                </a:cubicBezTo>
                <a:cubicBezTo>
                  <a:pt x="2271" y="3202"/>
                  <a:pt x="2271" y="3202"/>
                  <a:pt x="2271" y="3202"/>
                </a:cubicBezTo>
                <a:cubicBezTo>
                  <a:pt x="2241" y="3184"/>
                  <a:pt x="2241" y="3184"/>
                  <a:pt x="2241" y="3184"/>
                </a:cubicBezTo>
                <a:cubicBezTo>
                  <a:pt x="2212" y="3172"/>
                  <a:pt x="2212" y="3172"/>
                  <a:pt x="2212" y="3172"/>
                </a:cubicBezTo>
                <a:cubicBezTo>
                  <a:pt x="2182" y="3160"/>
                  <a:pt x="2182" y="3160"/>
                  <a:pt x="2182" y="3160"/>
                </a:cubicBezTo>
                <a:cubicBezTo>
                  <a:pt x="2152" y="3166"/>
                  <a:pt x="2152" y="3166"/>
                  <a:pt x="2152" y="3166"/>
                </a:cubicBezTo>
                <a:cubicBezTo>
                  <a:pt x="2182" y="3202"/>
                  <a:pt x="2182" y="3202"/>
                  <a:pt x="2182" y="3202"/>
                </a:cubicBezTo>
                <a:cubicBezTo>
                  <a:pt x="2217" y="3225"/>
                  <a:pt x="2217" y="3225"/>
                  <a:pt x="2217" y="3225"/>
                </a:cubicBezTo>
                <a:cubicBezTo>
                  <a:pt x="2253" y="3261"/>
                  <a:pt x="2253" y="3261"/>
                  <a:pt x="2253" y="3261"/>
                </a:cubicBezTo>
                <a:cubicBezTo>
                  <a:pt x="2330" y="3309"/>
                  <a:pt x="2330" y="3309"/>
                  <a:pt x="2330" y="3309"/>
                </a:cubicBezTo>
                <a:cubicBezTo>
                  <a:pt x="2354" y="3362"/>
                  <a:pt x="2354" y="3362"/>
                  <a:pt x="2354" y="3362"/>
                </a:cubicBezTo>
                <a:cubicBezTo>
                  <a:pt x="2383" y="3433"/>
                  <a:pt x="2383" y="3433"/>
                  <a:pt x="2383" y="3433"/>
                </a:cubicBezTo>
                <a:cubicBezTo>
                  <a:pt x="2383" y="3486"/>
                  <a:pt x="2383" y="3486"/>
                  <a:pt x="2383" y="3486"/>
                </a:cubicBezTo>
                <a:cubicBezTo>
                  <a:pt x="2378" y="3563"/>
                  <a:pt x="2378" y="3563"/>
                  <a:pt x="2378" y="3563"/>
                </a:cubicBezTo>
                <a:cubicBezTo>
                  <a:pt x="2378" y="3646"/>
                  <a:pt x="2378" y="3646"/>
                  <a:pt x="2378" y="3646"/>
                </a:cubicBezTo>
                <a:cubicBezTo>
                  <a:pt x="2348" y="3664"/>
                  <a:pt x="2348" y="3664"/>
                  <a:pt x="2348" y="3664"/>
                </a:cubicBezTo>
                <a:cubicBezTo>
                  <a:pt x="2348" y="3718"/>
                  <a:pt x="2348" y="3718"/>
                  <a:pt x="2348" y="3718"/>
                </a:cubicBezTo>
                <a:cubicBezTo>
                  <a:pt x="2383" y="3777"/>
                  <a:pt x="2383" y="3777"/>
                  <a:pt x="2383" y="3777"/>
                </a:cubicBezTo>
                <a:cubicBezTo>
                  <a:pt x="2372" y="3830"/>
                  <a:pt x="2372" y="3830"/>
                  <a:pt x="2372" y="3830"/>
                </a:cubicBezTo>
                <a:cubicBezTo>
                  <a:pt x="2378" y="3872"/>
                  <a:pt x="2378" y="3872"/>
                  <a:pt x="2378" y="3872"/>
                </a:cubicBezTo>
                <a:cubicBezTo>
                  <a:pt x="2401" y="3907"/>
                  <a:pt x="2401" y="3907"/>
                  <a:pt x="2401" y="3907"/>
                </a:cubicBezTo>
                <a:cubicBezTo>
                  <a:pt x="2401" y="3961"/>
                  <a:pt x="2401" y="3961"/>
                  <a:pt x="2401" y="3961"/>
                </a:cubicBezTo>
                <a:cubicBezTo>
                  <a:pt x="2431" y="4008"/>
                  <a:pt x="2431" y="4008"/>
                  <a:pt x="2431" y="4008"/>
                </a:cubicBezTo>
                <a:cubicBezTo>
                  <a:pt x="2472" y="4044"/>
                  <a:pt x="2472" y="4044"/>
                  <a:pt x="2472" y="4044"/>
                </a:cubicBezTo>
                <a:cubicBezTo>
                  <a:pt x="2496" y="4121"/>
                  <a:pt x="2496" y="4121"/>
                  <a:pt x="2496" y="4121"/>
                </a:cubicBezTo>
                <a:cubicBezTo>
                  <a:pt x="2538" y="4156"/>
                  <a:pt x="2538" y="4156"/>
                  <a:pt x="2538" y="4156"/>
                </a:cubicBezTo>
                <a:cubicBezTo>
                  <a:pt x="2544" y="4192"/>
                  <a:pt x="2544" y="4192"/>
                  <a:pt x="2544" y="4192"/>
                </a:cubicBezTo>
                <a:cubicBezTo>
                  <a:pt x="2579" y="4239"/>
                  <a:pt x="2579" y="4239"/>
                  <a:pt x="2579" y="4239"/>
                </a:cubicBezTo>
                <a:cubicBezTo>
                  <a:pt x="2633" y="4239"/>
                  <a:pt x="2633" y="4239"/>
                  <a:pt x="2633" y="4239"/>
                </a:cubicBezTo>
                <a:cubicBezTo>
                  <a:pt x="2668" y="4269"/>
                  <a:pt x="2668" y="4269"/>
                  <a:pt x="2668" y="4269"/>
                </a:cubicBezTo>
                <a:cubicBezTo>
                  <a:pt x="2721" y="4299"/>
                  <a:pt x="2721" y="4299"/>
                  <a:pt x="2721" y="4299"/>
                </a:cubicBezTo>
                <a:cubicBezTo>
                  <a:pt x="2763" y="4340"/>
                  <a:pt x="2763" y="4340"/>
                  <a:pt x="2763" y="4340"/>
                </a:cubicBezTo>
                <a:cubicBezTo>
                  <a:pt x="2775" y="4387"/>
                  <a:pt x="2775" y="4387"/>
                  <a:pt x="2775" y="4387"/>
                </a:cubicBezTo>
                <a:cubicBezTo>
                  <a:pt x="2799" y="4435"/>
                  <a:pt x="2799" y="4435"/>
                  <a:pt x="2799" y="4435"/>
                </a:cubicBezTo>
                <a:cubicBezTo>
                  <a:pt x="2822" y="4512"/>
                  <a:pt x="2822" y="4512"/>
                  <a:pt x="2822" y="4512"/>
                </a:cubicBezTo>
                <a:cubicBezTo>
                  <a:pt x="2858" y="4548"/>
                  <a:pt x="2858" y="4548"/>
                  <a:pt x="2858" y="4548"/>
                </a:cubicBezTo>
                <a:cubicBezTo>
                  <a:pt x="2899" y="4589"/>
                  <a:pt x="2899" y="4589"/>
                  <a:pt x="2899" y="4589"/>
                </a:cubicBezTo>
                <a:cubicBezTo>
                  <a:pt x="2911" y="4619"/>
                  <a:pt x="2911" y="4619"/>
                  <a:pt x="2911" y="4619"/>
                </a:cubicBezTo>
                <a:cubicBezTo>
                  <a:pt x="2876" y="4642"/>
                  <a:pt x="2876" y="4642"/>
                  <a:pt x="2876" y="4642"/>
                </a:cubicBezTo>
                <a:cubicBezTo>
                  <a:pt x="2899" y="4672"/>
                  <a:pt x="2899" y="4672"/>
                  <a:pt x="2899" y="4672"/>
                </a:cubicBezTo>
                <a:cubicBezTo>
                  <a:pt x="2941" y="4708"/>
                  <a:pt x="2941" y="4708"/>
                  <a:pt x="2941" y="4708"/>
                </a:cubicBezTo>
                <a:cubicBezTo>
                  <a:pt x="2994" y="4737"/>
                  <a:pt x="2994" y="4737"/>
                  <a:pt x="2994" y="4737"/>
                </a:cubicBezTo>
                <a:cubicBezTo>
                  <a:pt x="3030" y="4779"/>
                  <a:pt x="3030" y="4779"/>
                  <a:pt x="3030" y="4779"/>
                </a:cubicBezTo>
                <a:cubicBezTo>
                  <a:pt x="3024" y="4809"/>
                  <a:pt x="3024" y="4809"/>
                  <a:pt x="3024" y="4809"/>
                </a:cubicBezTo>
                <a:cubicBezTo>
                  <a:pt x="3030" y="4832"/>
                  <a:pt x="3030" y="4832"/>
                  <a:pt x="3030" y="4832"/>
                </a:cubicBezTo>
                <a:cubicBezTo>
                  <a:pt x="3077" y="4850"/>
                  <a:pt x="3077" y="4850"/>
                  <a:pt x="3077" y="4850"/>
                </a:cubicBezTo>
                <a:cubicBezTo>
                  <a:pt x="3113" y="4886"/>
                  <a:pt x="3113" y="4886"/>
                  <a:pt x="3113" y="4886"/>
                </a:cubicBezTo>
                <a:cubicBezTo>
                  <a:pt x="3142" y="4915"/>
                  <a:pt x="3142" y="4915"/>
                  <a:pt x="3142" y="4915"/>
                </a:cubicBezTo>
                <a:cubicBezTo>
                  <a:pt x="3148" y="4951"/>
                  <a:pt x="3148" y="4951"/>
                  <a:pt x="3148" y="4951"/>
                </a:cubicBezTo>
                <a:cubicBezTo>
                  <a:pt x="3172" y="4939"/>
                  <a:pt x="3172" y="4939"/>
                  <a:pt x="3172" y="4939"/>
                </a:cubicBezTo>
                <a:cubicBezTo>
                  <a:pt x="3178" y="4897"/>
                  <a:pt x="3178" y="4897"/>
                  <a:pt x="3178" y="4897"/>
                </a:cubicBezTo>
                <a:cubicBezTo>
                  <a:pt x="3160" y="4856"/>
                  <a:pt x="3160" y="4856"/>
                  <a:pt x="3160" y="4856"/>
                </a:cubicBezTo>
                <a:cubicBezTo>
                  <a:pt x="3119" y="4838"/>
                  <a:pt x="3119" y="4838"/>
                  <a:pt x="3119" y="4838"/>
                </a:cubicBezTo>
                <a:cubicBezTo>
                  <a:pt x="3113" y="4803"/>
                  <a:pt x="3113" y="4803"/>
                  <a:pt x="3113" y="4803"/>
                </a:cubicBezTo>
                <a:cubicBezTo>
                  <a:pt x="3071" y="4773"/>
                  <a:pt x="3071" y="4773"/>
                  <a:pt x="3071" y="4773"/>
                </a:cubicBezTo>
                <a:cubicBezTo>
                  <a:pt x="3053" y="4726"/>
                  <a:pt x="3053" y="4726"/>
                  <a:pt x="3053" y="4726"/>
                </a:cubicBezTo>
                <a:cubicBezTo>
                  <a:pt x="3036" y="4678"/>
                  <a:pt x="3036" y="4678"/>
                  <a:pt x="3036" y="4678"/>
                </a:cubicBezTo>
                <a:cubicBezTo>
                  <a:pt x="3000" y="4642"/>
                  <a:pt x="3000" y="4642"/>
                  <a:pt x="3000" y="4642"/>
                </a:cubicBezTo>
                <a:cubicBezTo>
                  <a:pt x="2988" y="4595"/>
                  <a:pt x="2988" y="4595"/>
                  <a:pt x="2988" y="4595"/>
                </a:cubicBezTo>
                <a:cubicBezTo>
                  <a:pt x="2953" y="4583"/>
                  <a:pt x="2953" y="4583"/>
                  <a:pt x="2953" y="4583"/>
                </a:cubicBezTo>
                <a:cubicBezTo>
                  <a:pt x="2929" y="4524"/>
                  <a:pt x="2929" y="4524"/>
                  <a:pt x="2929" y="4524"/>
                </a:cubicBezTo>
                <a:cubicBezTo>
                  <a:pt x="2887" y="4476"/>
                  <a:pt x="2887" y="4476"/>
                  <a:pt x="2887" y="4476"/>
                </a:cubicBezTo>
                <a:cubicBezTo>
                  <a:pt x="2881" y="4417"/>
                  <a:pt x="2881" y="4417"/>
                  <a:pt x="2881" y="4417"/>
                </a:cubicBezTo>
                <a:cubicBezTo>
                  <a:pt x="2917" y="4411"/>
                  <a:pt x="2917" y="4411"/>
                  <a:pt x="2917" y="4411"/>
                </a:cubicBezTo>
                <a:cubicBezTo>
                  <a:pt x="2965" y="4429"/>
                  <a:pt x="2965" y="4429"/>
                  <a:pt x="2965" y="4429"/>
                </a:cubicBezTo>
                <a:cubicBezTo>
                  <a:pt x="2994" y="4465"/>
                  <a:pt x="2994" y="4465"/>
                  <a:pt x="2994" y="4465"/>
                </a:cubicBezTo>
                <a:cubicBezTo>
                  <a:pt x="2994" y="4518"/>
                  <a:pt x="2994" y="4518"/>
                  <a:pt x="2994" y="4518"/>
                </a:cubicBezTo>
                <a:cubicBezTo>
                  <a:pt x="3047" y="4589"/>
                  <a:pt x="3047" y="4589"/>
                  <a:pt x="3047" y="4589"/>
                </a:cubicBezTo>
                <a:cubicBezTo>
                  <a:pt x="3101" y="4648"/>
                  <a:pt x="3101" y="4648"/>
                  <a:pt x="3101" y="4648"/>
                </a:cubicBezTo>
                <a:cubicBezTo>
                  <a:pt x="3148" y="4690"/>
                  <a:pt x="3148" y="4690"/>
                  <a:pt x="3148" y="4690"/>
                </a:cubicBezTo>
                <a:cubicBezTo>
                  <a:pt x="3184" y="4731"/>
                  <a:pt x="3184" y="4731"/>
                  <a:pt x="3184" y="4731"/>
                </a:cubicBezTo>
                <a:cubicBezTo>
                  <a:pt x="3190" y="4773"/>
                  <a:pt x="3190" y="4773"/>
                  <a:pt x="3190" y="4773"/>
                </a:cubicBezTo>
                <a:cubicBezTo>
                  <a:pt x="3243" y="4803"/>
                  <a:pt x="3243" y="4803"/>
                  <a:pt x="3243" y="4803"/>
                </a:cubicBezTo>
                <a:cubicBezTo>
                  <a:pt x="3279" y="4844"/>
                  <a:pt x="3279" y="4844"/>
                  <a:pt x="3279" y="4844"/>
                </a:cubicBezTo>
                <a:cubicBezTo>
                  <a:pt x="3308" y="4892"/>
                  <a:pt x="3308" y="4892"/>
                  <a:pt x="3308" y="4892"/>
                </a:cubicBezTo>
                <a:cubicBezTo>
                  <a:pt x="3368" y="4957"/>
                  <a:pt x="3368" y="4957"/>
                  <a:pt x="3368" y="4957"/>
                </a:cubicBezTo>
                <a:cubicBezTo>
                  <a:pt x="3391" y="5010"/>
                  <a:pt x="3391" y="5010"/>
                  <a:pt x="3391" y="5010"/>
                </a:cubicBezTo>
                <a:cubicBezTo>
                  <a:pt x="3421" y="5034"/>
                  <a:pt x="3421" y="5034"/>
                  <a:pt x="3421" y="5034"/>
                </a:cubicBezTo>
                <a:cubicBezTo>
                  <a:pt x="3391" y="5052"/>
                  <a:pt x="3391" y="5052"/>
                  <a:pt x="3391" y="5052"/>
                </a:cubicBezTo>
                <a:cubicBezTo>
                  <a:pt x="3385" y="5087"/>
                  <a:pt x="3385" y="5087"/>
                  <a:pt x="3385" y="5087"/>
                </a:cubicBezTo>
                <a:cubicBezTo>
                  <a:pt x="3451" y="5141"/>
                  <a:pt x="3451" y="5141"/>
                  <a:pt x="3451" y="5141"/>
                </a:cubicBezTo>
                <a:cubicBezTo>
                  <a:pt x="3504" y="5182"/>
                  <a:pt x="3504" y="5182"/>
                  <a:pt x="3504" y="5182"/>
                </a:cubicBezTo>
                <a:cubicBezTo>
                  <a:pt x="3569" y="5200"/>
                  <a:pt x="3569" y="5200"/>
                  <a:pt x="3569" y="5200"/>
                </a:cubicBezTo>
                <a:cubicBezTo>
                  <a:pt x="3640" y="5241"/>
                  <a:pt x="3640" y="5241"/>
                  <a:pt x="3640" y="5241"/>
                </a:cubicBezTo>
                <a:cubicBezTo>
                  <a:pt x="3717" y="5277"/>
                  <a:pt x="3717" y="5277"/>
                  <a:pt x="3717" y="5277"/>
                </a:cubicBezTo>
                <a:cubicBezTo>
                  <a:pt x="3806" y="5318"/>
                  <a:pt x="3806" y="5318"/>
                  <a:pt x="3806" y="5318"/>
                </a:cubicBezTo>
                <a:cubicBezTo>
                  <a:pt x="3878" y="5342"/>
                  <a:pt x="3878" y="5342"/>
                  <a:pt x="3878" y="5342"/>
                </a:cubicBezTo>
                <a:cubicBezTo>
                  <a:pt x="3925" y="5336"/>
                  <a:pt x="3925" y="5336"/>
                  <a:pt x="3925" y="5336"/>
                </a:cubicBezTo>
                <a:cubicBezTo>
                  <a:pt x="3937" y="5312"/>
                  <a:pt x="3937" y="5312"/>
                  <a:pt x="3937" y="5312"/>
                </a:cubicBezTo>
                <a:cubicBezTo>
                  <a:pt x="3990" y="5307"/>
                  <a:pt x="3990" y="5307"/>
                  <a:pt x="3990" y="5307"/>
                </a:cubicBezTo>
                <a:cubicBezTo>
                  <a:pt x="4044" y="5336"/>
                  <a:pt x="4044" y="5336"/>
                  <a:pt x="4044" y="5336"/>
                </a:cubicBezTo>
                <a:cubicBezTo>
                  <a:pt x="4109" y="5384"/>
                  <a:pt x="4109" y="5384"/>
                  <a:pt x="4109" y="5384"/>
                </a:cubicBezTo>
                <a:cubicBezTo>
                  <a:pt x="4144" y="5425"/>
                  <a:pt x="4144" y="5425"/>
                  <a:pt x="4144" y="5425"/>
                </a:cubicBezTo>
                <a:cubicBezTo>
                  <a:pt x="4192" y="5425"/>
                  <a:pt x="4192" y="5425"/>
                  <a:pt x="4192" y="5425"/>
                </a:cubicBezTo>
                <a:cubicBezTo>
                  <a:pt x="4215" y="5425"/>
                  <a:pt x="4215" y="5425"/>
                  <a:pt x="4215" y="5425"/>
                </a:cubicBezTo>
                <a:cubicBezTo>
                  <a:pt x="4245" y="5437"/>
                  <a:pt x="4245" y="5437"/>
                  <a:pt x="4245" y="5437"/>
                </a:cubicBezTo>
                <a:cubicBezTo>
                  <a:pt x="4275" y="5478"/>
                  <a:pt x="4275" y="5478"/>
                  <a:pt x="4275" y="5478"/>
                </a:cubicBezTo>
                <a:cubicBezTo>
                  <a:pt x="4340" y="5496"/>
                  <a:pt x="4340" y="5496"/>
                  <a:pt x="4340" y="5496"/>
                </a:cubicBezTo>
                <a:cubicBezTo>
                  <a:pt x="4340" y="5473"/>
                  <a:pt x="4340" y="5473"/>
                  <a:pt x="4340" y="5473"/>
                </a:cubicBezTo>
                <a:cubicBezTo>
                  <a:pt x="4376" y="5490"/>
                  <a:pt x="4376" y="5490"/>
                  <a:pt x="4376" y="5490"/>
                </a:cubicBezTo>
                <a:cubicBezTo>
                  <a:pt x="4411" y="5538"/>
                  <a:pt x="4411" y="5538"/>
                  <a:pt x="4411" y="5538"/>
                </a:cubicBezTo>
                <a:cubicBezTo>
                  <a:pt x="4411" y="5538"/>
                  <a:pt x="4459" y="5591"/>
                  <a:pt x="4470" y="5603"/>
                </a:cubicBezTo>
                <a:cubicBezTo>
                  <a:pt x="4482" y="5609"/>
                  <a:pt x="4465" y="5651"/>
                  <a:pt x="4465" y="5651"/>
                </a:cubicBezTo>
                <a:cubicBezTo>
                  <a:pt x="4488" y="5674"/>
                  <a:pt x="4488" y="5674"/>
                  <a:pt x="4488" y="5674"/>
                </a:cubicBezTo>
                <a:cubicBezTo>
                  <a:pt x="4512" y="5662"/>
                  <a:pt x="4512" y="5662"/>
                  <a:pt x="4512" y="5662"/>
                </a:cubicBezTo>
                <a:cubicBezTo>
                  <a:pt x="4547" y="5680"/>
                  <a:pt x="4547" y="5680"/>
                  <a:pt x="4547" y="5680"/>
                </a:cubicBezTo>
                <a:cubicBezTo>
                  <a:pt x="4595" y="5728"/>
                  <a:pt x="4595" y="5728"/>
                  <a:pt x="4595" y="5728"/>
                </a:cubicBezTo>
                <a:cubicBezTo>
                  <a:pt x="4595" y="5728"/>
                  <a:pt x="4631" y="5757"/>
                  <a:pt x="4648" y="5739"/>
                </a:cubicBezTo>
                <a:cubicBezTo>
                  <a:pt x="4731" y="5787"/>
                  <a:pt x="4731" y="5787"/>
                  <a:pt x="4731" y="5787"/>
                </a:cubicBezTo>
                <a:cubicBezTo>
                  <a:pt x="4779" y="5805"/>
                  <a:pt x="4779" y="5805"/>
                  <a:pt x="4779" y="5805"/>
                </a:cubicBezTo>
                <a:cubicBezTo>
                  <a:pt x="4773" y="5757"/>
                  <a:pt x="4773" y="5757"/>
                  <a:pt x="4773" y="5757"/>
                </a:cubicBezTo>
                <a:cubicBezTo>
                  <a:pt x="4797" y="5728"/>
                  <a:pt x="4797" y="5728"/>
                  <a:pt x="4797" y="5728"/>
                </a:cubicBezTo>
                <a:cubicBezTo>
                  <a:pt x="4880" y="5733"/>
                  <a:pt x="4880" y="5733"/>
                  <a:pt x="4880" y="5733"/>
                </a:cubicBezTo>
                <a:cubicBezTo>
                  <a:pt x="4886" y="5763"/>
                  <a:pt x="4886" y="5763"/>
                  <a:pt x="4886" y="5763"/>
                </a:cubicBezTo>
                <a:cubicBezTo>
                  <a:pt x="4909" y="5763"/>
                  <a:pt x="4909" y="5763"/>
                  <a:pt x="4909" y="5763"/>
                </a:cubicBezTo>
                <a:cubicBezTo>
                  <a:pt x="4927" y="5728"/>
                  <a:pt x="4927" y="5728"/>
                  <a:pt x="4927" y="5728"/>
                </a:cubicBezTo>
                <a:cubicBezTo>
                  <a:pt x="4897" y="5692"/>
                  <a:pt x="4897" y="5692"/>
                  <a:pt x="4897" y="5692"/>
                </a:cubicBezTo>
                <a:cubicBezTo>
                  <a:pt x="4814" y="5692"/>
                  <a:pt x="4814" y="5692"/>
                  <a:pt x="4814" y="5692"/>
                </a:cubicBezTo>
                <a:cubicBezTo>
                  <a:pt x="4761" y="5686"/>
                  <a:pt x="4761" y="5686"/>
                  <a:pt x="4761" y="5686"/>
                </a:cubicBezTo>
                <a:cubicBezTo>
                  <a:pt x="4678" y="5680"/>
                  <a:pt x="4678" y="5680"/>
                  <a:pt x="4678" y="5680"/>
                </a:cubicBezTo>
                <a:cubicBezTo>
                  <a:pt x="4642" y="5656"/>
                  <a:pt x="4642" y="5656"/>
                  <a:pt x="4642" y="5656"/>
                </a:cubicBezTo>
                <a:cubicBezTo>
                  <a:pt x="4589" y="5603"/>
                  <a:pt x="4589" y="5603"/>
                  <a:pt x="4589" y="5603"/>
                </a:cubicBezTo>
                <a:cubicBezTo>
                  <a:pt x="4595" y="5562"/>
                  <a:pt x="4595" y="5562"/>
                  <a:pt x="4595" y="5562"/>
                </a:cubicBezTo>
                <a:cubicBezTo>
                  <a:pt x="4595" y="5502"/>
                  <a:pt x="4595" y="5502"/>
                  <a:pt x="4595" y="5502"/>
                </a:cubicBezTo>
                <a:cubicBezTo>
                  <a:pt x="4613" y="5431"/>
                  <a:pt x="4613" y="5431"/>
                  <a:pt x="4613" y="5431"/>
                </a:cubicBezTo>
                <a:cubicBezTo>
                  <a:pt x="4613" y="5384"/>
                  <a:pt x="4613" y="5384"/>
                  <a:pt x="4613" y="5384"/>
                </a:cubicBezTo>
                <a:cubicBezTo>
                  <a:pt x="4583" y="5342"/>
                  <a:pt x="4583" y="5342"/>
                  <a:pt x="4583" y="5342"/>
                </a:cubicBezTo>
                <a:cubicBezTo>
                  <a:pt x="4536" y="5318"/>
                  <a:pt x="4536" y="5318"/>
                  <a:pt x="4536" y="5318"/>
                </a:cubicBezTo>
                <a:cubicBezTo>
                  <a:pt x="4459" y="5324"/>
                  <a:pt x="4459" y="5324"/>
                  <a:pt x="4459" y="5324"/>
                </a:cubicBezTo>
                <a:cubicBezTo>
                  <a:pt x="4405" y="5312"/>
                  <a:pt x="4405" y="5312"/>
                  <a:pt x="4405" y="5312"/>
                </a:cubicBezTo>
                <a:cubicBezTo>
                  <a:pt x="4340" y="5336"/>
                  <a:pt x="4340" y="5336"/>
                  <a:pt x="4340" y="5336"/>
                </a:cubicBezTo>
                <a:cubicBezTo>
                  <a:pt x="4304" y="5312"/>
                  <a:pt x="4304" y="5312"/>
                  <a:pt x="4304" y="5312"/>
                </a:cubicBezTo>
                <a:cubicBezTo>
                  <a:pt x="4340" y="5283"/>
                  <a:pt x="4340" y="5283"/>
                  <a:pt x="4340" y="5283"/>
                </a:cubicBezTo>
                <a:cubicBezTo>
                  <a:pt x="4340" y="5230"/>
                  <a:pt x="4340" y="5230"/>
                  <a:pt x="4340" y="5230"/>
                </a:cubicBezTo>
                <a:cubicBezTo>
                  <a:pt x="4352" y="5200"/>
                  <a:pt x="4352" y="5200"/>
                  <a:pt x="4352" y="5200"/>
                </a:cubicBezTo>
                <a:cubicBezTo>
                  <a:pt x="4376" y="5146"/>
                  <a:pt x="4376" y="5146"/>
                  <a:pt x="4376" y="5146"/>
                </a:cubicBezTo>
                <a:cubicBezTo>
                  <a:pt x="4376" y="5093"/>
                  <a:pt x="4376" y="5093"/>
                  <a:pt x="4376" y="5093"/>
                </a:cubicBezTo>
                <a:cubicBezTo>
                  <a:pt x="4411" y="5069"/>
                  <a:pt x="4411" y="5069"/>
                  <a:pt x="4411" y="5069"/>
                </a:cubicBezTo>
                <a:cubicBezTo>
                  <a:pt x="4417" y="5028"/>
                  <a:pt x="4417" y="5028"/>
                  <a:pt x="4417" y="5028"/>
                </a:cubicBezTo>
                <a:cubicBezTo>
                  <a:pt x="4388" y="5010"/>
                  <a:pt x="4388" y="5010"/>
                  <a:pt x="4388" y="5010"/>
                </a:cubicBezTo>
                <a:cubicBezTo>
                  <a:pt x="4304" y="5016"/>
                  <a:pt x="4304" y="5016"/>
                  <a:pt x="4304" y="5016"/>
                </a:cubicBezTo>
                <a:cubicBezTo>
                  <a:pt x="4251" y="5022"/>
                  <a:pt x="4251" y="5022"/>
                  <a:pt x="4251" y="5022"/>
                </a:cubicBezTo>
                <a:cubicBezTo>
                  <a:pt x="4227" y="5063"/>
                  <a:pt x="4227" y="5063"/>
                  <a:pt x="4227" y="5063"/>
                </a:cubicBezTo>
                <a:cubicBezTo>
                  <a:pt x="4204" y="5123"/>
                  <a:pt x="4204" y="5123"/>
                  <a:pt x="4204" y="5123"/>
                </a:cubicBezTo>
                <a:cubicBezTo>
                  <a:pt x="4180" y="5176"/>
                  <a:pt x="4180" y="5176"/>
                  <a:pt x="4180" y="5176"/>
                </a:cubicBezTo>
                <a:cubicBezTo>
                  <a:pt x="4133" y="5182"/>
                  <a:pt x="4133" y="5182"/>
                  <a:pt x="4133" y="5182"/>
                </a:cubicBezTo>
                <a:cubicBezTo>
                  <a:pt x="4067" y="5200"/>
                  <a:pt x="4067" y="5200"/>
                  <a:pt x="4067" y="5200"/>
                </a:cubicBezTo>
                <a:cubicBezTo>
                  <a:pt x="3996" y="5206"/>
                  <a:pt x="3996" y="5206"/>
                  <a:pt x="3996" y="5206"/>
                </a:cubicBezTo>
                <a:cubicBezTo>
                  <a:pt x="3967" y="5170"/>
                  <a:pt x="3967" y="5170"/>
                  <a:pt x="3967" y="5170"/>
                </a:cubicBezTo>
                <a:cubicBezTo>
                  <a:pt x="3907" y="5141"/>
                  <a:pt x="3907" y="5141"/>
                  <a:pt x="3907" y="5141"/>
                </a:cubicBezTo>
                <a:cubicBezTo>
                  <a:pt x="3890" y="5093"/>
                  <a:pt x="3890" y="5093"/>
                  <a:pt x="3890" y="5093"/>
                </a:cubicBezTo>
                <a:cubicBezTo>
                  <a:pt x="3848" y="5034"/>
                  <a:pt x="3848" y="5034"/>
                  <a:pt x="3848" y="5034"/>
                </a:cubicBezTo>
                <a:cubicBezTo>
                  <a:pt x="3824" y="4933"/>
                  <a:pt x="3824" y="4933"/>
                  <a:pt x="3824" y="4933"/>
                </a:cubicBezTo>
                <a:cubicBezTo>
                  <a:pt x="3818" y="4856"/>
                  <a:pt x="3818" y="4856"/>
                  <a:pt x="3818" y="4856"/>
                </a:cubicBezTo>
                <a:cubicBezTo>
                  <a:pt x="3848" y="4803"/>
                  <a:pt x="3848" y="4803"/>
                  <a:pt x="3848" y="4803"/>
                </a:cubicBezTo>
                <a:cubicBezTo>
                  <a:pt x="3860" y="4731"/>
                  <a:pt x="3860" y="4731"/>
                  <a:pt x="3860" y="4731"/>
                </a:cubicBezTo>
                <a:cubicBezTo>
                  <a:pt x="3830" y="4666"/>
                  <a:pt x="3830" y="4666"/>
                  <a:pt x="3830" y="4666"/>
                </a:cubicBezTo>
                <a:cubicBezTo>
                  <a:pt x="3883" y="4601"/>
                  <a:pt x="3883" y="4601"/>
                  <a:pt x="3883" y="4601"/>
                </a:cubicBezTo>
                <a:cubicBezTo>
                  <a:pt x="3925" y="4595"/>
                  <a:pt x="3925" y="4595"/>
                  <a:pt x="3925" y="4595"/>
                </a:cubicBezTo>
                <a:cubicBezTo>
                  <a:pt x="3967" y="4565"/>
                  <a:pt x="3967" y="4565"/>
                  <a:pt x="3967" y="4565"/>
                </a:cubicBezTo>
                <a:cubicBezTo>
                  <a:pt x="4014" y="4524"/>
                  <a:pt x="4014" y="4524"/>
                  <a:pt x="4014" y="4524"/>
                </a:cubicBezTo>
                <a:cubicBezTo>
                  <a:pt x="4073" y="4530"/>
                  <a:pt x="4073" y="4530"/>
                  <a:pt x="4073" y="4530"/>
                </a:cubicBezTo>
                <a:cubicBezTo>
                  <a:pt x="4115" y="4548"/>
                  <a:pt x="4115" y="4548"/>
                  <a:pt x="4115" y="4548"/>
                </a:cubicBezTo>
                <a:cubicBezTo>
                  <a:pt x="4150" y="4530"/>
                  <a:pt x="4150" y="4530"/>
                  <a:pt x="4150" y="4530"/>
                </a:cubicBezTo>
                <a:cubicBezTo>
                  <a:pt x="4180" y="4571"/>
                  <a:pt x="4180" y="4571"/>
                  <a:pt x="4180" y="4571"/>
                </a:cubicBezTo>
                <a:cubicBezTo>
                  <a:pt x="4227" y="4571"/>
                  <a:pt x="4227" y="4571"/>
                  <a:pt x="4227" y="4571"/>
                </a:cubicBezTo>
                <a:cubicBezTo>
                  <a:pt x="4269" y="4565"/>
                  <a:pt x="4269" y="4565"/>
                  <a:pt x="4269" y="4565"/>
                </a:cubicBezTo>
                <a:cubicBezTo>
                  <a:pt x="4263" y="4536"/>
                  <a:pt x="4263" y="4536"/>
                  <a:pt x="4263" y="4536"/>
                </a:cubicBezTo>
                <a:cubicBezTo>
                  <a:pt x="4275" y="4494"/>
                  <a:pt x="4275" y="4494"/>
                  <a:pt x="4275" y="4494"/>
                </a:cubicBezTo>
                <a:cubicBezTo>
                  <a:pt x="4340" y="4488"/>
                  <a:pt x="4340" y="4488"/>
                  <a:pt x="4340" y="4488"/>
                </a:cubicBezTo>
                <a:cubicBezTo>
                  <a:pt x="4381" y="4482"/>
                  <a:pt x="4381" y="4482"/>
                  <a:pt x="4381" y="4482"/>
                </a:cubicBezTo>
                <a:cubicBezTo>
                  <a:pt x="4459" y="4494"/>
                  <a:pt x="4459" y="4494"/>
                  <a:pt x="4459" y="4494"/>
                </a:cubicBezTo>
                <a:cubicBezTo>
                  <a:pt x="4494" y="4530"/>
                  <a:pt x="4494" y="4530"/>
                  <a:pt x="4494" y="4530"/>
                </a:cubicBezTo>
                <a:cubicBezTo>
                  <a:pt x="4518" y="4530"/>
                  <a:pt x="4518" y="4530"/>
                  <a:pt x="4518" y="4530"/>
                </a:cubicBezTo>
                <a:cubicBezTo>
                  <a:pt x="4536" y="4506"/>
                  <a:pt x="4536" y="4506"/>
                  <a:pt x="4536" y="4506"/>
                </a:cubicBezTo>
                <a:cubicBezTo>
                  <a:pt x="4559" y="4500"/>
                  <a:pt x="4559" y="4500"/>
                  <a:pt x="4559" y="4500"/>
                </a:cubicBezTo>
                <a:cubicBezTo>
                  <a:pt x="4595" y="4536"/>
                  <a:pt x="4595" y="4536"/>
                  <a:pt x="4595" y="4536"/>
                </a:cubicBezTo>
                <a:cubicBezTo>
                  <a:pt x="4631" y="4577"/>
                  <a:pt x="4631" y="4577"/>
                  <a:pt x="4631" y="4577"/>
                </a:cubicBezTo>
                <a:cubicBezTo>
                  <a:pt x="4631" y="4631"/>
                  <a:pt x="4631" y="4631"/>
                  <a:pt x="4631" y="4631"/>
                </a:cubicBezTo>
                <a:cubicBezTo>
                  <a:pt x="4648" y="4654"/>
                  <a:pt x="4648" y="4654"/>
                  <a:pt x="4648" y="4654"/>
                </a:cubicBezTo>
                <a:cubicBezTo>
                  <a:pt x="4654" y="4690"/>
                  <a:pt x="4654" y="4690"/>
                  <a:pt x="4654" y="4690"/>
                </a:cubicBezTo>
                <a:cubicBezTo>
                  <a:pt x="4684" y="4714"/>
                  <a:pt x="4684" y="4714"/>
                  <a:pt x="4684" y="4714"/>
                </a:cubicBezTo>
                <a:cubicBezTo>
                  <a:pt x="4696" y="4743"/>
                  <a:pt x="4696" y="4743"/>
                  <a:pt x="4696" y="4743"/>
                </a:cubicBezTo>
                <a:cubicBezTo>
                  <a:pt x="4725" y="4761"/>
                  <a:pt x="4725" y="4761"/>
                  <a:pt x="4725" y="4761"/>
                </a:cubicBezTo>
                <a:cubicBezTo>
                  <a:pt x="4731" y="4803"/>
                  <a:pt x="4731" y="4803"/>
                  <a:pt x="4731" y="4803"/>
                </a:cubicBezTo>
                <a:cubicBezTo>
                  <a:pt x="4761" y="4809"/>
                  <a:pt x="4761" y="4809"/>
                  <a:pt x="4761" y="4809"/>
                </a:cubicBezTo>
                <a:cubicBezTo>
                  <a:pt x="4779" y="4785"/>
                  <a:pt x="4779" y="4785"/>
                  <a:pt x="4779" y="4785"/>
                </a:cubicBezTo>
                <a:cubicBezTo>
                  <a:pt x="4791" y="4743"/>
                  <a:pt x="4791" y="4743"/>
                  <a:pt x="4791" y="4743"/>
                </a:cubicBezTo>
                <a:cubicBezTo>
                  <a:pt x="4773" y="4696"/>
                  <a:pt x="4773" y="4696"/>
                  <a:pt x="4773" y="4696"/>
                </a:cubicBezTo>
                <a:cubicBezTo>
                  <a:pt x="4755" y="4619"/>
                  <a:pt x="4755" y="4619"/>
                  <a:pt x="4755" y="4619"/>
                </a:cubicBezTo>
                <a:cubicBezTo>
                  <a:pt x="4720" y="4554"/>
                  <a:pt x="4720" y="4554"/>
                  <a:pt x="4720" y="4554"/>
                </a:cubicBezTo>
                <a:cubicBezTo>
                  <a:pt x="4720" y="4471"/>
                  <a:pt x="4720" y="4471"/>
                  <a:pt x="4720" y="4471"/>
                </a:cubicBezTo>
                <a:cubicBezTo>
                  <a:pt x="4720" y="4459"/>
                  <a:pt x="4737" y="4411"/>
                  <a:pt x="4737" y="4411"/>
                </a:cubicBezTo>
                <a:cubicBezTo>
                  <a:pt x="4773" y="4346"/>
                  <a:pt x="4773" y="4346"/>
                  <a:pt x="4773" y="4346"/>
                </a:cubicBezTo>
                <a:cubicBezTo>
                  <a:pt x="4820" y="4328"/>
                  <a:pt x="4820" y="4328"/>
                  <a:pt x="4820" y="4328"/>
                </a:cubicBezTo>
                <a:cubicBezTo>
                  <a:pt x="4880" y="4275"/>
                  <a:pt x="4880" y="4275"/>
                  <a:pt x="4880" y="4275"/>
                </a:cubicBezTo>
                <a:cubicBezTo>
                  <a:pt x="4933" y="4239"/>
                  <a:pt x="4933" y="4239"/>
                  <a:pt x="4933" y="4239"/>
                </a:cubicBezTo>
                <a:cubicBezTo>
                  <a:pt x="4980" y="4221"/>
                  <a:pt x="4980" y="4221"/>
                  <a:pt x="4980" y="4221"/>
                </a:cubicBezTo>
                <a:cubicBezTo>
                  <a:pt x="4992" y="4186"/>
                  <a:pt x="4992" y="4186"/>
                  <a:pt x="4992" y="4186"/>
                </a:cubicBezTo>
                <a:cubicBezTo>
                  <a:pt x="5034" y="4162"/>
                  <a:pt x="5034" y="4162"/>
                  <a:pt x="5034" y="4162"/>
                </a:cubicBezTo>
                <a:cubicBezTo>
                  <a:pt x="4998" y="4097"/>
                  <a:pt x="4998" y="4097"/>
                  <a:pt x="4998" y="4097"/>
                </a:cubicBezTo>
                <a:cubicBezTo>
                  <a:pt x="4969" y="4067"/>
                  <a:pt x="4969" y="4067"/>
                  <a:pt x="4969" y="4067"/>
                </a:cubicBezTo>
                <a:cubicBezTo>
                  <a:pt x="4980" y="4038"/>
                  <a:pt x="4980" y="4038"/>
                  <a:pt x="4980" y="4038"/>
                </a:cubicBezTo>
                <a:cubicBezTo>
                  <a:pt x="4957" y="4002"/>
                  <a:pt x="4957" y="4002"/>
                  <a:pt x="4957" y="4002"/>
                </a:cubicBezTo>
                <a:cubicBezTo>
                  <a:pt x="4998" y="3984"/>
                  <a:pt x="4998" y="3984"/>
                  <a:pt x="4998" y="3984"/>
                </a:cubicBezTo>
                <a:cubicBezTo>
                  <a:pt x="5034" y="4032"/>
                  <a:pt x="5034" y="4032"/>
                  <a:pt x="5034" y="4032"/>
                </a:cubicBezTo>
                <a:cubicBezTo>
                  <a:pt x="5052" y="3984"/>
                  <a:pt x="5052" y="3984"/>
                  <a:pt x="5052" y="3984"/>
                </a:cubicBezTo>
                <a:cubicBezTo>
                  <a:pt x="5075" y="3943"/>
                  <a:pt x="5075" y="3943"/>
                  <a:pt x="5075" y="3943"/>
                </a:cubicBezTo>
                <a:cubicBezTo>
                  <a:pt x="5105" y="3919"/>
                  <a:pt x="5105" y="3919"/>
                  <a:pt x="5105" y="3919"/>
                </a:cubicBezTo>
                <a:cubicBezTo>
                  <a:pt x="5129" y="3830"/>
                  <a:pt x="5129" y="3830"/>
                  <a:pt x="5129" y="3830"/>
                </a:cubicBezTo>
                <a:cubicBezTo>
                  <a:pt x="5206" y="3830"/>
                  <a:pt x="5206" y="3830"/>
                  <a:pt x="5206" y="3830"/>
                </a:cubicBezTo>
                <a:cubicBezTo>
                  <a:pt x="5253" y="3807"/>
                  <a:pt x="5253" y="3807"/>
                  <a:pt x="5253" y="3807"/>
                </a:cubicBezTo>
                <a:cubicBezTo>
                  <a:pt x="5312" y="3801"/>
                  <a:pt x="5312" y="3801"/>
                  <a:pt x="5312" y="3801"/>
                </a:cubicBezTo>
                <a:cubicBezTo>
                  <a:pt x="5295" y="3765"/>
                  <a:pt x="5295" y="3765"/>
                  <a:pt x="5295" y="3765"/>
                </a:cubicBezTo>
                <a:cubicBezTo>
                  <a:pt x="5295" y="3694"/>
                  <a:pt x="5295" y="3694"/>
                  <a:pt x="5295" y="3694"/>
                </a:cubicBezTo>
                <a:cubicBezTo>
                  <a:pt x="5336" y="3641"/>
                  <a:pt x="5336" y="3641"/>
                  <a:pt x="5336" y="3641"/>
                </a:cubicBezTo>
                <a:cubicBezTo>
                  <a:pt x="5378" y="3641"/>
                  <a:pt x="5378" y="3641"/>
                  <a:pt x="5378" y="3641"/>
                </a:cubicBezTo>
                <a:cubicBezTo>
                  <a:pt x="5395" y="3605"/>
                  <a:pt x="5395" y="3605"/>
                  <a:pt x="5395" y="3605"/>
                </a:cubicBezTo>
                <a:cubicBezTo>
                  <a:pt x="5455" y="3611"/>
                  <a:pt x="5455" y="3611"/>
                  <a:pt x="5455" y="3611"/>
                </a:cubicBezTo>
                <a:cubicBezTo>
                  <a:pt x="5508" y="3575"/>
                  <a:pt x="5508" y="3575"/>
                  <a:pt x="5508" y="3575"/>
                </a:cubicBezTo>
                <a:cubicBezTo>
                  <a:pt x="5544" y="3534"/>
                  <a:pt x="5544" y="3534"/>
                  <a:pt x="5544" y="3534"/>
                </a:cubicBezTo>
                <a:cubicBezTo>
                  <a:pt x="5609" y="3528"/>
                  <a:pt x="5609" y="3528"/>
                  <a:pt x="5609" y="3528"/>
                </a:cubicBezTo>
                <a:cubicBezTo>
                  <a:pt x="5609" y="3528"/>
                  <a:pt x="5668" y="3540"/>
                  <a:pt x="5680" y="3546"/>
                </a:cubicBezTo>
                <a:cubicBezTo>
                  <a:pt x="5692" y="3546"/>
                  <a:pt x="5662" y="3569"/>
                  <a:pt x="5662" y="3569"/>
                </a:cubicBezTo>
                <a:cubicBezTo>
                  <a:pt x="5585" y="3569"/>
                  <a:pt x="5585" y="3569"/>
                  <a:pt x="5585" y="3569"/>
                </a:cubicBezTo>
                <a:cubicBezTo>
                  <a:pt x="5585" y="3569"/>
                  <a:pt x="5561" y="3587"/>
                  <a:pt x="5550" y="3593"/>
                </a:cubicBezTo>
                <a:cubicBezTo>
                  <a:pt x="5538" y="3599"/>
                  <a:pt x="5550" y="3646"/>
                  <a:pt x="5550" y="3646"/>
                </a:cubicBezTo>
                <a:cubicBezTo>
                  <a:pt x="5579" y="3658"/>
                  <a:pt x="5579" y="3658"/>
                  <a:pt x="5579" y="3658"/>
                </a:cubicBezTo>
                <a:cubicBezTo>
                  <a:pt x="5615" y="3629"/>
                  <a:pt x="5615" y="3629"/>
                  <a:pt x="5615" y="3629"/>
                </a:cubicBezTo>
                <a:cubicBezTo>
                  <a:pt x="5638" y="3611"/>
                  <a:pt x="5638" y="3611"/>
                  <a:pt x="5638" y="3611"/>
                </a:cubicBezTo>
                <a:cubicBezTo>
                  <a:pt x="5686" y="3599"/>
                  <a:pt x="5686" y="3599"/>
                  <a:pt x="5686" y="3599"/>
                </a:cubicBezTo>
                <a:cubicBezTo>
                  <a:pt x="5739" y="3575"/>
                  <a:pt x="5739" y="3575"/>
                  <a:pt x="5739" y="3575"/>
                </a:cubicBezTo>
                <a:cubicBezTo>
                  <a:pt x="5793" y="3563"/>
                  <a:pt x="5793" y="3563"/>
                  <a:pt x="5793" y="3563"/>
                </a:cubicBezTo>
                <a:cubicBezTo>
                  <a:pt x="5828" y="3510"/>
                  <a:pt x="5828" y="3510"/>
                  <a:pt x="5828" y="3510"/>
                </a:cubicBezTo>
                <a:cubicBezTo>
                  <a:pt x="5870" y="3480"/>
                  <a:pt x="5870" y="3480"/>
                  <a:pt x="5870" y="3480"/>
                </a:cubicBezTo>
                <a:cubicBezTo>
                  <a:pt x="5876" y="3439"/>
                  <a:pt x="5876" y="3439"/>
                  <a:pt x="5876" y="3439"/>
                </a:cubicBezTo>
                <a:cubicBezTo>
                  <a:pt x="5822" y="3451"/>
                  <a:pt x="5822" y="3451"/>
                  <a:pt x="5822" y="3451"/>
                </a:cubicBezTo>
                <a:cubicBezTo>
                  <a:pt x="5787" y="3510"/>
                  <a:pt x="5787" y="3510"/>
                  <a:pt x="5787" y="3510"/>
                </a:cubicBezTo>
                <a:cubicBezTo>
                  <a:pt x="5722" y="3516"/>
                  <a:pt x="5722" y="3516"/>
                  <a:pt x="5722" y="3516"/>
                </a:cubicBezTo>
                <a:cubicBezTo>
                  <a:pt x="5668" y="3492"/>
                  <a:pt x="5668" y="3492"/>
                  <a:pt x="5668" y="3492"/>
                </a:cubicBezTo>
                <a:cubicBezTo>
                  <a:pt x="5615" y="3445"/>
                  <a:pt x="5615" y="3445"/>
                  <a:pt x="5615" y="3445"/>
                </a:cubicBezTo>
                <a:cubicBezTo>
                  <a:pt x="5585" y="3374"/>
                  <a:pt x="5585" y="3374"/>
                  <a:pt x="5585" y="3374"/>
                </a:cubicBezTo>
                <a:cubicBezTo>
                  <a:pt x="5638" y="3338"/>
                  <a:pt x="5638" y="3338"/>
                  <a:pt x="5638" y="3338"/>
                </a:cubicBezTo>
                <a:cubicBezTo>
                  <a:pt x="5633" y="3273"/>
                  <a:pt x="5633" y="3273"/>
                  <a:pt x="5633" y="3273"/>
                </a:cubicBezTo>
                <a:cubicBezTo>
                  <a:pt x="5561" y="3267"/>
                  <a:pt x="5561" y="3267"/>
                  <a:pt x="5561" y="3267"/>
                </a:cubicBezTo>
                <a:cubicBezTo>
                  <a:pt x="5484" y="3291"/>
                  <a:pt x="5484" y="3291"/>
                  <a:pt x="5484" y="3291"/>
                </a:cubicBezTo>
                <a:cubicBezTo>
                  <a:pt x="5401" y="3344"/>
                  <a:pt x="5401" y="3344"/>
                  <a:pt x="5401" y="3344"/>
                </a:cubicBezTo>
                <a:cubicBezTo>
                  <a:pt x="5318" y="3421"/>
                  <a:pt x="5318" y="3421"/>
                  <a:pt x="5318" y="3421"/>
                </a:cubicBezTo>
                <a:cubicBezTo>
                  <a:pt x="5253" y="3468"/>
                  <a:pt x="5253" y="3468"/>
                  <a:pt x="5253" y="3468"/>
                </a:cubicBezTo>
                <a:cubicBezTo>
                  <a:pt x="5277" y="3421"/>
                  <a:pt x="5277" y="3421"/>
                  <a:pt x="5277" y="3421"/>
                </a:cubicBezTo>
                <a:cubicBezTo>
                  <a:pt x="5318" y="3380"/>
                  <a:pt x="5318" y="3380"/>
                  <a:pt x="5318" y="3380"/>
                </a:cubicBezTo>
                <a:cubicBezTo>
                  <a:pt x="5342" y="3356"/>
                  <a:pt x="5342" y="3356"/>
                  <a:pt x="5342" y="3356"/>
                </a:cubicBezTo>
                <a:cubicBezTo>
                  <a:pt x="5277" y="3338"/>
                  <a:pt x="5277" y="3338"/>
                  <a:pt x="5277" y="3338"/>
                </a:cubicBezTo>
                <a:cubicBezTo>
                  <a:pt x="5360" y="3338"/>
                  <a:pt x="5360" y="3338"/>
                  <a:pt x="5360" y="3338"/>
                </a:cubicBezTo>
                <a:cubicBezTo>
                  <a:pt x="5378" y="3297"/>
                  <a:pt x="5378" y="3297"/>
                  <a:pt x="5378" y="3297"/>
                </a:cubicBezTo>
                <a:cubicBezTo>
                  <a:pt x="5425" y="3261"/>
                  <a:pt x="5425" y="3261"/>
                  <a:pt x="5425" y="3261"/>
                </a:cubicBezTo>
                <a:cubicBezTo>
                  <a:pt x="5479" y="3261"/>
                  <a:pt x="5479" y="3261"/>
                  <a:pt x="5479" y="3261"/>
                </a:cubicBezTo>
                <a:cubicBezTo>
                  <a:pt x="5502" y="3214"/>
                  <a:pt x="5502" y="3214"/>
                  <a:pt x="5502" y="3214"/>
                </a:cubicBezTo>
                <a:cubicBezTo>
                  <a:pt x="5550" y="3196"/>
                  <a:pt x="5550" y="3196"/>
                  <a:pt x="5550" y="3196"/>
                </a:cubicBezTo>
                <a:cubicBezTo>
                  <a:pt x="5621" y="3196"/>
                  <a:pt x="5621" y="3196"/>
                  <a:pt x="5621" y="3196"/>
                </a:cubicBezTo>
                <a:cubicBezTo>
                  <a:pt x="5745" y="3190"/>
                  <a:pt x="5745" y="3190"/>
                  <a:pt x="5745" y="3190"/>
                </a:cubicBezTo>
                <a:cubicBezTo>
                  <a:pt x="5811" y="3202"/>
                  <a:pt x="5811" y="3202"/>
                  <a:pt x="5811" y="3202"/>
                </a:cubicBezTo>
                <a:cubicBezTo>
                  <a:pt x="5864" y="3202"/>
                  <a:pt x="5864" y="3202"/>
                  <a:pt x="5864" y="3202"/>
                </a:cubicBezTo>
                <a:cubicBezTo>
                  <a:pt x="5917" y="3166"/>
                  <a:pt x="5917" y="3166"/>
                  <a:pt x="5917" y="3166"/>
                </a:cubicBezTo>
                <a:cubicBezTo>
                  <a:pt x="5959" y="3113"/>
                  <a:pt x="5959" y="3113"/>
                  <a:pt x="5959" y="3113"/>
                </a:cubicBezTo>
                <a:cubicBezTo>
                  <a:pt x="6042" y="3107"/>
                  <a:pt x="6042" y="3107"/>
                  <a:pt x="6042" y="3107"/>
                </a:cubicBezTo>
                <a:cubicBezTo>
                  <a:pt x="6089" y="3089"/>
                  <a:pt x="6089" y="3089"/>
                  <a:pt x="6089" y="3089"/>
                </a:cubicBezTo>
                <a:cubicBezTo>
                  <a:pt x="6113" y="3065"/>
                  <a:pt x="6113" y="3065"/>
                  <a:pt x="6113" y="3065"/>
                </a:cubicBezTo>
                <a:cubicBezTo>
                  <a:pt x="6083" y="3042"/>
                  <a:pt x="6083" y="3042"/>
                  <a:pt x="6083" y="3042"/>
                </a:cubicBezTo>
                <a:cubicBezTo>
                  <a:pt x="6101" y="3018"/>
                  <a:pt x="6101" y="3018"/>
                  <a:pt x="6101" y="3018"/>
                </a:cubicBezTo>
                <a:cubicBezTo>
                  <a:pt x="6107" y="2971"/>
                  <a:pt x="6107" y="2971"/>
                  <a:pt x="6107" y="2971"/>
                </a:cubicBezTo>
                <a:cubicBezTo>
                  <a:pt x="6042" y="2959"/>
                  <a:pt x="6042" y="2959"/>
                  <a:pt x="6042" y="2959"/>
                </a:cubicBezTo>
                <a:cubicBezTo>
                  <a:pt x="6036" y="2935"/>
                  <a:pt x="6036" y="2935"/>
                  <a:pt x="6036" y="2935"/>
                </a:cubicBezTo>
                <a:cubicBezTo>
                  <a:pt x="5965" y="2935"/>
                  <a:pt x="5965" y="2935"/>
                  <a:pt x="5965" y="2935"/>
                </a:cubicBezTo>
                <a:cubicBezTo>
                  <a:pt x="5917" y="2959"/>
                  <a:pt x="5917" y="2959"/>
                  <a:pt x="5917" y="2959"/>
                </a:cubicBezTo>
                <a:cubicBezTo>
                  <a:pt x="5882" y="2982"/>
                  <a:pt x="5882" y="2982"/>
                  <a:pt x="5882" y="2982"/>
                </a:cubicBezTo>
                <a:cubicBezTo>
                  <a:pt x="5852" y="2971"/>
                  <a:pt x="5852" y="2971"/>
                  <a:pt x="5852" y="2971"/>
                </a:cubicBezTo>
                <a:cubicBezTo>
                  <a:pt x="5864" y="2941"/>
                  <a:pt x="5864" y="2941"/>
                  <a:pt x="5864" y="2941"/>
                </a:cubicBezTo>
                <a:cubicBezTo>
                  <a:pt x="5923" y="2917"/>
                  <a:pt x="5923" y="2917"/>
                  <a:pt x="5923" y="2917"/>
                </a:cubicBezTo>
                <a:cubicBezTo>
                  <a:pt x="5994" y="2899"/>
                  <a:pt x="5994" y="2899"/>
                  <a:pt x="5994" y="2899"/>
                </a:cubicBezTo>
                <a:cubicBezTo>
                  <a:pt x="6030" y="2876"/>
                  <a:pt x="6030" y="2876"/>
                  <a:pt x="6030" y="2876"/>
                </a:cubicBezTo>
                <a:cubicBezTo>
                  <a:pt x="5982" y="2870"/>
                  <a:pt x="5982" y="2870"/>
                  <a:pt x="5982" y="2870"/>
                </a:cubicBezTo>
                <a:cubicBezTo>
                  <a:pt x="5935" y="2846"/>
                  <a:pt x="5935" y="2846"/>
                  <a:pt x="5935" y="2846"/>
                </a:cubicBezTo>
                <a:cubicBezTo>
                  <a:pt x="5876" y="2828"/>
                  <a:pt x="5876" y="2828"/>
                  <a:pt x="5876" y="2828"/>
                </a:cubicBezTo>
                <a:cubicBezTo>
                  <a:pt x="5840" y="2799"/>
                  <a:pt x="5840" y="2799"/>
                  <a:pt x="5840" y="2799"/>
                </a:cubicBezTo>
                <a:cubicBezTo>
                  <a:pt x="5799" y="2763"/>
                  <a:pt x="5799" y="2763"/>
                  <a:pt x="5799" y="2763"/>
                </a:cubicBezTo>
                <a:cubicBezTo>
                  <a:pt x="5781" y="2727"/>
                  <a:pt x="5781" y="2727"/>
                  <a:pt x="5781" y="2727"/>
                </a:cubicBezTo>
                <a:cubicBezTo>
                  <a:pt x="5804" y="2727"/>
                  <a:pt x="5804" y="2727"/>
                  <a:pt x="5804" y="2727"/>
                </a:cubicBezTo>
                <a:cubicBezTo>
                  <a:pt x="5811" y="2704"/>
                  <a:pt x="5811" y="2704"/>
                  <a:pt x="5811" y="2704"/>
                </a:cubicBezTo>
                <a:cubicBezTo>
                  <a:pt x="5775" y="2650"/>
                  <a:pt x="5775" y="2650"/>
                  <a:pt x="5775" y="2650"/>
                </a:cubicBezTo>
                <a:cubicBezTo>
                  <a:pt x="5727" y="2585"/>
                  <a:pt x="5727" y="2585"/>
                  <a:pt x="5727" y="2585"/>
                </a:cubicBezTo>
                <a:cubicBezTo>
                  <a:pt x="5656" y="2484"/>
                  <a:pt x="5656" y="2484"/>
                  <a:pt x="5656" y="2484"/>
                </a:cubicBezTo>
                <a:cubicBezTo>
                  <a:pt x="5633" y="2431"/>
                  <a:pt x="5633" y="2431"/>
                  <a:pt x="5633" y="2431"/>
                </a:cubicBezTo>
                <a:cubicBezTo>
                  <a:pt x="5579" y="2496"/>
                  <a:pt x="5579" y="2496"/>
                  <a:pt x="5579" y="2496"/>
                </a:cubicBezTo>
                <a:cubicBezTo>
                  <a:pt x="5579" y="2550"/>
                  <a:pt x="5579" y="2550"/>
                  <a:pt x="5579" y="2550"/>
                </a:cubicBezTo>
                <a:cubicBezTo>
                  <a:pt x="5526" y="2573"/>
                  <a:pt x="5526" y="2573"/>
                  <a:pt x="5526" y="2573"/>
                </a:cubicBezTo>
                <a:cubicBezTo>
                  <a:pt x="5496" y="2609"/>
                  <a:pt x="5496" y="2609"/>
                  <a:pt x="5496" y="2609"/>
                </a:cubicBezTo>
                <a:cubicBezTo>
                  <a:pt x="5443" y="2603"/>
                  <a:pt x="5443" y="2603"/>
                  <a:pt x="5443" y="2603"/>
                </a:cubicBezTo>
                <a:cubicBezTo>
                  <a:pt x="5431" y="2573"/>
                  <a:pt x="5431" y="2573"/>
                  <a:pt x="5431" y="2573"/>
                </a:cubicBezTo>
                <a:cubicBezTo>
                  <a:pt x="5395" y="2544"/>
                  <a:pt x="5395" y="2544"/>
                  <a:pt x="5395" y="2544"/>
                </a:cubicBezTo>
                <a:cubicBezTo>
                  <a:pt x="5342" y="2555"/>
                  <a:pt x="5342" y="2555"/>
                  <a:pt x="5342" y="2555"/>
                </a:cubicBezTo>
                <a:cubicBezTo>
                  <a:pt x="5360" y="2496"/>
                  <a:pt x="5360" y="2496"/>
                  <a:pt x="5360" y="2496"/>
                </a:cubicBezTo>
                <a:cubicBezTo>
                  <a:pt x="5360" y="2419"/>
                  <a:pt x="5360" y="2419"/>
                  <a:pt x="5360" y="2419"/>
                </a:cubicBezTo>
                <a:cubicBezTo>
                  <a:pt x="5354" y="2372"/>
                  <a:pt x="5354" y="2372"/>
                  <a:pt x="5354" y="2372"/>
                </a:cubicBezTo>
                <a:cubicBezTo>
                  <a:pt x="5295" y="2372"/>
                  <a:pt x="5295" y="2372"/>
                  <a:pt x="5295" y="2372"/>
                </a:cubicBezTo>
                <a:cubicBezTo>
                  <a:pt x="5247" y="2342"/>
                  <a:pt x="5247" y="2342"/>
                  <a:pt x="5247" y="2342"/>
                </a:cubicBezTo>
                <a:cubicBezTo>
                  <a:pt x="5200" y="2295"/>
                  <a:pt x="5200" y="2295"/>
                  <a:pt x="5200" y="2295"/>
                </a:cubicBezTo>
                <a:cubicBezTo>
                  <a:pt x="5117" y="2247"/>
                  <a:pt x="5117" y="2247"/>
                  <a:pt x="5117" y="2247"/>
                </a:cubicBezTo>
                <a:cubicBezTo>
                  <a:pt x="5093" y="2265"/>
                  <a:pt x="5093" y="2265"/>
                  <a:pt x="5093" y="2265"/>
                </a:cubicBezTo>
                <a:cubicBezTo>
                  <a:pt x="5022" y="2265"/>
                  <a:pt x="5022" y="2265"/>
                  <a:pt x="5022" y="2265"/>
                </a:cubicBezTo>
                <a:cubicBezTo>
                  <a:pt x="4992" y="2247"/>
                  <a:pt x="4992" y="2247"/>
                  <a:pt x="4992" y="2247"/>
                </a:cubicBezTo>
                <a:cubicBezTo>
                  <a:pt x="4915" y="2247"/>
                  <a:pt x="4915" y="2247"/>
                  <a:pt x="4915" y="2247"/>
                </a:cubicBezTo>
                <a:cubicBezTo>
                  <a:pt x="4886" y="2277"/>
                  <a:pt x="4886" y="2277"/>
                  <a:pt x="4886" y="2277"/>
                </a:cubicBezTo>
                <a:cubicBezTo>
                  <a:pt x="4915" y="2324"/>
                  <a:pt x="4915" y="2324"/>
                  <a:pt x="4915" y="2324"/>
                </a:cubicBezTo>
                <a:cubicBezTo>
                  <a:pt x="4903" y="2384"/>
                  <a:pt x="4903" y="2384"/>
                  <a:pt x="4903" y="2384"/>
                </a:cubicBezTo>
                <a:cubicBezTo>
                  <a:pt x="4909" y="2425"/>
                  <a:pt x="4909" y="2425"/>
                  <a:pt x="4909" y="2425"/>
                </a:cubicBezTo>
                <a:cubicBezTo>
                  <a:pt x="4939" y="2478"/>
                  <a:pt x="4939" y="2478"/>
                  <a:pt x="4939" y="2478"/>
                </a:cubicBezTo>
                <a:cubicBezTo>
                  <a:pt x="4897" y="2478"/>
                  <a:pt x="4897" y="2478"/>
                  <a:pt x="4897" y="2478"/>
                </a:cubicBezTo>
                <a:cubicBezTo>
                  <a:pt x="4897" y="2532"/>
                  <a:pt x="4897" y="2532"/>
                  <a:pt x="4897" y="2532"/>
                </a:cubicBezTo>
                <a:cubicBezTo>
                  <a:pt x="4874" y="2561"/>
                  <a:pt x="4874" y="2561"/>
                  <a:pt x="4874" y="2561"/>
                </a:cubicBezTo>
                <a:cubicBezTo>
                  <a:pt x="4909" y="2579"/>
                  <a:pt x="4909" y="2579"/>
                  <a:pt x="4909" y="2579"/>
                </a:cubicBezTo>
                <a:cubicBezTo>
                  <a:pt x="4957" y="2621"/>
                  <a:pt x="4957" y="2621"/>
                  <a:pt x="4957" y="2621"/>
                </a:cubicBezTo>
                <a:cubicBezTo>
                  <a:pt x="4974" y="2686"/>
                  <a:pt x="4974" y="2686"/>
                  <a:pt x="4974" y="2686"/>
                </a:cubicBezTo>
                <a:cubicBezTo>
                  <a:pt x="4974" y="2757"/>
                  <a:pt x="4974" y="2757"/>
                  <a:pt x="4974" y="2757"/>
                </a:cubicBezTo>
                <a:cubicBezTo>
                  <a:pt x="4939" y="2810"/>
                  <a:pt x="4939" y="2810"/>
                  <a:pt x="4939" y="2810"/>
                </a:cubicBezTo>
                <a:cubicBezTo>
                  <a:pt x="4886" y="2852"/>
                  <a:pt x="4886" y="2852"/>
                  <a:pt x="4886" y="2852"/>
                </a:cubicBezTo>
                <a:cubicBezTo>
                  <a:pt x="4814" y="2858"/>
                  <a:pt x="4814" y="2858"/>
                  <a:pt x="4814" y="2858"/>
                </a:cubicBezTo>
                <a:cubicBezTo>
                  <a:pt x="4856" y="2923"/>
                  <a:pt x="4856" y="2923"/>
                  <a:pt x="4856" y="2923"/>
                </a:cubicBezTo>
                <a:cubicBezTo>
                  <a:pt x="4856" y="3000"/>
                  <a:pt x="4856" y="3000"/>
                  <a:pt x="4856" y="3000"/>
                </a:cubicBezTo>
                <a:cubicBezTo>
                  <a:pt x="4874" y="3048"/>
                  <a:pt x="4874" y="3048"/>
                  <a:pt x="4874" y="3048"/>
                </a:cubicBezTo>
                <a:cubicBezTo>
                  <a:pt x="4862" y="3083"/>
                  <a:pt x="4862" y="3083"/>
                  <a:pt x="4862" y="3083"/>
                </a:cubicBezTo>
                <a:cubicBezTo>
                  <a:pt x="4832" y="3131"/>
                  <a:pt x="4832" y="3131"/>
                  <a:pt x="4832" y="3131"/>
                </a:cubicBezTo>
                <a:cubicBezTo>
                  <a:pt x="4761" y="3137"/>
                  <a:pt x="4761" y="3137"/>
                  <a:pt x="4761" y="3137"/>
                </a:cubicBezTo>
                <a:cubicBezTo>
                  <a:pt x="4725" y="3071"/>
                  <a:pt x="4725" y="3071"/>
                  <a:pt x="4725" y="3071"/>
                </a:cubicBezTo>
                <a:cubicBezTo>
                  <a:pt x="4672" y="3018"/>
                  <a:pt x="4672" y="3018"/>
                  <a:pt x="4672" y="3018"/>
                </a:cubicBezTo>
                <a:cubicBezTo>
                  <a:pt x="4672" y="2965"/>
                  <a:pt x="4672" y="2965"/>
                  <a:pt x="4672" y="2965"/>
                </a:cubicBezTo>
                <a:cubicBezTo>
                  <a:pt x="4660" y="2899"/>
                  <a:pt x="4660" y="2899"/>
                  <a:pt x="4660" y="2899"/>
                </a:cubicBezTo>
                <a:cubicBezTo>
                  <a:pt x="4666" y="2840"/>
                  <a:pt x="4666" y="2840"/>
                  <a:pt x="4666" y="2840"/>
                </a:cubicBezTo>
                <a:cubicBezTo>
                  <a:pt x="4577" y="2828"/>
                  <a:pt x="4577" y="2828"/>
                  <a:pt x="4577" y="2828"/>
                </a:cubicBezTo>
                <a:cubicBezTo>
                  <a:pt x="4512" y="2828"/>
                  <a:pt x="4512" y="2828"/>
                  <a:pt x="4512" y="2828"/>
                </a:cubicBezTo>
                <a:cubicBezTo>
                  <a:pt x="4482" y="2805"/>
                  <a:pt x="4482" y="2805"/>
                  <a:pt x="4482" y="2805"/>
                </a:cubicBezTo>
                <a:cubicBezTo>
                  <a:pt x="4399" y="2787"/>
                  <a:pt x="4399" y="2787"/>
                  <a:pt x="4399" y="2787"/>
                </a:cubicBezTo>
                <a:cubicBezTo>
                  <a:pt x="4364" y="2751"/>
                  <a:pt x="4364" y="2751"/>
                  <a:pt x="4364" y="2751"/>
                </a:cubicBezTo>
                <a:cubicBezTo>
                  <a:pt x="4293" y="2716"/>
                  <a:pt x="4293" y="2716"/>
                  <a:pt x="4293" y="2716"/>
                </a:cubicBezTo>
                <a:cubicBezTo>
                  <a:pt x="4222" y="2674"/>
                  <a:pt x="4222" y="2674"/>
                  <a:pt x="4222" y="2674"/>
                </a:cubicBezTo>
                <a:cubicBezTo>
                  <a:pt x="4121" y="2698"/>
                  <a:pt x="4121" y="2698"/>
                  <a:pt x="4121" y="2698"/>
                </a:cubicBezTo>
                <a:cubicBezTo>
                  <a:pt x="4103" y="2662"/>
                  <a:pt x="4103" y="2662"/>
                  <a:pt x="4103" y="2662"/>
                </a:cubicBezTo>
                <a:cubicBezTo>
                  <a:pt x="4061" y="2573"/>
                  <a:pt x="4061" y="2573"/>
                  <a:pt x="4061" y="2573"/>
                </a:cubicBezTo>
                <a:cubicBezTo>
                  <a:pt x="4014" y="2555"/>
                  <a:pt x="4014" y="2555"/>
                  <a:pt x="4014" y="2555"/>
                </a:cubicBezTo>
                <a:cubicBezTo>
                  <a:pt x="3978" y="2520"/>
                  <a:pt x="3978" y="2520"/>
                  <a:pt x="3978" y="2520"/>
                </a:cubicBezTo>
                <a:cubicBezTo>
                  <a:pt x="3990" y="2413"/>
                  <a:pt x="3990" y="2413"/>
                  <a:pt x="3990" y="2413"/>
                </a:cubicBezTo>
                <a:cubicBezTo>
                  <a:pt x="4038" y="2336"/>
                  <a:pt x="4038" y="2336"/>
                  <a:pt x="4038" y="2336"/>
                </a:cubicBezTo>
                <a:cubicBezTo>
                  <a:pt x="4091" y="2265"/>
                  <a:pt x="4091" y="2265"/>
                  <a:pt x="4091" y="2265"/>
                </a:cubicBezTo>
                <a:cubicBezTo>
                  <a:pt x="4150" y="2235"/>
                  <a:pt x="4150" y="2235"/>
                  <a:pt x="4150" y="2235"/>
                </a:cubicBezTo>
                <a:cubicBezTo>
                  <a:pt x="4198" y="2200"/>
                  <a:pt x="4198" y="2200"/>
                  <a:pt x="4198" y="2200"/>
                </a:cubicBezTo>
                <a:cubicBezTo>
                  <a:pt x="4180" y="2158"/>
                  <a:pt x="4180" y="2158"/>
                  <a:pt x="4180" y="2158"/>
                </a:cubicBezTo>
                <a:cubicBezTo>
                  <a:pt x="4103" y="2141"/>
                  <a:pt x="4103" y="2141"/>
                  <a:pt x="4103" y="2141"/>
                </a:cubicBezTo>
                <a:cubicBezTo>
                  <a:pt x="4014" y="2111"/>
                  <a:pt x="4014" y="2111"/>
                  <a:pt x="4014" y="2111"/>
                </a:cubicBezTo>
                <a:cubicBezTo>
                  <a:pt x="4115" y="2129"/>
                  <a:pt x="4115" y="2129"/>
                  <a:pt x="4115" y="2129"/>
                </a:cubicBezTo>
                <a:cubicBezTo>
                  <a:pt x="4198" y="2146"/>
                  <a:pt x="4198" y="2146"/>
                  <a:pt x="4198" y="2146"/>
                </a:cubicBezTo>
                <a:cubicBezTo>
                  <a:pt x="4239" y="2141"/>
                  <a:pt x="4239" y="2141"/>
                  <a:pt x="4239" y="2141"/>
                </a:cubicBezTo>
                <a:cubicBezTo>
                  <a:pt x="4245" y="2099"/>
                  <a:pt x="4245" y="2099"/>
                  <a:pt x="4245" y="2099"/>
                </a:cubicBezTo>
                <a:cubicBezTo>
                  <a:pt x="4316" y="2117"/>
                  <a:pt x="4316" y="2117"/>
                  <a:pt x="4316" y="2117"/>
                </a:cubicBezTo>
                <a:cubicBezTo>
                  <a:pt x="4352" y="2111"/>
                  <a:pt x="4352" y="2111"/>
                  <a:pt x="4352" y="2111"/>
                </a:cubicBezTo>
                <a:cubicBezTo>
                  <a:pt x="4358" y="2075"/>
                  <a:pt x="4358" y="2075"/>
                  <a:pt x="4358" y="2075"/>
                </a:cubicBezTo>
                <a:cubicBezTo>
                  <a:pt x="4381" y="2063"/>
                  <a:pt x="4381" y="2063"/>
                  <a:pt x="4381" y="2063"/>
                </a:cubicBezTo>
                <a:cubicBezTo>
                  <a:pt x="4399" y="2016"/>
                  <a:pt x="4399" y="2016"/>
                  <a:pt x="4399" y="2016"/>
                </a:cubicBezTo>
                <a:cubicBezTo>
                  <a:pt x="4346" y="2010"/>
                  <a:pt x="4346" y="2010"/>
                  <a:pt x="4346" y="2010"/>
                </a:cubicBezTo>
                <a:cubicBezTo>
                  <a:pt x="4287" y="2004"/>
                  <a:pt x="4287" y="2004"/>
                  <a:pt x="4287" y="2004"/>
                </a:cubicBezTo>
                <a:cubicBezTo>
                  <a:pt x="4263" y="1980"/>
                  <a:pt x="4263" y="1980"/>
                  <a:pt x="4263" y="1980"/>
                </a:cubicBezTo>
                <a:cubicBezTo>
                  <a:pt x="4192" y="1951"/>
                  <a:pt x="4192" y="1951"/>
                  <a:pt x="4192" y="1951"/>
                </a:cubicBezTo>
                <a:cubicBezTo>
                  <a:pt x="4239" y="1957"/>
                  <a:pt x="4239" y="1957"/>
                  <a:pt x="4239" y="1957"/>
                </a:cubicBezTo>
                <a:cubicBezTo>
                  <a:pt x="4316" y="1975"/>
                  <a:pt x="4316" y="1975"/>
                  <a:pt x="4316" y="1975"/>
                </a:cubicBezTo>
                <a:cubicBezTo>
                  <a:pt x="4370" y="1992"/>
                  <a:pt x="4370" y="1992"/>
                  <a:pt x="4370" y="1992"/>
                </a:cubicBezTo>
                <a:cubicBezTo>
                  <a:pt x="4417" y="1975"/>
                  <a:pt x="4417" y="1975"/>
                  <a:pt x="4417" y="1975"/>
                </a:cubicBezTo>
                <a:cubicBezTo>
                  <a:pt x="4453" y="1933"/>
                  <a:pt x="4453" y="1933"/>
                  <a:pt x="4453" y="1933"/>
                </a:cubicBezTo>
                <a:cubicBezTo>
                  <a:pt x="4417" y="1897"/>
                  <a:pt x="4417" y="1897"/>
                  <a:pt x="4417" y="1897"/>
                </a:cubicBezTo>
                <a:cubicBezTo>
                  <a:pt x="4470" y="1897"/>
                  <a:pt x="4470" y="1897"/>
                  <a:pt x="4470" y="1897"/>
                </a:cubicBezTo>
                <a:cubicBezTo>
                  <a:pt x="4500" y="1927"/>
                  <a:pt x="4500" y="1927"/>
                  <a:pt x="4500" y="1927"/>
                </a:cubicBezTo>
                <a:cubicBezTo>
                  <a:pt x="4476" y="1963"/>
                  <a:pt x="4476" y="1963"/>
                  <a:pt x="4476" y="1963"/>
                </a:cubicBezTo>
                <a:cubicBezTo>
                  <a:pt x="4453" y="2028"/>
                  <a:pt x="4453" y="2028"/>
                  <a:pt x="4453" y="2028"/>
                </a:cubicBezTo>
                <a:cubicBezTo>
                  <a:pt x="4453" y="2105"/>
                  <a:pt x="4453" y="2105"/>
                  <a:pt x="4453" y="2105"/>
                </a:cubicBezTo>
                <a:cubicBezTo>
                  <a:pt x="4399" y="2117"/>
                  <a:pt x="4399" y="2117"/>
                  <a:pt x="4399" y="2117"/>
                </a:cubicBezTo>
                <a:cubicBezTo>
                  <a:pt x="4417" y="2152"/>
                  <a:pt x="4417" y="2152"/>
                  <a:pt x="4417" y="2152"/>
                </a:cubicBezTo>
                <a:cubicBezTo>
                  <a:pt x="4470" y="2158"/>
                  <a:pt x="4470" y="2158"/>
                  <a:pt x="4470" y="2158"/>
                </a:cubicBezTo>
                <a:cubicBezTo>
                  <a:pt x="4470" y="2188"/>
                  <a:pt x="4470" y="2188"/>
                  <a:pt x="4470" y="2188"/>
                </a:cubicBezTo>
                <a:cubicBezTo>
                  <a:pt x="4470" y="2188"/>
                  <a:pt x="4524" y="2200"/>
                  <a:pt x="4542" y="2182"/>
                </a:cubicBezTo>
                <a:cubicBezTo>
                  <a:pt x="4559" y="2141"/>
                  <a:pt x="4559" y="2141"/>
                  <a:pt x="4559" y="2141"/>
                </a:cubicBezTo>
                <a:cubicBezTo>
                  <a:pt x="4631" y="2146"/>
                  <a:pt x="4631" y="2146"/>
                  <a:pt x="4631" y="2146"/>
                </a:cubicBezTo>
                <a:cubicBezTo>
                  <a:pt x="4666" y="2152"/>
                  <a:pt x="4666" y="2152"/>
                  <a:pt x="4666" y="2152"/>
                </a:cubicBezTo>
                <a:cubicBezTo>
                  <a:pt x="4702" y="2170"/>
                  <a:pt x="4702" y="2170"/>
                  <a:pt x="4702" y="2170"/>
                </a:cubicBezTo>
                <a:cubicBezTo>
                  <a:pt x="4755" y="2170"/>
                  <a:pt x="4755" y="2170"/>
                  <a:pt x="4755" y="2170"/>
                </a:cubicBezTo>
                <a:cubicBezTo>
                  <a:pt x="4761" y="2123"/>
                  <a:pt x="4761" y="2123"/>
                  <a:pt x="4761" y="2123"/>
                </a:cubicBezTo>
                <a:cubicBezTo>
                  <a:pt x="4708" y="2111"/>
                  <a:pt x="4708" y="2111"/>
                  <a:pt x="4708" y="2111"/>
                </a:cubicBezTo>
                <a:cubicBezTo>
                  <a:pt x="4684" y="2057"/>
                  <a:pt x="4684" y="2057"/>
                  <a:pt x="4684" y="2057"/>
                </a:cubicBezTo>
                <a:cubicBezTo>
                  <a:pt x="4619" y="2052"/>
                  <a:pt x="4619" y="2052"/>
                  <a:pt x="4619" y="2052"/>
                </a:cubicBezTo>
                <a:cubicBezTo>
                  <a:pt x="4565" y="2010"/>
                  <a:pt x="4565" y="2010"/>
                  <a:pt x="4565" y="2010"/>
                </a:cubicBezTo>
                <a:cubicBezTo>
                  <a:pt x="4518" y="1998"/>
                  <a:pt x="4518" y="1998"/>
                  <a:pt x="4518" y="1998"/>
                </a:cubicBezTo>
                <a:cubicBezTo>
                  <a:pt x="4518" y="1968"/>
                  <a:pt x="4518" y="1968"/>
                  <a:pt x="4518" y="1968"/>
                </a:cubicBezTo>
                <a:cubicBezTo>
                  <a:pt x="4565" y="1975"/>
                  <a:pt x="4565" y="1975"/>
                  <a:pt x="4565" y="1975"/>
                </a:cubicBezTo>
                <a:cubicBezTo>
                  <a:pt x="4583" y="1957"/>
                  <a:pt x="4583" y="1957"/>
                  <a:pt x="4583" y="1957"/>
                </a:cubicBezTo>
                <a:cubicBezTo>
                  <a:pt x="4577" y="1927"/>
                  <a:pt x="4577" y="1927"/>
                  <a:pt x="4577" y="1927"/>
                </a:cubicBezTo>
                <a:cubicBezTo>
                  <a:pt x="4631" y="1927"/>
                  <a:pt x="4631" y="1927"/>
                  <a:pt x="4631" y="1927"/>
                </a:cubicBezTo>
                <a:cubicBezTo>
                  <a:pt x="4648" y="1891"/>
                  <a:pt x="4648" y="1891"/>
                  <a:pt x="4648" y="1891"/>
                </a:cubicBezTo>
                <a:cubicBezTo>
                  <a:pt x="4702" y="1856"/>
                  <a:pt x="4702" y="1856"/>
                  <a:pt x="4702" y="1856"/>
                </a:cubicBezTo>
                <a:cubicBezTo>
                  <a:pt x="4720" y="1820"/>
                  <a:pt x="4720" y="1820"/>
                  <a:pt x="4720" y="1820"/>
                </a:cubicBezTo>
                <a:cubicBezTo>
                  <a:pt x="4690" y="1791"/>
                  <a:pt x="4690" y="1791"/>
                  <a:pt x="4690" y="1791"/>
                </a:cubicBezTo>
                <a:cubicBezTo>
                  <a:pt x="4666" y="1731"/>
                  <a:pt x="4666" y="1731"/>
                  <a:pt x="4666" y="1731"/>
                </a:cubicBezTo>
                <a:cubicBezTo>
                  <a:pt x="4714" y="1725"/>
                  <a:pt x="4714" y="1725"/>
                  <a:pt x="4714" y="1725"/>
                </a:cubicBezTo>
                <a:cubicBezTo>
                  <a:pt x="4725" y="1678"/>
                  <a:pt x="4725" y="1678"/>
                  <a:pt x="4725" y="1678"/>
                </a:cubicBezTo>
                <a:cubicBezTo>
                  <a:pt x="4690" y="1636"/>
                  <a:pt x="4690" y="1636"/>
                  <a:pt x="4690" y="1636"/>
                </a:cubicBezTo>
                <a:cubicBezTo>
                  <a:pt x="4642" y="1613"/>
                  <a:pt x="4642" y="1613"/>
                  <a:pt x="4642" y="1613"/>
                </a:cubicBezTo>
                <a:cubicBezTo>
                  <a:pt x="4571" y="1577"/>
                  <a:pt x="4571" y="1577"/>
                  <a:pt x="4571" y="1577"/>
                </a:cubicBezTo>
                <a:cubicBezTo>
                  <a:pt x="4648" y="1577"/>
                  <a:pt x="4648" y="1577"/>
                  <a:pt x="4648" y="1577"/>
                </a:cubicBezTo>
                <a:cubicBezTo>
                  <a:pt x="4654" y="1559"/>
                  <a:pt x="4654" y="1559"/>
                  <a:pt x="4654" y="1559"/>
                </a:cubicBezTo>
                <a:cubicBezTo>
                  <a:pt x="4714" y="1565"/>
                  <a:pt x="4714" y="1565"/>
                  <a:pt x="4714" y="1565"/>
                </a:cubicBezTo>
                <a:cubicBezTo>
                  <a:pt x="4755" y="1589"/>
                  <a:pt x="4755" y="1589"/>
                  <a:pt x="4755" y="1589"/>
                </a:cubicBezTo>
                <a:cubicBezTo>
                  <a:pt x="4814" y="1583"/>
                  <a:pt x="4814" y="1583"/>
                  <a:pt x="4814" y="1583"/>
                </a:cubicBezTo>
                <a:cubicBezTo>
                  <a:pt x="4868" y="1571"/>
                  <a:pt x="4868" y="1571"/>
                  <a:pt x="4868" y="1571"/>
                </a:cubicBezTo>
                <a:cubicBezTo>
                  <a:pt x="4820" y="1530"/>
                  <a:pt x="4820" y="1530"/>
                  <a:pt x="4820" y="1530"/>
                </a:cubicBezTo>
                <a:cubicBezTo>
                  <a:pt x="4856" y="1524"/>
                  <a:pt x="4856" y="1524"/>
                  <a:pt x="4856" y="1524"/>
                </a:cubicBezTo>
                <a:cubicBezTo>
                  <a:pt x="4903" y="1571"/>
                  <a:pt x="4903" y="1571"/>
                  <a:pt x="4903" y="1571"/>
                </a:cubicBezTo>
                <a:cubicBezTo>
                  <a:pt x="4957" y="1577"/>
                  <a:pt x="4957" y="1577"/>
                  <a:pt x="4957" y="1577"/>
                </a:cubicBezTo>
                <a:cubicBezTo>
                  <a:pt x="4980" y="1625"/>
                  <a:pt x="4980" y="1625"/>
                  <a:pt x="4980" y="1625"/>
                </a:cubicBezTo>
                <a:cubicBezTo>
                  <a:pt x="5022" y="1631"/>
                  <a:pt x="5022" y="1631"/>
                  <a:pt x="5022" y="1631"/>
                </a:cubicBezTo>
                <a:cubicBezTo>
                  <a:pt x="5040" y="1666"/>
                  <a:pt x="5040" y="1666"/>
                  <a:pt x="5040" y="1666"/>
                </a:cubicBezTo>
                <a:cubicBezTo>
                  <a:pt x="5087" y="1684"/>
                  <a:pt x="5087" y="1684"/>
                  <a:pt x="5087" y="1684"/>
                </a:cubicBezTo>
                <a:cubicBezTo>
                  <a:pt x="5111" y="1725"/>
                  <a:pt x="5111" y="1725"/>
                  <a:pt x="5111" y="1725"/>
                </a:cubicBezTo>
                <a:cubicBezTo>
                  <a:pt x="5158" y="1743"/>
                  <a:pt x="5158" y="1743"/>
                  <a:pt x="5158" y="1743"/>
                </a:cubicBezTo>
                <a:cubicBezTo>
                  <a:pt x="5194" y="1785"/>
                  <a:pt x="5194" y="1785"/>
                  <a:pt x="5194" y="1785"/>
                </a:cubicBezTo>
                <a:cubicBezTo>
                  <a:pt x="5206" y="1838"/>
                  <a:pt x="5206" y="1838"/>
                  <a:pt x="5206" y="1838"/>
                </a:cubicBezTo>
                <a:cubicBezTo>
                  <a:pt x="5146" y="1891"/>
                  <a:pt x="5146" y="1891"/>
                  <a:pt x="5146" y="1891"/>
                </a:cubicBezTo>
                <a:cubicBezTo>
                  <a:pt x="5099" y="1945"/>
                  <a:pt x="5099" y="1945"/>
                  <a:pt x="5099" y="1945"/>
                </a:cubicBezTo>
                <a:cubicBezTo>
                  <a:pt x="5123" y="1998"/>
                  <a:pt x="5123" y="1998"/>
                  <a:pt x="5123" y="1998"/>
                </a:cubicBezTo>
                <a:cubicBezTo>
                  <a:pt x="5040" y="2010"/>
                  <a:pt x="5040" y="2010"/>
                  <a:pt x="5040" y="2010"/>
                </a:cubicBezTo>
                <a:cubicBezTo>
                  <a:pt x="4992" y="1998"/>
                  <a:pt x="4992" y="1998"/>
                  <a:pt x="4992" y="1998"/>
                </a:cubicBezTo>
                <a:cubicBezTo>
                  <a:pt x="4945" y="1998"/>
                  <a:pt x="4945" y="1998"/>
                  <a:pt x="4945" y="1998"/>
                </a:cubicBezTo>
                <a:cubicBezTo>
                  <a:pt x="4886" y="2040"/>
                  <a:pt x="4886" y="2040"/>
                  <a:pt x="4886" y="2040"/>
                </a:cubicBezTo>
                <a:cubicBezTo>
                  <a:pt x="4886" y="2087"/>
                  <a:pt x="4886" y="2087"/>
                  <a:pt x="4886" y="2087"/>
                </a:cubicBezTo>
                <a:cubicBezTo>
                  <a:pt x="4957" y="2099"/>
                  <a:pt x="4957" y="2099"/>
                  <a:pt x="4957" y="2099"/>
                </a:cubicBezTo>
                <a:cubicBezTo>
                  <a:pt x="5016" y="2093"/>
                  <a:pt x="5016" y="2093"/>
                  <a:pt x="5016" y="2093"/>
                </a:cubicBezTo>
                <a:cubicBezTo>
                  <a:pt x="5028" y="2069"/>
                  <a:pt x="5028" y="2069"/>
                  <a:pt x="5028" y="2069"/>
                </a:cubicBezTo>
                <a:cubicBezTo>
                  <a:pt x="5052" y="2052"/>
                  <a:pt x="5052" y="2052"/>
                  <a:pt x="5052" y="2052"/>
                </a:cubicBezTo>
                <a:cubicBezTo>
                  <a:pt x="5093" y="2063"/>
                  <a:pt x="5093" y="2063"/>
                  <a:pt x="5093" y="2063"/>
                </a:cubicBezTo>
                <a:cubicBezTo>
                  <a:pt x="5158" y="2081"/>
                  <a:pt x="5158" y="2081"/>
                  <a:pt x="5158" y="2081"/>
                </a:cubicBezTo>
                <a:cubicBezTo>
                  <a:pt x="5224" y="2146"/>
                  <a:pt x="5224" y="2146"/>
                  <a:pt x="5224" y="2146"/>
                </a:cubicBezTo>
                <a:cubicBezTo>
                  <a:pt x="5241" y="2182"/>
                  <a:pt x="5241" y="2182"/>
                  <a:pt x="5241" y="2182"/>
                </a:cubicBezTo>
                <a:cubicBezTo>
                  <a:pt x="5277" y="2223"/>
                  <a:pt x="5277" y="2223"/>
                  <a:pt x="5277" y="2223"/>
                </a:cubicBezTo>
                <a:cubicBezTo>
                  <a:pt x="5336" y="2223"/>
                  <a:pt x="5336" y="2223"/>
                  <a:pt x="5336" y="2223"/>
                </a:cubicBezTo>
                <a:cubicBezTo>
                  <a:pt x="5395" y="2277"/>
                  <a:pt x="5395" y="2277"/>
                  <a:pt x="5395" y="2277"/>
                </a:cubicBezTo>
                <a:cubicBezTo>
                  <a:pt x="5484" y="2283"/>
                  <a:pt x="5484" y="2283"/>
                  <a:pt x="5484" y="2283"/>
                </a:cubicBezTo>
                <a:cubicBezTo>
                  <a:pt x="5544" y="2307"/>
                  <a:pt x="5544" y="2307"/>
                  <a:pt x="5544" y="2307"/>
                </a:cubicBezTo>
                <a:cubicBezTo>
                  <a:pt x="5550" y="2271"/>
                  <a:pt x="5550" y="2271"/>
                  <a:pt x="5550" y="2271"/>
                </a:cubicBezTo>
                <a:cubicBezTo>
                  <a:pt x="5455" y="2200"/>
                  <a:pt x="5455" y="2200"/>
                  <a:pt x="5455" y="2200"/>
                </a:cubicBezTo>
                <a:cubicBezTo>
                  <a:pt x="5413" y="2170"/>
                  <a:pt x="5413" y="2170"/>
                  <a:pt x="5413" y="2170"/>
                </a:cubicBezTo>
                <a:cubicBezTo>
                  <a:pt x="5395" y="2134"/>
                  <a:pt x="5395" y="2134"/>
                  <a:pt x="5395" y="2134"/>
                </a:cubicBezTo>
                <a:cubicBezTo>
                  <a:pt x="5455" y="2170"/>
                  <a:pt x="5455" y="2170"/>
                  <a:pt x="5455" y="2170"/>
                </a:cubicBezTo>
                <a:cubicBezTo>
                  <a:pt x="5561" y="2223"/>
                  <a:pt x="5561" y="2223"/>
                  <a:pt x="5561" y="2223"/>
                </a:cubicBezTo>
                <a:cubicBezTo>
                  <a:pt x="5615" y="2253"/>
                  <a:pt x="5615" y="2253"/>
                  <a:pt x="5615" y="2253"/>
                </a:cubicBezTo>
                <a:cubicBezTo>
                  <a:pt x="5615" y="2200"/>
                  <a:pt x="5615" y="2200"/>
                  <a:pt x="5615" y="2200"/>
                </a:cubicBezTo>
                <a:cubicBezTo>
                  <a:pt x="5650" y="2158"/>
                  <a:pt x="5650" y="2158"/>
                  <a:pt x="5650" y="2158"/>
                </a:cubicBezTo>
                <a:cubicBezTo>
                  <a:pt x="5597" y="2129"/>
                  <a:pt x="5597" y="2129"/>
                  <a:pt x="5597" y="2129"/>
                </a:cubicBezTo>
                <a:cubicBezTo>
                  <a:pt x="5585" y="2057"/>
                  <a:pt x="5585" y="2057"/>
                  <a:pt x="5585" y="2057"/>
                </a:cubicBezTo>
                <a:cubicBezTo>
                  <a:pt x="5514" y="2034"/>
                  <a:pt x="5514" y="2034"/>
                  <a:pt x="5514" y="2034"/>
                </a:cubicBezTo>
                <a:cubicBezTo>
                  <a:pt x="5425" y="1939"/>
                  <a:pt x="5425" y="1939"/>
                  <a:pt x="5425" y="1939"/>
                </a:cubicBezTo>
                <a:cubicBezTo>
                  <a:pt x="5455" y="1915"/>
                  <a:pt x="5455" y="1915"/>
                  <a:pt x="5455" y="1915"/>
                </a:cubicBezTo>
                <a:cubicBezTo>
                  <a:pt x="5484" y="1891"/>
                  <a:pt x="5484" y="1891"/>
                  <a:pt x="5484" y="1891"/>
                </a:cubicBezTo>
                <a:cubicBezTo>
                  <a:pt x="5597" y="1975"/>
                  <a:pt x="5597" y="1975"/>
                  <a:pt x="5597" y="1975"/>
                </a:cubicBezTo>
                <a:cubicBezTo>
                  <a:pt x="5638" y="2034"/>
                  <a:pt x="5638" y="2034"/>
                  <a:pt x="5638" y="2034"/>
                </a:cubicBezTo>
                <a:cubicBezTo>
                  <a:pt x="5686" y="2040"/>
                  <a:pt x="5686" y="2040"/>
                  <a:pt x="5686" y="2040"/>
                </a:cubicBezTo>
                <a:cubicBezTo>
                  <a:pt x="5704" y="1975"/>
                  <a:pt x="5704" y="1975"/>
                  <a:pt x="5704" y="1975"/>
                </a:cubicBezTo>
                <a:cubicBezTo>
                  <a:pt x="5763" y="1957"/>
                  <a:pt x="5763" y="1957"/>
                  <a:pt x="5763" y="1957"/>
                </a:cubicBezTo>
                <a:cubicBezTo>
                  <a:pt x="5769" y="1927"/>
                  <a:pt x="5769" y="1927"/>
                  <a:pt x="5769" y="1927"/>
                </a:cubicBezTo>
                <a:cubicBezTo>
                  <a:pt x="5811" y="1927"/>
                  <a:pt x="5811" y="1927"/>
                  <a:pt x="5811" y="1927"/>
                </a:cubicBezTo>
                <a:cubicBezTo>
                  <a:pt x="5828" y="1897"/>
                  <a:pt x="5828" y="1897"/>
                  <a:pt x="5828" y="1897"/>
                </a:cubicBezTo>
                <a:cubicBezTo>
                  <a:pt x="5822" y="1856"/>
                  <a:pt x="5822" y="1856"/>
                  <a:pt x="5822" y="1856"/>
                </a:cubicBezTo>
                <a:cubicBezTo>
                  <a:pt x="5745" y="1856"/>
                  <a:pt x="5745" y="1856"/>
                  <a:pt x="5745" y="1856"/>
                </a:cubicBezTo>
                <a:cubicBezTo>
                  <a:pt x="5745" y="1832"/>
                  <a:pt x="5745" y="1832"/>
                  <a:pt x="5745" y="1832"/>
                </a:cubicBezTo>
                <a:cubicBezTo>
                  <a:pt x="5698" y="1797"/>
                  <a:pt x="5698" y="1797"/>
                  <a:pt x="5698" y="1797"/>
                </a:cubicBezTo>
                <a:cubicBezTo>
                  <a:pt x="5662" y="1791"/>
                  <a:pt x="5662" y="1791"/>
                  <a:pt x="5662" y="1791"/>
                </a:cubicBezTo>
                <a:cubicBezTo>
                  <a:pt x="5609" y="1767"/>
                  <a:pt x="5609" y="1767"/>
                  <a:pt x="5609" y="1767"/>
                </a:cubicBezTo>
                <a:cubicBezTo>
                  <a:pt x="5573" y="1767"/>
                  <a:pt x="5573" y="1767"/>
                  <a:pt x="5573" y="1767"/>
                </a:cubicBezTo>
                <a:cubicBezTo>
                  <a:pt x="5561" y="1737"/>
                  <a:pt x="5561" y="1737"/>
                  <a:pt x="5561" y="1737"/>
                </a:cubicBezTo>
                <a:cubicBezTo>
                  <a:pt x="5544" y="1708"/>
                  <a:pt x="5544" y="1708"/>
                  <a:pt x="5544" y="1708"/>
                </a:cubicBezTo>
                <a:cubicBezTo>
                  <a:pt x="5479" y="1708"/>
                  <a:pt x="5479" y="1708"/>
                  <a:pt x="5479" y="1708"/>
                </a:cubicBezTo>
                <a:cubicBezTo>
                  <a:pt x="5449" y="1708"/>
                  <a:pt x="5449" y="1708"/>
                  <a:pt x="5449" y="1708"/>
                </a:cubicBezTo>
                <a:cubicBezTo>
                  <a:pt x="5449" y="1654"/>
                  <a:pt x="5449" y="1654"/>
                  <a:pt x="5449" y="1654"/>
                </a:cubicBezTo>
                <a:cubicBezTo>
                  <a:pt x="5496" y="1654"/>
                  <a:pt x="5496" y="1654"/>
                  <a:pt x="5496" y="1654"/>
                </a:cubicBezTo>
                <a:cubicBezTo>
                  <a:pt x="5520" y="1636"/>
                  <a:pt x="5520" y="1636"/>
                  <a:pt x="5520" y="1636"/>
                </a:cubicBezTo>
                <a:cubicBezTo>
                  <a:pt x="5455" y="1619"/>
                  <a:pt x="5455" y="1619"/>
                  <a:pt x="5455" y="1619"/>
                </a:cubicBezTo>
                <a:cubicBezTo>
                  <a:pt x="5467" y="1595"/>
                  <a:pt x="5467" y="1595"/>
                  <a:pt x="5467" y="1595"/>
                </a:cubicBezTo>
                <a:cubicBezTo>
                  <a:pt x="5496" y="1589"/>
                  <a:pt x="5496" y="1589"/>
                  <a:pt x="5496" y="1589"/>
                </a:cubicBezTo>
                <a:cubicBezTo>
                  <a:pt x="5461" y="1559"/>
                  <a:pt x="5461" y="1559"/>
                  <a:pt x="5461" y="1559"/>
                </a:cubicBezTo>
                <a:cubicBezTo>
                  <a:pt x="5407" y="1542"/>
                  <a:pt x="5407" y="1542"/>
                  <a:pt x="5407" y="1542"/>
                </a:cubicBezTo>
                <a:cubicBezTo>
                  <a:pt x="5425" y="1512"/>
                  <a:pt x="5425" y="1512"/>
                  <a:pt x="5425" y="1512"/>
                </a:cubicBezTo>
                <a:cubicBezTo>
                  <a:pt x="5372" y="1488"/>
                  <a:pt x="5372" y="1488"/>
                  <a:pt x="5372" y="1488"/>
                </a:cubicBezTo>
                <a:cubicBezTo>
                  <a:pt x="5312" y="1494"/>
                  <a:pt x="5312" y="1494"/>
                  <a:pt x="5312" y="1494"/>
                </a:cubicBezTo>
                <a:cubicBezTo>
                  <a:pt x="5306" y="1465"/>
                  <a:pt x="5306" y="1465"/>
                  <a:pt x="5306" y="1465"/>
                </a:cubicBezTo>
                <a:cubicBezTo>
                  <a:pt x="5259" y="1465"/>
                  <a:pt x="5259" y="1465"/>
                  <a:pt x="5259" y="1465"/>
                </a:cubicBezTo>
                <a:cubicBezTo>
                  <a:pt x="5235" y="1459"/>
                  <a:pt x="5235" y="1459"/>
                  <a:pt x="5235" y="1459"/>
                </a:cubicBezTo>
                <a:cubicBezTo>
                  <a:pt x="5277" y="1429"/>
                  <a:pt x="5277" y="1429"/>
                  <a:pt x="5277" y="1429"/>
                </a:cubicBezTo>
                <a:cubicBezTo>
                  <a:pt x="5224" y="1417"/>
                  <a:pt x="5224" y="1417"/>
                  <a:pt x="5224" y="1417"/>
                </a:cubicBezTo>
                <a:cubicBezTo>
                  <a:pt x="5152" y="1429"/>
                  <a:pt x="5152" y="1429"/>
                  <a:pt x="5152" y="1429"/>
                </a:cubicBezTo>
                <a:cubicBezTo>
                  <a:pt x="5111" y="1387"/>
                  <a:pt x="5111" y="1387"/>
                  <a:pt x="5111" y="1387"/>
                </a:cubicBezTo>
                <a:cubicBezTo>
                  <a:pt x="5105" y="1358"/>
                  <a:pt x="5105" y="1358"/>
                  <a:pt x="5105" y="1358"/>
                </a:cubicBezTo>
                <a:cubicBezTo>
                  <a:pt x="5057" y="1358"/>
                  <a:pt x="5057" y="1358"/>
                  <a:pt x="5057" y="1358"/>
                </a:cubicBezTo>
                <a:cubicBezTo>
                  <a:pt x="5057" y="1328"/>
                  <a:pt x="5057" y="1328"/>
                  <a:pt x="5057" y="1328"/>
                </a:cubicBezTo>
                <a:cubicBezTo>
                  <a:pt x="4986" y="1304"/>
                  <a:pt x="4986" y="1304"/>
                  <a:pt x="4986" y="1304"/>
                </a:cubicBezTo>
                <a:cubicBezTo>
                  <a:pt x="4897" y="1304"/>
                  <a:pt x="4897" y="1304"/>
                  <a:pt x="4897" y="1304"/>
                </a:cubicBezTo>
                <a:cubicBezTo>
                  <a:pt x="4886" y="1328"/>
                  <a:pt x="4886" y="1328"/>
                  <a:pt x="4886" y="1328"/>
                </a:cubicBezTo>
                <a:cubicBezTo>
                  <a:pt x="4844" y="1334"/>
                  <a:pt x="4844" y="1334"/>
                  <a:pt x="4844" y="1334"/>
                </a:cubicBezTo>
                <a:cubicBezTo>
                  <a:pt x="4802" y="1328"/>
                  <a:pt x="4802" y="1328"/>
                  <a:pt x="4802" y="1328"/>
                </a:cubicBezTo>
                <a:cubicBezTo>
                  <a:pt x="4785" y="1358"/>
                  <a:pt x="4785" y="1358"/>
                  <a:pt x="4785" y="1358"/>
                </a:cubicBezTo>
                <a:cubicBezTo>
                  <a:pt x="4743" y="1358"/>
                  <a:pt x="4743" y="1358"/>
                  <a:pt x="4743" y="1358"/>
                </a:cubicBezTo>
                <a:cubicBezTo>
                  <a:pt x="4737" y="1322"/>
                  <a:pt x="4737" y="1322"/>
                  <a:pt x="4737" y="1322"/>
                </a:cubicBezTo>
                <a:cubicBezTo>
                  <a:pt x="4767" y="1281"/>
                  <a:pt x="4767" y="1281"/>
                  <a:pt x="4767" y="1281"/>
                </a:cubicBezTo>
                <a:cubicBezTo>
                  <a:pt x="4725" y="1233"/>
                  <a:pt x="4725" y="1233"/>
                  <a:pt x="4725" y="1233"/>
                </a:cubicBezTo>
                <a:cubicBezTo>
                  <a:pt x="4702" y="1186"/>
                  <a:pt x="4702" y="1186"/>
                  <a:pt x="4702" y="1186"/>
                </a:cubicBezTo>
                <a:cubicBezTo>
                  <a:pt x="4625" y="1186"/>
                  <a:pt x="4625" y="1186"/>
                  <a:pt x="4625" y="1186"/>
                </a:cubicBezTo>
                <a:cubicBezTo>
                  <a:pt x="4583" y="1221"/>
                  <a:pt x="4583" y="1221"/>
                  <a:pt x="4583" y="1221"/>
                </a:cubicBezTo>
                <a:cubicBezTo>
                  <a:pt x="4530" y="1221"/>
                  <a:pt x="4530" y="1221"/>
                  <a:pt x="4530" y="1221"/>
                </a:cubicBezTo>
                <a:cubicBezTo>
                  <a:pt x="4494" y="1245"/>
                  <a:pt x="4494" y="1245"/>
                  <a:pt x="4494" y="1245"/>
                </a:cubicBezTo>
                <a:cubicBezTo>
                  <a:pt x="4488" y="1293"/>
                  <a:pt x="4488" y="1293"/>
                  <a:pt x="4488" y="1293"/>
                </a:cubicBezTo>
                <a:cubicBezTo>
                  <a:pt x="4518" y="1340"/>
                  <a:pt x="4518" y="1340"/>
                  <a:pt x="4518" y="1340"/>
                </a:cubicBezTo>
                <a:cubicBezTo>
                  <a:pt x="4494" y="1370"/>
                  <a:pt x="4494" y="1370"/>
                  <a:pt x="4494" y="1370"/>
                </a:cubicBezTo>
                <a:cubicBezTo>
                  <a:pt x="4542" y="1429"/>
                  <a:pt x="4542" y="1429"/>
                  <a:pt x="4542" y="1429"/>
                </a:cubicBezTo>
                <a:cubicBezTo>
                  <a:pt x="4506" y="1435"/>
                  <a:pt x="4506" y="1435"/>
                  <a:pt x="4506" y="1435"/>
                </a:cubicBezTo>
                <a:cubicBezTo>
                  <a:pt x="4453" y="1387"/>
                  <a:pt x="4453" y="1387"/>
                  <a:pt x="4453" y="1387"/>
                </a:cubicBezTo>
                <a:cubicBezTo>
                  <a:pt x="4435" y="1316"/>
                  <a:pt x="4435" y="1316"/>
                  <a:pt x="4435" y="1316"/>
                </a:cubicBezTo>
                <a:cubicBezTo>
                  <a:pt x="4429" y="1269"/>
                  <a:pt x="4429" y="1269"/>
                  <a:pt x="4429" y="1269"/>
                </a:cubicBezTo>
                <a:cubicBezTo>
                  <a:pt x="4470" y="1221"/>
                  <a:pt x="4470" y="1221"/>
                  <a:pt x="4470" y="1221"/>
                </a:cubicBezTo>
                <a:cubicBezTo>
                  <a:pt x="4524" y="1186"/>
                  <a:pt x="4524" y="1186"/>
                  <a:pt x="4524" y="1186"/>
                </a:cubicBezTo>
                <a:cubicBezTo>
                  <a:pt x="4447" y="1186"/>
                  <a:pt x="4447" y="1186"/>
                  <a:pt x="4447" y="1186"/>
                </a:cubicBezTo>
                <a:cubicBezTo>
                  <a:pt x="4370" y="1192"/>
                  <a:pt x="4370" y="1192"/>
                  <a:pt x="4370" y="1192"/>
                </a:cubicBezTo>
                <a:cubicBezTo>
                  <a:pt x="4299" y="1251"/>
                  <a:pt x="4299" y="1251"/>
                  <a:pt x="4299" y="1251"/>
                </a:cubicBezTo>
                <a:cubicBezTo>
                  <a:pt x="4257" y="1328"/>
                  <a:pt x="4257" y="1328"/>
                  <a:pt x="4257" y="1328"/>
                </a:cubicBezTo>
                <a:cubicBezTo>
                  <a:pt x="4251" y="1429"/>
                  <a:pt x="4251" y="1429"/>
                  <a:pt x="4251" y="1429"/>
                </a:cubicBezTo>
                <a:cubicBezTo>
                  <a:pt x="4316" y="1441"/>
                  <a:pt x="4316" y="1441"/>
                  <a:pt x="4316" y="1441"/>
                </a:cubicBezTo>
                <a:cubicBezTo>
                  <a:pt x="4364" y="1441"/>
                  <a:pt x="4364" y="1441"/>
                  <a:pt x="4364" y="1441"/>
                </a:cubicBezTo>
                <a:cubicBezTo>
                  <a:pt x="4381" y="1482"/>
                  <a:pt x="4381" y="1482"/>
                  <a:pt x="4381" y="1482"/>
                </a:cubicBezTo>
                <a:cubicBezTo>
                  <a:pt x="4334" y="1470"/>
                  <a:pt x="4334" y="1470"/>
                  <a:pt x="4334" y="1470"/>
                </a:cubicBezTo>
                <a:cubicBezTo>
                  <a:pt x="4275" y="1488"/>
                  <a:pt x="4275" y="1488"/>
                  <a:pt x="4275" y="1488"/>
                </a:cubicBezTo>
                <a:cubicBezTo>
                  <a:pt x="4322" y="1530"/>
                  <a:pt x="4322" y="1530"/>
                  <a:pt x="4322" y="1530"/>
                </a:cubicBezTo>
                <a:cubicBezTo>
                  <a:pt x="4388" y="1530"/>
                  <a:pt x="4388" y="1530"/>
                  <a:pt x="4388" y="1530"/>
                </a:cubicBezTo>
                <a:cubicBezTo>
                  <a:pt x="4417" y="1518"/>
                  <a:pt x="4417" y="1518"/>
                  <a:pt x="4417" y="1518"/>
                </a:cubicBezTo>
                <a:cubicBezTo>
                  <a:pt x="4459" y="1548"/>
                  <a:pt x="4459" y="1548"/>
                  <a:pt x="4459" y="1548"/>
                </a:cubicBezTo>
                <a:cubicBezTo>
                  <a:pt x="4542" y="1571"/>
                  <a:pt x="4542" y="1571"/>
                  <a:pt x="4542" y="1571"/>
                </a:cubicBezTo>
                <a:cubicBezTo>
                  <a:pt x="4494" y="1589"/>
                  <a:pt x="4494" y="1589"/>
                  <a:pt x="4494" y="1589"/>
                </a:cubicBezTo>
                <a:cubicBezTo>
                  <a:pt x="4488" y="1631"/>
                  <a:pt x="4488" y="1631"/>
                  <a:pt x="4488" y="1631"/>
                </a:cubicBezTo>
                <a:cubicBezTo>
                  <a:pt x="4524" y="1654"/>
                  <a:pt x="4524" y="1654"/>
                  <a:pt x="4524" y="1654"/>
                </a:cubicBezTo>
                <a:cubicBezTo>
                  <a:pt x="4470" y="1731"/>
                  <a:pt x="4470" y="1731"/>
                  <a:pt x="4470" y="1731"/>
                </a:cubicBezTo>
                <a:cubicBezTo>
                  <a:pt x="4441" y="1791"/>
                  <a:pt x="4441" y="1791"/>
                  <a:pt x="4441" y="1791"/>
                </a:cubicBezTo>
                <a:cubicBezTo>
                  <a:pt x="4405" y="1832"/>
                  <a:pt x="4405" y="1832"/>
                  <a:pt x="4405" y="1832"/>
                </a:cubicBezTo>
                <a:cubicBezTo>
                  <a:pt x="4364" y="1814"/>
                  <a:pt x="4364" y="1814"/>
                  <a:pt x="4364" y="1814"/>
                </a:cubicBezTo>
                <a:cubicBezTo>
                  <a:pt x="4340" y="1749"/>
                  <a:pt x="4340" y="1749"/>
                  <a:pt x="4340" y="1749"/>
                </a:cubicBezTo>
                <a:cubicBezTo>
                  <a:pt x="4364" y="1708"/>
                  <a:pt x="4364" y="1708"/>
                  <a:pt x="4364" y="1708"/>
                </a:cubicBezTo>
                <a:cubicBezTo>
                  <a:pt x="4293" y="1648"/>
                  <a:pt x="4293" y="1648"/>
                  <a:pt x="4293" y="1648"/>
                </a:cubicBezTo>
                <a:cubicBezTo>
                  <a:pt x="4239" y="1696"/>
                  <a:pt x="4239" y="1696"/>
                  <a:pt x="4239" y="1696"/>
                </a:cubicBezTo>
                <a:cubicBezTo>
                  <a:pt x="4156" y="1607"/>
                  <a:pt x="4156" y="1607"/>
                  <a:pt x="4156" y="1607"/>
                </a:cubicBezTo>
                <a:cubicBezTo>
                  <a:pt x="4127" y="1595"/>
                  <a:pt x="4127" y="1595"/>
                  <a:pt x="4127" y="1595"/>
                </a:cubicBezTo>
                <a:cubicBezTo>
                  <a:pt x="4133" y="1548"/>
                  <a:pt x="4133" y="1548"/>
                  <a:pt x="4133" y="1548"/>
                </a:cubicBezTo>
                <a:cubicBezTo>
                  <a:pt x="4121" y="1494"/>
                  <a:pt x="4121" y="1494"/>
                  <a:pt x="4121" y="1494"/>
                </a:cubicBezTo>
                <a:cubicBezTo>
                  <a:pt x="4085" y="1494"/>
                  <a:pt x="4085" y="1494"/>
                  <a:pt x="4085" y="1494"/>
                </a:cubicBezTo>
                <a:cubicBezTo>
                  <a:pt x="4085" y="1447"/>
                  <a:pt x="4085" y="1447"/>
                  <a:pt x="4085" y="1447"/>
                </a:cubicBezTo>
                <a:cubicBezTo>
                  <a:pt x="4026" y="1399"/>
                  <a:pt x="4026" y="1399"/>
                  <a:pt x="4026" y="1399"/>
                </a:cubicBezTo>
                <a:cubicBezTo>
                  <a:pt x="3955" y="1399"/>
                  <a:pt x="3955" y="1399"/>
                  <a:pt x="3955" y="1399"/>
                </a:cubicBezTo>
                <a:cubicBezTo>
                  <a:pt x="3943" y="1423"/>
                  <a:pt x="3943" y="1423"/>
                  <a:pt x="3943" y="1423"/>
                </a:cubicBezTo>
                <a:cubicBezTo>
                  <a:pt x="3907" y="1429"/>
                  <a:pt x="3907" y="1429"/>
                  <a:pt x="3907" y="1429"/>
                </a:cubicBezTo>
                <a:cubicBezTo>
                  <a:pt x="3878" y="1476"/>
                  <a:pt x="3878" y="1476"/>
                  <a:pt x="3878" y="1476"/>
                </a:cubicBezTo>
                <a:cubicBezTo>
                  <a:pt x="3895" y="1512"/>
                  <a:pt x="3895" y="1512"/>
                  <a:pt x="3895" y="1512"/>
                </a:cubicBezTo>
                <a:cubicBezTo>
                  <a:pt x="3883" y="1542"/>
                  <a:pt x="3883" y="1542"/>
                  <a:pt x="3883" y="1542"/>
                </a:cubicBezTo>
                <a:cubicBezTo>
                  <a:pt x="3943" y="1589"/>
                  <a:pt x="3943" y="1589"/>
                  <a:pt x="3943" y="1589"/>
                </a:cubicBezTo>
                <a:cubicBezTo>
                  <a:pt x="3996" y="1619"/>
                  <a:pt x="3996" y="1619"/>
                  <a:pt x="3996" y="1619"/>
                </a:cubicBezTo>
                <a:cubicBezTo>
                  <a:pt x="3978" y="1660"/>
                  <a:pt x="3978" y="1660"/>
                  <a:pt x="3978" y="1660"/>
                </a:cubicBezTo>
                <a:cubicBezTo>
                  <a:pt x="3919" y="1648"/>
                  <a:pt x="3919" y="1648"/>
                  <a:pt x="3919" y="1648"/>
                </a:cubicBezTo>
                <a:cubicBezTo>
                  <a:pt x="3937" y="1702"/>
                  <a:pt x="3937" y="1702"/>
                  <a:pt x="3937" y="1702"/>
                </a:cubicBezTo>
                <a:cubicBezTo>
                  <a:pt x="3990" y="1696"/>
                  <a:pt x="3990" y="1696"/>
                  <a:pt x="3990" y="1696"/>
                </a:cubicBezTo>
                <a:cubicBezTo>
                  <a:pt x="4044" y="1660"/>
                  <a:pt x="4044" y="1660"/>
                  <a:pt x="4044" y="1660"/>
                </a:cubicBezTo>
                <a:cubicBezTo>
                  <a:pt x="4044" y="1714"/>
                  <a:pt x="4044" y="1714"/>
                  <a:pt x="4044" y="1714"/>
                </a:cubicBezTo>
                <a:cubicBezTo>
                  <a:pt x="3949" y="1767"/>
                  <a:pt x="3949" y="1767"/>
                  <a:pt x="3949" y="1767"/>
                </a:cubicBezTo>
                <a:cubicBezTo>
                  <a:pt x="3955" y="1838"/>
                  <a:pt x="3955" y="1838"/>
                  <a:pt x="3955" y="1838"/>
                </a:cubicBezTo>
                <a:cubicBezTo>
                  <a:pt x="3890" y="1802"/>
                  <a:pt x="3890" y="1802"/>
                  <a:pt x="3890" y="1802"/>
                </a:cubicBezTo>
                <a:cubicBezTo>
                  <a:pt x="3907" y="1749"/>
                  <a:pt x="3907" y="1749"/>
                  <a:pt x="3907" y="1749"/>
                </a:cubicBezTo>
                <a:cubicBezTo>
                  <a:pt x="3872" y="1749"/>
                  <a:pt x="3872" y="1749"/>
                  <a:pt x="3872" y="1749"/>
                </a:cubicBezTo>
                <a:cubicBezTo>
                  <a:pt x="3866" y="1702"/>
                  <a:pt x="3866" y="1702"/>
                  <a:pt x="3866" y="1702"/>
                </a:cubicBezTo>
                <a:cubicBezTo>
                  <a:pt x="3901" y="1702"/>
                  <a:pt x="3901" y="1702"/>
                  <a:pt x="3901" y="1702"/>
                </a:cubicBezTo>
                <a:cubicBezTo>
                  <a:pt x="3890" y="1631"/>
                  <a:pt x="3890" y="1631"/>
                  <a:pt x="3890" y="1631"/>
                </a:cubicBezTo>
                <a:cubicBezTo>
                  <a:pt x="3801" y="1583"/>
                  <a:pt x="3801" y="1583"/>
                  <a:pt x="3801" y="1583"/>
                </a:cubicBezTo>
                <a:cubicBezTo>
                  <a:pt x="3783" y="1636"/>
                  <a:pt x="3783" y="1636"/>
                  <a:pt x="3783" y="1636"/>
                </a:cubicBezTo>
                <a:cubicBezTo>
                  <a:pt x="3729" y="1660"/>
                  <a:pt x="3729" y="1660"/>
                  <a:pt x="3729" y="1660"/>
                </a:cubicBezTo>
                <a:cubicBezTo>
                  <a:pt x="3812" y="1714"/>
                  <a:pt x="3812" y="1714"/>
                  <a:pt x="3812" y="1714"/>
                </a:cubicBezTo>
                <a:cubicBezTo>
                  <a:pt x="3777" y="1743"/>
                  <a:pt x="3777" y="1743"/>
                  <a:pt x="3777" y="1743"/>
                </a:cubicBezTo>
                <a:cubicBezTo>
                  <a:pt x="3759" y="1785"/>
                  <a:pt x="3759" y="1785"/>
                  <a:pt x="3759" y="1785"/>
                </a:cubicBezTo>
                <a:cubicBezTo>
                  <a:pt x="3605" y="1791"/>
                  <a:pt x="3605" y="1791"/>
                  <a:pt x="3605" y="1791"/>
                </a:cubicBezTo>
                <a:cubicBezTo>
                  <a:pt x="3528" y="1761"/>
                  <a:pt x="3528" y="1761"/>
                  <a:pt x="3528" y="1761"/>
                </a:cubicBezTo>
                <a:cubicBezTo>
                  <a:pt x="3474" y="1749"/>
                  <a:pt x="3474" y="1749"/>
                  <a:pt x="3474" y="1749"/>
                </a:cubicBezTo>
                <a:cubicBezTo>
                  <a:pt x="3397" y="1708"/>
                  <a:pt x="3397" y="1708"/>
                  <a:pt x="3397" y="1708"/>
                </a:cubicBezTo>
                <a:cubicBezTo>
                  <a:pt x="3344" y="1737"/>
                  <a:pt x="3344" y="1737"/>
                  <a:pt x="3344" y="1737"/>
                </a:cubicBezTo>
                <a:cubicBezTo>
                  <a:pt x="3267" y="1773"/>
                  <a:pt x="3267" y="1773"/>
                  <a:pt x="3267" y="1773"/>
                </a:cubicBezTo>
                <a:cubicBezTo>
                  <a:pt x="3285" y="1820"/>
                  <a:pt x="3285" y="1820"/>
                  <a:pt x="3285" y="1820"/>
                </a:cubicBezTo>
                <a:cubicBezTo>
                  <a:pt x="3273" y="1897"/>
                  <a:pt x="3273" y="1897"/>
                  <a:pt x="3273" y="1897"/>
                </a:cubicBezTo>
                <a:cubicBezTo>
                  <a:pt x="3225" y="1809"/>
                  <a:pt x="3225" y="1809"/>
                  <a:pt x="3225" y="1809"/>
                </a:cubicBezTo>
                <a:cubicBezTo>
                  <a:pt x="3148" y="1773"/>
                  <a:pt x="3148" y="1773"/>
                  <a:pt x="3148" y="1773"/>
                </a:cubicBezTo>
                <a:cubicBezTo>
                  <a:pt x="3065" y="1791"/>
                  <a:pt x="3065" y="1791"/>
                  <a:pt x="3065" y="1791"/>
                </a:cubicBezTo>
                <a:cubicBezTo>
                  <a:pt x="2876" y="1773"/>
                  <a:pt x="2876" y="1773"/>
                  <a:pt x="2876" y="1773"/>
                </a:cubicBezTo>
                <a:cubicBezTo>
                  <a:pt x="2876" y="1749"/>
                  <a:pt x="2876" y="1749"/>
                  <a:pt x="2876" y="1749"/>
                </a:cubicBezTo>
                <a:cubicBezTo>
                  <a:pt x="2941" y="1725"/>
                  <a:pt x="2941" y="1725"/>
                  <a:pt x="2941" y="1725"/>
                </a:cubicBezTo>
                <a:cubicBezTo>
                  <a:pt x="2846" y="1678"/>
                  <a:pt x="2846" y="1678"/>
                  <a:pt x="2846" y="1678"/>
                </a:cubicBezTo>
                <a:cubicBezTo>
                  <a:pt x="2787" y="1678"/>
                  <a:pt x="2787" y="1678"/>
                  <a:pt x="2787" y="1678"/>
                </a:cubicBezTo>
                <a:cubicBezTo>
                  <a:pt x="2615" y="1631"/>
                  <a:pt x="2615" y="1631"/>
                  <a:pt x="2615" y="1631"/>
                </a:cubicBezTo>
                <a:cubicBezTo>
                  <a:pt x="2573" y="1595"/>
                  <a:pt x="2573" y="1595"/>
                  <a:pt x="2573" y="1595"/>
                </a:cubicBezTo>
                <a:cubicBezTo>
                  <a:pt x="2496" y="1583"/>
                  <a:pt x="2496" y="1583"/>
                  <a:pt x="2496" y="1583"/>
                </a:cubicBezTo>
                <a:cubicBezTo>
                  <a:pt x="2449" y="1589"/>
                  <a:pt x="2449" y="1589"/>
                  <a:pt x="2449" y="1589"/>
                </a:cubicBezTo>
                <a:cubicBezTo>
                  <a:pt x="2431" y="1619"/>
                  <a:pt x="2431" y="1619"/>
                  <a:pt x="2431" y="1619"/>
                </a:cubicBezTo>
                <a:cubicBezTo>
                  <a:pt x="2389" y="1631"/>
                  <a:pt x="2389" y="1631"/>
                  <a:pt x="2389" y="1631"/>
                </a:cubicBezTo>
                <a:cubicBezTo>
                  <a:pt x="2342" y="1559"/>
                  <a:pt x="2342" y="1559"/>
                  <a:pt x="2342" y="1559"/>
                </a:cubicBezTo>
                <a:cubicBezTo>
                  <a:pt x="2318" y="1619"/>
                  <a:pt x="2318" y="1619"/>
                  <a:pt x="2318" y="1619"/>
                </a:cubicBezTo>
                <a:cubicBezTo>
                  <a:pt x="2265" y="1613"/>
                  <a:pt x="2265" y="1613"/>
                  <a:pt x="2265" y="1613"/>
                </a:cubicBezTo>
                <a:cubicBezTo>
                  <a:pt x="2217" y="1530"/>
                  <a:pt x="2217" y="1530"/>
                  <a:pt x="2217" y="1530"/>
                </a:cubicBezTo>
                <a:cubicBezTo>
                  <a:pt x="2158" y="1512"/>
                  <a:pt x="2158" y="1512"/>
                  <a:pt x="2158" y="1512"/>
                </a:cubicBezTo>
                <a:cubicBezTo>
                  <a:pt x="2140" y="1571"/>
                  <a:pt x="2140" y="1571"/>
                  <a:pt x="2140" y="1571"/>
                </a:cubicBezTo>
                <a:cubicBezTo>
                  <a:pt x="2105" y="1601"/>
                  <a:pt x="2105" y="1601"/>
                  <a:pt x="2105" y="1601"/>
                </a:cubicBezTo>
                <a:cubicBezTo>
                  <a:pt x="2045" y="1613"/>
                  <a:pt x="2045" y="1613"/>
                  <a:pt x="2045" y="1613"/>
                </a:cubicBezTo>
                <a:cubicBezTo>
                  <a:pt x="1974" y="1636"/>
                  <a:pt x="1974" y="1636"/>
                  <a:pt x="1974" y="1636"/>
                </a:cubicBezTo>
                <a:cubicBezTo>
                  <a:pt x="1897" y="1672"/>
                  <a:pt x="1897" y="1672"/>
                  <a:pt x="1897" y="1672"/>
                </a:cubicBezTo>
                <a:cubicBezTo>
                  <a:pt x="1957" y="1619"/>
                  <a:pt x="1957" y="1619"/>
                  <a:pt x="1957" y="1619"/>
                </a:cubicBezTo>
                <a:cubicBezTo>
                  <a:pt x="2022" y="1601"/>
                  <a:pt x="2022" y="1601"/>
                  <a:pt x="2022" y="1601"/>
                </a:cubicBezTo>
                <a:cubicBezTo>
                  <a:pt x="2069" y="1583"/>
                  <a:pt x="2069" y="1583"/>
                  <a:pt x="2069" y="1583"/>
                </a:cubicBezTo>
                <a:cubicBezTo>
                  <a:pt x="2087" y="1554"/>
                  <a:pt x="2087" y="1554"/>
                  <a:pt x="2087" y="1554"/>
                </a:cubicBezTo>
                <a:cubicBezTo>
                  <a:pt x="2063" y="1548"/>
                  <a:pt x="2063" y="1548"/>
                  <a:pt x="2063" y="1548"/>
                </a:cubicBezTo>
                <a:cubicBezTo>
                  <a:pt x="1986" y="1571"/>
                  <a:pt x="1986" y="1571"/>
                  <a:pt x="1986" y="1571"/>
                </a:cubicBezTo>
                <a:cubicBezTo>
                  <a:pt x="1897" y="1613"/>
                  <a:pt x="1897" y="1613"/>
                  <a:pt x="1897" y="1613"/>
                </a:cubicBezTo>
                <a:cubicBezTo>
                  <a:pt x="1850" y="1613"/>
                  <a:pt x="1850" y="1613"/>
                  <a:pt x="1850" y="1613"/>
                </a:cubicBezTo>
                <a:cubicBezTo>
                  <a:pt x="1802" y="1613"/>
                  <a:pt x="1802" y="1613"/>
                  <a:pt x="1802" y="1613"/>
                </a:cubicBezTo>
                <a:cubicBezTo>
                  <a:pt x="1713" y="1666"/>
                  <a:pt x="1713" y="1666"/>
                  <a:pt x="1713" y="1666"/>
                </a:cubicBezTo>
                <a:cubicBezTo>
                  <a:pt x="1624" y="1654"/>
                  <a:pt x="1624" y="1654"/>
                  <a:pt x="1624" y="1654"/>
                </a:cubicBezTo>
                <a:cubicBezTo>
                  <a:pt x="1553" y="1601"/>
                  <a:pt x="1553" y="1601"/>
                  <a:pt x="1553" y="1601"/>
                </a:cubicBezTo>
                <a:cubicBezTo>
                  <a:pt x="1423" y="1595"/>
                  <a:pt x="1423" y="1595"/>
                  <a:pt x="1423" y="1595"/>
                </a:cubicBezTo>
                <a:cubicBezTo>
                  <a:pt x="1376" y="1571"/>
                  <a:pt x="1376" y="1571"/>
                  <a:pt x="1376" y="1571"/>
                </a:cubicBezTo>
                <a:cubicBezTo>
                  <a:pt x="1310" y="1559"/>
                  <a:pt x="1310" y="1559"/>
                  <a:pt x="1310" y="1559"/>
                </a:cubicBezTo>
                <a:cubicBezTo>
                  <a:pt x="1233" y="1571"/>
                  <a:pt x="1233" y="1571"/>
                  <a:pt x="1233" y="1571"/>
                </a:cubicBezTo>
                <a:cubicBezTo>
                  <a:pt x="1180" y="1548"/>
                  <a:pt x="1180" y="1548"/>
                  <a:pt x="1180" y="1548"/>
                </a:cubicBezTo>
                <a:cubicBezTo>
                  <a:pt x="1097" y="1548"/>
                  <a:pt x="1097" y="1548"/>
                  <a:pt x="1097" y="1548"/>
                </a:cubicBezTo>
                <a:cubicBezTo>
                  <a:pt x="1008" y="1524"/>
                  <a:pt x="1008" y="1524"/>
                  <a:pt x="1008" y="1524"/>
                </a:cubicBezTo>
                <a:cubicBezTo>
                  <a:pt x="931" y="1524"/>
                  <a:pt x="931" y="1524"/>
                  <a:pt x="931" y="1524"/>
                </a:cubicBezTo>
                <a:cubicBezTo>
                  <a:pt x="866" y="1524"/>
                  <a:pt x="866" y="1524"/>
                  <a:pt x="866" y="1524"/>
                </a:cubicBezTo>
                <a:cubicBezTo>
                  <a:pt x="848" y="1482"/>
                  <a:pt x="848" y="1482"/>
                  <a:pt x="848" y="1482"/>
                </a:cubicBezTo>
                <a:cubicBezTo>
                  <a:pt x="723" y="1476"/>
                  <a:pt x="723" y="1476"/>
                  <a:pt x="723" y="1476"/>
                </a:cubicBezTo>
                <a:cubicBezTo>
                  <a:pt x="670" y="1482"/>
                  <a:pt x="670" y="1482"/>
                  <a:pt x="670" y="1482"/>
                </a:cubicBezTo>
                <a:cubicBezTo>
                  <a:pt x="688" y="1453"/>
                  <a:pt x="688" y="1453"/>
                  <a:pt x="688" y="1453"/>
                </a:cubicBezTo>
                <a:cubicBezTo>
                  <a:pt x="611" y="1447"/>
                  <a:pt x="611" y="1447"/>
                  <a:pt x="611" y="1447"/>
                </a:cubicBezTo>
                <a:cubicBezTo>
                  <a:pt x="545" y="1488"/>
                  <a:pt x="545" y="1488"/>
                  <a:pt x="545" y="1488"/>
                </a:cubicBezTo>
                <a:cubicBezTo>
                  <a:pt x="445" y="1488"/>
                  <a:pt x="445" y="1488"/>
                  <a:pt x="445" y="1488"/>
                </a:cubicBezTo>
                <a:cubicBezTo>
                  <a:pt x="368" y="1542"/>
                  <a:pt x="368" y="1542"/>
                  <a:pt x="368" y="1542"/>
                </a:cubicBezTo>
                <a:cubicBezTo>
                  <a:pt x="308" y="1542"/>
                  <a:pt x="308" y="1542"/>
                  <a:pt x="308" y="1542"/>
                </a:cubicBezTo>
                <a:cubicBezTo>
                  <a:pt x="255" y="1583"/>
                  <a:pt x="255" y="1583"/>
                  <a:pt x="255" y="1583"/>
                </a:cubicBezTo>
                <a:cubicBezTo>
                  <a:pt x="249" y="1636"/>
                  <a:pt x="249" y="1636"/>
                  <a:pt x="249" y="1636"/>
                </a:cubicBezTo>
                <a:cubicBezTo>
                  <a:pt x="184" y="1678"/>
                  <a:pt x="184" y="1678"/>
                  <a:pt x="184" y="1678"/>
                </a:cubicBezTo>
                <a:cubicBezTo>
                  <a:pt x="83" y="1678"/>
                  <a:pt x="83" y="1678"/>
                  <a:pt x="83" y="1678"/>
                </a:cubicBezTo>
                <a:cubicBezTo>
                  <a:pt x="65" y="1737"/>
                  <a:pt x="65" y="1737"/>
                  <a:pt x="65" y="1737"/>
                </a:cubicBezTo>
                <a:cubicBezTo>
                  <a:pt x="184" y="1791"/>
                  <a:pt x="184" y="1791"/>
                  <a:pt x="184" y="1791"/>
                </a:cubicBezTo>
                <a:cubicBezTo>
                  <a:pt x="219" y="1844"/>
                  <a:pt x="219" y="1844"/>
                  <a:pt x="219" y="1844"/>
                </a:cubicBezTo>
                <a:cubicBezTo>
                  <a:pt x="285" y="1868"/>
                  <a:pt x="285" y="1868"/>
                  <a:pt x="285" y="1868"/>
                </a:cubicBezTo>
                <a:cubicBezTo>
                  <a:pt x="332" y="1933"/>
                  <a:pt x="332" y="1933"/>
                  <a:pt x="332" y="1933"/>
                </a:cubicBezTo>
                <a:cubicBezTo>
                  <a:pt x="267" y="1945"/>
                  <a:pt x="267" y="1945"/>
                  <a:pt x="267" y="1945"/>
                </a:cubicBezTo>
                <a:cubicBezTo>
                  <a:pt x="207" y="1933"/>
                  <a:pt x="207" y="1933"/>
                  <a:pt x="207" y="1933"/>
                </a:cubicBezTo>
                <a:cubicBezTo>
                  <a:pt x="201" y="1880"/>
                  <a:pt x="201" y="1880"/>
                  <a:pt x="201" y="1880"/>
                </a:cubicBezTo>
                <a:cubicBezTo>
                  <a:pt x="130" y="1921"/>
                  <a:pt x="130" y="1921"/>
                  <a:pt x="130" y="1921"/>
                </a:cubicBezTo>
                <a:cubicBezTo>
                  <a:pt x="71" y="1927"/>
                  <a:pt x="71" y="1927"/>
                  <a:pt x="71" y="1927"/>
                </a:cubicBezTo>
                <a:cubicBezTo>
                  <a:pt x="0" y="1980"/>
                  <a:pt x="0" y="1980"/>
                  <a:pt x="0" y="1980"/>
                </a:cubicBezTo>
                <a:cubicBezTo>
                  <a:pt x="30" y="2004"/>
                  <a:pt x="30" y="2004"/>
                  <a:pt x="30" y="2004"/>
                </a:cubicBezTo>
                <a:cubicBezTo>
                  <a:pt x="71" y="2034"/>
                  <a:pt x="71" y="2034"/>
                  <a:pt x="71" y="2034"/>
                </a:cubicBezTo>
                <a:cubicBezTo>
                  <a:pt x="95" y="2093"/>
                  <a:pt x="95" y="2093"/>
                  <a:pt x="95" y="2093"/>
                </a:cubicBezTo>
                <a:cubicBezTo>
                  <a:pt x="279" y="2075"/>
                  <a:pt x="279" y="2075"/>
                  <a:pt x="279" y="2075"/>
                </a:cubicBezTo>
                <a:cubicBezTo>
                  <a:pt x="326" y="2046"/>
                  <a:pt x="326" y="2046"/>
                  <a:pt x="326" y="2046"/>
                </a:cubicBezTo>
                <a:cubicBezTo>
                  <a:pt x="373" y="2052"/>
                  <a:pt x="373" y="2052"/>
                  <a:pt x="373" y="2052"/>
                </a:cubicBezTo>
                <a:cubicBezTo>
                  <a:pt x="362" y="2105"/>
                  <a:pt x="362" y="2105"/>
                  <a:pt x="362" y="2105"/>
                </a:cubicBezTo>
                <a:cubicBezTo>
                  <a:pt x="362" y="2170"/>
                  <a:pt x="362" y="2170"/>
                  <a:pt x="362" y="2170"/>
                </a:cubicBezTo>
                <a:cubicBezTo>
                  <a:pt x="296" y="2170"/>
                  <a:pt x="296" y="2170"/>
                  <a:pt x="296" y="2170"/>
                </a:cubicBezTo>
                <a:cubicBezTo>
                  <a:pt x="231" y="2194"/>
                  <a:pt x="231" y="2194"/>
                  <a:pt x="231" y="2194"/>
                </a:cubicBezTo>
                <a:cubicBezTo>
                  <a:pt x="172" y="2188"/>
                  <a:pt x="172" y="2188"/>
                  <a:pt x="172" y="2188"/>
                </a:cubicBezTo>
                <a:cubicBezTo>
                  <a:pt x="154" y="2253"/>
                  <a:pt x="154" y="2253"/>
                  <a:pt x="154" y="2253"/>
                </a:cubicBezTo>
                <a:cubicBezTo>
                  <a:pt x="89" y="2312"/>
                  <a:pt x="89" y="2312"/>
                  <a:pt x="89" y="2312"/>
                </a:cubicBezTo>
                <a:cubicBezTo>
                  <a:pt x="101" y="2354"/>
                  <a:pt x="101" y="2354"/>
                  <a:pt x="101" y="2354"/>
                </a:cubicBezTo>
                <a:cubicBezTo>
                  <a:pt x="130" y="2360"/>
                  <a:pt x="130" y="2360"/>
                  <a:pt x="130" y="2360"/>
                </a:cubicBezTo>
                <a:cubicBezTo>
                  <a:pt x="142" y="2395"/>
                  <a:pt x="142" y="2395"/>
                  <a:pt x="142" y="2395"/>
                </a:cubicBezTo>
                <a:cubicBezTo>
                  <a:pt x="172" y="2449"/>
                  <a:pt x="172" y="2449"/>
                  <a:pt x="172" y="2449"/>
                </a:cubicBezTo>
                <a:cubicBezTo>
                  <a:pt x="249" y="2478"/>
                  <a:pt x="249" y="2478"/>
                  <a:pt x="249" y="2478"/>
                </a:cubicBezTo>
                <a:cubicBezTo>
                  <a:pt x="285" y="2431"/>
                  <a:pt x="285" y="2431"/>
                  <a:pt x="285" y="2431"/>
                </a:cubicBezTo>
                <a:cubicBezTo>
                  <a:pt x="326" y="2490"/>
                  <a:pt x="326" y="2490"/>
                  <a:pt x="326" y="2490"/>
                </a:cubicBezTo>
                <a:cubicBezTo>
                  <a:pt x="320" y="2573"/>
                  <a:pt x="320" y="2573"/>
                  <a:pt x="320" y="2573"/>
                </a:cubicBezTo>
                <a:cubicBezTo>
                  <a:pt x="356" y="2573"/>
                  <a:pt x="356" y="2573"/>
                  <a:pt x="356" y="2573"/>
                </a:cubicBezTo>
                <a:cubicBezTo>
                  <a:pt x="385" y="2555"/>
                  <a:pt x="385" y="2555"/>
                  <a:pt x="385" y="2555"/>
                </a:cubicBezTo>
                <a:cubicBezTo>
                  <a:pt x="445" y="2555"/>
                  <a:pt x="445" y="2555"/>
                  <a:pt x="445" y="2555"/>
                </a:cubicBezTo>
                <a:cubicBezTo>
                  <a:pt x="486" y="2573"/>
                  <a:pt x="486" y="2573"/>
                  <a:pt x="486" y="2573"/>
                </a:cubicBezTo>
                <a:cubicBezTo>
                  <a:pt x="504" y="2538"/>
                  <a:pt x="504" y="2538"/>
                  <a:pt x="504" y="2538"/>
                </a:cubicBezTo>
                <a:cubicBezTo>
                  <a:pt x="545" y="2567"/>
                  <a:pt x="545" y="2567"/>
                  <a:pt x="545" y="2567"/>
                </a:cubicBezTo>
                <a:cubicBezTo>
                  <a:pt x="587" y="2544"/>
                  <a:pt x="587" y="2544"/>
                  <a:pt x="587" y="2544"/>
                </a:cubicBezTo>
                <a:cubicBezTo>
                  <a:pt x="587" y="2544"/>
                  <a:pt x="563" y="2597"/>
                  <a:pt x="563" y="2615"/>
                </a:cubicBezTo>
                <a:cubicBezTo>
                  <a:pt x="563" y="2632"/>
                  <a:pt x="528" y="2656"/>
                  <a:pt x="510" y="2662"/>
                </a:cubicBezTo>
                <a:cubicBezTo>
                  <a:pt x="492" y="2674"/>
                  <a:pt x="421" y="2733"/>
                  <a:pt x="421" y="2733"/>
                </a:cubicBezTo>
                <a:cubicBezTo>
                  <a:pt x="391" y="2775"/>
                  <a:pt x="391" y="2775"/>
                  <a:pt x="391" y="2775"/>
                </a:cubicBezTo>
                <a:cubicBezTo>
                  <a:pt x="332" y="2775"/>
                  <a:pt x="332" y="2775"/>
                  <a:pt x="332" y="2775"/>
                </a:cubicBezTo>
                <a:cubicBezTo>
                  <a:pt x="279" y="2816"/>
                  <a:pt x="279" y="2816"/>
                  <a:pt x="279" y="2816"/>
                </a:cubicBezTo>
                <a:cubicBezTo>
                  <a:pt x="201" y="2834"/>
                  <a:pt x="201" y="2834"/>
                  <a:pt x="201" y="2834"/>
                </a:cubicBezTo>
                <a:cubicBezTo>
                  <a:pt x="136" y="2887"/>
                  <a:pt x="136" y="2887"/>
                  <a:pt x="136" y="2887"/>
                </a:cubicBezTo>
                <a:cubicBezTo>
                  <a:pt x="172" y="2905"/>
                  <a:pt x="172" y="2905"/>
                  <a:pt x="172" y="2905"/>
                </a:cubicBezTo>
                <a:cubicBezTo>
                  <a:pt x="237" y="2858"/>
                  <a:pt x="237" y="2858"/>
                  <a:pt x="237" y="2858"/>
                </a:cubicBezTo>
                <a:cubicBezTo>
                  <a:pt x="279" y="2852"/>
                  <a:pt x="279" y="2852"/>
                  <a:pt x="279" y="2852"/>
                </a:cubicBezTo>
                <a:cubicBezTo>
                  <a:pt x="350" y="2816"/>
                  <a:pt x="350" y="2816"/>
                  <a:pt x="350" y="2816"/>
                </a:cubicBezTo>
                <a:cubicBezTo>
                  <a:pt x="433" y="2781"/>
                  <a:pt x="433" y="2781"/>
                  <a:pt x="433" y="2781"/>
                </a:cubicBezTo>
                <a:cubicBezTo>
                  <a:pt x="593" y="2704"/>
                  <a:pt x="593" y="2704"/>
                  <a:pt x="593" y="2704"/>
                </a:cubicBezTo>
                <a:cubicBezTo>
                  <a:pt x="616" y="2656"/>
                  <a:pt x="616" y="2656"/>
                  <a:pt x="616" y="2656"/>
                </a:cubicBezTo>
                <a:cubicBezTo>
                  <a:pt x="789" y="2561"/>
                  <a:pt x="789" y="2561"/>
                  <a:pt x="789" y="2561"/>
                </a:cubicBezTo>
                <a:cubicBezTo>
                  <a:pt x="741" y="2496"/>
                  <a:pt x="741" y="2496"/>
                  <a:pt x="741" y="2496"/>
                </a:cubicBezTo>
                <a:cubicBezTo>
                  <a:pt x="830" y="2449"/>
                  <a:pt x="830" y="2449"/>
                  <a:pt x="830" y="2449"/>
                </a:cubicBezTo>
                <a:cubicBezTo>
                  <a:pt x="871" y="2372"/>
                  <a:pt x="871" y="2372"/>
                  <a:pt x="871" y="2372"/>
                </a:cubicBezTo>
                <a:cubicBezTo>
                  <a:pt x="949" y="2354"/>
                  <a:pt x="949" y="2354"/>
                  <a:pt x="949" y="2354"/>
                </a:cubicBezTo>
                <a:cubicBezTo>
                  <a:pt x="990" y="2378"/>
                  <a:pt x="990" y="2378"/>
                  <a:pt x="990" y="2378"/>
                </a:cubicBezTo>
                <a:cubicBezTo>
                  <a:pt x="901" y="2413"/>
                  <a:pt x="901" y="2413"/>
                  <a:pt x="901" y="2413"/>
                </a:cubicBezTo>
                <a:cubicBezTo>
                  <a:pt x="877" y="2461"/>
                  <a:pt x="877" y="2461"/>
                  <a:pt x="877" y="2461"/>
                </a:cubicBezTo>
                <a:cubicBezTo>
                  <a:pt x="889" y="2508"/>
                  <a:pt x="889" y="2508"/>
                  <a:pt x="889" y="2508"/>
                </a:cubicBezTo>
                <a:cubicBezTo>
                  <a:pt x="1002" y="2455"/>
                  <a:pt x="1002" y="2455"/>
                  <a:pt x="1002" y="2455"/>
                </a:cubicBezTo>
                <a:cubicBezTo>
                  <a:pt x="1079" y="2443"/>
                  <a:pt x="1079" y="2443"/>
                  <a:pt x="1079" y="2443"/>
                </a:cubicBezTo>
                <a:lnTo>
                  <a:pt x="1061" y="2407"/>
                </a:lnTo>
                <a:close/>
                <a:moveTo>
                  <a:pt x="830" y="2639"/>
                </a:moveTo>
                <a:lnTo>
                  <a:pt x="830" y="2639"/>
                </a:lnTo>
                <a:cubicBezTo>
                  <a:pt x="830" y="2585"/>
                  <a:pt x="830" y="2585"/>
                  <a:pt x="830" y="2585"/>
                </a:cubicBezTo>
                <a:cubicBezTo>
                  <a:pt x="789" y="2615"/>
                  <a:pt x="789" y="2615"/>
                  <a:pt x="789" y="2615"/>
                </a:cubicBezTo>
                <a:cubicBezTo>
                  <a:pt x="711" y="2662"/>
                  <a:pt x="711" y="2662"/>
                  <a:pt x="711" y="2662"/>
                </a:cubicBezTo>
                <a:cubicBezTo>
                  <a:pt x="735" y="2716"/>
                  <a:pt x="735" y="2716"/>
                  <a:pt x="735" y="2716"/>
                </a:cubicBezTo>
                <a:cubicBezTo>
                  <a:pt x="789" y="2686"/>
                  <a:pt x="789" y="2686"/>
                  <a:pt x="789" y="2686"/>
                </a:cubicBezTo>
                <a:lnTo>
                  <a:pt x="830" y="26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b="1" dirty="0">
              <a:solidFill>
                <a:schemeClr val="tx2"/>
              </a:solidFill>
              <a:latin typeface="Roboto Regular" charset="0"/>
            </a:endParaRPr>
          </a:p>
        </p:txBody>
      </p:sp>
      <p:sp>
        <p:nvSpPr>
          <p:cNvPr id="14" name="Freeform 510"/>
          <p:cNvSpPr>
            <a:spLocks noChangeArrowheads="1"/>
          </p:cNvSpPr>
          <p:nvPr/>
        </p:nvSpPr>
        <p:spPr bwMode="auto">
          <a:xfrm>
            <a:off x="6661348" y="2493633"/>
            <a:ext cx="383364" cy="479981"/>
          </a:xfrm>
          <a:custGeom>
            <a:avLst/>
            <a:gdLst>
              <a:gd name="T0" fmla="*/ 569 w 1139"/>
              <a:gd name="T1" fmla="*/ 0 h 1424"/>
              <a:gd name="T2" fmla="*/ 569 w 1139"/>
              <a:gd name="T3" fmla="*/ 0 h 1424"/>
              <a:gd name="T4" fmla="*/ 0 w 1139"/>
              <a:gd name="T5" fmla="*/ 569 h 1424"/>
              <a:gd name="T6" fmla="*/ 569 w 1139"/>
              <a:gd name="T7" fmla="*/ 1423 h 1424"/>
              <a:gd name="T8" fmla="*/ 1138 w 1139"/>
              <a:gd name="T9" fmla="*/ 569 h 1424"/>
              <a:gd name="T10" fmla="*/ 569 w 1139"/>
              <a:gd name="T11" fmla="*/ 0 h 1424"/>
              <a:gd name="T12" fmla="*/ 569 w 1139"/>
              <a:gd name="T13" fmla="*/ 925 h 1424"/>
              <a:gd name="T14" fmla="*/ 569 w 1139"/>
              <a:gd name="T15" fmla="*/ 925 h 1424"/>
              <a:gd name="T16" fmla="*/ 213 w 1139"/>
              <a:gd name="T17" fmla="*/ 569 h 1424"/>
              <a:gd name="T18" fmla="*/ 569 w 1139"/>
              <a:gd name="T19" fmla="*/ 219 h 1424"/>
              <a:gd name="T20" fmla="*/ 925 w 1139"/>
              <a:gd name="T21" fmla="*/ 569 h 1424"/>
              <a:gd name="T22" fmla="*/ 569 w 1139"/>
              <a:gd name="T23" fmla="*/ 925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9" h="1424">
                <a:moveTo>
                  <a:pt x="569" y="0"/>
                </a:moveTo>
                <a:lnTo>
                  <a:pt x="569" y="0"/>
                </a:lnTo>
                <a:cubicBezTo>
                  <a:pt x="255" y="0"/>
                  <a:pt x="0" y="255"/>
                  <a:pt x="0" y="569"/>
                </a:cubicBezTo>
                <a:cubicBezTo>
                  <a:pt x="0" y="889"/>
                  <a:pt x="374" y="1423"/>
                  <a:pt x="569" y="1423"/>
                </a:cubicBezTo>
                <a:cubicBezTo>
                  <a:pt x="765" y="1423"/>
                  <a:pt x="1138" y="889"/>
                  <a:pt x="1138" y="569"/>
                </a:cubicBezTo>
                <a:cubicBezTo>
                  <a:pt x="1138" y="255"/>
                  <a:pt x="883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4" y="925"/>
                  <a:pt x="213" y="765"/>
                  <a:pt x="213" y="569"/>
                </a:cubicBezTo>
                <a:cubicBezTo>
                  <a:pt x="213" y="373"/>
                  <a:pt x="374" y="219"/>
                  <a:pt x="569" y="219"/>
                </a:cubicBezTo>
                <a:cubicBezTo>
                  <a:pt x="765" y="219"/>
                  <a:pt x="925" y="373"/>
                  <a:pt x="925" y="569"/>
                </a:cubicBezTo>
                <a:cubicBezTo>
                  <a:pt x="925" y="765"/>
                  <a:pt x="765" y="925"/>
                  <a:pt x="569" y="9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b="1" dirty="0">
              <a:solidFill>
                <a:schemeClr val="tx2"/>
              </a:solidFill>
              <a:latin typeface="Roboto Regular" charset="0"/>
              <a:ea typeface="Roboto Regular" charset="0"/>
              <a:cs typeface="Roboto Regular" charset="0"/>
            </a:endParaRPr>
          </a:p>
        </p:txBody>
      </p:sp>
      <p:sp>
        <p:nvSpPr>
          <p:cNvPr id="15" name="Freeform 511"/>
          <p:cNvSpPr>
            <a:spLocks noChangeArrowheads="1"/>
          </p:cNvSpPr>
          <p:nvPr/>
        </p:nvSpPr>
        <p:spPr bwMode="auto">
          <a:xfrm>
            <a:off x="2684096" y="2523953"/>
            <a:ext cx="386337" cy="479979"/>
          </a:xfrm>
          <a:custGeom>
            <a:avLst/>
            <a:gdLst>
              <a:gd name="T0" fmla="*/ 569 w 1145"/>
              <a:gd name="T1" fmla="*/ 0 h 1424"/>
              <a:gd name="T2" fmla="*/ 569 w 1145"/>
              <a:gd name="T3" fmla="*/ 0 h 1424"/>
              <a:gd name="T4" fmla="*/ 0 w 1145"/>
              <a:gd name="T5" fmla="*/ 569 h 1424"/>
              <a:gd name="T6" fmla="*/ 569 w 1145"/>
              <a:gd name="T7" fmla="*/ 1423 h 1424"/>
              <a:gd name="T8" fmla="*/ 1144 w 1145"/>
              <a:gd name="T9" fmla="*/ 569 h 1424"/>
              <a:gd name="T10" fmla="*/ 569 w 1145"/>
              <a:gd name="T11" fmla="*/ 0 h 1424"/>
              <a:gd name="T12" fmla="*/ 569 w 1145"/>
              <a:gd name="T13" fmla="*/ 925 h 1424"/>
              <a:gd name="T14" fmla="*/ 569 w 1145"/>
              <a:gd name="T15" fmla="*/ 925 h 1424"/>
              <a:gd name="T16" fmla="*/ 219 w 1145"/>
              <a:gd name="T17" fmla="*/ 569 h 1424"/>
              <a:gd name="T18" fmla="*/ 569 w 1145"/>
              <a:gd name="T19" fmla="*/ 219 h 1424"/>
              <a:gd name="T20" fmla="*/ 925 w 1145"/>
              <a:gd name="T21" fmla="*/ 569 h 1424"/>
              <a:gd name="T22" fmla="*/ 569 w 1145"/>
              <a:gd name="T23" fmla="*/ 925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5" h="1424">
                <a:moveTo>
                  <a:pt x="569" y="0"/>
                </a:moveTo>
                <a:lnTo>
                  <a:pt x="569" y="0"/>
                </a:lnTo>
                <a:cubicBezTo>
                  <a:pt x="254" y="0"/>
                  <a:pt x="0" y="254"/>
                  <a:pt x="0" y="569"/>
                </a:cubicBezTo>
                <a:cubicBezTo>
                  <a:pt x="0" y="889"/>
                  <a:pt x="373" y="1423"/>
                  <a:pt x="569" y="1423"/>
                </a:cubicBezTo>
                <a:cubicBezTo>
                  <a:pt x="770" y="1423"/>
                  <a:pt x="1144" y="889"/>
                  <a:pt x="1144" y="569"/>
                </a:cubicBezTo>
                <a:cubicBezTo>
                  <a:pt x="1144" y="254"/>
                  <a:pt x="889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9" y="925"/>
                  <a:pt x="219" y="764"/>
                  <a:pt x="219" y="569"/>
                </a:cubicBezTo>
                <a:cubicBezTo>
                  <a:pt x="219" y="379"/>
                  <a:pt x="379" y="219"/>
                  <a:pt x="569" y="219"/>
                </a:cubicBezTo>
                <a:cubicBezTo>
                  <a:pt x="764" y="219"/>
                  <a:pt x="925" y="379"/>
                  <a:pt x="925" y="569"/>
                </a:cubicBezTo>
                <a:cubicBezTo>
                  <a:pt x="925" y="764"/>
                  <a:pt x="764" y="925"/>
                  <a:pt x="569" y="9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b="1" dirty="0">
              <a:solidFill>
                <a:schemeClr val="tx2"/>
              </a:solidFill>
              <a:latin typeface="Roboto Regular" charset="0"/>
              <a:ea typeface="Roboto Regular" charset="0"/>
              <a:cs typeface="Roboto Regular" charset="0"/>
            </a:endParaRPr>
          </a:p>
        </p:txBody>
      </p:sp>
      <p:sp>
        <p:nvSpPr>
          <p:cNvPr id="16" name="Freeform 513"/>
          <p:cNvSpPr>
            <a:spLocks noChangeArrowheads="1"/>
          </p:cNvSpPr>
          <p:nvPr/>
        </p:nvSpPr>
        <p:spPr bwMode="auto">
          <a:xfrm>
            <a:off x="4026158" y="4396396"/>
            <a:ext cx="383364" cy="481467"/>
          </a:xfrm>
          <a:custGeom>
            <a:avLst/>
            <a:gdLst>
              <a:gd name="T0" fmla="*/ 569 w 1139"/>
              <a:gd name="T1" fmla="*/ 0 h 1430"/>
              <a:gd name="T2" fmla="*/ 569 w 1139"/>
              <a:gd name="T3" fmla="*/ 0 h 1430"/>
              <a:gd name="T4" fmla="*/ 0 w 1139"/>
              <a:gd name="T5" fmla="*/ 576 h 1430"/>
              <a:gd name="T6" fmla="*/ 569 w 1139"/>
              <a:gd name="T7" fmla="*/ 1429 h 1430"/>
              <a:gd name="T8" fmla="*/ 1138 w 1139"/>
              <a:gd name="T9" fmla="*/ 576 h 1430"/>
              <a:gd name="T10" fmla="*/ 569 w 1139"/>
              <a:gd name="T11" fmla="*/ 0 h 1430"/>
              <a:gd name="T12" fmla="*/ 569 w 1139"/>
              <a:gd name="T13" fmla="*/ 925 h 1430"/>
              <a:gd name="T14" fmla="*/ 569 w 1139"/>
              <a:gd name="T15" fmla="*/ 925 h 1430"/>
              <a:gd name="T16" fmla="*/ 213 w 1139"/>
              <a:gd name="T17" fmla="*/ 576 h 1430"/>
              <a:gd name="T18" fmla="*/ 569 w 1139"/>
              <a:gd name="T19" fmla="*/ 220 h 1430"/>
              <a:gd name="T20" fmla="*/ 919 w 1139"/>
              <a:gd name="T21" fmla="*/ 576 h 1430"/>
              <a:gd name="T22" fmla="*/ 569 w 1139"/>
              <a:gd name="T23" fmla="*/ 925 h 1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9" h="1430">
                <a:moveTo>
                  <a:pt x="569" y="0"/>
                </a:moveTo>
                <a:lnTo>
                  <a:pt x="569" y="0"/>
                </a:lnTo>
                <a:cubicBezTo>
                  <a:pt x="255" y="0"/>
                  <a:pt x="0" y="255"/>
                  <a:pt x="0" y="576"/>
                </a:cubicBezTo>
                <a:cubicBezTo>
                  <a:pt x="0" y="890"/>
                  <a:pt x="367" y="1429"/>
                  <a:pt x="569" y="1429"/>
                </a:cubicBezTo>
                <a:cubicBezTo>
                  <a:pt x="765" y="1429"/>
                  <a:pt x="1138" y="890"/>
                  <a:pt x="1138" y="576"/>
                </a:cubicBezTo>
                <a:cubicBezTo>
                  <a:pt x="1138" y="255"/>
                  <a:pt x="883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3" y="925"/>
                  <a:pt x="213" y="765"/>
                  <a:pt x="213" y="576"/>
                </a:cubicBezTo>
                <a:cubicBezTo>
                  <a:pt x="213" y="380"/>
                  <a:pt x="373" y="220"/>
                  <a:pt x="569" y="220"/>
                </a:cubicBezTo>
                <a:cubicBezTo>
                  <a:pt x="765" y="220"/>
                  <a:pt x="919" y="380"/>
                  <a:pt x="919" y="576"/>
                </a:cubicBezTo>
                <a:cubicBezTo>
                  <a:pt x="919" y="765"/>
                  <a:pt x="765" y="925"/>
                  <a:pt x="569" y="9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b="1" dirty="0">
              <a:solidFill>
                <a:schemeClr val="tx2"/>
              </a:solidFill>
              <a:latin typeface="Roboto Regular" charset="0"/>
              <a:ea typeface="Roboto Regular" charset="0"/>
              <a:cs typeface="Roboto Regular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427819" y="2970710"/>
            <a:ext cx="8707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spc="253" dirty="0">
                <a:solidFill>
                  <a:schemeClr val="accent1">
                    <a:lumMod val="75000"/>
                  </a:schemeClr>
                </a:solidFill>
                <a:latin typeface="Arima Madurai Semi" pitchFamily="2" charset="77"/>
                <a:ea typeface="Nunito Bold" charset="0"/>
                <a:cs typeface="Arima Madurai Semi" pitchFamily="2" charset="77"/>
              </a:rPr>
              <a:t>USA</a:t>
            </a:r>
          </a:p>
          <a:p>
            <a:pPr algn="ctr"/>
            <a:r>
              <a:rPr lang="en-US" sz="700" b="1" spc="150" dirty="0">
                <a:solidFill>
                  <a:schemeClr val="accent1">
                    <a:lumMod val="75000"/>
                  </a:schemeClr>
                </a:solidFill>
                <a:latin typeface="Arima Madurai Semi" pitchFamily="2" charset="77"/>
                <a:ea typeface="Nunito Bold" charset="0"/>
                <a:cs typeface="Arima Madurai Semi" pitchFamily="2" charset="77"/>
              </a:rPr>
              <a:t>19,450000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541661" y="4773758"/>
            <a:ext cx="13523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spc="253" dirty="0">
                <a:solidFill>
                  <a:schemeClr val="accent1">
                    <a:lumMod val="75000"/>
                  </a:schemeClr>
                </a:solidFill>
                <a:latin typeface="Arima Madurai Semi" pitchFamily="2" charset="77"/>
                <a:ea typeface="Nunito Bold" charset="0"/>
                <a:cs typeface="Arima Madurai Semi" pitchFamily="2" charset="77"/>
              </a:rPr>
              <a:t>BRASIL</a:t>
            </a:r>
          </a:p>
          <a:p>
            <a:pPr algn="ctr"/>
            <a:r>
              <a:rPr lang="en-US" sz="700" b="1" spc="150" dirty="0">
                <a:solidFill>
                  <a:schemeClr val="accent1">
                    <a:lumMod val="75000"/>
                  </a:schemeClr>
                </a:solidFill>
                <a:latin typeface="Arima Madurai Semi" pitchFamily="2" charset="77"/>
                <a:ea typeface="Nunito Bold" charset="0"/>
                <a:cs typeface="Arima Madurai Semi" pitchFamily="2" charset="77"/>
              </a:rPr>
              <a:t>19,450000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107923" y="2954468"/>
            <a:ext cx="149021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spc="253" dirty="0">
                <a:solidFill>
                  <a:schemeClr val="accent1">
                    <a:lumMod val="75000"/>
                  </a:schemeClr>
                </a:solidFill>
                <a:latin typeface="Arima Madurai Semi" pitchFamily="2" charset="77"/>
                <a:ea typeface="Nunito Bold" charset="0"/>
                <a:cs typeface="Arima Madurai Semi" pitchFamily="2" charset="77"/>
              </a:rPr>
              <a:t>EUROPE</a:t>
            </a:r>
          </a:p>
          <a:p>
            <a:pPr algn="ctr"/>
            <a:r>
              <a:rPr lang="en-US" sz="700" b="1" spc="150" dirty="0">
                <a:solidFill>
                  <a:schemeClr val="accent1">
                    <a:lumMod val="75000"/>
                  </a:schemeClr>
                </a:solidFill>
                <a:latin typeface="Arima Madurai Semi" pitchFamily="2" charset="77"/>
                <a:ea typeface="Nunito Bold" charset="0"/>
                <a:cs typeface="Arima Madurai Semi" pitchFamily="2" charset="77"/>
              </a:rPr>
              <a:t>19,450000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4690006" y="549275"/>
            <a:ext cx="28119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1">
                    <a:lumMod val="75000"/>
                  </a:schemeClr>
                </a:solidFill>
                <a:latin typeface="Arima Madurai Black" pitchFamily="2" charset="77"/>
                <a:ea typeface="Nunito Bold" charset="0"/>
                <a:cs typeface="Arima Madurai Black" pitchFamily="2" charset="77"/>
              </a:rPr>
              <a:t>WORLD MAP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32F8F45-9F4B-8C4D-9DBA-6A33956BCAE3}"/>
              </a:ext>
            </a:extLst>
          </p:cNvPr>
          <p:cNvGrpSpPr/>
          <p:nvPr/>
        </p:nvGrpSpPr>
        <p:grpSpPr>
          <a:xfrm>
            <a:off x="68254" y="44891"/>
            <a:ext cx="12076128" cy="6768219"/>
            <a:chOff x="68254" y="44891"/>
            <a:chExt cx="12076128" cy="6768219"/>
          </a:xfrm>
        </p:grpSpPr>
        <p:grpSp>
          <p:nvGrpSpPr>
            <p:cNvPr id="11" name="Group 1">
              <a:extLst>
                <a:ext uri="{FF2B5EF4-FFF2-40B4-BE49-F238E27FC236}">
                  <a16:creationId xmlns:a16="http://schemas.microsoft.com/office/drawing/2014/main" id="{C89A0AF3-99B2-2D4D-88C9-154FEBE753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5714" y="44891"/>
              <a:ext cx="12058668" cy="117460"/>
              <a:chOff x="512708" y="5186030"/>
              <a:chExt cx="11054879" cy="107534"/>
            </a:xfrm>
          </p:grpSpPr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C335A8FD-9A2B-4F47-AF30-43D306802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08" y="5187951"/>
                <a:ext cx="74889" cy="103694"/>
              </a:xfrm>
              <a:custGeom>
                <a:avLst/>
                <a:gdLst>
                  <a:gd name="T0" fmla="*/ 43900 w 174"/>
                  <a:gd name="T1" fmla="*/ 21001 h 237"/>
                  <a:gd name="T2" fmla="*/ 43900 w 174"/>
                  <a:gd name="T3" fmla="*/ 21001 h 237"/>
                  <a:gd name="T4" fmla="*/ 24102 w 174"/>
                  <a:gd name="T5" fmla="*/ 31064 h 237"/>
                  <a:gd name="T6" fmla="*/ 24102 w 174"/>
                  <a:gd name="T7" fmla="*/ 31064 h 237"/>
                  <a:gd name="T8" fmla="*/ 20229 w 174"/>
                  <a:gd name="T9" fmla="*/ 47690 h 237"/>
                  <a:gd name="T10" fmla="*/ 20229 w 174"/>
                  <a:gd name="T11" fmla="*/ 47690 h 237"/>
                  <a:gd name="T12" fmla="*/ 25393 w 174"/>
                  <a:gd name="T13" fmla="*/ 73067 h 237"/>
                  <a:gd name="T14" fmla="*/ 25393 w 174"/>
                  <a:gd name="T15" fmla="*/ 73067 h 237"/>
                  <a:gd name="T16" fmla="*/ 45622 w 174"/>
                  <a:gd name="T17" fmla="*/ 73942 h 237"/>
                  <a:gd name="T18" fmla="*/ 45622 w 174"/>
                  <a:gd name="T19" fmla="*/ 73942 h 237"/>
                  <a:gd name="T20" fmla="*/ 49496 w 174"/>
                  <a:gd name="T21" fmla="*/ 66942 h 237"/>
                  <a:gd name="T22" fmla="*/ 49496 w 174"/>
                  <a:gd name="T23" fmla="*/ 66942 h 237"/>
                  <a:gd name="T24" fmla="*/ 43900 w 174"/>
                  <a:gd name="T25" fmla="*/ 21001 h 237"/>
                  <a:gd name="T26" fmla="*/ 67142 w 174"/>
                  <a:gd name="T27" fmla="*/ 58629 h 237"/>
                  <a:gd name="T28" fmla="*/ 67142 w 174"/>
                  <a:gd name="T29" fmla="*/ 58629 h 237"/>
                  <a:gd name="T30" fmla="*/ 24533 w 174"/>
                  <a:gd name="T31" fmla="*/ 87068 h 237"/>
                  <a:gd name="T32" fmla="*/ 24533 w 174"/>
                  <a:gd name="T33" fmla="*/ 87068 h 237"/>
                  <a:gd name="T34" fmla="*/ 6456 w 174"/>
                  <a:gd name="T35" fmla="*/ 63004 h 237"/>
                  <a:gd name="T36" fmla="*/ 6456 w 174"/>
                  <a:gd name="T37" fmla="*/ 63004 h 237"/>
                  <a:gd name="T38" fmla="*/ 7747 w 174"/>
                  <a:gd name="T39" fmla="*/ 54253 h 237"/>
                  <a:gd name="T40" fmla="*/ 7747 w 174"/>
                  <a:gd name="T41" fmla="*/ 54253 h 237"/>
                  <a:gd name="T42" fmla="*/ 2152 w 174"/>
                  <a:gd name="T43" fmla="*/ 44628 h 237"/>
                  <a:gd name="T44" fmla="*/ 2152 w 174"/>
                  <a:gd name="T45" fmla="*/ 44628 h 237"/>
                  <a:gd name="T46" fmla="*/ 51217 w 174"/>
                  <a:gd name="T47" fmla="*/ 7000 h 237"/>
                  <a:gd name="T48" fmla="*/ 51217 w 174"/>
                  <a:gd name="T49" fmla="*/ 7000 h 237"/>
                  <a:gd name="T50" fmla="*/ 67142 w 174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2" y="46"/>
                      <a:pt x="68" y="57"/>
                      <a:pt x="56" y="71"/>
                    </a:cubicBezTo>
                    <a:cubicBezTo>
                      <a:pt x="59" y="84"/>
                      <a:pt x="54" y="94"/>
                      <a:pt x="47" y="109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9" y="174"/>
                      <a:pt x="96" y="178"/>
                      <a:pt x="106" y="169"/>
                    </a:cubicBezTo>
                    <a:cubicBezTo>
                      <a:pt x="110" y="166"/>
                      <a:pt x="113" y="157"/>
                      <a:pt x="115" y="153"/>
                    </a:cubicBezTo>
                    <a:cubicBezTo>
                      <a:pt x="130" y="124"/>
                      <a:pt x="156" y="53"/>
                      <a:pt x="102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6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0"/>
                      <a:pt x="18" y="124"/>
                    </a:cubicBezTo>
                    <a:cubicBezTo>
                      <a:pt x="8" y="123"/>
                      <a:pt x="0" y="112"/>
                      <a:pt x="5" y="102"/>
                    </a:cubicBezTo>
                    <a:cubicBezTo>
                      <a:pt x="25" y="58"/>
                      <a:pt x="61" y="0"/>
                      <a:pt x="119" y="16"/>
                    </a:cubicBezTo>
                    <a:cubicBezTo>
                      <a:pt x="170" y="31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A07E5A76-FC8E-804C-8446-56EBA76BA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472" y="5193296"/>
                <a:ext cx="88765" cy="84283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23D0D36F-655D-F04F-BA73-1962D7498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28" y="5187951"/>
                <a:ext cx="76810" cy="101773"/>
              </a:xfrm>
              <a:custGeom>
                <a:avLst/>
                <a:gdLst>
                  <a:gd name="T0" fmla="*/ 45208 w 175"/>
                  <a:gd name="T1" fmla="*/ 20355 h 235"/>
                  <a:gd name="T2" fmla="*/ 45208 w 175"/>
                  <a:gd name="T3" fmla="*/ 20355 h 235"/>
                  <a:gd name="T4" fmla="*/ 25018 w 175"/>
                  <a:gd name="T5" fmla="*/ 30748 h 235"/>
                  <a:gd name="T6" fmla="*/ 25018 w 175"/>
                  <a:gd name="T7" fmla="*/ 30748 h 235"/>
                  <a:gd name="T8" fmla="*/ 21068 w 175"/>
                  <a:gd name="T9" fmla="*/ 46772 h 235"/>
                  <a:gd name="T10" fmla="*/ 21068 w 175"/>
                  <a:gd name="T11" fmla="*/ 46772 h 235"/>
                  <a:gd name="T12" fmla="*/ 26335 w 175"/>
                  <a:gd name="T13" fmla="*/ 71891 h 235"/>
                  <a:gd name="T14" fmla="*/ 26335 w 175"/>
                  <a:gd name="T15" fmla="*/ 71891 h 235"/>
                  <a:gd name="T16" fmla="*/ 46964 w 175"/>
                  <a:gd name="T17" fmla="*/ 72757 h 235"/>
                  <a:gd name="T18" fmla="*/ 46964 w 175"/>
                  <a:gd name="T19" fmla="*/ 72757 h 235"/>
                  <a:gd name="T20" fmla="*/ 50914 w 175"/>
                  <a:gd name="T21" fmla="*/ 65828 h 235"/>
                  <a:gd name="T22" fmla="*/ 50914 w 175"/>
                  <a:gd name="T23" fmla="*/ 65828 h 235"/>
                  <a:gd name="T24" fmla="*/ 45208 w 175"/>
                  <a:gd name="T25" fmla="*/ 20355 h 235"/>
                  <a:gd name="T26" fmla="*/ 68910 w 175"/>
                  <a:gd name="T27" fmla="*/ 58032 h 235"/>
                  <a:gd name="T28" fmla="*/ 68910 w 175"/>
                  <a:gd name="T29" fmla="*/ 58032 h 235"/>
                  <a:gd name="T30" fmla="*/ 25457 w 175"/>
                  <a:gd name="T31" fmla="*/ 85749 h 235"/>
                  <a:gd name="T32" fmla="*/ 25457 w 175"/>
                  <a:gd name="T33" fmla="*/ 85749 h 235"/>
                  <a:gd name="T34" fmla="*/ 7023 w 175"/>
                  <a:gd name="T35" fmla="*/ 61930 h 235"/>
                  <a:gd name="T36" fmla="*/ 7023 w 175"/>
                  <a:gd name="T37" fmla="*/ 61930 h 235"/>
                  <a:gd name="T38" fmla="*/ 8339 w 175"/>
                  <a:gd name="T39" fmla="*/ 53268 h 235"/>
                  <a:gd name="T40" fmla="*/ 8339 w 175"/>
                  <a:gd name="T41" fmla="*/ 53268 h 235"/>
                  <a:gd name="T42" fmla="*/ 2633 w 175"/>
                  <a:gd name="T43" fmla="*/ 43308 h 235"/>
                  <a:gd name="T44" fmla="*/ 2633 w 175"/>
                  <a:gd name="T45" fmla="*/ 43308 h 235"/>
                  <a:gd name="T46" fmla="*/ 52670 w 175"/>
                  <a:gd name="T47" fmla="*/ 6929 h 235"/>
                  <a:gd name="T48" fmla="*/ 52670 w 175"/>
                  <a:gd name="T49" fmla="*/ 6929 h 235"/>
                  <a:gd name="T50" fmla="*/ 68910 w 175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4A7457E3-277E-C047-9712-56240F870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955" y="5203468"/>
                <a:ext cx="75669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3 w 177"/>
                  <a:gd name="T13" fmla="*/ 78 h 150"/>
                  <a:gd name="T14" fmla="*/ 23 w 177"/>
                  <a:gd name="T15" fmla="*/ 78 h 150"/>
                  <a:gd name="T16" fmla="*/ 48 w 177"/>
                  <a:gd name="T17" fmla="*/ 118 h 150"/>
                  <a:gd name="T18" fmla="*/ 48 w 177"/>
                  <a:gd name="T19" fmla="*/ 118 h 150"/>
                  <a:gd name="T20" fmla="*/ 63 w 177"/>
                  <a:gd name="T21" fmla="*/ 120 h 150"/>
                  <a:gd name="T22" fmla="*/ 63 w 177"/>
                  <a:gd name="T23" fmla="*/ 120 h 150"/>
                  <a:gd name="T24" fmla="*/ 129 w 177"/>
                  <a:gd name="T25" fmla="*/ 62 h 150"/>
                  <a:gd name="T26" fmla="*/ 98 w 177"/>
                  <a:gd name="T27" fmla="*/ 146 h 150"/>
                  <a:gd name="T28" fmla="*/ 98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8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6"/>
                      <a:pt x="106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88"/>
                      <a:pt x="36" y="113"/>
                      <a:pt x="48" y="118"/>
                    </a:cubicBezTo>
                    <a:lnTo>
                      <a:pt x="48" y="118"/>
                    </a:lnTo>
                    <a:cubicBezTo>
                      <a:pt x="50" y="120"/>
                      <a:pt x="58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4" y="111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9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70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2" y="24"/>
                    </a:cubicBezTo>
                    <a:lnTo>
                      <a:pt x="32" y="24"/>
                    </a:lnTo>
                    <a:cubicBezTo>
                      <a:pt x="28" y="16"/>
                      <a:pt x="31" y="4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8"/>
                      <a:pt x="161" y="63"/>
                    </a:cubicBezTo>
                    <a:lnTo>
                      <a:pt x="161" y="63"/>
                    </a:lnTo>
                    <a:cubicBezTo>
                      <a:pt x="176" y="113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14553E76-F5C0-1144-B8FE-FACFD1F55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787" y="5193296"/>
                <a:ext cx="81489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31EE6EE0-D13C-D24B-9E31-934FB726D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311" y="5203468"/>
                <a:ext cx="7857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05CE61F0-5600-6840-BDCC-E2B6AA0DC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189" y="5187951"/>
                <a:ext cx="74890" cy="103694"/>
              </a:xfrm>
              <a:custGeom>
                <a:avLst/>
                <a:gdLst>
                  <a:gd name="T0" fmla="*/ 43722 w 173"/>
                  <a:gd name="T1" fmla="*/ 21349 h 238"/>
                  <a:gd name="T2" fmla="*/ 43722 w 173"/>
                  <a:gd name="T3" fmla="*/ 21349 h 238"/>
                  <a:gd name="T4" fmla="*/ 24242 w 173"/>
                  <a:gd name="T5" fmla="*/ 31805 h 238"/>
                  <a:gd name="T6" fmla="*/ 24242 w 173"/>
                  <a:gd name="T7" fmla="*/ 31805 h 238"/>
                  <a:gd name="T8" fmla="*/ 19913 w 173"/>
                  <a:gd name="T9" fmla="*/ 47490 h 238"/>
                  <a:gd name="T10" fmla="*/ 19913 w 173"/>
                  <a:gd name="T11" fmla="*/ 47490 h 238"/>
                  <a:gd name="T12" fmla="*/ 25108 w 173"/>
                  <a:gd name="T13" fmla="*/ 73631 h 238"/>
                  <a:gd name="T14" fmla="*/ 25108 w 173"/>
                  <a:gd name="T15" fmla="*/ 73631 h 238"/>
                  <a:gd name="T16" fmla="*/ 45886 w 173"/>
                  <a:gd name="T17" fmla="*/ 74067 h 238"/>
                  <a:gd name="T18" fmla="*/ 45886 w 173"/>
                  <a:gd name="T19" fmla="*/ 74067 h 238"/>
                  <a:gd name="T20" fmla="*/ 50215 w 173"/>
                  <a:gd name="T21" fmla="*/ 66660 h 238"/>
                  <a:gd name="T22" fmla="*/ 50215 w 173"/>
                  <a:gd name="T23" fmla="*/ 66660 h 238"/>
                  <a:gd name="T24" fmla="*/ 43722 w 173"/>
                  <a:gd name="T25" fmla="*/ 21349 h 238"/>
                  <a:gd name="T26" fmla="*/ 67531 w 173"/>
                  <a:gd name="T27" fmla="*/ 59254 h 238"/>
                  <a:gd name="T28" fmla="*/ 67531 w 173"/>
                  <a:gd name="T29" fmla="*/ 59254 h 238"/>
                  <a:gd name="T30" fmla="*/ 24242 w 173"/>
                  <a:gd name="T31" fmla="*/ 87138 h 238"/>
                  <a:gd name="T32" fmla="*/ 24242 w 173"/>
                  <a:gd name="T33" fmla="*/ 87138 h 238"/>
                  <a:gd name="T34" fmla="*/ 6060 w 173"/>
                  <a:gd name="T35" fmla="*/ 62739 h 238"/>
                  <a:gd name="T36" fmla="*/ 6060 w 173"/>
                  <a:gd name="T37" fmla="*/ 62739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2164 w 173"/>
                  <a:gd name="T43" fmla="*/ 44876 h 238"/>
                  <a:gd name="T44" fmla="*/ 2164 w 173"/>
                  <a:gd name="T45" fmla="*/ 44876 h 238"/>
                  <a:gd name="T46" fmla="*/ 51947 w 173"/>
                  <a:gd name="T47" fmla="*/ 7407 h 238"/>
                  <a:gd name="T48" fmla="*/ 51947 w 173"/>
                  <a:gd name="T49" fmla="*/ 7407 h 238"/>
                  <a:gd name="T50" fmla="*/ 67531 w 173"/>
                  <a:gd name="T51" fmla="*/ 59254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5F6094BC-5AAB-B142-849C-D44A91B65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411" y="5193296"/>
                <a:ext cx="88765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C8E04C20-A090-AC4F-A423-1415E4B4F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730" y="5187951"/>
                <a:ext cx="74890" cy="103694"/>
              </a:xfrm>
              <a:custGeom>
                <a:avLst/>
                <a:gdLst>
                  <a:gd name="T0" fmla="*/ 43722 w 173"/>
                  <a:gd name="T1" fmla="*/ 21530 h 236"/>
                  <a:gd name="T2" fmla="*/ 43722 w 173"/>
                  <a:gd name="T3" fmla="*/ 21530 h 236"/>
                  <a:gd name="T4" fmla="*/ 24242 w 173"/>
                  <a:gd name="T5" fmla="*/ 31635 h 236"/>
                  <a:gd name="T6" fmla="*/ 24242 w 173"/>
                  <a:gd name="T7" fmla="*/ 31635 h 236"/>
                  <a:gd name="T8" fmla="*/ 20346 w 173"/>
                  <a:gd name="T9" fmla="*/ 47893 h 236"/>
                  <a:gd name="T10" fmla="*/ 20346 w 173"/>
                  <a:gd name="T11" fmla="*/ 47893 h 236"/>
                  <a:gd name="T12" fmla="*/ 25108 w 173"/>
                  <a:gd name="T13" fmla="*/ 73377 h 236"/>
                  <a:gd name="T14" fmla="*/ 25108 w 173"/>
                  <a:gd name="T15" fmla="*/ 73377 h 236"/>
                  <a:gd name="T16" fmla="*/ 45886 w 173"/>
                  <a:gd name="T17" fmla="*/ 74255 h 236"/>
                  <a:gd name="T18" fmla="*/ 45886 w 173"/>
                  <a:gd name="T19" fmla="*/ 74255 h 236"/>
                  <a:gd name="T20" fmla="*/ 49782 w 173"/>
                  <a:gd name="T21" fmla="*/ 66786 h 236"/>
                  <a:gd name="T22" fmla="*/ 49782 w 173"/>
                  <a:gd name="T23" fmla="*/ 66786 h 236"/>
                  <a:gd name="T24" fmla="*/ 43722 w 173"/>
                  <a:gd name="T25" fmla="*/ 21530 h 236"/>
                  <a:gd name="T26" fmla="*/ 67531 w 173"/>
                  <a:gd name="T27" fmla="*/ 58877 h 236"/>
                  <a:gd name="T28" fmla="*/ 67531 w 173"/>
                  <a:gd name="T29" fmla="*/ 58877 h 236"/>
                  <a:gd name="T30" fmla="*/ 24242 w 173"/>
                  <a:gd name="T31" fmla="*/ 87876 h 236"/>
                  <a:gd name="T32" fmla="*/ 24242 w 173"/>
                  <a:gd name="T33" fmla="*/ 87876 h 236"/>
                  <a:gd name="T34" fmla="*/ 6926 w 173"/>
                  <a:gd name="T35" fmla="*/ 62832 h 236"/>
                  <a:gd name="T36" fmla="*/ 6926 w 173"/>
                  <a:gd name="T37" fmla="*/ 62832 h 236"/>
                  <a:gd name="T38" fmla="*/ 7359 w 173"/>
                  <a:gd name="T39" fmla="*/ 54044 h 236"/>
                  <a:gd name="T40" fmla="*/ 7359 w 173"/>
                  <a:gd name="T41" fmla="*/ 54044 h 236"/>
                  <a:gd name="T42" fmla="*/ 1732 w 173"/>
                  <a:gd name="T43" fmla="*/ 44378 h 236"/>
                  <a:gd name="T44" fmla="*/ 1732 w 173"/>
                  <a:gd name="T45" fmla="*/ 44378 h 236"/>
                  <a:gd name="T46" fmla="*/ 51081 w 173"/>
                  <a:gd name="T47" fmla="*/ 7469 h 236"/>
                  <a:gd name="T48" fmla="*/ 51081 w 173"/>
                  <a:gd name="T49" fmla="*/ 7469 h 236"/>
                  <a:gd name="T50" fmla="*/ 67531 w 173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4CEB6872-976B-0749-A108-E1526496A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895" y="5204922"/>
                <a:ext cx="7857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BE1467AF-A4F5-F04E-9398-5CE173DBA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182" y="5193296"/>
                <a:ext cx="80034" cy="8283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C982454E-26D7-DB48-83D6-461C49761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250" y="5203468"/>
                <a:ext cx="80034" cy="65393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353DEF9B-52DC-FE40-8B12-7BA5E2DE8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670" y="5186030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8003 w 174"/>
                  <a:gd name="T27" fmla="*/ 58877 h 236"/>
                  <a:gd name="T28" fmla="*/ 68003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6591 h 236"/>
                  <a:gd name="T48" fmla="*/ 51648 w 174"/>
                  <a:gd name="T49" fmla="*/ 6591 h 236"/>
                  <a:gd name="T50" fmla="*/ 68003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5" name="Freeform 182">
                <a:extLst>
                  <a:ext uri="{FF2B5EF4-FFF2-40B4-BE49-F238E27FC236}">
                    <a16:creationId xmlns:a16="http://schemas.microsoft.com/office/drawing/2014/main" id="{D8970307-F59D-6341-83C8-3E01707D6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261" y="5191843"/>
                <a:ext cx="88765" cy="85737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6" name="Freeform 183">
                <a:extLst>
                  <a:ext uri="{FF2B5EF4-FFF2-40B4-BE49-F238E27FC236}">
                    <a16:creationId xmlns:a16="http://schemas.microsoft.com/office/drawing/2014/main" id="{6B9F7236-F254-D94D-A257-55DD23485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211" y="5186030"/>
                <a:ext cx="74889" cy="103694"/>
              </a:xfrm>
              <a:custGeom>
                <a:avLst/>
                <a:gdLst>
                  <a:gd name="T0" fmla="*/ 43721 w 173"/>
                  <a:gd name="T1" fmla="*/ 21349 h 238"/>
                  <a:gd name="T2" fmla="*/ 43721 w 173"/>
                  <a:gd name="T3" fmla="*/ 21349 h 238"/>
                  <a:gd name="T4" fmla="*/ 23809 w 173"/>
                  <a:gd name="T5" fmla="*/ 31370 h 238"/>
                  <a:gd name="T6" fmla="*/ 23809 w 173"/>
                  <a:gd name="T7" fmla="*/ 31370 h 238"/>
                  <a:gd name="T8" fmla="*/ 19913 w 173"/>
                  <a:gd name="T9" fmla="*/ 47926 h 238"/>
                  <a:gd name="T10" fmla="*/ 19913 w 173"/>
                  <a:gd name="T11" fmla="*/ 47926 h 238"/>
                  <a:gd name="T12" fmla="*/ 25107 w 173"/>
                  <a:gd name="T13" fmla="*/ 72760 h 238"/>
                  <a:gd name="T14" fmla="*/ 25107 w 173"/>
                  <a:gd name="T15" fmla="*/ 72760 h 238"/>
                  <a:gd name="T16" fmla="*/ 46319 w 173"/>
                  <a:gd name="T17" fmla="*/ 74067 h 238"/>
                  <a:gd name="T18" fmla="*/ 46319 w 173"/>
                  <a:gd name="T19" fmla="*/ 74067 h 238"/>
                  <a:gd name="T20" fmla="*/ 49349 w 173"/>
                  <a:gd name="T21" fmla="*/ 66225 h 238"/>
                  <a:gd name="T22" fmla="*/ 49349 w 173"/>
                  <a:gd name="T23" fmla="*/ 66225 h 238"/>
                  <a:gd name="T24" fmla="*/ 43721 w 173"/>
                  <a:gd name="T25" fmla="*/ 21349 h 238"/>
                  <a:gd name="T26" fmla="*/ 67097 w 173"/>
                  <a:gd name="T27" fmla="*/ 58382 h 238"/>
                  <a:gd name="T28" fmla="*/ 67097 w 173"/>
                  <a:gd name="T29" fmla="*/ 58382 h 238"/>
                  <a:gd name="T30" fmla="*/ 24674 w 173"/>
                  <a:gd name="T31" fmla="*/ 87138 h 238"/>
                  <a:gd name="T32" fmla="*/ 24674 w 173"/>
                  <a:gd name="T33" fmla="*/ 87138 h 238"/>
                  <a:gd name="T34" fmla="*/ 6493 w 173"/>
                  <a:gd name="T35" fmla="*/ 63175 h 238"/>
                  <a:gd name="T36" fmla="*/ 6493 w 173"/>
                  <a:gd name="T37" fmla="*/ 63175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1732 w 173"/>
                  <a:gd name="T43" fmla="*/ 44876 h 238"/>
                  <a:gd name="T44" fmla="*/ 1732 w 173"/>
                  <a:gd name="T45" fmla="*/ 44876 h 238"/>
                  <a:gd name="T46" fmla="*/ 51080 w 173"/>
                  <a:gd name="T47" fmla="*/ 7407 h 238"/>
                  <a:gd name="T48" fmla="*/ 51080 w 173"/>
                  <a:gd name="T49" fmla="*/ 7407 h 238"/>
                  <a:gd name="T50" fmla="*/ 67097 w 173"/>
                  <a:gd name="T51" fmla="*/ 58382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7" name="Freeform 184">
                <a:extLst>
                  <a:ext uri="{FF2B5EF4-FFF2-40B4-BE49-F238E27FC236}">
                    <a16:creationId xmlns:a16="http://schemas.microsoft.com/office/drawing/2014/main" id="{CB746C3A-183F-F84D-A323-2D6FEF27F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744" y="5203468"/>
                <a:ext cx="75669" cy="65393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8" name="Freeform 185">
                <a:extLst>
                  <a:ext uri="{FF2B5EF4-FFF2-40B4-BE49-F238E27FC236}">
                    <a16:creationId xmlns:a16="http://schemas.microsoft.com/office/drawing/2014/main" id="{FA2333FB-70DE-CB4D-AFFB-38676906D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121" y="5193296"/>
                <a:ext cx="80034" cy="8283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9" name="Freeform 186">
                <a:extLst>
                  <a:ext uri="{FF2B5EF4-FFF2-40B4-BE49-F238E27FC236}">
                    <a16:creationId xmlns:a16="http://schemas.microsoft.com/office/drawing/2014/main" id="{152AFA05-7703-7B48-927C-026700210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644" y="5202015"/>
                <a:ext cx="77124" cy="65392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0" name="Freeform 187">
                <a:extLst>
                  <a:ext uri="{FF2B5EF4-FFF2-40B4-BE49-F238E27FC236}">
                    <a16:creationId xmlns:a16="http://schemas.microsoft.com/office/drawing/2014/main" id="{D57D4676-C3A0-6140-AF8E-24CADDBB5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151" y="5186030"/>
                <a:ext cx="74890" cy="103694"/>
              </a:xfrm>
              <a:custGeom>
                <a:avLst/>
                <a:gdLst>
                  <a:gd name="T0" fmla="*/ 44155 w 173"/>
                  <a:gd name="T1" fmla="*/ 21001 h 237"/>
                  <a:gd name="T2" fmla="*/ 44155 w 173"/>
                  <a:gd name="T3" fmla="*/ 21001 h 237"/>
                  <a:gd name="T4" fmla="*/ 24675 w 173"/>
                  <a:gd name="T5" fmla="*/ 31502 h 237"/>
                  <a:gd name="T6" fmla="*/ 24675 w 173"/>
                  <a:gd name="T7" fmla="*/ 31502 h 237"/>
                  <a:gd name="T8" fmla="*/ 20779 w 173"/>
                  <a:gd name="T9" fmla="*/ 47690 h 237"/>
                  <a:gd name="T10" fmla="*/ 20779 w 173"/>
                  <a:gd name="T11" fmla="*/ 47690 h 237"/>
                  <a:gd name="T12" fmla="*/ 25108 w 173"/>
                  <a:gd name="T13" fmla="*/ 73505 h 237"/>
                  <a:gd name="T14" fmla="*/ 25108 w 173"/>
                  <a:gd name="T15" fmla="*/ 73505 h 237"/>
                  <a:gd name="T16" fmla="*/ 46319 w 173"/>
                  <a:gd name="T17" fmla="*/ 73942 h 237"/>
                  <a:gd name="T18" fmla="*/ 46319 w 173"/>
                  <a:gd name="T19" fmla="*/ 73942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4155 w 173"/>
                  <a:gd name="T25" fmla="*/ 21001 h 237"/>
                  <a:gd name="T26" fmla="*/ 67964 w 173"/>
                  <a:gd name="T27" fmla="*/ 59066 h 237"/>
                  <a:gd name="T28" fmla="*/ 67964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493 w 173"/>
                  <a:gd name="T35" fmla="*/ 63004 h 237"/>
                  <a:gd name="T36" fmla="*/ 6493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514 w 173"/>
                  <a:gd name="T47" fmla="*/ 7875 h 237"/>
                  <a:gd name="T48" fmla="*/ 51514 w 173"/>
                  <a:gd name="T49" fmla="*/ 7875 h 237"/>
                  <a:gd name="T50" fmla="*/ 67964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1" name="Freeform 188">
                <a:extLst>
                  <a:ext uri="{FF2B5EF4-FFF2-40B4-BE49-F238E27FC236}">
                    <a16:creationId xmlns:a16="http://schemas.microsoft.com/office/drawing/2014/main" id="{6852B5AA-1C06-C749-A220-33A11394E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6200" y="5193296"/>
                <a:ext cx="88765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2" name="Freeform 189">
                <a:extLst>
                  <a:ext uri="{FF2B5EF4-FFF2-40B4-BE49-F238E27FC236}">
                    <a16:creationId xmlns:a16="http://schemas.microsoft.com/office/drawing/2014/main" id="{AA6F5CED-A715-1046-A25E-91FCCF53C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69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0629 w 175"/>
                  <a:gd name="T9" fmla="*/ 47690 h 237"/>
                  <a:gd name="T10" fmla="*/ 20629 w 175"/>
                  <a:gd name="T11" fmla="*/ 47690 h 237"/>
                  <a:gd name="T12" fmla="*/ 25457 w 175"/>
                  <a:gd name="T13" fmla="*/ 73942 h 237"/>
                  <a:gd name="T14" fmla="*/ 25457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0914 w 175"/>
                  <a:gd name="T21" fmla="*/ 66942 h 237"/>
                  <a:gd name="T22" fmla="*/ 50914 w 175"/>
                  <a:gd name="T23" fmla="*/ 66942 h 237"/>
                  <a:gd name="T24" fmla="*/ 45208 w 175"/>
                  <a:gd name="T25" fmla="*/ 21439 h 237"/>
                  <a:gd name="T26" fmla="*/ 68910 w 175"/>
                  <a:gd name="T27" fmla="*/ 59504 h 237"/>
                  <a:gd name="T28" fmla="*/ 68910 w 175"/>
                  <a:gd name="T29" fmla="*/ 59504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462 w 175"/>
                  <a:gd name="T39" fmla="*/ 54691 h 237"/>
                  <a:gd name="T40" fmla="*/ 7462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1792 w 175"/>
                  <a:gd name="T47" fmla="*/ 7438 h 237"/>
                  <a:gd name="T48" fmla="*/ 51792 w 175"/>
                  <a:gd name="T49" fmla="*/ 7438 h 237"/>
                  <a:gd name="T50" fmla="*/ 68910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3" name="Freeform 190">
                <a:extLst>
                  <a:ext uri="{FF2B5EF4-FFF2-40B4-BE49-F238E27FC236}">
                    <a16:creationId xmlns:a16="http://schemas.microsoft.com/office/drawing/2014/main" id="{9CD6A38D-E2C9-1F4A-8BF3-672726731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684" y="5203468"/>
                <a:ext cx="77123" cy="65393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4" name="Freeform 191">
                <a:extLst>
                  <a:ext uri="{FF2B5EF4-FFF2-40B4-BE49-F238E27FC236}">
                    <a16:creationId xmlns:a16="http://schemas.microsoft.com/office/drawing/2014/main" id="{6D23E8B7-EF78-C54F-965C-26881610D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9060" y="5193296"/>
                <a:ext cx="8294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5" name="Freeform 192">
                <a:extLst>
                  <a:ext uri="{FF2B5EF4-FFF2-40B4-BE49-F238E27FC236}">
                    <a16:creationId xmlns:a16="http://schemas.microsoft.com/office/drawing/2014/main" id="{1FC39F15-5BF2-964B-A852-53938D158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584" y="5202015"/>
                <a:ext cx="7712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6" name="Freeform 193">
                <a:extLst>
                  <a:ext uri="{FF2B5EF4-FFF2-40B4-BE49-F238E27FC236}">
                    <a16:creationId xmlns:a16="http://schemas.microsoft.com/office/drawing/2014/main" id="{E2CA2124-78F0-2B45-A944-AF0F2D013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63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5896 w 175"/>
                  <a:gd name="T13" fmla="*/ 73942 h 237"/>
                  <a:gd name="T14" fmla="*/ 25896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1353 w 175"/>
                  <a:gd name="T21" fmla="*/ 66942 h 237"/>
                  <a:gd name="T22" fmla="*/ 51353 w 175"/>
                  <a:gd name="T23" fmla="*/ 66942 h 237"/>
                  <a:gd name="T24" fmla="*/ 45208 w 175"/>
                  <a:gd name="T25" fmla="*/ 21439 h 237"/>
                  <a:gd name="T26" fmla="*/ 69348 w 175"/>
                  <a:gd name="T27" fmla="*/ 59504 h 237"/>
                  <a:gd name="T28" fmla="*/ 69348 w 175"/>
                  <a:gd name="T29" fmla="*/ 59504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628 h 237"/>
                  <a:gd name="T44" fmla="*/ 2633 w 175"/>
                  <a:gd name="T45" fmla="*/ 44628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9348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7" name="Freeform 194">
                <a:extLst>
                  <a:ext uri="{FF2B5EF4-FFF2-40B4-BE49-F238E27FC236}">
                    <a16:creationId xmlns:a16="http://schemas.microsoft.com/office/drawing/2014/main" id="{055D767C-96EF-A443-AA83-EA354BB15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595" y="5193296"/>
                <a:ext cx="87310" cy="84283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8" name="Freeform 195">
                <a:extLst>
                  <a:ext uri="{FF2B5EF4-FFF2-40B4-BE49-F238E27FC236}">
                    <a16:creationId xmlns:a16="http://schemas.microsoft.com/office/drawing/2014/main" id="{08A9B912-A1FC-CB4F-956D-BCD578627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172" y="5187951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7403 w 175"/>
                  <a:gd name="T17" fmla="*/ 74255 h 236"/>
                  <a:gd name="T18" fmla="*/ 47403 w 175"/>
                  <a:gd name="T19" fmla="*/ 74255 h 236"/>
                  <a:gd name="T20" fmla="*/ 51353 w 175"/>
                  <a:gd name="T21" fmla="*/ 66786 h 236"/>
                  <a:gd name="T22" fmla="*/ 51353 w 175"/>
                  <a:gd name="T23" fmla="*/ 66786 h 236"/>
                  <a:gd name="T24" fmla="*/ 45208 w 175"/>
                  <a:gd name="T25" fmla="*/ 20651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8339 w 175"/>
                  <a:gd name="T39" fmla="*/ 54044 h 236"/>
                  <a:gd name="T40" fmla="*/ 8339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9" name="Freeform 196">
                <a:extLst>
                  <a:ext uri="{FF2B5EF4-FFF2-40B4-BE49-F238E27FC236}">
                    <a16:creationId xmlns:a16="http://schemas.microsoft.com/office/drawing/2014/main" id="{D7DF81D9-55D8-6048-B44F-32E3E9F0C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623" y="5203468"/>
                <a:ext cx="7712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0" name="Freeform 197">
                <a:extLst>
                  <a:ext uri="{FF2B5EF4-FFF2-40B4-BE49-F238E27FC236}">
                    <a16:creationId xmlns:a16="http://schemas.microsoft.com/office/drawing/2014/main" id="{63B58BFE-152B-3341-94DC-BCDBB086A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910" y="5193296"/>
                <a:ext cx="81489" cy="81377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1" name="Freeform 198">
                <a:extLst>
                  <a:ext uri="{FF2B5EF4-FFF2-40B4-BE49-F238E27FC236}">
                    <a16:creationId xmlns:a16="http://schemas.microsoft.com/office/drawing/2014/main" id="{C0E0DB4D-E257-B247-8662-9FD1B7BF3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433" y="5203468"/>
                <a:ext cx="78579" cy="65393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2" name="Freeform 199">
                <a:extLst>
                  <a:ext uri="{FF2B5EF4-FFF2-40B4-BE49-F238E27FC236}">
                    <a16:creationId xmlns:a16="http://schemas.microsoft.com/office/drawing/2014/main" id="{5B069FE4-115E-4C4A-9A7A-EC15CE3EB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032" y="5187951"/>
                <a:ext cx="74889" cy="103694"/>
              </a:xfrm>
              <a:custGeom>
                <a:avLst/>
                <a:gdLst>
                  <a:gd name="T0" fmla="*/ 43470 w 174"/>
                  <a:gd name="T1" fmla="*/ 21090 h 236"/>
                  <a:gd name="T2" fmla="*/ 43470 w 174"/>
                  <a:gd name="T3" fmla="*/ 21090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6786 h 236"/>
                  <a:gd name="T22" fmla="*/ 49496 w 174"/>
                  <a:gd name="T23" fmla="*/ 66786 h 236"/>
                  <a:gd name="T24" fmla="*/ 43470 w 174"/>
                  <a:gd name="T25" fmla="*/ 2109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6998 h 236"/>
                  <a:gd name="T32" fmla="*/ 24533 w 174"/>
                  <a:gd name="T33" fmla="*/ 86998 h 236"/>
                  <a:gd name="T34" fmla="*/ 6456 w 174"/>
                  <a:gd name="T35" fmla="*/ 62832 h 236"/>
                  <a:gd name="T36" fmla="*/ 6456 w 174"/>
                  <a:gd name="T37" fmla="*/ 62832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469 h 236"/>
                  <a:gd name="T48" fmla="*/ 50787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3" name="Freeform 200">
                <a:extLst>
                  <a:ext uri="{FF2B5EF4-FFF2-40B4-BE49-F238E27FC236}">
                    <a16:creationId xmlns:a16="http://schemas.microsoft.com/office/drawing/2014/main" id="{4D63DB3A-3AC0-0343-994E-788C964F3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1534" y="5193296"/>
                <a:ext cx="88765" cy="87190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4" name="Freeform 201">
                <a:extLst>
                  <a:ext uri="{FF2B5EF4-FFF2-40B4-BE49-F238E27FC236}">
                    <a16:creationId xmlns:a16="http://schemas.microsoft.com/office/drawing/2014/main" id="{C4B2A09D-0184-F444-A0BF-12D30E173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573" y="5187951"/>
                <a:ext cx="74889" cy="103694"/>
              </a:xfrm>
              <a:custGeom>
                <a:avLst/>
                <a:gdLst>
                  <a:gd name="T0" fmla="*/ 43900 w 174"/>
                  <a:gd name="T1" fmla="*/ 21530 h 236"/>
                  <a:gd name="T2" fmla="*/ 43900 w 174"/>
                  <a:gd name="T3" fmla="*/ 21530 h 236"/>
                  <a:gd name="T4" fmla="*/ 24102 w 174"/>
                  <a:gd name="T5" fmla="*/ 32075 h 236"/>
                  <a:gd name="T6" fmla="*/ 24102 w 174"/>
                  <a:gd name="T7" fmla="*/ 32075 h 236"/>
                  <a:gd name="T8" fmla="*/ 20229 w 174"/>
                  <a:gd name="T9" fmla="*/ 47453 h 236"/>
                  <a:gd name="T10" fmla="*/ 20229 w 174"/>
                  <a:gd name="T11" fmla="*/ 4745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7225 h 236"/>
                  <a:gd name="T22" fmla="*/ 49496 w 174"/>
                  <a:gd name="T23" fmla="*/ 67225 h 236"/>
                  <a:gd name="T24" fmla="*/ 43900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7437 h 236"/>
                  <a:gd name="T32" fmla="*/ 24533 w 174"/>
                  <a:gd name="T33" fmla="*/ 87437 h 236"/>
                  <a:gd name="T34" fmla="*/ 6456 w 174"/>
                  <a:gd name="T35" fmla="*/ 63271 h 236"/>
                  <a:gd name="T36" fmla="*/ 6456 w 174"/>
                  <a:gd name="T37" fmla="*/ 63271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030 h 236"/>
                  <a:gd name="T48" fmla="*/ 50787 w 174"/>
                  <a:gd name="T49" fmla="*/ 7030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5" name="Freeform 202">
                <a:extLst>
                  <a:ext uri="{FF2B5EF4-FFF2-40B4-BE49-F238E27FC236}">
                    <a16:creationId xmlns:a16="http://schemas.microsoft.com/office/drawing/2014/main" id="{69819C12-37D9-F14A-8EB1-2253F3F42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6017" y="5204922"/>
                <a:ext cx="77124" cy="65392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7" name="Freeform 203">
                <a:extLst>
                  <a:ext uri="{FF2B5EF4-FFF2-40B4-BE49-F238E27FC236}">
                    <a16:creationId xmlns:a16="http://schemas.microsoft.com/office/drawing/2014/main" id="{428BA5FD-E077-A64C-B954-51E08EF8C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849" y="5193296"/>
                <a:ext cx="81489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8" name="Freeform 204">
                <a:extLst>
                  <a:ext uri="{FF2B5EF4-FFF2-40B4-BE49-F238E27FC236}">
                    <a16:creationId xmlns:a16="http://schemas.microsoft.com/office/drawing/2014/main" id="{F4909836-BCAF-BC48-976F-C98374F6E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7373" y="5203468"/>
                <a:ext cx="78579" cy="65393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9" name="Freeform 205">
                <a:extLst>
                  <a:ext uri="{FF2B5EF4-FFF2-40B4-BE49-F238E27FC236}">
                    <a16:creationId xmlns:a16="http://schemas.microsoft.com/office/drawing/2014/main" id="{E5135FBA-B3F5-CA46-ACC1-717AF81B6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9513" y="518603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3809 w 173"/>
                  <a:gd name="T5" fmla="*/ 31502 h 237"/>
                  <a:gd name="T6" fmla="*/ 23809 w 173"/>
                  <a:gd name="T7" fmla="*/ 31502 h 237"/>
                  <a:gd name="T8" fmla="*/ 19913 w 173"/>
                  <a:gd name="T9" fmla="*/ 47690 h 237"/>
                  <a:gd name="T10" fmla="*/ 19913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3942 h 237"/>
                  <a:gd name="T18" fmla="*/ 45886 w 173"/>
                  <a:gd name="T19" fmla="*/ 73942 h 237"/>
                  <a:gd name="T20" fmla="*/ 50215 w 173"/>
                  <a:gd name="T21" fmla="*/ 66504 h 237"/>
                  <a:gd name="T22" fmla="*/ 50215 w 173"/>
                  <a:gd name="T23" fmla="*/ 66504 h 237"/>
                  <a:gd name="T24" fmla="*/ 43722 w 173"/>
                  <a:gd name="T25" fmla="*/ 21001 h 237"/>
                  <a:gd name="T26" fmla="*/ 67531 w 173"/>
                  <a:gd name="T27" fmla="*/ 59066 h 237"/>
                  <a:gd name="T28" fmla="*/ 67531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060 w 173"/>
                  <a:gd name="T35" fmla="*/ 63004 h 237"/>
                  <a:gd name="T36" fmla="*/ 6060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531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0" name="Freeform 206">
                <a:extLst>
                  <a:ext uri="{FF2B5EF4-FFF2-40B4-BE49-F238E27FC236}">
                    <a16:creationId xmlns:a16="http://schemas.microsoft.com/office/drawing/2014/main" id="{9991417D-B964-8D40-A499-24F42242D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473" y="5191843"/>
                <a:ext cx="88765" cy="85737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1" name="Freeform 207">
                <a:extLst>
                  <a:ext uri="{FF2B5EF4-FFF2-40B4-BE49-F238E27FC236}">
                    <a16:creationId xmlns:a16="http://schemas.microsoft.com/office/drawing/2014/main" id="{6CEFCD40-6043-0446-87B3-D3711C2FE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054" y="5187951"/>
                <a:ext cx="74890" cy="103694"/>
              </a:xfrm>
              <a:custGeom>
                <a:avLst/>
                <a:gdLst>
                  <a:gd name="T0" fmla="*/ 43722 w 173"/>
                  <a:gd name="T1" fmla="*/ 21439 h 237"/>
                  <a:gd name="T2" fmla="*/ 43722 w 173"/>
                  <a:gd name="T3" fmla="*/ 21439 h 237"/>
                  <a:gd name="T4" fmla="*/ 24242 w 173"/>
                  <a:gd name="T5" fmla="*/ 31940 h 237"/>
                  <a:gd name="T6" fmla="*/ 24242 w 173"/>
                  <a:gd name="T7" fmla="*/ 31940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4380 h 237"/>
                  <a:gd name="T18" fmla="*/ 45886 w 173"/>
                  <a:gd name="T19" fmla="*/ 74380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3722 w 173"/>
                  <a:gd name="T25" fmla="*/ 21439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7505 h 237"/>
                  <a:gd name="T32" fmla="*/ 24242 w 173"/>
                  <a:gd name="T33" fmla="*/ 87505 h 237"/>
                  <a:gd name="T34" fmla="*/ 6926 w 173"/>
                  <a:gd name="T35" fmla="*/ 63004 h 237"/>
                  <a:gd name="T36" fmla="*/ 6926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628 h 237"/>
                  <a:gd name="T44" fmla="*/ 1732 w 173"/>
                  <a:gd name="T45" fmla="*/ 44628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2" name="Freeform 208">
                <a:extLst>
                  <a:ext uri="{FF2B5EF4-FFF2-40B4-BE49-F238E27FC236}">
                    <a16:creationId xmlns:a16="http://schemas.microsoft.com/office/drawing/2014/main" id="{961321B5-9EE5-CF40-8FC9-35D654887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2957" y="5203468"/>
                <a:ext cx="7857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3" name="Freeform 209">
                <a:extLst>
                  <a:ext uri="{FF2B5EF4-FFF2-40B4-BE49-F238E27FC236}">
                    <a16:creationId xmlns:a16="http://schemas.microsoft.com/office/drawing/2014/main" id="{C8AACD15-6881-F841-BF79-C5A47D676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4243" y="5193296"/>
                <a:ext cx="8294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4" name="Freeform 210">
                <a:extLst>
                  <a:ext uri="{FF2B5EF4-FFF2-40B4-BE49-F238E27FC236}">
                    <a16:creationId xmlns:a16="http://schemas.microsoft.com/office/drawing/2014/main" id="{F4BFCA6C-570D-5449-82A7-AED08949D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5767" y="5202015"/>
                <a:ext cx="75669" cy="65392"/>
              </a:xfrm>
              <a:custGeom>
                <a:avLst/>
                <a:gdLst>
                  <a:gd name="T0" fmla="*/ 130 w 178"/>
                  <a:gd name="T1" fmla="*/ 63 h 150"/>
                  <a:gd name="T2" fmla="*/ 130 w 178"/>
                  <a:gd name="T3" fmla="*/ 63 h 150"/>
                  <a:gd name="T4" fmla="*/ 88 w 178"/>
                  <a:gd name="T5" fmla="*/ 34 h 150"/>
                  <a:gd name="T6" fmla="*/ 88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8 h 150"/>
                  <a:gd name="T14" fmla="*/ 23 w 178"/>
                  <a:gd name="T15" fmla="*/ 78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20 h 150"/>
                  <a:gd name="T22" fmla="*/ 63 w 178"/>
                  <a:gd name="T23" fmla="*/ 120 h 150"/>
                  <a:gd name="T24" fmla="*/ 130 w 178"/>
                  <a:gd name="T25" fmla="*/ 63 h 150"/>
                  <a:gd name="T26" fmla="*/ 98 w 178"/>
                  <a:gd name="T27" fmla="*/ 146 h 150"/>
                  <a:gd name="T28" fmla="*/ 98 w 178"/>
                  <a:gd name="T29" fmla="*/ 146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30 h 150"/>
                  <a:gd name="T36" fmla="*/ 18 w 178"/>
                  <a:gd name="T37" fmla="*/ 30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0 w 178"/>
                  <a:gd name="T47" fmla="*/ 63 h 150"/>
                  <a:gd name="T48" fmla="*/ 160 w 178"/>
                  <a:gd name="T49" fmla="*/ 63 h 150"/>
                  <a:gd name="T50" fmla="*/ 98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3"/>
                    </a:moveTo>
                    <a:lnTo>
                      <a:pt x="130" y="63"/>
                    </a:lnTo>
                    <a:cubicBezTo>
                      <a:pt x="120" y="46"/>
                      <a:pt x="105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90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5" y="111"/>
                      <a:pt x="130" y="63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3" y="149"/>
                      <a:pt x="1" y="147"/>
                      <a:pt x="0" y="90"/>
                    </a:cubicBezTo>
                    <a:lnTo>
                      <a:pt x="0" y="90"/>
                    </a:lnTo>
                    <a:cubicBezTo>
                      <a:pt x="0" y="70"/>
                      <a:pt x="3" y="44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6" y="25"/>
                      <a:pt x="31" y="24"/>
                    </a:cubicBezTo>
                    <a:lnTo>
                      <a:pt x="31" y="24"/>
                    </a:lnTo>
                    <a:cubicBezTo>
                      <a:pt x="27" y="16"/>
                      <a:pt x="31" y="4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7" y="113"/>
                      <a:pt x="135" y="143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5" name="Freeform 211">
                <a:extLst>
                  <a:ext uri="{FF2B5EF4-FFF2-40B4-BE49-F238E27FC236}">
                    <a16:creationId xmlns:a16="http://schemas.microsoft.com/office/drawing/2014/main" id="{B78B035A-A021-CD47-A53E-0F5A081B8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6994" y="5186030"/>
                <a:ext cx="74889" cy="103694"/>
              </a:xfrm>
              <a:custGeom>
                <a:avLst/>
                <a:gdLst>
                  <a:gd name="T0" fmla="*/ 44331 w 174"/>
                  <a:gd name="T1" fmla="*/ 21530 h 236"/>
                  <a:gd name="T2" fmla="*/ 44331 w 174"/>
                  <a:gd name="T3" fmla="*/ 21530 h 236"/>
                  <a:gd name="T4" fmla="*/ 24533 w 174"/>
                  <a:gd name="T5" fmla="*/ 31635 h 236"/>
                  <a:gd name="T6" fmla="*/ 24533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4695 h 236"/>
                  <a:gd name="T18" fmla="*/ 45622 w 174"/>
                  <a:gd name="T19" fmla="*/ 74695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4331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7876 h 236"/>
                  <a:gd name="T32" fmla="*/ 24963 w 174"/>
                  <a:gd name="T33" fmla="*/ 87876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7469 h 236"/>
                  <a:gd name="T48" fmla="*/ 51648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7"/>
                      <a:pt x="68" y="58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39" y="130"/>
                      <a:pt x="39" y="152"/>
                      <a:pt x="59" y="167"/>
                    </a:cubicBezTo>
                    <a:cubicBezTo>
                      <a:pt x="68" y="175"/>
                      <a:pt x="96" y="177"/>
                      <a:pt x="106" y="170"/>
                    </a:cubicBezTo>
                    <a:cubicBezTo>
                      <a:pt x="110" y="166"/>
                      <a:pt x="113" y="158"/>
                      <a:pt x="116" y="152"/>
                    </a:cubicBezTo>
                    <a:cubicBezTo>
                      <a:pt x="130" y="125"/>
                      <a:pt x="156" y="53"/>
                      <a:pt x="103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3"/>
                      <a:pt x="106" y="235"/>
                      <a:pt x="58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8"/>
                      <a:pt x="16" y="131"/>
                      <a:pt x="18" y="125"/>
                    </a:cubicBezTo>
                    <a:cubicBezTo>
                      <a:pt x="9" y="124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0" y="32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6" name="Freeform 212">
                <a:extLst>
                  <a:ext uri="{FF2B5EF4-FFF2-40B4-BE49-F238E27FC236}">
                    <a16:creationId xmlns:a16="http://schemas.microsoft.com/office/drawing/2014/main" id="{C39B91A8-0044-7A41-B609-10020C57C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8322" y="5193296"/>
                <a:ext cx="88765" cy="87190"/>
              </a:xfrm>
              <a:custGeom>
                <a:avLst/>
                <a:gdLst>
                  <a:gd name="T0" fmla="*/ 59 w 203"/>
                  <a:gd name="T1" fmla="*/ 135 h 197"/>
                  <a:gd name="T2" fmla="*/ 59 w 203"/>
                  <a:gd name="T3" fmla="*/ 135 h 197"/>
                  <a:gd name="T4" fmla="*/ 108 w 203"/>
                  <a:gd name="T5" fmla="*/ 150 h 197"/>
                  <a:gd name="T6" fmla="*/ 108 w 203"/>
                  <a:gd name="T7" fmla="*/ 150 h 197"/>
                  <a:gd name="T8" fmla="*/ 140 w 203"/>
                  <a:gd name="T9" fmla="*/ 131 h 197"/>
                  <a:gd name="T10" fmla="*/ 140 w 203"/>
                  <a:gd name="T11" fmla="*/ 131 h 197"/>
                  <a:gd name="T12" fmla="*/ 175 w 203"/>
                  <a:gd name="T13" fmla="*/ 83 h 197"/>
                  <a:gd name="T14" fmla="*/ 175 w 203"/>
                  <a:gd name="T15" fmla="*/ 83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2 h 197"/>
                  <a:gd name="T22" fmla="*/ 125 w 203"/>
                  <a:gd name="T23" fmla="*/ 52 h 197"/>
                  <a:gd name="T24" fmla="*/ 59 w 203"/>
                  <a:gd name="T25" fmla="*/ 135 h 197"/>
                  <a:gd name="T26" fmla="*/ 84 w 203"/>
                  <a:gd name="T27" fmla="*/ 35 h 197"/>
                  <a:gd name="T28" fmla="*/ 84 w 203"/>
                  <a:gd name="T29" fmla="*/ 35 h 197"/>
                  <a:gd name="T30" fmla="*/ 198 w 203"/>
                  <a:gd name="T31" fmla="*/ 61 h 197"/>
                  <a:gd name="T32" fmla="*/ 198 w 203"/>
                  <a:gd name="T33" fmla="*/ 61 h 197"/>
                  <a:gd name="T34" fmla="*/ 188 w 203"/>
                  <a:gd name="T35" fmla="*/ 129 h 197"/>
                  <a:gd name="T36" fmla="*/ 188 w 203"/>
                  <a:gd name="T37" fmla="*/ 129 h 197"/>
                  <a:gd name="T38" fmla="*/ 172 w 203"/>
                  <a:gd name="T39" fmla="*/ 141 h 197"/>
                  <a:gd name="T40" fmla="*/ 172 w 203"/>
                  <a:gd name="T41" fmla="*/ 141 h 197"/>
                  <a:gd name="T42" fmla="*/ 164 w 203"/>
                  <a:gd name="T43" fmla="*/ 166 h 197"/>
                  <a:gd name="T44" fmla="*/ 164 w 203"/>
                  <a:gd name="T45" fmla="*/ 166 h 197"/>
                  <a:gd name="T46" fmla="*/ 24 w 203"/>
                  <a:gd name="T47" fmla="*/ 144 h 197"/>
                  <a:gd name="T48" fmla="*/ 24 w 203"/>
                  <a:gd name="T49" fmla="*/ 144 h 197"/>
                  <a:gd name="T50" fmla="*/ 84 w 203"/>
                  <a:gd name="T51" fmla="*/ 3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59" y="135"/>
                    </a:moveTo>
                    <a:lnTo>
                      <a:pt x="59" y="135"/>
                    </a:lnTo>
                    <a:cubicBezTo>
                      <a:pt x="71" y="149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7"/>
                      <a:pt x="140" y="131"/>
                    </a:cubicBezTo>
                    <a:lnTo>
                      <a:pt x="140" y="131"/>
                    </a:lnTo>
                    <a:cubicBezTo>
                      <a:pt x="162" y="123"/>
                      <a:pt x="179" y="107"/>
                      <a:pt x="175" y="83"/>
                    </a:cubicBezTo>
                    <a:lnTo>
                      <a:pt x="175" y="83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1"/>
                      <a:pt x="59" y="135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19"/>
                      <a:pt x="190" y="0"/>
                      <a:pt x="198" y="61"/>
                    </a:cubicBezTo>
                    <a:lnTo>
                      <a:pt x="198" y="61"/>
                    </a:lnTo>
                    <a:cubicBezTo>
                      <a:pt x="202" y="83"/>
                      <a:pt x="201" y="111"/>
                      <a:pt x="188" y="129"/>
                    </a:cubicBezTo>
                    <a:lnTo>
                      <a:pt x="188" y="129"/>
                    </a:lnTo>
                    <a:cubicBezTo>
                      <a:pt x="184" y="136"/>
                      <a:pt x="179" y="138"/>
                      <a:pt x="172" y="141"/>
                    </a:cubicBezTo>
                    <a:lnTo>
                      <a:pt x="172" y="141"/>
                    </a:lnTo>
                    <a:cubicBezTo>
                      <a:pt x="177" y="149"/>
                      <a:pt x="176" y="163"/>
                      <a:pt x="164" y="166"/>
                    </a:cubicBezTo>
                    <a:lnTo>
                      <a:pt x="164" y="166"/>
                    </a:lnTo>
                    <a:cubicBezTo>
                      <a:pt x="119" y="183"/>
                      <a:pt x="52" y="196"/>
                      <a:pt x="24" y="144"/>
                    </a:cubicBezTo>
                    <a:lnTo>
                      <a:pt x="24" y="144"/>
                    </a:lnTo>
                    <a:cubicBezTo>
                      <a:pt x="0" y="96"/>
                      <a:pt x="42" y="50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7" name="Freeform 213">
                <a:extLst>
                  <a:ext uri="{FF2B5EF4-FFF2-40B4-BE49-F238E27FC236}">
                    <a16:creationId xmlns:a16="http://schemas.microsoft.com/office/drawing/2014/main" id="{679F55AA-FB42-684E-B1A7-14C86F4F8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5535" y="5187951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196 h 236"/>
                  <a:gd name="T6" fmla="*/ 24102 w 174"/>
                  <a:gd name="T7" fmla="*/ 31196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044 h 236"/>
                  <a:gd name="T40" fmla="*/ 7747 w 174"/>
                  <a:gd name="T41" fmla="*/ 54044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217 w 174"/>
                  <a:gd name="T47" fmla="*/ 6591 h 236"/>
                  <a:gd name="T48" fmla="*/ 51217 w 174"/>
                  <a:gd name="T49" fmla="*/ 6591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1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70" y="174"/>
                      <a:pt x="96" y="177"/>
                      <a:pt x="106" y="168"/>
                    </a:cubicBezTo>
                    <a:cubicBezTo>
                      <a:pt x="110" y="165"/>
                      <a:pt x="113" y="156"/>
                      <a:pt x="116" y="152"/>
                    </a:cubicBezTo>
                    <a:cubicBezTo>
                      <a:pt x="130" y="123"/>
                      <a:pt x="156" y="52"/>
                      <a:pt x="102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6" y="136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7"/>
                      <a:pt x="62" y="0"/>
                      <a:pt x="119" y="15"/>
                    </a:cubicBezTo>
                    <a:cubicBezTo>
                      <a:pt x="169" y="30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8" name="Freeform 214">
                <a:extLst>
                  <a:ext uri="{FF2B5EF4-FFF2-40B4-BE49-F238E27FC236}">
                    <a16:creationId xmlns:a16="http://schemas.microsoft.com/office/drawing/2014/main" id="{41A33C78-52A4-6443-834D-278C6F6B8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2806" y="5203468"/>
                <a:ext cx="7712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2 w 177"/>
                  <a:gd name="T13" fmla="*/ 76 h 150"/>
                  <a:gd name="T14" fmla="*/ 22 w 177"/>
                  <a:gd name="T15" fmla="*/ 76 h 150"/>
                  <a:gd name="T16" fmla="*/ 47 w 177"/>
                  <a:gd name="T17" fmla="*/ 118 h 150"/>
                  <a:gd name="T18" fmla="*/ 47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1 w 177"/>
                  <a:gd name="T39" fmla="*/ 22 h 150"/>
                  <a:gd name="T40" fmla="*/ 31 w 177"/>
                  <a:gd name="T41" fmla="*/ 22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2 h 150"/>
                  <a:gd name="T48" fmla="*/ 160 w 177"/>
                  <a:gd name="T49" fmla="*/ 62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0" y="120"/>
                      <a:pt x="58" y="118"/>
                      <a:pt x="63" y="118"/>
                    </a:cubicBezTo>
                    <a:lnTo>
                      <a:pt x="63" y="118"/>
                    </a:lnTo>
                    <a:cubicBezTo>
                      <a:pt x="89" y="118"/>
                      <a:pt x="154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2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4"/>
                      <a:pt x="31" y="22"/>
                    </a:cubicBezTo>
                    <a:lnTo>
                      <a:pt x="31" y="22"/>
                    </a:lnTo>
                    <a:cubicBezTo>
                      <a:pt x="27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1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9" name="Freeform 215">
                <a:extLst>
                  <a:ext uri="{FF2B5EF4-FFF2-40B4-BE49-F238E27FC236}">
                    <a16:creationId xmlns:a16="http://schemas.microsoft.com/office/drawing/2014/main" id="{AFF5710D-6C28-2B4A-B54B-910B375E2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1183" y="5193296"/>
                <a:ext cx="81489" cy="81377"/>
              </a:xfrm>
              <a:custGeom>
                <a:avLst/>
                <a:gdLst>
                  <a:gd name="T0" fmla="*/ 65 w 187"/>
                  <a:gd name="T1" fmla="*/ 130 h 186"/>
                  <a:gd name="T2" fmla="*/ 65 w 187"/>
                  <a:gd name="T3" fmla="*/ 130 h 186"/>
                  <a:gd name="T4" fmla="*/ 112 w 187"/>
                  <a:gd name="T5" fmla="*/ 139 h 186"/>
                  <a:gd name="T6" fmla="*/ 112 w 187"/>
                  <a:gd name="T7" fmla="*/ 139 h 186"/>
                  <a:gd name="T8" fmla="*/ 137 w 187"/>
                  <a:gd name="T9" fmla="*/ 120 h 186"/>
                  <a:gd name="T10" fmla="*/ 137 w 187"/>
                  <a:gd name="T11" fmla="*/ 120 h 186"/>
                  <a:gd name="T12" fmla="*/ 154 w 187"/>
                  <a:gd name="T13" fmla="*/ 72 h 186"/>
                  <a:gd name="T14" fmla="*/ 154 w 187"/>
                  <a:gd name="T15" fmla="*/ 72 h 186"/>
                  <a:gd name="T16" fmla="*/ 116 w 187"/>
                  <a:gd name="T17" fmla="*/ 45 h 186"/>
                  <a:gd name="T18" fmla="*/ 116 w 187"/>
                  <a:gd name="T19" fmla="*/ 45 h 186"/>
                  <a:gd name="T20" fmla="*/ 100 w 187"/>
                  <a:gd name="T21" fmla="*/ 51 h 186"/>
                  <a:gd name="T22" fmla="*/ 100 w 187"/>
                  <a:gd name="T23" fmla="*/ 51 h 186"/>
                  <a:gd name="T24" fmla="*/ 65 w 187"/>
                  <a:gd name="T25" fmla="*/ 130 h 186"/>
                  <a:gd name="T26" fmla="*/ 58 w 187"/>
                  <a:gd name="T27" fmla="*/ 41 h 186"/>
                  <a:gd name="T28" fmla="*/ 58 w 187"/>
                  <a:gd name="T29" fmla="*/ 41 h 186"/>
                  <a:gd name="T30" fmla="*/ 171 w 187"/>
                  <a:gd name="T31" fmla="*/ 51 h 186"/>
                  <a:gd name="T32" fmla="*/ 171 w 187"/>
                  <a:gd name="T33" fmla="*/ 51 h 186"/>
                  <a:gd name="T34" fmla="*/ 180 w 187"/>
                  <a:gd name="T35" fmla="*/ 113 h 186"/>
                  <a:gd name="T36" fmla="*/ 180 w 187"/>
                  <a:gd name="T37" fmla="*/ 113 h 186"/>
                  <a:gd name="T38" fmla="*/ 168 w 187"/>
                  <a:gd name="T39" fmla="*/ 124 h 186"/>
                  <a:gd name="T40" fmla="*/ 168 w 187"/>
                  <a:gd name="T41" fmla="*/ 124 h 186"/>
                  <a:gd name="T42" fmla="*/ 168 w 187"/>
                  <a:gd name="T43" fmla="*/ 147 h 186"/>
                  <a:gd name="T44" fmla="*/ 168 w 187"/>
                  <a:gd name="T45" fmla="*/ 147 h 186"/>
                  <a:gd name="T46" fmla="*/ 36 w 187"/>
                  <a:gd name="T47" fmla="*/ 142 h 186"/>
                  <a:gd name="T48" fmla="*/ 36 w 187"/>
                  <a:gd name="T49" fmla="*/ 142 h 186"/>
                  <a:gd name="T50" fmla="*/ 58 w 187"/>
                  <a:gd name="T51" fmla="*/ 4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6">
                    <a:moveTo>
                      <a:pt x="65" y="130"/>
                    </a:moveTo>
                    <a:lnTo>
                      <a:pt x="65" y="130"/>
                    </a:lnTo>
                    <a:cubicBezTo>
                      <a:pt x="79" y="142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7" y="129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5" y="93"/>
                      <a:pt x="154" y="72"/>
                    </a:cubicBezTo>
                    <a:lnTo>
                      <a:pt x="154" y="72"/>
                    </a:lnTo>
                    <a:cubicBezTo>
                      <a:pt x="150" y="62"/>
                      <a:pt x="128" y="45"/>
                      <a:pt x="116" y="45"/>
                    </a:cubicBezTo>
                    <a:lnTo>
                      <a:pt x="116" y="45"/>
                    </a:lnTo>
                    <a:cubicBezTo>
                      <a:pt x="111" y="45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7"/>
                      <a:pt x="65" y="130"/>
                    </a:cubicBezTo>
                    <a:close/>
                    <a:moveTo>
                      <a:pt x="58" y="41"/>
                    </a:moveTo>
                    <a:lnTo>
                      <a:pt x="58" y="41"/>
                    </a:lnTo>
                    <a:cubicBezTo>
                      <a:pt x="90" y="24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0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8" y="117"/>
                      <a:pt x="174" y="121"/>
                      <a:pt x="168" y="124"/>
                    </a:cubicBezTo>
                    <a:lnTo>
                      <a:pt x="168" y="124"/>
                    </a:lnTo>
                    <a:cubicBezTo>
                      <a:pt x="176" y="130"/>
                      <a:pt x="178" y="143"/>
                      <a:pt x="168" y="147"/>
                    </a:cubicBezTo>
                    <a:lnTo>
                      <a:pt x="168" y="147"/>
                    </a:lnTo>
                    <a:cubicBezTo>
                      <a:pt x="133" y="167"/>
                      <a:pt x="75" y="185"/>
                      <a:pt x="36" y="142"/>
                    </a:cubicBezTo>
                    <a:lnTo>
                      <a:pt x="36" y="142"/>
                    </a:lnTo>
                    <a:cubicBezTo>
                      <a:pt x="0" y="104"/>
                      <a:pt x="25" y="59"/>
                      <a:pt x="58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0" name="Freeform 216">
                <a:extLst>
                  <a:ext uri="{FF2B5EF4-FFF2-40B4-BE49-F238E27FC236}">
                    <a16:creationId xmlns:a16="http://schemas.microsoft.com/office/drawing/2014/main" id="{698E9F09-ABA7-5F44-AE74-41163B075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2706" y="5203468"/>
                <a:ext cx="77124" cy="65393"/>
              </a:xfrm>
              <a:custGeom>
                <a:avLst/>
                <a:gdLst>
                  <a:gd name="T0" fmla="*/ 129 w 178"/>
                  <a:gd name="T1" fmla="*/ 60 h 148"/>
                  <a:gd name="T2" fmla="*/ 129 w 178"/>
                  <a:gd name="T3" fmla="*/ 60 h 148"/>
                  <a:gd name="T4" fmla="*/ 88 w 178"/>
                  <a:gd name="T5" fmla="*/ 33 h 148"/>
                  <a:gd name="T6" fmla="*/ 88 w 178"/>
                  <a:gd name="T7" fmla="*/ 33 h 148"/>
                  <a:gd name="T8" fmla="*/ 58 w 178"/>
                  <a:gd name="T9" fmla="*/ 41 h 148"/>
                  <a:gd name="T10" fmla="*/ 58 w 178"/>
                  <a:gd name="T11" fmla="*/ 41 h 148"/>
                  <a:gd name="T12" fmla="*/ 22 w 178"/>
                  <a:gd name="T13" fmla="*/ 76 h 148"/>
                  <a:gd name="T14" fmla="*/ 22 w 178"/>
                  <a:gd name="T15" fmla="*/ 76 h 148"/>
                  <a:gd name="T16" fmla="*/ 46 w 178"/>
                  <a:gd name="T17" fmla="*/ 117 h 148"/>
                  <a:gd name="T18" fmla="*/ 46 w 178"/>
                  <a:gd name="T19" fmla="*/ 117 h 148"/>
                  <a:gd name="T20" fmla="*/ 63 w 178"/>
                  <a:gd name="T21" fmla="*/ 117 h 148"/>
                  <a:gd name="T22" fmla="*/ 63 w 178"/>
                  <a:gd name="T23" fmla="*/ 117 h 148"/>
                  <a:gd name="T24" fmla="*/ 129 w 178"/>
                  <a:gd name="T25" fmla="*/ 60 h 148"/>
                  <a:gd name="T26" fmla="*/ 97 w 178"/>
                  <a:gd name="T27" fmla="*/ 144 h 148"/>
                  <a:gd name="T28" fmla="*/ 97 w 178"/>
                  <a:gd name="T29" fmla="*/ 144 h 148"/>
                  <a:gd name="T30" fmla="*/ 0 w 178"/>
                  <a:gd name="T31" fmla="*/ 88 h 148"/>
                  <a:gd name="T32" fmla="*/ 0 w 178"/>
                  <a:gd name="T33" fmla="*/ 88 h 148"/>
                  <a:gd name="T34" fmla="*/ 17 w 178"/>
                  <a:gd name="T35" fmla="*/ 29 h 148"/>
                  <a:gd name="T36" fmla="*/ 17 w 178"/>
                  <a:gd name="T37" fmla="*/ 29 h 148"/>
                  <a:gd name="T38" fmla="*/ 31 w 178"/>
                  <a:gd name="T39" fmla="*/ 22 h 148"/>
                  <a:gd name="T40" fmla="*/ 31 w 178"/>
                  <a:gd name="T41" fmla="*/ 22 h 148"/>
                  <a:gd name="T42" fmla="*/ 41 w 178"/>
                  <a:gd name="T43" fmla="*/ 1 h 148"/>
                  <a:gd name="T44" fmla="*/ 41 w 178"/>
                  <a:gd name="T45" fmla="*/ 1 h 148"/>
                  <a:gd name="T46" fmla="*/ 160 w 178"/>
                  <a:gd name="T47" fmla="*/ 62 h 148"/>
                  <a:gd name="T48" fmla="*/ 160 w 178"/>
                  <a:gd name="T49" fmla="*/ 62 h 148"/>
                  <a:gd name="T50" fmla="*/ 97 w 178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19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3" y="88"/>
                      <a:pt x="35" y="112"/>
                      <a:pt x="46" y="117"/>
                    </a:cubicBezTo>
                    <a:lnTo>
                      <a:pt x="46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8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0" y="25"/>
                      <a:pt x="26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4" y="140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1" name="Freeform 217">
                <a:extLst>
                  <a:ext uri="{FF2B5EF4-FFF2-40B4-BE49-F238E27FC236}">
                    <a16:creationId xmlns:a16="http://schemas.microsoft.com/office/drawing/2014/main" id="{45FBA4C8-D863-1C47-BE57-83505D52C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4873" y="5187951"/>
                <a:ext cx="74889" cy="101773"/>
              </a:xfrm>
              <a:custGeom>
                <a:avLst/>
                <a:gdLst>
                  <a:gd name="T0" fmla="*/ 43900 w 174"/>
                  <a:gd name="T1" fmla="*/ 20355 h 235"/>
                  <a:gd name="T2" fmla="*/ 43900 w 174"/>
                  <a:gd name="T3" fmla="*/ 20355 h 235"/>
                  <a:gd name="T4" fmla="*/ 24533 w 174"/>
                  <a:gd name="T5" fmla="*/ 30748 h 235"/>
                  <a:gd name="T6" fmla="*/ 24533 w 174"/>
                  <a:gd name="T7" fmla="*/ 30748 h 235"/>
                  <a:gd name="T8" fmla="*/ 20659 w 174"/>
                  <a:gd name="T9" fmla="*/ 46772 h 235"/>
                  <a:gd name="T10" fmla="*/ 20659 w 174"/>
                  <a:gd name="T11" fmla="*/ 46772 h 235"/>
                  <a:gd name="T12" fmla="*/ 25824 w 174"/>
                  <a:gd name="T13" fmla="*/ 72324 h 235"/>
                  <a:gd name="T14" fmla="*/ 25824 w 174"/>
                  <a:gd name="T15" fmla="*/ 72324 h 235"/>
                  <a:gd name="T16" fmla="*/ 46052 w 174"/>
                  <a:gd name="T17" fmla="*/ 72757 h 235"/>
                  <a:gd name="T18" fmla="*/ 46052 w 174"/>
                  <a:gd name="T19" fmla="*/ 72757 h 235"/>
                  <a:gd name="T20" fmla="*/ 49926 w 174"/>
                  <a:gd name="T21" fmla="*/ 65828 h 235"/>
                  <a:gd name="T22" fmla="*/ 49926 w 174"/>
                  <a:gd name="T23" fmla="*/ 65828 h 235"/>
                  <a:gd name="T24" fmla="*/ 43900 w 174"/>
                  <a:gd name="T25" fmla="*/ 20355 h 235"/>
                  <a:gd name="T26" fmla="*/ 67572 w 174"/>
                  <a:gd name="T27" fmla="*/ 58032 h 235"/>
                  <a:gd name="T28" fmla="*/ 67572 w 174"/>
                  <a:gd name="T29" fmla="*/ 58032 h 235"/>
                  <a:gd name="T30" fmla="*/ 24533 w 174"/>
                  <a:gd name="T31" fmla="*/ 85749 h 235"/>
                  <a:gd name="T32" fmla="*/ 24533 w 174"/>
                  <a:gd name="T33" fmla="*/ 85749 h 235"/>
                  <a:gd name="T34" fmla="*/ 6886 w 174"/>
                  <a:gd name="T35" fmla="*/ 61930 h 235"/>
                  <a:gd name="T36" fmla="*/ 6886 w 174"/>
                  <a:gd name="T37" fmla="*/ 61930 h 235"/>
                  <a:gd name="T38" fmla="*/ 7317 w 174"/>
                  <a:gd name="T39" fmla="*/ 53268 h 235"/>
                  <a:gd name="T40" fmla="*/ 7317 w 174"/>
                  <a:gd name="T41" fmla="*/ 53268 h 235"/>
                  <a:gd name="T42" fmla="*/ 1722 w 174"/>
                  <a:gd name="T43" fmla="*/ 43308 h 235"/>
                  <a:gd name="T44" fmla="*/ 1722 w 174"/>
                  <a:gd name="T45" fmla="*/ 43308 h 235"/>
                  <a:gd name="T46" fmla="*/ 51217 w 174"/>
                  <a:gd name="T47" fmla="*/ 6929 h 235"/>
                  <a:gd name="T48" fmla="*/ 51217 w 174"/>
                  <a:gd name="T49" fmla="*/ 6929 h 235"/>
                  <a:gd name="T50" fmla="*/ 67572 w 174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5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7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7"/>
                    </a:cubicBezTo>
                    <a:cubicBezTo>
                      <a:pt x="69" y="173"/>
                      <a:pt x="96" y="176"/>
                      <a:pt x="107" y="168"/>
                    </a:cubicBezTo>
                    <a:cubicBezTo>
                      <a:pt x="111" y="166"/>
                      <a:pt x="113" y="156"/>
                      <a:pt x="116" y="152"/>
                    </a:cubicBezTo>
                    <a:cubicBezTo>
                      <a:pt x="130" y="123"/>
                      <a:pt x="157" y="51"/>
                      <a:pt x="102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0" y="172"/>
                      <a:pt x="106" y="234"/>
                      <a:pt x="57" y="198"/>
                    </a:cubicBezTo>
                    <a:cubicBezTo>
                      <a:pt x="40" y="185"/>
                      <a:pt x="20" y="166"/>
                      <a:pt x="16" y="143"/>
                    </a:cubicBezTo>
                    <a:cubicBezTo>
                      <a:pt x="14" y="137"/>
                      <a:pt x="16" y="130"/>
                      <a:pt x="17" y="123"/>
                    </a:cubicBezTo>
                    <a:cubicBezTo>
                      <a:pt x="8" y="122"/>
                      <a:pt x="0" y="112"/>
                      <a:pt x="4" y="100"/>
                    </a:cubicBezTo>
                    <a:cubicBezTo>
                      <a:pt x="25" y="56"/>
                      <a:pt x="62" y="0"/>
                      <a:pt x="119" y="16"/>
                    </a:cubicBezTo>
                    <a:cubicBezTo>
                      <a:pt x="170" y="30"/>
                      <a:pt x="173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2" name="Freeform 218">
                <a:extLst>
                  <a:ext uri="{FF2B5EF4-FFF2-40B4-BE49-F238E27FC236}">
                    <a16:creationId xmlns:a16="http://schemas.microsoft.com/office/drawing/2014/main" id="{7B1BA7A5-FE2C-1549-8C91-5FCAAE8FA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5076" y="5193296"/>
                <a:ext cx="87310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5 w 203"/>
                  <a:gd name="T21" fmla="*/ 50 h 196"/>
                  <a:gd name="T22" fmla="*/ 125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6 w 203"/>
                  <a:gd name="T43" fmla="*/ 166 h 196"/>
                  <a:gd name="T44" fmla="*/ 166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7" y="138"/>
                      <a:pt x="127" y="136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80" y="106"/>
                      <a:pt x="176" y="82"/>
                    </a:cubicBezTo>
                    <a:lnTo>
                      <a:pt x="176" y="82"/>
                    </a:lnTo>
                    <a:cubicBezTo>
                      <a:pt x="175" y="69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8" y="45"/>
                      <a:pt x="130" y="49"/>
                      <a:pt x="125" y="50"/>
                    </a:cubicBezTo>
                    <a:lnTo>
                      <a:pt x="125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2"/>
                      <a:pt x="202" y="109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0" y="182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3" name="Freeform 219">
                <a:extLst>
                  <a:ext uri="{FF2B5EF4-FFF2-40B4-BE49-F238E27FC236}">
                    <a16:creationId xmlns:a16="http://schemas.microsoft.com/office/drawing/2014/main" id="{FF732F64-701B-BA4B-A79A-541DBFEEC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1493" y="5187951"/>
                <a:ext cx="76810" cy="103694"/>
              </a:xfrm>
              <a:custGeom>
                <a:avLst/>
                <a:gdLst>
                  <a:gd name="T0" fmla="*/ 44515 w 176"/>
                  <a:gd name="T1" fmla="*/ 21530 h 236"/>
                  <a:gd name="T2" fmla="*/ 44515 w 176"/>
                  <a:gd name="T3" fmla="*/ 21530 h 236"/>
                  <a:gd name="T4" fmla="*/ 25312 w 176"/>
                  <a:gd name="T5" fmla="*/ 32075 h 236"/>
                  <a:gd name="T6" fmla="*/ 25312 w 176"/>
                  <a:gd name="T7" fmla="*/ 32075 h 236"/>
                  <a:gd name="T8" fmla="*/ 21385 w 176"/>
                  <a:gd name="T9" fmla="*/ 47893 h 236"/>
                  <a:gd name="T10" fmla="*/ 21385 w 176"/>
                  <a:gd name="T11" fmla="*/ 47893 h 236"/>
                  <a:gd name="T12" fmla="*/ 26185 w 176"/>
                  <a:gd name="T13" fmla="*/ 73816 h 236"/>
                  <a:gd name="T14" fmla="*/ 26185 w 176"/>
                  <a:gd name="T15" fmla="*/ 73816 h 236"/>
                  <a:gd name="T16" fmla="*/ 47133 w 176"/>
                  <a:gd name="T17" fmla="*/ 74695 h 236"/>
                  <a:gd name="T18" fmla="*/ 47133 w 176"/>
                  <a:gd name="T19" fmla="*/ 74695 h 236"/>
                  <a:gd name="T20" fmla="*/ 51061 w 176"/>
                  <a:gd name="T21" fmla="*/ 67225 h 236"/>
                  <a:gd name="T22" fmla="*/ 51061 w 176"/>
                  <a:gd name="T23" fmla="*/ 67225 h 236"/>
                  <a:gd name="T24" fmla="*/ 44515 w 176"/>
                  <a:gd name="T25" fmla="*/ 21530 h 236"/>
                  <a:gd name="T26" fmla="*/ 68954 w 176"/>
                  <a:gd name="T27" fmla="*/ 58877 h 236"/>
                  <a:gd name="T28" fmla="*/ 68954 w 176"/>
                  <a:gd name="T29" fmla="*/ 58877 h 236"/>
                  <a:gd name="T30" fmla="*/ 25312 w 176"/>
                  <a:gd name="T31" fmla="*/ 87876 h 236"/>
                  <a:gd name="T32" fmla="*/ 25312 w 176"/>
                  <a:gd name="T33" fmla="*/ 87876 h 236"/>
                  <a:gd name="T34" fmla="*/ 7419 w 176"/>
                  <a:gd name="T35" fmla="*/ 63710 h 236"/>
                  <a:gd name="T36" fmla="*/ 7419 w 176"/>
                  <a:gd name="T37" fmla="*/ 63710 h 236"/>
                  <a:gd name="T38" fmla="*/ 7856 w 176"/>
                  <a:gd name="T39" fmla="*/ 54923 h 236"/>
                  <a:gd name="T40" fmla="*/ 7856 w 176"/>
                  <a:gd name="T41" fmla="*/ 54923 h 236"/>
                  <a:gd name="T42" fmla="*/ 2182 w 176"/>
                  <a:gd name="T43" fmla="*/ 44378 h 236"/>
                  <a:gd name="T44" fmla="*/ 2182 w 176"/>
                  <a:gd name="T45" fmla="*/ 44378 h 236"/>
                  <a:gd name="T46" fmla="*/ 52807 w 176"/>
                  <a:gd name="T47" fmla="*/ 7030 h 236"/>
                  <a:gd name="T48" fmla="*/ 52807 w 176"/>
                  <a:gd name="T49" fmla="*/ 7030 h 236"/>
                  <a:gd name="T50" fmla="*/ 68954 w 176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6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6"/>
                      <a:pt x="70" y="58"/>
                      <a:pt x="58" y="73"/>
                    </a:cubicBezTo>
                    <a:cubicBezTo>
                      <a:pt x="60" y="86"/>
                      <a:pt x="54" y="95"/>
                      <a:pt x="49" y="109"/>
                    </a:cubicBezTo>
                    <a:cubicBezTo>
                      <a:pt x="39" y="130"/>
                      <a:pt x="39" y="153"/>
                      <a:pt x="60" y="168"/>
                    </a:cubicBezTo>
                    <a:cubicBezTo>
                      <a:pt x="70" y="175"/>
                      <a:pt x="97" y="178"/>
                      <a:pt x="108" y="170"/>
                    </a:cubicBezTo>
                    <a:cubicBezTo>
                      <a:pt x="112" y="166"/>
                      <a:pt x="114" y="157"/>
                      <a:pt x="117" y="153"/>
                    </a:cubicBezTo>
                    <a:cubicBezTo>
                      <a:pt x="131" y="125"/>
                      <a:pt x="158" y="53"/>
                      <a:pt x="102" y="49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4"/>
                      <a:pt x="108" y="235"/>
                      <a:pt x="58" y="200"/>
                    </a:cubicBezTo>
                    <a:cubicBezTo>
                      <a:pt x="41" y="187"/>
                      <a:pt x="21" y="166"/>
                      <a:pt x="17" y="145"/>
                    </a:cubicBezTo>
                    <a:cubicBezTo>
                      <a:pt x="16" y="138"/>
                      <a:pt x="17" y="132"/>
                      <a:pt x="18" y="125"/>
                    </a:cubicBezTo>
                    <a:cubicBezTo>
                      <a:pt x="10" y="122"/>
                      <a:pt x="0" y="113"/>
                      <a:pt x="5" y="101"/>
                    </a:cubicBezTo>
                    <a:cubicBezTo>
                      <a:pt x="26" y="58"/>
                      <a:pt x="63" y="0"/>
                      <a:pt x="121" y="16"/>
                    </a:cubicBezTo>
                    <a:cubicBezTo>
                      <a:pt x="171" y="32"/>
                      <a:pt x="175" y="94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4" name="Freeform 220">
                <a:extLst>
                  <a:ext uri="{FF2B5EF4-FFF2-40B4-BE49-F238E27FC236}">
                    <a16:creationId xmlns:a16="http://schemas.microsoft.com/office/drawing/2014/main" id="{00CEB2AB-CF24-4247-9190-F52BD3983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8104" y="5204922"/>
                <a:ext cx="77123" cy="65392"/>
              </a:xfrm>
              <a:custGeom>
                <a:avLst/>
                <a:gdLst>
                  <a:gd name="T0" fmla="*/ 130 w 178"/>
                  <a:gd name="T1" fmla="*/ 62 h 149"/>
                  <a:gd name="T2" fmla="*/ 130 w 178"/>
                  <a:gd name="T3" fmla="*/ 62 h 149"/>
                  <a:gd name="T4" fmla="*/ 88 w 178"/>
                  <a:gd name="T5" fmla="*/ 33 h 149"/>
                  <a:gd name="T6" fmla="*/ 88 w 178"/>
                  <a:gd name="T7" fmla="*/ 33 h 149"/>
                  <a:gd name="T8" fmla="*/ 58 w 178"/>
                  <a:gd name="T9" fmla="*/ 42 h 149"/>
                  <a:gd name="T10" fmla="*/ 58 w 178"/>
                  <a:gd name="T11" fmla="*/ 42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8 h 149"/>
                  <a:gd name="T18" fmla="*/ 47 w 178"/>
                  <a:gd name="T19" fmla="*/ 118 h 149"/>
                  <a:gd name="T20" fmla="*/ 63 w 178"/>
                  <a:gd name="T21" fmla="*/ 119 h 149"/>
                  <a:gd name="T22" fmla="*/ 63 w 178"/>
                  <a:gd name="T23" fmla="*/ 119 h 149"/>
                  <a:gd name="T24" fmla="*/ 130 w 178"/>
                  <a:gd name="T25" fmla="*/ 62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30 h 149"/>
                  <a:gd name="T36" fmla="*/ 17 w 178"/>
                  <a:gd name="T37" fmla="*/ 30 h 149"/>
                  <a:gd name="T38" fmla="*/ 31 w 178"/>
                  <a:gd name="T39" fmla="*/ 23 h 149"/>
                  <a:gd name="T40" fmla="*/ 31 w 178"/>
                  <a:gd name="T41" fmla="*/ 23 h 149"/>
                  <a:gd name="T42" fmla="*/ 42 w 178"/>
                  <a:gd name="T43" fmla="*/ 2 h 149"/>
                  <a:gd name="T44" fmla="*/ 42 w 178"/>
                  <a:gd name="T45" fmla="*/ 2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4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1" y="40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7" y="113"/>
                      <a:pt x="47" y="118"/>
                    </a:cubicBezTo>
                    <a:lnTo>
                      <a:pt x="47" y="118"/>
                    </a:lnTo>
                    <a:cubicBezTo>
                      <a:pt x="51" y="119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8"/>
                      <a:pt x="155" y="110"/>
                      <a:pt x="130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9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3"/>
                      <a:pt x="31" y="23"/>
                    </a:cubicBezTo>
                    <a:lnTo>
                      <a:pt x="31" y="23"/>
                    </a:lnTo>
                    <a:cubicBezTo>
                      <a:pt x="27" y="14"/>
                      <a:pt x="30" y="4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3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5" name="Freeform 221">
                <a:extLst>
                  <a:ext uri="{FF2B5EF4-FFF2-40B4-BE49-F238E27FC236}">
                    <a16:creationId xmlns:a16="http://schemas.microsoft.com/office/drawing/2014/main" id="{91FAE68E-9C17-3C49-ABBF-84AB5BA40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9391" y="5196203"/>
                <a:ext cx="82945" cy="79923"/>
              </a:xfrm>
              <a:custGeom>
                <a:avLst/>
                <a:gdLst>
                  <a:gd name="T0" fmla="*/ 65 w 188"/>
                  <a:gd name="T1" fmla="*/ 131 h 186"/>
                  <a:gd name="T2" fmla="*/ 65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2 w 188"/>
                  <a:gd name="T21" fmla="*/ 51 h 186"/>
                  <a:gd name="T22" fmla="*/ 102 w 188"/>
                  <a:gd name="T23" fmla="*/ 51 h 186"/>
                  <a:gd name="T24" fmla="*/ 65 w 188"/>
                  <a:gd name="T25" fmla="*/ 131 h 186"/>
                  <a:gd name="T26" fmla="*/ 59 w 188"/>
                  <a:gd name="T27" fmla="*/ 40 h 186"/>
                  <a:gd name="T28" fmla="*/ 59 w 188"/>
                  <a:gd name="T29" fmla="*/ 40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7 h 186"/>
                  <a:gd name="T44" fmla="*/ 170 w 188"/>
                  <a:gd name="T45" fmla="*/ 147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81" y="142"/>
                      <a:pt x="98" y="143"/>
                      <a:pt x="113" y="139"/>
                    </a:cubicBezTo>
                    <a:lnTo>
                      <a:pt x="113" y="139"/>
                    </a:lnTo>
                    <a:cubicBezTo>
                      <a:pt x="117" y="130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5" y="109"/>
                      <a:pt x="166" y="93"/>
                      <a:pt x="155" y="73"/>
                    </a:cubicBezTo>
                    <a:lnTo>
                      <a:pt x="155" y="73"/>
                    </a:lnTo>
                    <a:cubicBezTo>
                      <a:pt x="150" y="61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2" y="51"/>
                    </a:cubicBezTo>
                    <a:lnTo>
                      <a:pt x="102" y="51"/>
                    </a:lnTo>
                    <a:cubicBezTo>
                      <a:pt x="77" y="63"/>
                      <a:pt x="21" y="97"/>
                      <a:pt x="65" y="131"/>
                    </a:cubicBezTo>
                    <a:close/>
                    <a:moveTo>
                      <a:pt x="59" y="40"/>
                    </a:moveTo>
                    <a:lnTo>
                      <a:pt x="59" y="40"/>
                    </a:lnTo>
                    <a:cubicBezTo>
                      <a:pt x="90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5" y="121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79" y="143"/>
                      <a:pt x="170" y="147"/>
                    </a:cubicBezTo>
                    <a:lnTo>
                      <a:pt x="170" y="147"/>
                    </a:lnTo>
                    <a:cubicBezTo>
                      <a:pt x="133" y="167"/>
                      <a:pt x="77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6" name="Freeform 222">
                <a:extLst>
                  <a:ext uri="{FF2B5EF4-FFF2-40B4-BE49-F238E27FC236}">
                    <a16:creationId xmlns:a16="http://schemas.microsoft.com/office/drawing/2014/main" id="{BF182872-88C9-BC4A-9D5F-EBED568BA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0915" y="5203468"/>
                <a:ext cx="77123" cy="65393"/>
              </a:xfrm>
              <a:custGeom>
                <a:avLst/>
                <a:gdLst>
                  <a:gd name="T0" fmla="*/ 130 w 178"/>
                  <a:gd name="T1" fmla="*/ 61 h 150"/>
                  <a:gd name="T2" fmla="*/ 130 w 178"/>
                  <a:gd name="T3" fmla="*/ 61 h 150"/>
                  <a:gd name="T4" fmla="*/ 89 w 178"/>
                  <a:gd name="T5" fmla="*/ 33 h 150"/>
                  <a:gd name="T6" fmla="*/ 89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4 w 178"/>
                  <a:gd name="T13" fmla="*/ 77 h 150"/>
                  <a:gd name="T14" fmla="*/ 24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1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3 w 178"/>
                  <a:gd name="T39" fmla="*/ 23 h 150"/>
                  <a:gd name="T40" fmla="*/ 33 w 178"/>
                  <a:gd name="T41" fmla="*/ 23 h 150"/>
                  <a:gd name="T42" fmla="*/ 41 w 178"/>
                  <a:gd name="T43" fmla="*/ 2 h 150"/>
                  <a:gd name="T44" fmla="*/ 41 w 178"/>
                  <a:gd name="T45" fmla="*/ 2 h 150"/>
                  <a:gd name="T46" fmla="*/ 162 w 178"/>
                  <a:gd name="T47" fmla="*/ 64 h 150"/>
                  <a:gd name="T48" fmla="*/ 162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1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1" y="40"/>
                      <a:pt x="58" y="41"/>
                    </a:cubicBezTo>
                    <a:lnTo>
                      <a:pt x="58" y="41"/>
                    </a:lnTo>
                    <a:cubicBezTo>
                      <a:pt x="39" y="44"/>
                      <a:pt x="24" y="53"/>
                      <a:pt x="24" y="77"/>
                    </a:cubicBezTo>
                    <a:lnTo>
                      <a:pt x="24" y="77"/>
                    </a:lnTo>
                    <a:cubicBezTo>
                      <a:pt x="25" y="88"/>
                      <a:pt x="37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1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3" y="23"/>
                    </a:cubicBezTo>
                    <a:lnTo>
                      <a:pt x="33" y="23"/>
                    </a:lnTo>
                    <a:cubicBezTo>
                      <a:pt x="27" y="15"/>
                      <a:pt x="31" y="3"/>
                      <a:pt x="41" y="2"/>
                    </a:cubicBezTo>
                    <a:lnTo>
                      <a:pt x="41" y="2"/>
                    </a:lnTo>
                    <a:cubicBezTo>
                      <a:pt x="83" y="0"/>
                      <a:pt x="143" y="7"/>
                      <a:pt x="162" y="64"/>
                    </a:cubicBezTo>
                    <a:lnTo>
                      <a:pt x="162" y="64"/>
                    </a:lnTo>
                    <a:cubicBezTo>
                      <a:pt x="177" y="112"/>
                      <a:pt x="135" y="141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7" name="Freeform 223">
                <a:extLst>
                  <a:ext uri="{FF2B5EF4-FFF2-40B4-BE49-F238E27FC236}">
                    <a16:creationId xmlns:a16="http://schemas.microsoft.com/office/drawing/2014/main" id="{0AA72817-292C-5641-B14D-7DDAAA750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2353" y="5187951"/>
                <a:ext cx="76810" cy="103694"/>
              </a:xfrm>
              <a:custGeom>
                <a:avLst/>
                <a:gdLst>
                  <a:gd name="T0" fmla="*/ 44769 w 175"/>
                  <a:gd name="T1" fmla="*/ 21439 h 237"/>
                  <a:gd name="T2" fmla="*/ 44769 w 175"/>
                  <a:gd name="T3" fmla="*/ 21439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067 h 237"/>
                  <a:gd name="T14" fmla="*/ 26335 w 175"/>
                  <a:gd name="T15" fmla="*/ 73067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4769 w 175"/>
                  <a:gd name="T25" fmla="*/ 21439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7"/>
                      <a:pt x="69" y="58"/>
                      <a:pt x="57" y="72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60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2" y="166"/>
                      <a:pt x="113" y="158"/>
                      <a:pt x="116" y="152"/>
                    </a:cubicBezTo>
                    <a:cubicBezTo>
                      <a:pt x="131" y="123"/>
                      <a:pt x="157" y="54"/>
                      <a:pt x="102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200"/>
                    </a:cubicBezTo>
                    <a:cubicBezTo>
                      <a:pt x="40" y="187"/>
                      <a:pt x="21" y="167"/>
                      <a:pt x="16" y="143"/>
                    </a:cubicBezTo>
                    <a:cubicBezTo>
                      <a:pt x="15" y="137"/>
                      <a:pt x="16" y="131"/>
                      <a:pt x="19" y="125"/>
                    </a:cubicBezTo>
                    <a:cubicBezTo>
                      <a:pt x="10" y="123"/>
                      <a:pt x="0" y="113"/>
                      <a:pt x="6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8" name="Freeform 224">
                <a:extLst>
                  <a:ext uri="{FF2B5EF4-FFF2-40B4-BE49-F238E27FC236}">
                    <a16:creationId xmlns:a16="http://schemas.microsoft.com/office/drawing/2014/main" id="{94BF0DF0-2A45-6243-A956-BBFBE71EB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2015" y="5193296"/>
                <a:ext cx="88765" cy="87190"/>
              </a:xfrm>
              <a:custGeom>
                <a:avLst/>
                <a:gdLst>
                  <a:gd name="T0" fmla="*/ 59 w 204"/>
                  <a:gd name="T1" fmla="*/ 134 h 197"/>
                  <a:gd name="T2" fmla="*/ 59 w 204"/>
                  <a:gd name="T3" fmla="*/ 134 h 197"/>
                  <a:gd name="T4" fmla="*/ 108 w 204"/>
                  <a:gd name="T5" fmla="*/ 150 h 197"/>
                  <a:gd name="T6" fmla="*/ 108 w 204"/>
                  <a:gd name="T7" fmla="*/ 150 h 197"/>
                  <a:gd name="T8" fmla="*/ 142 w 204"/>
                  <a:gd name="T9" fmla="*/ 132 h 197"/>
                  <a:gd name="T10" fmla="*/ 142 w 204"/>
                  <a:gd name="T11" fmla="*/ 132 h 197"/>
                  <a:gd name="T12" fmla="*/ 175 w 204"/>
                  <a:gd name="T13" fmla="*/ 82 h 197"/>
                  <a:gd name="T14" fmla="*/ 175 w 204"/>
                  <a:gd name="T15" fmla="*/ 82 h 197"/>
                  <a:gd name="T16" fmla="*/ 144 w 204"/>
                  <a:gd name="T17" fmla="*/ 46 h 197"/>
                  <a:gd name="T18" fmla="*/ 144 w 204"/>
                  <a:gd name="T19" fmla="*/ 46 h 197"/>
                  <a:gd name="T20" fmla="*/ 125 w 204"/>
                  <a:gd name="T21" fmla="*/ 52 h 197"/>
                  <a:gd name="T22" fmla="*/ 125 w 204"/>
                  <a:gd name="T23" fmla="*/ 52 h 197"/>
                  <a:gd name="T24" fmla="*/ 59 w 204"/>
                  <a:gd name="T25" fmla="*/ 134 h 197"/>
                  <a:gd name="T26" fmla="*/ 83 w 204"/>
                  <a:gd name="T27" fmla="*/ 36 h 197"/>
                  <a:gd name="T28" fmla="*/ 83 w 204"/>
                  <a:gd name="T29" fmla="*/ 36 h 197"/>
                  <a:gd name="T30" fmla="*/ 199 w 204"/>
                  <a:gd name="T31" fmla="*/ 62 h 197"/>
                  <a:gd name="T32" fmla="*/ 199 w 204"/>
                  <a:gd name="T33" fmla="*/ 62 h 197"/>
                  <a:gd name="T34" fmla="*/ 188 w 204"/>
                  <a:gd name="T35" fmla="*/ 131 h 197"/>
                  <a:gd name="T36" fmla="*/ 188 w 204"/>
                  <a:gd name="T37" fmla="*/ 131 h 197"/>
                  <a:gd name="T38" fmla="*/ 172 w 204"/>
                  <a:gd name="T39" fmla="*/ 142 h 197"/>
                  <a:gd name="T40" fmla="*/ 172 w 204"/>
                  <a:gd name="T41" fmla="*/ 142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4 h 197"/>
                  <a:gd name="T48" fmla="*/ 25 w 204"/>
                  <a:gd name="T49" fmla="*/ 144 h 197"/>
                  <a:gd name="T50" fmla="*/ 83 w 204"/>
                  <a:gd name="T51" fmla="*/ 3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3" y="149"/>
                      <a:pt x="90" y="152"/>
                      <a:pt x="108" y="150"/>
                    </a:cubicBezTo>
                    <a:lnTo>
                      <a:pt x="108" y="150"/>
                    </a:lnTo>
                    <a:cubicBezTo>
                      <a:pt x="116" y="140"/>
                      <a:pt x="126" y="137"/>
                      <a:pt x="142" y="132"/>
                    </a:cubicBezTo>
                    <a:lnTo>
                      <a:pt x="142" y="132"/>
                    </a:lnTo>
                    <a:cubicBezTo>
                      <a:pt x="162" y="123"/>
                      <a:pt x="179" y="107"/>
                      <a:pt x="175" y="82"/>
                    </a:cubicBezTo>
                    <a:lnTo>
                      <a:pt x="175" y="82"/>
                    </a:lnTo>
                    <a:cubicBezTo>
                      <a:pt x="174" y="70"/>
                      <a:pt x="157" y="49"/>
                      <a:pt x="144" y="46"/>
                    </a:cubicBezTo>
                    <a:lnTo>
                      <a:pt x="144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2"/>
                      <a:pt x="59" y="134"/>
                    </a:cubicBezTo>
                    <a:close/>
                    <a:moveTo>
                      <a:pt x="83" y="36"/>
                    </a:moveTo>
                    <a:lnTo>
                      <a:pt x="83" y="36"/>
                    </a:lnTo>
                    <a:cubicBezTo>
                      <a:pt x="122" y="20"/>
                      <a:pt x="192" y="0"/>
                      <a:pt x="199" y="62"/>
                    </a:cubicBezTo>
                    <a:lnTo>
                      <a:pt x="199" y="62"/>
                    </a:lnTo>
                    <a:cubicBezTo>
                      <a:pt x="203" y="83"/>
                      <a:pt x="201" y="111"/>
                      <a:pt x="188" y="131"/>
                    </a:cubicBezTo>
                    <a:lnTo>
                      <a:pt x="188" y="131"/>
                    </a:lnTo>
                    <a:cubicBezTo>
                      <a:pt x="184" y="134"/>
                      <a:pt x="179" y="138"/>
                      <a:pt x="172" y="142"/>
                    </a:cubicBezTo>
                    <a:lnTo>
                      <a:pt x="172" y="142"/>
                    </a:lnTo>
                    <a:cubicBezTo>
                      <a:pt x="179" y="149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3"/>
                      <a:pt x="53" y="196"/>
                      <a:pt x="25" y="144"/>
                    </a:cubicBezTo>
                    <a:lnTo>
                      <a:pt x="25" y="144"/>
                    </a:lnTo>
                    <a:cubicBezTo>
                      <a:pt x="0" y="96"/>
                      <a:pt x="42" y="52"/>
                      <a:pt x="83" y="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9" name="Freeform 225">
                <a:extLst>
                  <a:ext uri="{FF2B5EF4-FFF2-40B4-BE49-F238E27FC236}">
                    <a16:creationId xmlns:a16="http://schemas.microsoft.com/office/drawing/2014/main" id="{35097D0F-38B2-3E41-9A93-5A79DC787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0894" y="5189870"/>
                <a:ext cx="76810" cy="103694"/>
              </a:xfrm>
              <a:custGeom>
                <a:avLst/>
                <a:gdLst>
                  <a:gd name="T0" fmla="*/ 45208 w 175"/>
                  <a:gd name="T1" fmla="*/ 21001 h 237"/>
                  <a:gd name="T2" fmla="*/ 45208 w 175"/>
                  <a:gd name="T3" fmla="*/ 21001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507 w 175"/>
                  <a:gd name="T9" fmla="*/ 47690 h 237"/>
                  <a:gd name="T10" fmla="*/ 21507 w 175"/>
                  <a:gd name="T11" fmla="*/ 47690 h 237"/>
                  <a:gd name="T12" fmla="*/ 25896 w 175"/>
                  <a:gd name="T13" fmla="*/ 72630 h 237"/>
                  <a:gd name="T14" fmla="*/ 25896 w 175"/>
                  <a:gd name="T15" fmla="*/ 72630 h 237"/>
                  <a:gd name="T16" fmla="*/ 46964 w 175"/>
                  <a:gd name="T17" fmla="*/ 73505 h 237"/>
                  <a:gd name="T18" fmla="*/ 46964 w 175"/>
                  <a:gd name="T19" fmla="*/ 73505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5208 w 175"/>
                  <a:gd name="T25" fmla="*/ 21001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6630 h 237"/>
                  <a:gd name="T32" fmla="*/ 25457 w 175"/>
                  <a:gd name="T33" fmla="*/ 86630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253 h 237"/>
                  <a:gd name="T40" fmla="*/ 8339 w 175"/>
                  <a:gd name="T41" fmla="*/ 54253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8"/>
                    </a:moveTo>
                    <a:lnTo>
                      <a:pt x="103" y="48"/>
                    </a:lnTo>
                    <a:cubicBezTo>
                      <a:pt x="83" y="47"/>
                      <a:pt x="69" y="57"/>
                      <a:pt x="57" y="72"/>
                    </a:cubicBezTo>
                    <a:cubicBezTo>
                      <a:pt x="59" y="84"/>
                      <a:pt x="53" y="93"/>
                      <a:pt x="49" y="109"/>
                    </a:cubicBezTo>
                    <a:cubicBezTo>
                      <a:pt x="40" y="130"/>
                      <a:pt x="40" y="152"/>
                      <a:pt x="59" y="166"/>
                    </a:cubicBezTo>
                    <a:cubicBezTo>
                      <a:pt x="70" y="173"/>
                      <a:pt x="96" y="177"/>
                      <a:pt x="107" y="168"/>
                    </a:cubicBezTo>
                    <a:cubicBezTo>
                      <a:pt x="112" y="165"/>
                      <a:pt x="113" y="157"/>
                      <a:pt x="116" y="152"/>
                    </a:cubicBezTo>
                    <a:cubicBezTo>
                      <a:pt x="130" y="123"/>
                      <a:pt x="157" y="52"/>
                      <a:pt x="103" y="48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198"/>
                    </a:cubicBezTo>
                    <a:cubicBezTo>
                      <a:pt x="40" y="185"/>
                      <a:pt x="20" y="165"/>
                      <a:pt x="16" y="143"/>
                    </a:cubicBezTo>
                    <a:cubicBezTo>
                      <a:pt x="15" y="136"/>
                      <a:pt x="16" y="131"/>
                      <a:pt x="19" y="124"/>
                    </a:cubicBezTo>
                    <a:cubicBezTo>
                      <a:pt x="9" y="123"/>
                      <a:pt x="0" y="111"/>
                      <a:pt x="6" y="101"/>
                    </a:cubicBezTo>
                    <a:cubicBezTo>
                      <a:pt x="25" y="57"/>
                      <a:pt x="63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0" name="Freeform 226">
                <a:extLst>
                  <a:ext uri="{FF2B5EF4-FFF2-40B4-BE49-F238E27FC236}">
                    <a16:creationId xmlns:a16="http://schemas.microsoft.com/office/drawing/2014/main" id="{84A6DE92-C941-2640-A18F-ECEA70D18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6499" y="5204922"/>
                <a:ext cx="75669" cy="6539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6 h 150"/>
                  <a:gd name="T14" fmla="*/ 24 w 177"/>
                  <a:gd name="T15" fmla="*/ 76 h 150"/>
                  <a:gd name="T16" fmla="*/ 46 w 177"/>
                  <a:gd name="T17" fmla="*/ 118 h 150"/>
                  <a:gd name="T18" fmla="*/ 46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6 h 150"/>
                  <a:gd name="T28" fmla="*/ 97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0 w 177"/>
                  <a:gd name="T39" fmla="*/ 24 h 150"/>
                  <a:gd name="T40" fmla="*/ 30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7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2"/>
                      <a:pt x="71" y="39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3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6" y="118"/>
                    </a:cubicBezTo>
                    <a:lnTo>
                      <a:pt x="46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10"/>
                      <a:pt x="129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0" y="24"/>
                    </a:cubicBezTo>
                    <a:lnTo>
                      <a:pt x="30" y="24"/>
                    </a:lnTo>
                    <a:cubicBezTo>
                      <a:pt x="28" y="16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6" y="112"/>
                      <a:pt x="136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1" name="Freeform 227">
                <a:extLst>
                  <a:ext uri="{FF2B5EF4-FFF2-40B4-BE49-F238E27FC236}">
                    <a16:creationId xmlns:a16="http://schemas.microsoft.com/office/drawing/2014/main" id="{97766396-6A7C-C549-89A8-669064C56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6331" y="5196203"/>
                <a:ext cx="82944" cy="79923"/>
              </a:xfrm>
              <a:custGeom>
                <a:avLst/>
                <a:gdLst>
                  <a:gd name="T0" fmla="*/ 66 w 189"/>
                  <a:gd name="T1" fmla="*/ 131 h 187"/>
                  <a:gd name="T2" fmla="*/ 66 w 189"/>
                  <a:gd name="T3" fmla="*/ 131 h 187"/>
                  <a:gd name="T4" fmla="*/ 115 w 189"/>
                  <a:gd name="T5" fmla="*/ 140 h 187"/>
                  <a:gd name="T6" fmla="*/ 115 w 189"/>
                  <a:gd name="T7" fmla="*/ 140 h 187"/>
                  <a:gd name="T8" fmla="*/ 140 w 189"/>
                  <a:gd name="T9" fmla="*/ 119 h 187"/>
                  <a:gd name="T10" fmla="*/ 140 w 189"/>
                  <a:gd name="T11" fmla="*/ 119 h 187"/>
                  <a:gd name="T12" fmla="*/ 157 w 189"/>
                  <a:gd name="T13" fmla="*/ 73 h 187"/>
                  <a:gd name="T14" fmla="*/ 157 w 189"/>
                  <a:gd name="T15" fmla="*/ 73 h 187"/>
                  <a:gd name="T16" fmla="*/ 117 w 189"/>
                  <a:gd name="T17" fmla="*/ 46 h 187"/>
                  <a:gd name="T18" fmla="*/ 117 w 189"/>
                  <a:gd name="T19" fmla="*/ 46 h 187"/>
                  <a:gd name="T20" fmla="*/ 102 w 189"/>
                  <a:gd name="T21" fmla="*/ 52 h 187"/>
                  <a:gd name="T22" fmla="*/ 102 w 189"/>
                  <a:gd name="T23" fmla="*/ 52 h 187"/>
                  <a:gd name="T24" fmla="*/ 66 w 189"/>
                  <a:gd name="T25" fmla="*/ 131 h 187"/>
                  <a:gd name="T26" fmla="*/ 59 w 189"/>
                  <a:gd name="T27" fmla="*/ 43 h 187"/>
                  <a:gd name="T28" fmla="*/ 59 w 189"/>
                  <a:gd name="T29" fmla="*/ 43 h 187"/>
                  <a:gd name="T30" fmla="*/ 173 w 189"/>
                  <a:gd name="T31" fmla="*/ 52 h 187"/>
                  <a:gd name="T32" fmla="*/ 173 w 189"/>
                  <a:gd name="T33" fmla="*/ 52 h 187"/>
                  <a:gd name="T34" fmla="*/ 180 w 189"/>
                  <a:gd name="T35" fmla="*/ 114 h 187"/>
                  <a:gd name="T36" fmla="*/ 180 w 189"/>
                  <a:gd name="T37" fmla="*/ 114 h 187"/>
                  <a:gd name="T38" fmla="*/ 171 w 189"/>
                  <a:gd name="T39" fmla="*/ 126 h 187"/>
                  <a:gd name="T40" fmla="*/ 171 w 189"/>
                  <a:gd name="T41" fmla="*/ 126 h 187"/>
                  <a:gd name="T42" fmla="*/ 171 w 189"/>
                  <a:gd name="T43" fmla="*/ 148 h 187"/>
                  <a:gd name="T44" fmla="*/ 171 w 189"/>
                  <a:gd name="T45" fmla="*/ 148 h 187"/>
                  <a:gd name="T46" fmla="*/ 37 w 189"/>
                  <a:gd name="T47" fmla="*/ 144 h 187"/>
                  <a:gd name="T48" fmla="*/ 37 w 189"/>
                  <a:gd name="T49" fmla="*/ 144 h 187"/>
                  <a:gd name="T50" fmla="*/ 59 w 189"/>
                  <a:gd name="T51" fmla="*/ 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9" h="187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2" y="144"/>
                      <a:pt x="99" y="144"/>
                      <a:pt x="115" y="140"/>
                    </a:cubicBezTo>
                    <a:lnTo>
                      <a:pt x="115" y="140"/>
                    </a:lnTo>
                    <a:cubicBezTo>
                      <a:pt x="119" y="130"/>
                      <a:pt x="128" y="127"/>
                      <a:pt x="140" y="119"/>
                    </a:cubicBezTo>
                    <a:lnTo>
                      <a:pt x="140" y="119"/>
                    </a:lnTo>
                    <a:cubicBezTo>
                      <a:pt x="155" y="110"/>
                      <a:pt x="166" y="96"/>
                      <a:pt x="157" y="73"/>
                    </a:cubicBezTo>
                    <a:lnTo>
                      <a:pt x="157" y="73"/>
                    </a:lnTo>
                    <a:cubicBezTo>
                      <a:pt x="151" y="64"/>
                      <a:pt x="130" y="47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5" y="51"/>
                      <a:pt x="102" y="52"/>
                    </a:cubicBezTo>
                    <a:lnTo>
                      <a:pt x="102" y="52"/>
                    </a:lnTo>
                    <a:cubicBezTo>
                      <a:pt x="78" y="64"/>
                      <a:pt x="23" y="98"/>
                      <a:pt x="66" y="131"/>
                    </a:cubicBezTo>
                    <a:close/>
                    <a:moveTo>
                      <a:pt x="59" y="43"/>
                    </a:moveTo>
                    <a:lnTo>
                      <a:pt x="59" y="43"/>
                    </a:lnTo>
                    <a:cubicBezTo>
                      <a:pt x="91" y="25"/>
                      <a:pt x="148" y="0"/>
                      <a:pt x="173" y="52"/>
                    </a:cubicBezTo>
                    <a:lnTo>
                      <a:pt x="173" y="52"/>
                    </a:lnTo>
                    <a:cubicBezTo>
                      <a:pt x="180" y="71"/>
                      <a:pt x="188" y="96"/>
                      <a:pt x="180" y="114"/>
                    </a:cubicBezTo>
                    <a:lnTo>
                      <a:pt x="180" y="114"/>
                    </a:lnTo>
                    <a:cubicBezTo>
                      <a:pt x="179" y="119"/>
                      <a:pt x="175" y="123"/>
                      <a:pt x="171" y="126"/>
                    </a:cubicBezTo>
                    <a:lnTo>
                      <a:pt x="171" y="126"/>
                    </a:lnTo>
                    <a:cubicBezTo>
                      <a:pt x="178" y="131"/>
                      <a:pt x="180" y="144"/>
                      <a:pt x="171" y="148"/>
                    </a:cubicBezTo>
                    <a:lnTo>
                      <a:pt x="171" y="148"/>
                    </a:lnTo>
                    <a:cubicBezTo>
                      <a:pt x="134" y="168"/>
                      <a:pt x="78" y="186"/>
                      <a:pt x="37" y="144"/>
                    </a:cubicBezTo>
                    <a:lnTo>
                      <a:pt x="37" y="144"/>
                    </a:lnTo>
                    <a:cubicBezTo>
                      <a:pt x="0" y="105"/>
                      <a:pt x="27" y="61"/>
                      <a:pt x="59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2" name="Freeform 228">
                <a:extLst>
                  <a:ext uri="{FF2B5EF4-FFF2-40B4-BE49-F238E27FC236}">
                    <a16:creationId xmlns:a16="http://schemas.microsoft.com/office/drawing/2014/main" id="{214061A1-D3FB-4140-8A8F-2DCB0DAC1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7853" y="5204922"/>
                <a:ext cx="7857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3 w 179"/>
                  <a:gd name="T21" fmla="*/ 117 h 148"/>
                  <a:gd name="T22" fmla="*/ 63 w 179"/>
                  <a:gd name="T23" fmla="*/ 117 h 148"/>
                  <a:gd name="T24" fmla="*/ 129 w 179"/>
                  <a:gd name="T25" fmla="*/ 60 h 148"/>
                  <a:gd name="T26" fmla="*/ 99 w 179"/>
                  <a:gd name="T27" fmla="*/ 144 h 148"/>
                  <a:gd name="T28" fmla="*/ 99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7 w 179"/>
                  <a:gd name="T35" fmla="*/ 29 h 148"/>
                  <a:gd name="T36" fmla="*/ 17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9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9" y="144"/>
                    </a:moveTo>
                    <a:lnTo>
                      <a:pt x="99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2" y="1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2"/>
                      <a:pt x="99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3" name="Freeform 229">
                <a:extLst>
                  <a:ext uri="{FF2B5EF4-FFF2-40B4-BE49-F238E27FC236}">
                    <a16:creationId xmlns:a16="http://schemas.microsoft.com/office/drawing/2014/main" id="{8222667A-8520-AD4D-B984-24B38BE85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5595" y="5187951"/>
                <a:ext cx="76810" cy="103694"/>
              </a:xfrm>
              <a:custGeom>
                <a:avLst/>
                <a:gdLst>
                  <a:gd name="T0" fmla="*/ 45208 w 175"/>
                  <a:gd name="T1" fmla="*/ 21530 h 236"/>
                  <a:gd name="T2" fmla="*/ 45208 w 175"/>
                  <a:gd name="T3" fmla="*/ 21530 h 236"/>
                  <a:gd name="T4" fmla="*/ 25018 w 175"/>
                  <a:gd name="T5" fmla="*/ 32075 h 236"/>
                  <a:gd name="T6" fmla="*/ 25018 w 175"/>
                  <a:gd name="T7" fmla="*/ 3207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816 h 236"/>
                  <a:gd name="T14" fmla="*/ 25896 w 175"/>
                  <a:gd name="T15" fmla="*/ 73816 h 236"/>
                  <a:gd name="T16" fmla="*/ 46964 w 175"/>
                  <a:gd name="T17" fmla="*/ 74695 h 236"/>
                  <a:gd name="T18" fmla="*/ 46964 w 175"/>
                  <a:gd name="T19" fmla="*/ 74695 h 236"/>
                  <a:gd name="T20" fmla="*/ 50914 w 175"/>
                  <a:gd name="T21" fmla="*/ 67225 h 236"/>
                  <a:gd name="T22" fmla="*/ 50914 w 175"/>
                  <a:gd name="T23" fmla="*/ 67225 h 236"/>
                  <a:gd name="T24" fmla="*/ 45208 w 175"/>
                  <a:gd name="T25" fmla="*/ 21530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3710 h 236"/>
                  <a:gd name="T36" fmla="*/ 7023 w 175"/>
                  <a:gd name="T37" fmla="*/ 63710 h 236"/>
                  <a:gd name="T38" fmla="*/ 8339 w 175"/>
                  <a:gd name="T39" fmla="*/ 54923 h 236"/>
                  <a:gd name="T40" fmla="*/ 8339 w 175"/>
                  <a:gd name="T41" fmla="*/ 54923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3" y="95"/>
                      <a:pt x="48" y="109"/>
                    </a:cubicBezTo>
                    <a:cubicBezTo>
                      <a:pt x="40" y="130"/>
                      <a:pt x="40" y="153"/>
                      <a:pt x="59" y="168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4"/>
                      <a:pt x="107" y="235"/>
                      <a:pt x="58" y="200"/>
                    </a:cubicBezTo>
                    <a:cubicBezTo>
                      <a:pt x="40" y="187"/>
                      <a:pt x="20" y="166"/>
                      <a:pt x="16" y="145"/>
                    </a:cubicBezTo>
                    <a:cubicBezTo>
                      <a:pt x="15" y="138"/>
                      <a:pt x="16" y="132"/>
                      <a:pt x="19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2"/>
                      <a:pt x="174" y="94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4" name="Freeform 230">
                <a:extLst>
                  <a:ext uri="{FF2B5EF4-FFF2-40B4-BE49-F238E27FC236}">
                    <a16:creationId xmlns:a16="http://schemas.microsoft.com/office/drawing/2014/main" id="{3C30074B-F349-CF4D-A9DC-24A5A3E74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685" y="5196203"/>
                <a:ext cx="87310" cy="85736"/>
              </a:xfrm>
              <a:custGeom>
                <a:avLst/>
                <a:gdLst>
                  <a:gd name="T0" fmla="*/ 61 w 203"/>
                  <a:gd name="T1" fmla="*/ 134 h 197"/>
                  <a:gd name="T2" fmla="*/ 61 w 203"/>
                  <a:gd name="T3" fmla="*/ 134 h 197"/>
                  <a:gd name="T4" fmla="*/ 108 w 203"/>
                  <a:gd name="T5" fmla="*/ 150 h 197"/>
                  <a:gd name="T6" fmla="*/ 108 w 203"/>
                  <a:gd name="T7" fmla="*/ 150 h 197"/>
                  <a:gd name="T8" fmla="*/ 141 w 203"/>
                  <a:gd name="T9" fmla="*/ 131 h 197"/>
                  <a:gd name="T10" fmla="*/ 141 w 203"/>
                  <a:gd name="T11" fmla="*/ 131 h 197"/>
                  <a:gd name="T12" fmla="*/ 175 w 203"/>
                  <a:gd name="T13" fmla="*/ 81 h 197"/>
                  <a:gd name="T14" fmla="*/ 175 w 203"/>
                  <a:gd name="T15" fmla="*/ 81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1 h 197"/>
                  <a:gd name="T22" fmla="*/ 125 w 203"/>
                  <a:gd name="T23" fmla="*/ 51 h 197"/>
                  <a:gd name="T24" fmla="*/ 61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8 w 203"/>
                  <a:gd name="T31" fmla="*/ 60 h 197"/>
                  <a:gd name="T32" fmla="*/ 198 w 203"/>
                  <a:gd name="T33" fmla="*/ 60 h 197"/>
                  <a:gd name="T34" fmla="*/ 188 w 203"/>
                  <a:gd name="T35" fmla="*/ 130 h 197"/>
                  <a:gd name="T36" fmla="*/ 188 w 203"/>
                  <a:gd name="T37" fmla="*/ 130 h 197"/>
                  <a:gd name="T38" fmla="*/ 172 w 203"/>
                  <a:gd name="T39" fmla="*/ 140 h 197"/>
                  <a:gd name="T40" fmla="*/ 172 w 203"/>
                  <a:gd name="T41" fmla="*/ 140 h 197"/>
                  <a:gd name="T42" fmla="*/ 164 w 203"/>
                  <a:gd name="T43" fmla="*/ 167 h 197"/>
                  <a:gd name="T44" fmla="*/ 164 w 203"/>
                  <a:gd name="T45" fmla="*/ 167 h 197"/>
                  <a:gd name="T46" fmla="*/ 24 w 203"/>
                  <a:gd name="T47" fmla="*/ 143 h 197"/>
                  <a:gd name="T48" fmla="*/ 24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1" y="148"/>
                      <a:pt x="89" y="151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6"/>
                      <a:pt x="141" y="131"/>
                    </a:cubicBezTo>
                    <a:lnTo>
                      <a:pt x="141" y="131"/>
                    </a:lnTo>
                    <a:cubicBezTo>
                      <a:pt x="162" y="121"/>
                      <a:pt x="179" y="106"/>
                      <a:pt x="175" y="81"/>
                    </a:cubicBezTo>
                    <a:lnTo>
                      <a:pt x="175" y="81"/>
                    </a:lnTo>
                    <a:cubicBezTo>
                      <a:pt x="174" y="69"/>
                      <a:pt x="156" y="48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1"/>
                    </a:cubicBezTo>
                    <a:lnTo>
                      <a:pt x="125" y="51"/>
                    </a:lnTo>
                    <a:cubicBezTo>
                      <a:pt x="95" y="60"/>
                      <a:pt x="25" y="92"/>
                      <a:pt x="61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2" y="18"/>
                      <a:pt x="191" y="0"/>
                      <a:pt x="198" y="60"/>
                    </a:cubicBezTo>
                    <a:lnTo>
                      <a:pt x="198" y="60"/>
                    </a:lnTo>
                    <a:cubicBezTo>
                      <a:pt x="202" y="83"/>
                      <a:pt x="201" y="110"/>
                      <a:pt x="188" y="130"/>
                    </a:cubicBezTo>
                    <a:lnTo>
                      <a:pt x="188" y="130"/>
                    </a:lnTo>
                    <a:cubicBezTo>
                      <a:pt x="184" y="134"/>
                      <a:pt x="179" y="138"/>
                      <a:pt x="172" y="140"/>
                    </a:cubicBezTo>
                    <a:lnTo>
                      <a:pt x="172" y="140"/>
                    </a:lnTo>
                    <a:cubicBezTo>
                      <a:pt x="177" y="148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20" y="182"/>
                      <a:pt x="53" y="196"/>
                      <a:pt x="24" y="143"/>
                    </a:cubicBezTo>
                    <a:lnTo>
                      <a:pt x="24" y="143"/>
                    </a:lnTo>
                    <a:cubicBezTo>
                      <a:pt x="0" y="96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5" name="Freeform 231">
                <a:extLst>
                  <a:ext uri="{FF2B5EF4-FFF2-40B4-BE49-F238E27FC236}">
                    <a16:creationId xmlns:a16="http://schemas.microsoft.com/office/drawing/2014/main" id="{F8FEF304-6DB9-4544-B091-A8085240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4136" y="5189870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0629 w 175"/>
                  <a:gd name="T9" fmla="*/ 47893 h 236"/>
                  <a:gd name="T10" fmla="*/ 20629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6964 w 175"/>
                  <a:gd name="T17" fmla="*/ 74255 h 236"/>
                  <a:gd name="T18" fmla="*/ 46964 w 175"/>
                  <a:gd name="T19" fmla="*/ 74255 h 236"/>
                  <a:gd name="T20" fmla="*/ 50914 w 175"/>
                  <a:gd name="T21" fmla="*/ 66786 h 236"/>
                  <a:gd name="T22" fmla="*/ 50914 w 175"/>
                  <a:gd name="T23" fmla="*/ 66786 h 236"/>
                  <a:gd name="T24" fmla="*/ 45208 w 175"/>
                  <a:gd name="T25" fmla="*/ 20651 h 236"/>
                  <a:gd name="T26" fmla="*/ 68471 w 175"/>
                  <a:gd name="T27" fmla="*/ 58877 h 236"/>
                  <a:gd name="T28" fmla="*/ 68471 w 175"/>
                  <a:gd name="T29" fmla="*/ 58877 h 236"/>
                  <a:gd name="T30" fmla="*/ 25457 w 175"/>
                  <a:gd name="T31" fmla="*/ 86998 h 236"/>
                  <a:gd name="T32" fmla="*/ 25457 w 175"/>
                  <a:gd name="T33" fmla="*/ 86998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7900 w 175"/>
                  <a:gd name="T39" fmla="*/ 54044 h 236"/>
                  <a:gd name="T40" fmla="*/ 7900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471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8" y="56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3"/>
                      <a:pt x="156" y="52"/>
                      <a:pt x="103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7" y="235"/>
                      <a:pt x="58" y="198"/>
                    </a:cubicBezTo>
                    <a:cubicBezTo>
                      <a:pt x="40" y="185"/>
                      <a:pt x="21" y="165"/>
                      <a:pt x="16" y="143"/>
                    </a:cubicBezTo>
                    <a:cubicBezTo>
                      <a:pt x="16" y="137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6" name="Freeform 232">
                <a:extLst>
                  <a:ext uri="{FF2B5EF4-FFF2-40B4-BE49-F238E27FC236}">
                    <a16:creationId xmlns:a16="http://schemas.microsoft.com/office/drawing/2014/main" id="{F1E594AB-1A8F-C34D-B4B4-C19C558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0714" y="5204922"/>
                <a:ext cx="7712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7 h 150"/>
                  <a:gd name="T14" fmla="*/ 23 w 178"/>
                  <a:gd name="T15" fmla="*/ 77 h 150"/>
                  <a:gd name="T16" fmla="*/ 48 w 178"/>
                  <a:gd name="T17" fmla="*/ 119 h 150"/>
                  <a:gd name="T18" fmla="*/ 48 w 178"/>
                  <a:gd name="T19" fmla="*/ 119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1 w 178"/>
                  <a:gd name="T31" fmla="*/ 88 h 150"/>
                  <a:gd name="T32" fmla="*/ 1 w 178"/>
                  <a:gd name="T33" fmla="*/ 88 h 150"/>
                  <a:gd name="T34" fmla="*/ 18 w 178"/>
                  <a:gd name="T35" fmla="*/ 29 h 150"/>
                  <a:gd name="T36" fmla="*/ 18 w 178"/>
                  <a:gd name="T37" fmla="*/ 29 h 150"/>
                  <a:gd name="T38" fmla="*/ 33 w 178"/>
                  <a:gd name="T39" fmla="*/ 24 h 150"/>
                  <a:gd name="T40" fmla="*/ 33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2 h 150"/>
                  <a:gd name="T48" fmla="*/ 161 w 178"/>
                  <a:gd name="T49" fmla="*/ 62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4"/>
                      <a:pt x="23" y="54"/>
                      <a:pt x="23" y="77"/>
                    </a:cubicBezTo>
                    <a:lnTo>
                      <a:pt x="23" y="77"/>
                    </a:lnTo>
                    <a:cubicBezTo>
                      <a:pt x="23" y="88"/>
                      <a:pt x="36" y="113"/>
                      <a:pt x="48" y="119"/>
                    </a:cubicBezTo>
                    <a:lnTo>
                      <a:pt x="48" y="119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0" y="119"/>
                      <a:pt x="155" y="109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8"/>
                      <a:pt x="1" y="88"/>
                    </a:cubicBezTo>
                    <a:lnTo>
                      <a:pt x="1" y="88"/>
                    </a:lnTo>
                    <a:cubicBezTo>
                      <a:pt x="0" y="69"/>
                      <a:pt x="4" y="44"/>
                      <a:pt x="18" y="29"/>
                    </a:cubicBezTo>
                    <a:lnTo>
                      <a:pt x="18" y="29"/>
                    </a:lnTo>
                    <a:cubicBezTo>
                      <a:pt x="22" y="27"/>
                      <a:pt x="26" y="24"/>
                      <a:pt x="33" y="24"/>
                    </a:cubicBezTo>
                    <a:lnTo>
                      <a:pt x="33" y="24"/>
                    </a:lnTo>
                    <a:cubicBezTo>
                      <a:pt x="29" y="15"/>
                      <a:pt x="31" y="3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3" y="7"/>
                      <a:pt x="161" y="62"/>
                    </a:cubicBezTo>
                    <a:lnTo>
                      <a:pt x="161" y="62"/>
                    </a:lnTo>
                    <a:cubicBezTo>
                      <a:pt x="177" y="113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7" name="Freeform 233">
                <a:extLst>
                  <a:ext uri="{FF2B5EF4-FFF2-40B4-BE49-F238E27FC236}">
                    <a16:creationId xmlns:a16="http://schemas.microsoft.com/office/drawing/2014/main" id="{F7E35876-9246-EF47-98C5-DC5CDF364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0546" y="5196203"/>
                <a:ext cx="81489" cy="81377"/>
              </a:xfrm>
              <a:custGeom>
                <a:avLst/>
                <a:gdLst>
                  <a:gd name="T0" fmla="*/ 65 w 188"/>
                  <a:gd name="T1" fmla="*/ 131 h 188"/>
                  <a:gd name="T2" fmla="*/ 65 w 188"/>
                  <a:gd name="T3" fmla="*/ 131 h 188"/>
                  <a:gd name="T4" fmla="*/ 112 w 188"/>
                  <a:gd name="T5" fmla="*/ 141 h 188"/>
                  <a:gd name="T6" fmla="*/ 112 w 188"/>
                  <a:gd name="T7" fmla="*/ 141 h 188"/>
                  <a:gd name="T8" fmla="*/ 137 w 188"/>
                  <a:gd name="T9" fmla="*/ 120 h 188"/>
                  <a:gd name="T10" fmla="*/ 137 w 188"/>
                  <a:gd name="T11" fmla="*/ 120 h 188"/>
                  <a:gd name="T12" fmla="*/ 154 w 188"/>
                  <a:gd name="T13" fmla="*/ 74 h 188"/>
                  <a:gd name="T14" fmla="*/ 154 w 188"/>
                  <a:gd name="T15" fmla="*/ 74 h 188"/>
                  <a:gd name="T16" fmla="*/ 116 w 188"/>
                  <a:gd name="T17" fmla="*/ 46 h 188"/>
                  <a:gd name="T18" fmla="*/ 116 w 188"/>
                  <a:gd name="T19" fmla="*/ 46 h 188"/>
                  <a:gd name="T20" fmla="*/ 100 w 188"/>
                  <a:gd name="T21" fmla="*/ 53 h 188"/>
                  <a:gd name="T22" fmla="*/ 100 w 188"/>
                  <a:gd name="T23" fmla="*/ 53 h 188"/>
                  <a:gd name="T24" fmla="*/ 65 w 188"/>
                  <a:gd name="T25" fmla="*/ 131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0 w 188"/>
                  <a:gd name="T35" fmla="*/ 114 h 188"/>
                  <a:gd name="T36" fmla="*/ 180 w 188"/>
                  <a:gd name="T37" fmla="*/ 114 h 188"/>
                  <a:gd name="T38" fmla="*/ 169 w 188"/>
                  <a:gd name="T39" fmla="*/ 126 h 188"/>
                  <a:gd name="T40" fmla="*/ 169 w 188"/>
                  <a:gd name="T41" fmla="*/ 126 h 188"/>
                  <a:gd name="T42" fmla="*/ 169 w 188"/>
                  <a:gd name="T43" fmla="*/ 149 h 188"/>
                  <a:gd name="T44" fmla="*/ 169 w 188"/>
                  <a:gd name="T45" fmla="*/ 149 h 188"/>
                  <a:gd name="T46" fmla="*/ 36 w 188"/>
                  <a:gd name="T47" fmla="*/ 143 h 188"/>
                  <a:gd name="T48" fmla="*/ 36 w 188"/>
                  <a:gd name="T49" fmla="*/ 143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79" y="143"/>
                      <a:pt x="96" y="145"/>
                      <a:pt x="112" y="141"/>
                    </a:cubicBezTo>
                    <a:lnTo>
                      <a:pt x="112" y="141"/>
                    </a:lnTo>
                    <a:cubicBezTo>
                      <a:pt x="117" y="130"/>
                      <a:pt x="125" y="128"/>
                      <a:pt x="137" y="120"/>
                    </a:cubicBezTo>
                    <a:lnTo>
                      <a:pt x="137" y="120"/>
                    </a:lnTo>
                    <a:cubicBezTo>
                      <a:pt x="154" y="110"/>
                      <a:pt x="165" y="95"/>
                      <a:pt x="154" y="74"/>
                    </a:cubicBezTo>
                    <a:lnTo>
                      <a:pt x="154" y="74"/>
                    </a:lnTo>
                    <a:cubicBezTo>
                      <a:pt x="149" y="63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1"/>
                      <a:pt x="100" y="53"/>
                    </a:cubicBezTo>
                    <a:lnTo>
                      <a:pt x="100" y="53"/>
                    </a:lnTo>
                    <a:cubicBezTo>
                      <a:pt x="75" y="64"/>
                      <a:pt x="21" y="99"/>
                      <a:pt x="65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0" y="25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2"/>
                      <a:pt x="187" y="96"/>
                      <a:pt x="180" y="114"/>
                    </a:cubicBezTo>
                    <a:lnTo>
                      <a:pt x="180" y="114"/>
                    </a:lnTo>
                    <a:cubicBezTo>
                      <a:pt x="178" y="118"/>
                      <a:pt x="174" y="122"/>
                      <a:pt x="169" y="126"/>
                    </a:cubicBezTo>
                    <a:lnTo>
                      <a:pt x="169" y="126"/>
                    </a:lnTo>
                    <a:cubicBezTo>
                      <a:pt x="177" y="131"/>
                      <a:pt x="178" y="143"/>
                      <a:pt x="169" y="149"/>
                    </a:cubicBezTo>
                    <a:lnTo>
                      <a:pt x="169" y="149"/>
                    </a:lnTo>
                    <a:cubicBezTo>
                      <a:pt x="133" y="167"/>
                      <a:pt x="75" y="187"/>
                      <a:pt x="36" y="143"/>
                    </a:cubicBezTo>
                    <a:lnTo>
                      <a:pt x="36" y="143"/>
                    </a:lnTo>
                    <a:cubicBezTo>
                      <a:pt x="0" y="105"/>
                      <a:pt x="25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8" name="Freeform 234">
                <a:extLst>
                  <a:ext uri="{FF2B5EF4-FFF2-40B4-BE49-F238E27FC236}">
                    <a16:creationId xmlns:a16="http://schemas.microsoft.com/office/drawing/2014/main" id="{098B9BF4-C03D-F44D-BA18-E64F7ADD0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524" y="5204922"/>
                <a:ext cx="77123" cy="65392"/>
              </a:xfrm>
              <a:custGeom>
                <a:avLst/>
                <a:gdLst>
                  <a:gd name="T0" fmla="*/ 129 w 178"/>
                  <a:gd name="T1" fmla="*/ 61 h 150"/>
                  <a:gd name="T2" fmla="*/ 129 w 178"/>
                  <a:gd name="T3" fmla="*/ 61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2 w 178"/>
                  <a:gd name="T13" fmla="*/ 76 h 150"/>
                  <a:gd name="T14" fmla="*/ 22 w 178"/>
                  <a:gd name="T15" fmla="*/ 76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1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2 w 178"/>
                  <a:gd name="T39" fmla="*/ 22 h 150"/>
                  <a:gd name="T40" fmla="*/ 32 w 178"/>
                  <a:gd name="T41" fmla="*/ 22 h 150"/>
                  <a:gd name="T42" fmla="*/ 42 w 178"/>
                  <a:gd name="T43" fmla="*/ 1 h 150"/>
                  <a:gd name="T44" fmla="*/ 42 w 178"/>
                  <a:gd name="T45" fmla="*/ 1 h 150"/>
                  <a:gd name="T46" fmla="*/ 160 w 178"/>
                  <a:gd name="T47" fmla="*/ 62 h 150"/>
                  <a:gd name="T48" fmla="*/ 160 w 178"/>
                  <a:gd name="T49" fmla="*/ 62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1"/>
                    </a:moveTo>
                    <a:lnTo>
                      <a:pt x="129" y="61"/>
                    </a:lnTo>
                    <a:cubicBezTo>
                      <a:pt x="120" y="43"/>
                      <a:pt x="105" y="36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1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5" y="141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9" name="Freeform 235">
                <a:extLst>
                  <a:ext uri="{FF2B5EF4-FFF2-40B4-BE49-F238E27FC236}">
                    <a16:creationId xmlns:a16="http://schemas.microsoft.com/office/drawing/2014/main" id="{228129DD-FDB4-D04A-8BB7-A69A0688B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4997" y="518987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4242 w 173"/>
                  <a:gd name="T5" fmla="*/ 31502 h 237"/>
                  <a:gd name="T6" fmla="*/ 24242 w 173"/>
                  <a:gd name="T7" fmla="*/ 31502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4675 w 173"/>
                  <a:gd name="T13" fmla="*/ 72630 h 237"/>
                  <a:gd name="T14" fmla="*/ 24675 w 173"/>
                  <a:gd name="T15" fmla="*/ 72630 h 237"/>
                  <a:gd name="T16" fmla="*/ 45886 w 173"/>
                  <a:gd name="T17" fmla="*/ 73505 h 237"/>
                  <a:gd name="T18" fmla="*/ 45886 w 173"/>
                  <a:gd name="T19" fmla="*/ 73505 h 237"/>
                  <a:gd name="T20" fmla="*/ 49782 w 173"/>
                  <a:gd name="T21" fmla="*/ 66504 h 237"/>
                  <a:gd name="T22" fmla="*/ 49782 w 173"/>
                  <a:gd name="T23" fmla="*/ 66504 h 237"/>
                  <a:gd name="T24" fmla="*/ 43722 w 173"/>
                  <a:gd name="T25" fmla="*/ 21001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6630 h 237"/>
                  <a:gd name="T32" fmla="*/ 24242 w 173"/>
                  <a:gd name="T33" fmla="*/ 86630 h 237"/>
                  <a:gd name="T34" fmla="*/ 6493 w 173"/>
                  <a:gd name="T35" fmla="*/ 62566 h 237"/>
                  <a:gd name="T36" fmla="*/ 6493 w 173"/>
                  <a:gd name="T37" fmla="*/ 62566 h 237"/>
                  <a:gd name="T38" fmla="*/ 7359 w 173"/>
                  <a:gd name="T39" fmla="*/ 54253 h 237"/>
                  <a:gd name="T40" fmla="*/ 7359 w 173"/>
                  <a:gd name="T41" fmla="*/ 54253 h 237"/>
                  <a:gd name="T42" fmla="*/ 1299 w 173"/>
                  <a:gd name="T43" fmla="*/ 44190 h 237"/>
                  <a:gd name="T44" fmla="*/ 1299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7" y="57"/>
                      <a:pt x="56" y="72"/>
                    </a:cubicBezTo>
                    <a:cubicBezTo>
                      <a:pt x="57" y="85"/>
                      <a:pt x="52" y="93"/>
                      <a:pt x="47" y="109"/>
                    </a:cubicBezTo>
                    <a:cubicBezTo>
                      <a:pt x="39" y="130"/>
                      <a:pt x="38" y="152"/>
                      <a:pt x="57" y="166"/>
                    </a:cubicBezTo>
                    <a:cubicBezTo>
                      <a:pt x="68" y="173"/>
                      <a:pt x="95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5" y="52"/>
                      <a:pt x="101" y="48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3"/>
                      <a:pt x="106" y="236"/>
                      <a:pt x="56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7" y="124"/>
                    </a:cubicBezTo>
                    <a:cubicBezTo>
                      <a:pt x="7" y="123"/>
                      <a:pt x="0" y="111"/>
                      <a:pt x="3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0" name="Freeform 236">
                <a:extLst>
                  <a:ext uri="{FF2B5EF4-FFF2-40B4-BE49-F238E27FC236}">
                    <a16:creationId xmlns:a16="http://schemas.microsoft.com/office/drawing/2014/main" id="{C72BAD05-7DA6-4240-BD80-935A6A5C0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4625" y="5196203"/>
                <a:ext cx="88765" cy="85736"/>
              </a:xfrm>
              <a:custGeom>
                <a:avLst/>
                <a:gdLst>
                  <a:gd name="T0" fmla="*/ 61 w 203"/>
                  <a:gd name="T1" fmla="*/ 133 h 197"/>
                  <a:gd name="T2" fmla="*/ 61 w 203"/>
                  <a:gd name="T3" fmla="*/ 133 h 197"/>
                  <a:gd name="T4" fmla="*/ 109 w 203"/>
                  <a:gd name="T5" fmla="*/ 149 h 197"/>
                  <a:gd name="T6" fmla="*/ 109 w 203"/>
                  <a:gd name="T7" fmla="*/ 149 h 197"/>
                  <a:gd name="T8" fmla="*/ 142 w 203"/>
                  <a:gd name="T9" fmla="*/ 130 h 197"/>
                  <a:gd name="T10" fmla="*/ 142 w 203"/>
                  <a:gd name="T11" fmla="*/ 130 h 197"/>
                  <a:gd name="T12" fmla="*/ 176 w 203"/>
                  <a:gd name="T13" fmla="*/ 82 h 197"/>
                  <a:gd name="T14" fmla="*/ 176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1 w 203"/>
                  <a:gd name="T25" fmla="*/ 133 h 197"/>
                  <a:gd name="T26" fmla="*/ 84 w 203"/>
                  <a:gd name="T27" fmla="*/ 34 h 197"/>
                  <a:gd name="T28" fmla="*/ 84 w 203"/>
                  <a:gd name="T29" fmla="*/ 34 h 197"/>
                  <a:gd name="T30" fmla="*/ 200 w 203"/>
                  <a:gd name="T31" fmla="*/ 60 h 197"/>
                  <a:gd name="T32" fmla="*/ 200 w 203"/>
                  <a:gd name="T33" fmla="*/ 60 h 197"/>
                  <a:gd name="T34" fmla="*/ 189 w 203"/>
                  <a:gd name="T35" fmla="*/ 129 h 197"/>
                  <a:gd name="T36" fmla="*/ 189 w 203"/>
                  <a:gd name="T37" fmla="*/ 129 h 197"/>
                  <a:gd name="T38" fmla="*/ 174 w 203"/>
                  <a:gd name="T39" fmla="*/ 141 h 197"/>
                  <a:gd name="T40" fmla="*/ 174 w 203"/>
                  <a:gd name="T41" fmla="*/ 141 h 197"/>
                  <a:gd name="T42" fmla="*/ 166 w 203"/>
                  <a:gd name="T43" fmla="*/ 166 h 197"/>
                  <a:gd name="T44" fmla="*/ 166 w 203"/>
                  <a:gd name="T45" fmla="*/ 166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9"/>
                      <a:pt x="89" y="151"/>
                      <a:pt x="109" y="149"/>
                    </a:cubicBezTo>
                    <a:lnTo>
                      <a:pt x="109" y="149"/>
                    </a:lnTo>
                    <a:cubicBezTo>
                      <a:pt x="116" y="139"/>
                      <a:pt x="126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79" y="106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1"/>
                      <a:pt x="61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4" y="20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79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3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1" name="Freeform 237">
                <a:extLst>
                  <a:ext uri="{FF2B5EF4-FFF2-40B4-BE49-F238E27FC236}">
                    <a16:creationId xmlns:a16="http://schemas.microsoft.com/office/drawing/2014/main" id="{531ADD03-77F4-A140-97B4-29C60119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1617" y="5189870"/>
                <a:ext cx="76810" cy="103694"/>
              </a:xfrm>
              <a:custGeom>
                <a:avLst/>
                <a:gdLst>
                  <a:gd name="T0" fmla="*/ 44769 w 175"/>
                  <a:gd name="T1" fmla="*/ 21876 h 237"/>
                  <a:gd name="T2" fmla="*/ 44769 w 175"/>
                  <a:gd name="T3" fmla="*/ 21876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505 h 237"/>
                  <a:gd name="T14" fmla="*/ 26335 w 175"/>
                  <a:gd name="T15" fmla="*/ 73505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475 w 175"/>
                  <a:gd name="T21" fmla="*/ 67379 h 237"/>
                  <a:gd name="T22" fmla="*/ 50475 w 175"/>
                  <a:gd name="T23" fmla="*/ 67379 h 237"/>
                  <a:gd name="T24" fmla="*/ 44769 w 175"/>
                  <a:gd name="T25" fmla="*/ 21876 h 237"/>
                  <a:gd name="T26" fmla="*/ 68910 w 175"/>
                  <a:gd name="T27" fmla="*/ 59066 h 237"/>
                  <a:gd name="T28" fmla="*/ 68910 w 175"/>
                  <a:gd name="T29" fmla="*/ 59066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900 w 175"/>
                  <a:gd name="T39" fmla="*/ 54691 h 237"/>
                  <a:gd name="T40" fmla="*/ 7900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2231 w 175"/>
                  <a:gd name="T47" fmla="*/ 7438 h 237"/>
                  <a:gd name="T48" fmla="*/ 52231 w 175"/>
                  <a:gd name="T49" fmla="*/ 7438 h 237"/>
                  <a:gd name="T50" fmla="*/ 68910 w 175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50"/>
                    </a:moveTo>
                    <a:lnTo>
                      <a:pt x="102" y="50"/>
                    </a:lnTo>
                    <a:cubicBezTo>
                      <a:pt x="83" y="47"/>
                      <a:pt x="69" y="59"/>
                      <a:pt x="57" y="73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39" y="154"/>
                      <a:pt x="60" y="168"/>
                    </a:cubicBezTo>
                    <a:cubicBezTo>
                      <a:pt x="69" y="175"/>
                      <a:pt x="96" y="179"/>
                      <a:pt x="107" y="169"/>
                    </a:cubicBezTo>
                    <a:cubicBezTo>
                      <a:pt x="111" y="167"/>
                      <a:pt x="113" y="158"/>
                      <a:pt x="115" y="154"/>
                    </a:cubicBezTo>
                    <a:cubicBezTo>
                      <a:pt x="131" y="125"/>
                      <a:pt x="157" y="52"/>
                      <a:pt x="102" y="50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6" y="236"/>
                      <a:pt x="57" y="200"/>
                    </a:cubicBezTo>
                    <a:cubicBezTo>
                      <a:pt x="40" y="186"/>
                      <a:pt x="20" y="167"/>
                      <a:pt x="16" y="144"/>
                    </a:cubicBezTo>
                    <a:cubicBezTo>
                      <a:pt x="15" y="138"/>
                      <a:pt x="16" y="131"/>
                      <a:pt x="18" y="125"/>
                    </a:cubicBezTo>
                    <a:cubicBezTo>
                      <a:pt x="8" y="123"/>
                      <a:pt x="0" y="113"/>
                      <a:pt x="4" y="102"/>
                    </a:cubicBezTo>
                    <a:cubicBezTo>
                      <a:pt x="25" y="59"/>
                      <a:pt x="62" y="0"/>
                      <a:pt x="119" y="17"/>
                    </a:cubicBezTo>
                    <a:cubicBezTo>
                      <a:pt x="170" y="33"/>
                      <a:pt x="174" y="95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2" name="Freeform 238">
                <a:extLst>
                  <a:ext uri="{FF2B5EF4-FFF2-40B4-BE49-F238E27FC236}">
                    <a16:creationId xmlns:a16="http://schemas.microsoft.com/office/drawing/2014/main" id="{2E95DE1F-6291-8C43-9555-10E098D34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9108" y="5207828"/>
                <a:ext cx="75669" cy="63939"/>
              </a:xfrm>
              <a:custGeom>
                <a:avLst/>
                <a:gdLst>
                  <a:gd name="T0" fmla="*/ 129 w 178"/>
                  <a:gd name="T1" fmla="*/ 60 h 149"/>
                  <a:gd name="T2" fmla="*/ 129 w 178"/>
                  <a:gd name="T3" fmla="*/ 60 h 149"/>
                  <a:gd name="T4" fmla="*/ 89 w 178"/>
                  <a:gd name="T5" fmla="*/ 33 h 149"/>
                  <a:gd name="T6" fmla="*/ 89 w 178"/>
                  <a:gd name="T7" fmla="*/ 33 h 149"/>
                  <a:gd name="T8" fmla="*/ 59 w 178"/>
                  <a:gd name="T9" fmla="*/ 40 h 149"/>
                  <a:gd name="T10" fmla="*/ 59 w 178"/>
                  <a:gd name="T11" fmla="*/ 40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7 h 149"/>
                  <a:gd name="T18" fmla="*/ 47 w 178"/>
                  <a:gd name="T19" fmla="*/ 117 h 149"/>
                  <a:gd name="T20" fmla="*/ 63 w 178"/>
                  <a:gd name="T21" fmla="*/ 118 h 149"/>
                  <a:gd name="T22" fmla="*/ 63 w 178"/>
                  <a:gd name="T23" fmla="*/ 118 h 149"/>
                  <a:gd name="T24" fmla="*/ 129 w 178"/>
                  <a:gd name="T25" fmla="*/ 60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29 h 149"/>
                  <a:gd name="T36" fmla="*/ 17 w 178"/>
                  <a:gd name="T37" fmla="*/ 29 h 149"/>
                  <a:gd name="T38" fmla="*/ 33 w 178"/>
                  <a:gd name="T39" fmla="*/ 22 h 149"/>
                  <a:gd name="T40" fmla="*/ 33 w 178"/>
                  <a:gd name="T41" fmla="*/ 22 h 149"/>
                  <a:gd name="T42" fmla="*/ 42 w 178"/>
                  <a:gd name="T43" fmla="*/ 1 h 149"/>
                  <a:gd name="T44" fmla="*/ 42 w 178"/>
                  <a:gd name="T45" fmla="*/ 1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0" y="44"/>
                      <a:pt x="105" y="36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9" y="40"/>
                    </a:cubicBezTo>
                    <a:lnTo>
                      <a:pt x="59" y="40"/>
                    </a:lnTo>
                    <a:cubicBezTo>
                      <a:pt x="39" y="43"/>
                      <a:pt x="22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1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0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3"/>
                      <a:pt x="33" y="22"/>
                    </a:cubicBezTo>
                    <a:lnTo>
                      <a:pt x="33" y="22"/>
                    </a:lnTo>
                    <a:cubicBezTo>
                      <a:pt x="29" y="14"/>
                      <a:pt x="30" y="2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1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3" name="Freeform 239">
                <a:extLst>
                  <a:ext uri="{FF2B5EF4-FFF2-40B4-BE49-F238E27FC236}">
                    <a16:creationId xmlns:a16="http://schemas.microsoft.com/office/drawing/2014/main" id="{8AF89111-41DA-4248-9388-308FDAD5D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7485" y="5196203"/>
                <a:ext cx="82945" cy="81377"/>
              </a:xfrm>
              <a:custGeom>
                <a:avLst/>
                <a:gdLst>
                  <a:gd name="T0" fmla="*/ 65 w 188"/>
                  <a:gd name="T1" fmla="*/ 132 h 188"/>
                  <a:gd name="T2" fmla="*/ 65 w 188"/>
                  <a:gd name="T3" fmla="*/ 132 h 188"/>
                  <a:gd name="T4" fmla="*/ 113 w 188"/>
                  <a:gd name="T5" fmla="*/ 140 h 188"/>
                  <a:gd name="T6" fmla="*/ 113 w 188"/>
                  <a:gd name="T7" fmla="*/ 140 h 188"/>
                  <a:gd name="T8" fmla="*/ 138 w 188"/>
                  <a:gd name="T9" fmla="*/ 120 h 188"/>
                  <a:gd name="T10" fmla="*/ 138 w 188"/>
                  <a:gd name="T11" fmla="*/ 120 h 188"/>
                  <a:gd name="T12" fmla="*/ 156 w 188"/>
                  <a:gd name="T13" fmla="*/ 74 h 188"/>
                  <a:gd name="T14" fmla="*/ 156 w 188"/>
                  <a:gd name="T15" fmla="*/ 74 h 188"/>
                  <a:gd name="T16" fmla="*/ 117 w 188"/>
                  <a:gd name="T17" fmla="*/ 46 h 188"/>
                  <a:gd name="T18" fmla="*/ 117 w 188"/>
                  <a:gd name="T19" fmla="*/ 46 h 188"/>
                  <a:gd name="T20" fmla="*/ 102 w 188"/>
                  <a:gd name="T21" fmla="*/ 52 h 188"/>
                  <a:gd name="T22" fmla="*/ 102 w 188"/>
                  <a:gd name="T23" fmla="*/ 52 h 188"/>
                  <a:gd name="T24" fmla="*/ 65 w 188"/>
                  <a:gd name="T25" fmla="*/ 132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1 w 188"/>
                  <a:gd name="T35" fmla="*/ 115 h 188"/>
                  <a:gd name="T36" fmla="*/ 181 w 188"/>
                  <a:gd name="T37" fmla="*/ 115 h 188"/>
                  <a:gd name="T38" fmla="*/ 170 w 188"/>
                  <a:gd name="T39" fmla="*/ 127 h 188"/>
                  <a:gd name="T40" fmla="*/ 170 w 188"/>
                  <a:gd name="T41" fmla="*/ 127 h 188"/>
                  <a:gd name="T42" fmla="*/ 170 w 188"/>
                  <a:gd name="T43" fmla="*/ 149 h 188"/>
                  <a:gd name="T44" fmla="*/ 170 w 188"/>
                  <a:gd name="T45" fmla="*/ 149 h 188"/>
                  <a:gd name="T46" fmla="*/ 36 w 188"/>
                  <a:gd name="T47" fmla="*/ 144 h 188"/>
                  <a:gd name="T48" fmla="*/ 36 w 188"/>
                  <a:gd name="T49" fmla="*/ 144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81" y="144"/>
                      <a:pt x="98" y="144"/>
                      <a:pt x="113" y="140"/>
                    </a:cubicBezTo>
                    <a:lnTo>
                      <a:pt x="113" y="140"/>
                    </a:lnTo>
                    <a:cubicBezTo>
                      <a:pt x="117" y="130"/>
                      <a:pt x="127" y="128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5"/>
                      <a:pt x="156" y="74"/>
                    </a:cubicBezTo>
                    <a:lnTo>
                      <a:pt x="156" y="74"/>
                    </a:lnTo>
                    <a:cubicBezTo>
                      <a:pt x="150" y="63"/>
                      <a:pt x="129" y="46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6" y="50"/>
                      <a:pt x="102" y="52"/>
                    </a:cubicBezTo>
                    <a:lnTo>
                      <a:pt x="102" y="52"/>
                    </a:lnTo>
                    <a:cubicBezTo>
                      <a:pt x="77" y="63"/>
                      <a:pt x="22" y="99"/>
                      <a:pt x="65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1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81" y="71"/>
                      <a:pt x="187" y="96"/>
                      <a:pt x="181" y="115"/>
                    </a:cubicBezTo>
                    <a:lnTo>
                      <a:pt x="181" y="115"/>
                    </a:lnTo>
                    <a:cubicBezTo>
                      <a:pt x="178" y="119"/>
                      <a:pt x="175" y="123"/>
                      <a:pt x="170" y="127"/>
                    </a:cubicBezTo>
                    <a:lnTo>
                      <a:pt x="170" y="127"/>
                    </a:lnTo>
                    <a:cubicBezTo>
                      <a:pt x="177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9"/>
                      <a:pt x="77" y="187"/>
                      <a:pt x="36" y="144"/>
                    </a:cubicBezTo>
                    <a:lnTo>
                      <a:pt x="36" y="144"/>
                    </a:lnTo>
                    <a:cubicBezTo>
                      <a:pt x="0" y="105"/>
                      <a:pt x="27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4" name="Freeform 240">
                <a:extLst>
                  <a:ext uri="{FF2B5EF4-FFF2-40B4-BE49-F238E27FC236}">
                    <a16:creationId xmlns:a16="http://schemas.microsoft.com/office/drawing/2014/main" id="{6DDC5344-AB15-664F-B26E-84E5715C1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0463" y="5204922"/>
                <a:ext cx="7712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4 h 150"/>
                  <a:gd name="T6" fmla="*/ 89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4 w 178"/>
                  <a:gd name="T13" fmla="*/ 76 h 150"/>
                  <a:gd name="T14" fmla="*/ 24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30 w 178"/>
                  <a:gd name="T25" fmla="*/ 62 h 150"/>
                  <a:gd name="T26" fmla="*/ 99 w 178"/>
                  <a:gd name="T27" fmla="*/ 146 h 150"/>
                  <a:gd name="T28" fmla="*/ 99 w 178"/>
                  <a:gd name="T29" fmla="*/ 146 h 150"/>
                  <a:gd name="T30" fmla="*/ 0 w 178"/>
                  <a:gd name="T31" fmla="*/ 89 h 150"/>
                  <a:gd name="T32" fmla="*/ 0 w 178"/>
                  <a:gd name="T33" fmla="*/ 89 h 150"/>
                  <a:gd name="T34" fmla="*/ 17 w 178"/>
                  <a:gd name="T35" fmla="*/ 30 h 150"/>
                  <a:gd name="T36" fmla="*/ 17 w 178"/>
                  <a:gd name="T37" fmla="*/ 30 h 150"/>
                  <a:gd name="T38" fmla="*/ 32 w 178"/>
                  <a:gd name="T39" fmla="*/ 24 h 150"/>
                  <a:gd name="T40" fmla="*/ 32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2 w 178"/>
                  <a:gd name="T47" fmla="*/ 63 h 150"/>
                  <a:gd name="T48" fmla="*/ 162 w 178"/>
                  <a:gd name="T49" fmla="*/ 63 h 150"/>
                  <a:gd name="T50" fmla="*/ 99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89" y="34"/>
                    </a:cubicBezTo>
                    <a:lnTo>
                      <a:pt x="89" y="34"/>
                    </a:lnTo>
                    <a:cubicBezTo>
                      <a:pt x="82" y="42"/>
                      <a:pt x="72" y="39"/>
                      <a:pt x="59" y="42"/>
                    </a:cubicBezTo>
                    <a:lnTo>
                      <a:pt x="59" y="42"/>
                    </a:lnTo>
                    <a:cubicBezTo>
                      <a:pt x="39" y="43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5" y="88"/>
                      <a:pt x="36" y="112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2" y="118"/>
                      <a:pt x="155" y="110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5"/>
                      <a:pt x="32" y="24"/>
                    </a:cubicBezTo>
                    <a:lnTo>
                      <a:pt x="32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2" y="63"/>
                    </a:cubicBezTo>
                    <a:lnTo>
                      <a:pt x="162" y="63"/>
                    </a:lnTo>
                    <a:cubicBezTo>
                      <a:pt x="177" y="112"/>
                      <a:pt x="135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12" name="Group 74">
              <a:extLst>
                <a:ext uri="{FF2B5EF4-FFF2-40B4-BE49-F238E27FC236}">
                  <a16:creationId xmlns:a16="http://schemas.microsoft.com/office/drawing/2014/main" id="{649CBC9D-CEBE-EE43-A622-DE99E55F7C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254" y="6695650"/>
              <a:ext cx="12057080" cy="117460"/>
              <a:chOff x="512708" y="5186030"/>
              <a:chExt cx="11054879" cy="107534"/>
            </a:xfrm>
          </p:grpSpPr>
          <p:sp>
            <p:nvSpPr>
              <p:cNvPr id="100" name="Freeform 169">
                <a:extLst>
                  <a:ext uri="{FF2B5EF4-FFF2-40B4-BE49-F238E27FC236}">
                    <a16:creationId xmlns:a16="http://schemas.microsoft.com/office/drawing/2014/main" id="{4D3FAFEC-05C3-E646-BFAA-6C2F4972D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08" y="5187951"/>
                <a:ext cx="74889" cy="103694"/>
              </a:xfrm>
              <a:custGeom>
                <a:avLst/>
                <a:gdLst>
                  <a:gd name="T0" fmla="*/ 43900 w 174"/>
                  <a:gd name="T1" fmla="*/ 21001 h 237"/>
                  <a:gd name="T2" fmla="*/ 43900 w 174"/>
                  <a:gd name="T3" fmla="*/ 21001 h 237"/>
                  <a:gd name="T4" fmla="*/ 24102 w 174"/>
                  <a:gd name="T5" fmla="*/ 31064 h 237"/>
                  <a:gd name="T6" fmla="*/ 24102 w 174"/>
                  <a:gd name="T7" fmla="*/ 31064 h 237"/>
                  <a:gd name="T8" fmla="*/ 20229 w 174"/>
                  <a:gd name="T9" fmla="*/ 47690 h 237"/>
                  <a:gd name="T10" fmla="*/ 20229 w 174"/>
                  <a:gd name="T11" fmla="*/ 47690 h 237"/>
                  <a:gd name="T12" fmla="*/ 25393 w 174"/>
                  <a:gd name="T13" fmla="*/ 73067 h 237"/>
                  <a:gd name="T14" fmla="*/ 25393 w 174"/>
                  <a:gd name="T15" fmla="*/ 73067 h 237"/>
                  <a:gd name="T16" fmla="*/ 45622 w 174"/>
                  <a:gd name="T17" fmla="*/ 73942 h 237"/>
                  <a:gd name="T18" fmla="*/ 45622 w 174"/>
                  <a:gd name="T19" fmla="*/ 73942 h 237"/>
                  <a:gd name="T20" fmla="*/ 49496 w 174"/>
                  <a:gd name="T21" fmla="*/ 66942 h 237"/>
                  <a:gd name="T22" fmla="*/ 49496 w 174"/>
                  <a:gd name="T23" fmla="*/ 66942 h 237"/>
                  <a:gd name="T24" fmla="*/ 43900 w 174"/>
                  <a:gd name="T25" fmla="*/ 21001 h 237"/>
                  <a:gd name="T26" fmla="*/ 67142 w 174"/>
                  <a:gd name="T27" fmla="*/ 58629 h 237"/>
                  <a:gd name="T28" fmla="*/ 67142 w 174"/>
                  <a:gd name="T29" fmla="*/ 58629 h 237"/>
                  <a:gd name="T30" fmla="*/ 24533 w 174"/>
                  <a:gd name="T31" fmla="*/ 87068 h 237"/>
                  <a:gd name="T32" fmla="*/ 24533 w 174"/>
                  <a:gd name="T33" fmla="*/ 87068 h 237"/>
                  <a:gd name="T34" fmla="*/ 6456 w 174"/>
                  <a:gd name="T35" fmla="*/ 63004 h 237"/>
                  <a:gd name="T36" fmla="*/ 6456 w 174"/>
                  <a:gd name="T37" fmla="*/ 63004 h 237"/>
                  <a:gd name="T38" fmla="*/ 7747 w 174"/>
                  <a:gd name="T39" fmla="*/ 54253 h 237"/>
                  <a:gd name="T40" fmla="*/ 7747 w 174"/>
                  <a:gd name="T41" fmla="*/ 54253 h 237"/>
                  <a:gd name="T42" fmla="*/ 2152 w 174"/>
                  <a:gd name="T43" fmla="*/ 44628 h 237"/>
                  <a:gd name="T44" fmla="*/ 2152 w 174"/>
                  <a:gd name="T45" fmla="*/ 44628 h 237"/>
                  <a:gd name="T46" fmla="*/ 51217 w 174"/>
                  <a:gd name="T47" fmla="*/ 7000 h 237"/>
                  <a:gd name="T48" fmla="*/ 51217 w 174"/>
                  <a:gd name="T49" fmla="*/ 7000 h 237"/>
                  <a:gd name="T50" fmla="*/ 67142 w 174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2" y="46"/>
                      <a:pt x="68" y="57"/>
                      <a:pt x="56" y="71"/>
                    </a:cubicBezTo>
                    <a:cubicBezTo>
                      <a:pt x="59" y="84"/>
                      <a:pt x="54" y="94"/>
                      <a:pt x="47" y="109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9" y="174"/>
                      <a:pt x="96" y="178"/>
                      <a:pt x="106" y="169"/>
                    </a:cubicBezTo>
                    <a:cubicBezTo>
                      <a:pt x="110" y="166"/>
                      <a:pt x="113" y="157"/>
                      <a:pt x="115" y="153"/>
                    </a:cubicBezTo>
                    <a:cubicBezTo>
                      <a:pt x="130" y="124"/>
                      <a:pt x="156" y="53"/>
                      <a:pt x="102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6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0"/>
                      <a:pt x="18" y="124"/>
                    </a:cubicBezTo>
                    <a:cubicBezTo>
                      <a:pt x="8" y="123"/>
                      <a:pt x="0" y="112"/>
                      <a:pt x="5" y="102"/>
                    </a:cubicBezTo>
                    <a:cubicBezTo>
                      <a:pt x="25" y="58"/>
                      <a:pt x="61" y="0"/>
                      <a:pt x="119" y="16"/>
                    </a:cubicBezTo>
                    <a:cubicBezTo>
                      <a:pt x="170" y="31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1" name="Freeform 170">
                <a:extLst>
                  <a:ext uri="{FF2B5EF4-FFF2-40B4-BE49-F238E27FC236}">
                    <a16:creationId xmlns:a16="http://schemas.microsoft.com/office/drawing/2014/main" id="{BE53BBFD-1665-7544-A1E8-BAF9A8A05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511" y="5193296"/>
                <a:ext cx="88776" cy="84283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2" name="Freeform 171">
                <a:extLst>
                  <a:ext uri="{FF2B5EF4-FFF2-40B4-BE49-F238E27FC236}">
                    <a16:creationId xmlns:a16="http://schemas.microsoft.com/office/drawing/2014/main" id="{597E32C5-807F-1E47-A44A-9AB7E41E3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28" y="5187951"/>
                <a:ext cx="76810" cy="101773"/>
              </a:xfrm>
              <a:custGeom>
                <a:avLst/>
                <a:gdLst>
                  <a:gd name="T0" fmla="*/ 45208 w 175"/>
                  <a:gd name="T1" fmla="*/ 20355 h 235"/>
                  <a:gd name="T2" fmla="*/ 45208 w 175"/>
                  <a:gd name="T3" fmla="*/ 20355 h 235"/>
                  <a:gd name="T4" fmla="*/ 25018 w 175"/>
                  <a:gd name="T5" fmla="*/ 30748 h 235"/>
                  <a:gd name="T6" fmla="*/ 25018 w 175"/>
                  <a:gd name="T7" fmla="*/ 30748 h 235"/>
                  <a:gd name="T8" fmla="*/ 21068 w 175"/>
                  <a:gd name="T9" fmla="*/ 46772 h 235"/>
                  <a:gd name="T10" fmla="*/ 21068 w 175"/>
                  <a:gd name="T11" fmla="*/ 46772 h 235"/>
                  <a:gd name="T12" fmla="*/ 26335 w 175"/>
                  <a:gd name="T13" fmla="*/ 71891 h 235"/>
                  <a:gd name="T14" fmla="*/ 26335 w 175"/>
                  <a:gd name="T15" fmla="*/ 71891 h 235"/>
                  <a:gd name="T16" fmla="*/ 46964 w 175"/>
                  <a:gd name="T17" fmla="*/ 72757 h 235"/>
                  <a:gd name="T18" fmla="*/ 46964 w 175"/>
                  <a:gd name="T19" fmla="*/ 72757 h 235"/>
                  <a:gd name="T20" fmla="*/ 50914 w 175"/>
                  <a:gd name="T21" fmla="*/ 65828 h 235"/>
                  <a:gd name="T22" fmla="*/ 50914 w 175"/>
                  <a:gd name="T23" fmla="*/ 65828 h 235"/>
                  <a:gd name="T24" fmla="*/ 45208 w 175"/>
                  <a:gd name="T25" fmla="*/ 20355 h 235"/>
                  <a:gd name="T26" fmla="*/ 68910 w 175"/>
                  <a:gd name="T27" fmla="*/ 58032 h 235"/>
                  <a:gd name="T28" fmla="*/ 68910 w 175"/>
                  <a:gd name="T29" fmla="*/ 58032 h 235"/>
                  <a:gd name="T30" fmla="*/ 25457 w 175"/>
                  <a:gd name="T31" fmla="*/ 85749 h 235"/>
                  <a:gd name="T32" fmla="*/ 25457 w 175"/>
                  <a:gd name="T33" fmla="*/ 85749 h 235"/>
                  <a:gd name="T34" fmla="*/ 7023 w 175"/>
                  <a:gd name="T35" fmla="*/ 61930 h 235"/>
                  <a:gd name="T36" fmla="*/ 7023 w 175"/>
                  <a:gd name="T37" fmla="*/ 61930 h 235"/>
                  <a:gd name="T38" fmla="*/ 8339 w 175"/>
                  <a:gd name="T39" fmla="*/ 53268 h 235"/>
                  <a:gd name="T40" fmla="*/ 8339 w 175"/>
                  <a:gd name="T41" fmla="*/ 53268 h 235"/>
                  <a:gd name="T42" fmla="*/ 2633 w 175"/>
                  <a:gd name="T43" fmla="*/ 43308 h 235"/>
                  <a:gd name="T44" fmla="*/ 2633 w 175"/>
                  <a:gd name="T45" fmla="*/ 43308 h 235"/>
                  <a:gd name="T46" fmla="*/ 52670 w 175"/>
                  <a:gd name="T47" fmla="*/ 6929 h 235"/>
                  <a:gd name="T48" fmla="*/ 52670 w 175"/>
                  <a:gd name="T49" fmla="*/ 6929 h 235"/>
                  <a:gd name="T50" fmla="*/ 68910 w 175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3" name="Freeform 172">
                <a:extLst>
                  <a:ext uri="{FF2B5EF4-FFF2-40B4-BE49-F238E27FC236}">
                    <a16:creationId xmlns:a16="http://schemas.microsoft.com/office/drawing/2014/main" id="{968AF5C2-B769-2742-89F1-F06A14707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976" y="5203468"/>
                <a:ext cx="75678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3 w 177"/>
                  <a:gd name="T13" fmla="*/ 78 h 150"/>
                  <a:gd name="T14" fmla="*/ 23 w 177"/>
                  <a:gd name="T15" fmla="*/ 78 h 150"/>
                  <a:gd name="T16" fmla="*/ 48 w 177"/>
                  <a:gd name="T17" fmla="*/ 118 h 150"/>
                  <a:gd name="T18" fmla="*/ 48 w 177"/>
                  <a:gd name="T19" fmla="*/ 118 h 150"/>
                  <a:gd name="T20" fmla="*/ 63 w 177"/>
                  <a:gd name="T21" fmla="*/ 120 h 150"/>
                  <a:gd name="T22" fmla="*/ 63 w 177"/>
                  <a:gd name="T23" fmla="*/ 120 h 150"/>
                  <a:gd name="T24" fmla="*/ 129 w 177"/>
                  <a:gd name="T25" fmla="*/ 62 h 150"/>
                  <a:gd name="T26" fmla="*/ 98 w 177"/>
                  <a:gd name="T27" fmla="*/ 146 h 150"/>
                  <a:gd name="T28" fmla="*/ 98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8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6"/>
                      <a:pt x="106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88"/>
                      <a:pt x="36" y="113"/>
                      <a:pt x="48" y="118"/>
                    </a:cubicBezTo>
                    <a:lnTo>
                      <a:pt x="48" y="118"/>
                    </a:lnTo>
                    <a:cubicBezTo>
                      <a:pt x="50" y="120"/>
                      <a:pt x="58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4" y="111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9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70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2" y="24"/>
                    </a:cubicBezTo>
                    <a:lnTo>
                      <a:pt x="32" y="24"/>
                    </a:lnTo>
                    <a:cubicBezTo>
                      <a:pt x="28" y="16"/>
                      <a:pt x="31" y="4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8"/>
                      <a:pt x="161" y="63"/>
                    </a:cubicBezTo>
                    <a:lnTo>
                      <a:pt x="161" y="63"/>
                    </a:lnTo>
                    <a:cubicBezTo>
                      <a:pt x="176" y="113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4" name="Freeform 173">
                <a:extLst>
                  <a:ext uri="{FF2B5EF4-FFF2-40B4-BE49-F238E27FC236}">
                    <a16:creationId xmlns:a16="http://schemas.microsoft.com/office/drawing/2014/main" id="{4E8B9ABB-69B6-7240-A3B6-885B1F78D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868" y="5193296"/>
                <a:ext cx="81500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5" name="Freeform 174">
                <a:extLst>
                  <a:ext uri="{FF2B5EF4-FFF2-40B4-BE49-F238E27FC236}">
                    <a16:creationId xmlns:a16="http://schemas.microsoft.com/office/drawing/2014/main" id="{FD8A19C7-F41A-6A4C-9EA0-A689BD131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412" y="5203468"/>
                <a:ext cx="7858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6" name="Freeform 175">
                <a:extLst>
                  <a:ext uri="{FF2B5EF4-FFF2-40B4-BE49-F238E27FC236}">
                    <a16:creationId xmlns:a16="http://schemas.microsoft.com/office/drawing/2014/main" id="{BE58933C-9563-FD48-8603-CEB80C1E4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189" y="5187951"/>
                <a:ext cx="74890" cy="103694"/>
              </a:xfrm>
              <a:custGeom>
                <a:avLst/>
                <a:gdLst>
                  <a:gd name="T0" fmla="*/ 43722 w 173"/>
                  <a:gd name="T1" fmla="*/ 21349 h 238"/>
                  <a:gd name="T2" fmla="*/ 43722 w 173"/>
                  <a:gd name="T3" fmla="*/ 21349 h 238"/>
                  <a:gd name="T4" fmla="*/ 24242 w 173"/>
                  <a:gd name="T5" fmla="*/ 31805 h 238"/>
                  <a:gd name="T6" fmla="*/ 24242 w 173"/>
                  <a:gd name="T7" fmla="*/ 31805 h 238"/>
                  <a:gd name="T8" fmla="*/ 19913 w 173"/>
                  <a:gd name="T9" fmla="*/ 47490 h 238"/>
                  <a:gd name="T10" fmla="*/ 19913 w 173"/>
                  <a:gd name="T11" fmla="*/ 47490 h 238"/>
                  <a:gd name="T12" fmla="*/ 25108 w 173"/>
                  <a:gd name="T13" fmla="*/ 73631 h 238"/>
                  <a:gd name="T14" fmla="*/ 25108 w 173"/>
                  <a:gd name="T15" fmla="*/ 73631 h 238"/>
                  <a:gd name="T16" fmla="*/ 45886 w 173"/>
                  <a:gd name="T17" fmla="*/ 74067 h 238"/>
                  <a:gd name="T18" fmla="*/ 45886 w 173"/>
                  <a:gd name="T19" fmla="*/ 74067 h 238"/>
                  <a:gd name="T20" fmla="*/ 50215 w 173"/>
                  <a:gd name="T21" fmla="*/ 66660 h 238"/>
                  <a:gd name="T22" fmla="*/ 50215 w 173"/>
                  <a:gd name="T23" fmla="*/ 66660 h 238"/>
                  <a:gd name="T24" fmla="*/ 43722 w 173"/>
                  <a:gd name="T25" fmla="*/ 21349 h 238"/>
                  <a:gd name="T26" fmla="*/ 67531 w 173"/>
                  <a:gd name="T27" fmla="*/ 59254 h 238"/>
                  <a:gd name="T28" fmla="*/ 67531 w 173"/>
                  <a:gd name="T29" fmla="*/ 59254 h 238"/>
                  <a:gd name="T30" fmla="*/ 24242 w 173"/>
                  <a:gd name="T31" fmla="*/ 87138 h 238"/>
                  <a:gd name="T32" fmla="*/ 24242 w 173"/>
                  <a:gd name="T33" fmla="*/ 87138 h 238"/>
                  <a:gd name="T34" fmla="*/ 6060 w 173"/>
                  <a:gd name="T35" fmla="*/ 62739 h 238"/>
                  <a:gd name="T36" fmla="*/ 6060 w 173"/>
                  <a:gd name="T37" fmla="*/ 62739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2164 w 173"/>
                  <a:gd name="T43" fmla="*/ 44876 h 238"/>
                  <a:gd name="T44" fmla="*/ 2164 w 173"/>
                  <a:gd name="T45" fmla="*/ 44876 h 238"/>
                  <a:gd name="T46" fmla="*/ 51947 w 173"/>
                  <a:gd name="T47" fmla="*/ 7407 h 238"/>
                  <a:gd name="T48" fmla="*/ 51947 w 173"/>
                  <a:gd name="T49" fmla="*/ 7407 h 238"/>
                  <a:gd name="T50" fmla="*/ 67531 w 173"/>
                  <a:gd name="T51" fmla="*/ 59254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7" name="Freeform 176">
                <a:extLst>
                  <a:ext uri="{FF2B5EF4-FFF2-40B4-BE49-F238E27FC236}">
                    <a16:creationId xmlns:a16="http://schemas.microsoft.com/office/drawing/2014/main" id="{A4365DCC-C153-0045-A629-011FF6A30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572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8" name="Freeform 177">
                <a:extLst>
                  <a:ext uri="{FF2B5EF4-FFF2-40B4-BE49-F238E27FC236}">
                    <a16:creationId xmlns:a16="http://schemas.microsoft.com/office/drawing/2014/main" id="{F17194CD-3C3C-C040-9856-E024533C6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730" y="5187951"/>
                <a:ext cx="74890" cy="103694"/>
              </a:xfrm>
              <a:custGeom>
                <a:avLst/>
                <a:gdLst>
                  <a:gd name="T0" fmla="*/ 43722 w 173"/>
                  <a:gd name="T1" fmla="*/ 21530 h 236"/>
                  <a:gd name="T2" fmla="*/ 43722 w 173"/>
                  <a:gd name="T3" fmla="*/ 21530 h 236"/>
                  <a:gd name="T4" fmla="*/ 24242 w 173"/>
                  <a:gd name="T5" fmla="*/ 31635 h 236"/>
                  <a:gd name="T6" fmla="*/ 24242 w 173"/>
                  <a:gd name="T7" fmla="*/ 31635 h 236"/>
                  <a:gd name="T8" fmla="*/ 20346 w 173"/>
                  <a:gd name="T9" fmla="*/ 47893 h 236"/>
                  <a:gd name="T10" fmla="*/ 20346 w 173"/>
                  <a:gd name="T11" fmla="*/ 47893 h 236"/>
                  <a:gd name="T12" fmla="*/ 25108 w 173"/>
                  <a:gd name="T13" fmla="*/ 73377 h 236"/>
                  <a:gd name="T14" fmla="*/ 25108 w 173"/>
                  <a:gd name="T15" fmla="*/ 73377 h 236"/>
                  <a:gd name="T16" fmla="*/ 45886 w 173"/>
                  <a:gd name="T17" fmla="*/ 74255 h 236"/>
                  <a:gd name="T18" fmla="*/ 45886 w 173"/>
                  <a:gd name="T19" fmla="*/ 74255 h 236"/>
                  <a:gd name="T20" fmla="*/ 49782 w 173"/>
                  <a:gd name="T21" fmla="*/ 66786 h 236"/>
                  <a:gd name="T22" fmla="*/ 49782 w 173"/>
                  <a:gd name="T23" fmla="*/ 66786 h 236"/>
                  <a:gd name="T24" fmla="*/ 43722 w 173"/>
                  <a:gd name="T25" fmla="*/ 21530 h 236"/>
                  <a:gd name="T26" fmla="*/ 67531 w 173"/>
                  <a:gd name="T27" fmla="*/ 58877 h 236"/>
                  <a:gd name="T28" fmla="*/ 67531 w 173"/>
                  <a:gd name="T29" fmla="*/ 58877 h 236"/>
                  <a:gd name="T30" fmla="*/ 24242 w 173"/>
                  <a:gd name="T31" fmla="*/ 87876 h 236"/>
                  <a:gd name="T32" fmla="*/ 24242 w 173"/>
                  <a:gd name="T33" fmla="*/ 87876 h 236"/>
                  <a:gd name="T34" fmla="*/ 6926 w 173"/>
                  <a:gd name="T35" fmla="*/ 62832 h 236"/>
                  <a:gd name="T36" fmla="*/ 6926 w 173"/>
                  <a:gd name="T37" fmla="*/ 62832 h 236"/>
                  <a:gd name="T38" fmla="*/ 7359 w 173"/>
                  <a:gd name="T39" fmla="*/ 54044 h 236"/>
                  <a:gd name="T40" fmla="*/ 7359 w 173"/>
                  <a:gd name="T41" fmla="*/ 54044 h 236"/>
                  <a:gd name="T42" fmla="*/ 1732 w 173"/>
                  <a:gd name="T43" fmla="*/ 44378 h 236"/>
                  <a:gd name="T44" fmla="*/ 1732 w 173"/>
                  <a:gd name="T45" fmla="*/ 44378 h 236"/>
                  <a:gd name="T46" fmla="*/ 51081 w 173"/>
                  <a:gd name="T47" fmla="*/ 7469 h 236"/>
                  <a:gd name="T48" fmla="*/ 51081 w 173"/>
                  <a:gd name="T49" fmla="*/ 7469 h 236"/>
                  <a:gd name="T50" fmla="*/ 67531 w 173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9" name="Freeform 178">
                <a:extLst>
                  <a:ext uri="{FF2B5EF4-FFF2-40B4-BE49-F238E27FC236}">
                    <a16:creationId xmlns:a16="http://schemas.microsoft.com/office/drawing/2014/main" id="{1A68DDA9-CD63-3F48-9268-CA609ACEC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037" y="5204922"/>
                <a:ext cx="7858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0" name="Freeform 179">
                <a:extLst>
                  <a:ext uri="{FF2B5EF4-FFF2-40B4-BE49-F238E27FC236}">
                    <a16:creationId xmlns:a16="http://schemas.microsoft.com/office/drawing/2014/main" id="{3C29E220-0F2D-6341-ACDD-CB17B7FBD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385" y="5193296"/>
                <a:ext cx="80044" cy="8283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1" name="Freeform 180">
                <a:extLst>
                  <a:ext uri="{FF2B5EF4-FFF2-40B4-BE49-F238E27FC236}">
                    <a16:creationId xmlns:a16="http://schemas.microsoft.com/office/drawing/2014/main" id="{B21E8541-AAAC-4C40-BB61-0964C49EB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474" y="5203468"/>
                <a:ext cx="78589" cy="65393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2" name="Freeform 181">
                <a:extLst>
                  <a:ext uri="{FF2B5EF4-FFF2-40B4-BE49-F238E27FC236}">
                    <a16:creationId xmlns:a16="http://schemas.microsoft.com/office/drawing/2014/main" id="{9D1C49A0-C7AD-CF49-A170-C13A966BD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670" y="5186030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8003 w 174"/>
                  <a:gd name="T27" fmla="*/ 58877 h 236"/>
                  <a:gd name="T28" fmla="*/ 68003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6591 h 236"/>
                  <a:gd name="T48" fmla="*/ 51648 w 174"/>
                  <a:gd name="T49" fmla="*/ 6591 h 236"/>
                  <a:gd name="T50" fmla="*/ 68003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3" name="Freeform 182">
                <a:extLst>
                  <a:ext uri="{FF2B5EF4-FFF2-40B4-BE49-F238E27FC236}">
                    <a16:creationId xmlns:a16="http://schemas.microsoft.com/office/drawing/2014/main" id="{2481A41D-1FC8-7F44-8EF4-7F7BE9276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545" y="5191843"/>
                <a:ext cx="87321" cy="85737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4" name="Freeform 183">
                <a:extLst>
                  <a:ext uri="{FF2B5EF4-FFF2-40B4-BE49-F238E27FC236}">
                    <a16:creationId xmlns:a16="http://schemas.microsoft.com/office/drawing/2014/main" id="{FA2365CE-0587-554E-A924-71D1628A3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211" y="5186030"/>
                <a:ext cx="74889" cy="103694"/>
              </a:xfrm>
              <a:custGeom>
                <a:avLst/>
                <a:gdLst>
                  <a:gd name="T0" fmla="*/ 43721 w 173"/>
                  <a:gd name="T1" fmla="*/ 21349 h 238"/>
                  <a:gd name="T2" fmla="*/ 43721 w 173"/>
                  <a:gd name="T3" fmla="*/ 21349 h 238"/>
                  <a:gd name="T4" fmla="*/ 23809 w 173"/>
                  <a:gd name="T5" fmla="*/ 31370 h 238"/>
                  <a:gd name="T6" fmla="*/ 23809 w 173"/>
                  <a:gd name="T7" fmla="*/ 31370 h 238"/>
                  <a:gd name="T8" fmla="*/ 19913 w 173"/>
                  <a:gd name="T9" fmla="*/ 47926 h 238"/>
                  <a:gd name="T10" fmla="*/ 19913 w 173"/>
                  <a:gd name="T11" fmla="*/ 47926 h 238"/>
                  <a:gd name="T12" fmla="*/ 25107 w 173"/>
                  <a:gd name="T13" fmla="*/ 72760 h 238"/>
                  <a:gd name="T14" fmla="*/ 25107 w 173"/>
                  <a:gd name="T15" fmla="*/ 72760 h 238"/>
                  <a:gd name="T16" fmla="*/ 46319 w 173"/>
                  <a:gd name="T17" fmla="*/ 74067 h 238"/>
                  <a:gd name="T18" fmla="*/ 46319 w 173"/>
                  <a:gd name="T19" fmla="*/ 74067 h 238"/>
                  <a:gd name="T20" fmla="*/ 49349 w 173"/>
                  <a:gd name="T21" fmla="*/ 66225 h 238"/>
                  <a:gd name="T22" fmla="*/ 49349 w 173"/>
                  <a:gd name="T23" fmla="*/ 66225 h 238"/>
                  <a:gd name="T24" fmla="*/ 43721 w 173"/>
                  <a:gd name="T25" fmla="*/ 21349 h 238"/>
                  <a:gd name="T26" fmla="*/ 67097 w 173"/>
                  <a:gd name="T27" fmla="*/ 58382 h 238"/>
                  <a:gd name="T28" fmla="*/ 67097 w 173"/>
                  <a:gd name="T29" fmla="*/ 58382 h 238"/>
                  <a:gd name="T30" fmla="*/ 24674 w 173"/>
                  <a:gd name="T31" fmla="*/ 87138 h 238"/>
                  <a:gd name="T32" fmla="*/ 24674 w 173"/>
                  <a:gd name="T33" fmla="*/ 87138 h 238"/>
                  <a:gd name="T34" fmla="*/ 6493 w 173"/>
                  <a:gd name="T35" fmla="*/ 63175 h 238"/>
                  <a:gd name="T36" fmla="*/ 6493 w 173"/>
                  <a:gd name="T37" fmla="*/ 63175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1732 w 173"/>
                  <a:gd name="T43" fmla="*/ 44876 h 238"/>
                  <a:gd name="T44" fmla="*/ 1732 w 173"/>
                  <a:gd name="T45" fmla="*/ 44876 h 238"/>
                  <a:gd name="T46" fmla="*/ 51080 w 173"/>
                  <a:gd name="T47" fmla="*/ 7407 h 238"/>
                  <a:gd name="T48" fmla="*/ 51080 w 173"/>
                  <a:gd name="T49" fmla="*/ 7407 h 238"/>
                  <a:gd name="T50" fmla="*/ 67097 w 173"/>
                  <a:gd name="T51" fmla="*/ 58382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5" name="Freeform 184">
                <a:extLst>
                  <a:ext uri="{FF2B5EF4-FFF2-40B4-BE49-F238E27FC236}">
                    <a16:creationId xmlns:a16="http://schemas.microsoft.com/office/drawing/2014/main" id="{11098E83-209E-F548-9E92-8D089E6C3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553" y="5203468"/>
                <a:ext cx="77134" cy="65393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6" name="Freeform 185">
                <a:extLst>
                  <a:ext uri="{FF2B5EF4-FFF2-40B4-BE49-F238E27FC236}">
                    <a16:creationId xmlns:a16="http://schemas.microsoft.com/office/drawing/2014/main" id="{318ABD9F-810E-394A-83E9-FA32F8C6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446" y="5193296"/>
                <a:ext cx="80045" cy="8283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7" name="Freeform 186">
                <a:extLst>
                  <a:ext uri="{FF2B5EF4-FFF2-40B4-BE49-F238E27FC236}">
                    <a16:creationId xmlns:a16="http://schemas.microsoft.com/office/drawing/2014/main" id="{D66A1DB2-E21E-E744-ACAC-634136C49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990" y="5202015"/>
                <a:ext cx="75678" cy="65392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8" name="Freeform 187">
                <a:extLst>
                  <a:ext uri="{FF2B5EF4-FFF2-40B4-BE49-F238E27FC236}">
                    <a16:creationId xmlns:a16="http://schemas.microsoft.com/office/drawing/2014/main" id="{7B6D8055-AACB-5E43-BB3B-D23AF7D5A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151" y="5186030"/>
                <a:ext cx="74890" cy="103694"/>
              </a:xfrm>
              <a:custGeom>
                <a:avLst/>
                <a:gdLst>
                  <a:gd name="T0" fmla="*/ 44155 w 173"/>
                  <a:gd name="T1" fmla="*/ 21001 h 237"/>
                  <a:gd name="T2" fmla="*/ 44155 w 173"/>
                  <a:gd name="T3" fmla="*/ 21001 h 237"/>
                  <a:gd name="T4" fmla="*/ 24675 w 173"/>
                  <a:gd name="T5" fmla="*/ 31502 h 237"/>
                  <a:gd name="T6" fmla="*/ 24675 w 173"/>
                  <a:gd name="T7" fmla="*/ 31502 h 237"/>
                  <a:gd name="T8" fmla="*/ 20779 w 173"/>
                  <a:gd name="T9" fmla="*/ 47690 h 237"/>
                  <a:gd name="T10" fmla="*/ 20779 w 173"/>
                  <a:gd name="T11" fmla="*/ 47690 h 237"/>
                  <a:gd name="T12" fmla="*/ 25108 w 173"/>
                  <a:gd name="T13" fmla="*/ 73505 h 237"/>
                  <a:gd name="T14" fmla="*/ 25108 w 173"/>
                  <a:gd name="T15" fmla="*/ 73505 h 237"/>
                  <a:gd name="T16" fmla="*/ 46319 w 173"/>
                  <a:gd name="T17" fmla="*/ 73942 h 237"/>
                  <a:gd name="T18" fmla="*/ 46319 w 173"/>
                  <a:gd name="T19" fmla="*/ 73942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4155 w 173"/>
                  <a:gd name="T25" fmla="*/ 21001 h 237"/>
                  <a:gd name="T26" fmla="*/ 67964 w 173"/>
                  <a:gd name="T27" fmla="*/ 59066 h 237"/>
                  <a:gd name="T28" fmla="*/ 67964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493 w 173"/>
                  <a:gd name="T35" fmla="*/ 63004 h 237"/>
                  <a:gd name="T36" fmla="*/ 6493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514 w 173"/>
                  <a:gd name="T47" fmla="*/ 7875 h 237"/>
                  <a:gd name="T48" fmla="*/ 51514 w 173"/>
                  <a:gd name="T49" fmla="*/ 7875 h 237"/>
                  <a:gd name="T50" fmla="*/ 67964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9" name="Freeform 188">
                <a:extLst>
                  <a:ext uri="{FF2B5EF4-FFF2-40B4-BE49-F238E27FC236}">
                    <a16:creationId xmlns:a16="http://schemas.microsoft.com/office/drawing/2014/main" id="{271D4AF7-63C3-A044-9964-295EB1331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6605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0" name="Freeform 189">
                <a:extLst>
                  <a:ext uri="{FF2B5EF4-FFF2-40B4-BE49-F238E27FC236}">
                    <a16:creationId xmlns:a16="http://schemas.microsoft.com/office/drawing/2014/main" id="{7FE94160-C582-F74C-BD5C-969CB2659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69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0629 w 175"/>
                  <a:gd name="T9" fmla="*/ 47690 h 237"/>
                  <a:gd name="T10" fmla="*/ 20629 w 175"/>
                  <a:gd name="T11" fmla="*/ 47690 h 237"/>
                  <a:gd name="T12" fmla="*/ 25457 w 175"/>
                  <a:gd name="T13" fmla="*/ 73942 h 237"/>
                  <a:gd name="T14" fmla="*/ 25457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0914 w 175"/>
                  <a:gd name="T21" fmla="*/ 66942 h 237"/>
                  <a:gd name="T22" fmla="*/ 50914 w 175"/>
                  <a:gd name="T23" fmla="*/ 66942 h 237"/>
                  <a:gd name="T24" fmla="*/ 45208 w 175"/>
                  <a:gd name="T25" fmla="*/ 21439 h 237"/>
                  <a:gd name="T26" fmla="*/ 68910 w 175"/>
                  <a:gd name="T27" fmla="*/ 59504 h 237"/>
                  <a:gd name="T28" fmla="*/ 68910 w 175"/>
                  <a:gd name="T29" fmla="*/ 59504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462 w 175"/>
                  <a:gd name="T39" fmla="*/ 54691 h 237"/>
                  <a:gd name="T40" fmla="*/ 7462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1792 w 175"/>
                  <a:gd name="T47" fmla="*/ 7438 h 237"/>
                  <a:gd name="T48" fmla="*/ 51792 w 175"/>
                  <a:gd name="T49" fmla="*/ 7438 h 237"/>
                  <a:gd name="T50" fmla="*/ 68910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1" name="Freeform 190">
                <a:extLst>
                  <a:ext uri="{FF2B5EF4-FFF2-40B4-BE49-F238E27FC236}">
                    <a16:creationId xmlns:a16="http://schemas.microsoft.com/office/drawing/2014/main" id="{07219410-3022-9748-80E3-B8A523354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070" y="5203468"/>
                <a:ext cx="77134" cy="65393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2" name="Freeform 191">
                <a:extLst>
                  <a:ext uri="{FF2B5EF4-FFF2-40B4-BE49-F238E27FC236}">
                    <a16:creationId xmlns:a16="http://schemas.microsoft.com/office/drawing/2014/main" id="{CD0EE7F6-DFCF-2240-B2C1-070FB89CB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9507" y="5193296"/>
                <a:ext cx="8295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3" name="Freeform 192">
                <a:extLst>
                  <a:ext uri="{FF2B5EF4-FFF2-40B4-BE49-F238E27FC236}">
                    <a16:creationId xmlns:a16="http://schemas.microsoft.com/office/drawing/2014/main" id="{C2CDB1F1-FC54-1B4A-BFA3-75F4D2EA4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051" y="5202015"/>
                <a:ext cx="7713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4" name="Freeform 193">
                <a:extLst>
                  <a:ext uri="{FF2B5EF4-FFF2-40B4-BE49-F238E27FC236}">
                    <a16:creationId xmlns:a16="http://schemas.microsoft.com/office/drawing/2014/main" id="{359A4845-7477-B646-823B-0C181011D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63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5896 w 175"/>
                  <a:gd name="T13" fmla="*/ 73942 h 237"/>
                  <a:gd name="T14" fmla="*/ 25896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1353 w 175"/>
                  <a:gd name="T21" fmla="*/ 66942 h 237"/>
                  <a:gd name="T22" fmla="*/ 51353 w 175"/>
                  <a:gd name="T23" fmla="*/ 66942 h 237"/>
                  <a:gd name="T24" fmla="*/ 45208 w 175"/>
                  <a:gd name="T25" fmla="*/ 21439 h 237"/>
                  <a:gd name="T26" fmla="*/ 69348 w 175"/>
                  <a:gd name="T27" fmla="*/ 59504 h 237"/>
                  <a:gd name="T28" fmla="*/ 69348 w 175"/>
                  <a:gd name="T29" fmla="*/ 59504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628 h 237"/>
                  <a:gd name="T44" fmla="*/ 2633 w 175"/>
                  <a:gd name="T45" fmla="*/ 44628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9348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5" name="Freeform 194">
                <a:extLst>
                  <a:ext uri="{FF2B5EF4-FFF2-40B4-BE49-F238E27FC236}">
                    <a16:creationId xmlns:a16="http://schemas.microsoft.com/office/drawing/2014/main" id="{6F3F9E54-C1A0-D54F-85D8-1E624C51B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3667" y="5193296"/>
                <a:ext cx="88776" cy="84283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6" name="Freeform 195">
                <a:extLst>
                  <a:ext uri="{FF2B5EF4-FFF2-40B4-BE49-F238E27FC236}">
                    <a16:creationId xmlns:a16="http://schemas.microsoft.com/office/drawing/2014/main" id="{EF73031E-B7FE-A84F-AFD6-CC28AD1E0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172" y="5187951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7403 w 175"/>
                  <a:gd name="T17" fmla="*/ 74255 h 236"/>
                  <a:gd name="T18" fmla="*/ 47403 w 175"/>
                  <a:gd name="T19" fmla="*/ 74255 h 236"/>
                  <a:gd name="T20" fmla="*/ 51353 w 175"/>
                  <a:gd name="T21" fmla="*/ 66786 h 236"/>
                  <a:gd name="T22" fmla="*/ 51353 w 175"/>
                  <a:gd name="T23" fmla="*/ 66786 h 236"/>
                  <a:gd name="T24" fmla="*/ 45208 w 175"/>
                  <a:gd name="T25" fmla="*/ 20651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8339 w 175"/>
                  <a:gd name="T39" fmla="*/ 54044 h 236"/>
                  <a:gd name="T40" fmla="*/ 8339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7" name="Freeform 196">
                <a:extLst>
                  <a:ext uri="{FF2B5EF4-FFF2-40B4-BE49-F238E27FC236}">
                    <a16:creationId xmlns:a16="http://schemas.microsoft.com/office/drawing/2014/main" id="{41E41D2C-B58A-E641-8CC1-807028C32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132" y="5203468"/>
                <a:ext cx="77133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8" name="Freeform 197">
                <a:extLst>
                  <a:ext uri="{FF2B5EF4-FFF2-40B4-BE49-F238E27FC236}">
                    <a16:creationId xmlns:a16="http://schemas.microsoft.com/office/drawing/2014/main" id="{220B8B4C-BABF-DB4E-BD77-AA8311B64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479" y="5193296"/>
                <a:ext cx="80045" cy="81377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9" name="Freeform 198">
                <a:extLst>
                  <a:ext uri="{FF2B5EF4-FFF2-40B4-BE49-F238E27FC236}">
                    <a16:creationId xmlns:a16="http://schemas.microsoft.com/office/drawing/2014/main" id="{3FD23CE7-0FCC-C74C-8021-E0BD21AEF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024" y="5203468"/>
                <a:ext cx="78589" cy="65393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0" name="Freeform 199">
                <a:extLst>
                  <a:ext uri="{FF2B5EF4-FFF2-40B4-BE49-F238E27FC236}">
                    <a16:creationId xmlns:a16="http://schemas.microsoft.com/office/drawing/2014/main" id="{00CB27D9-C0FA-3044-9B6B-B283F18C5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032" y="5187951"/>
                <a:ext cx="74889" cy="103694"/>
              </a:xfrm>
              <a:custGeom>
                <a:avLst/>
                <a:gdLst>
                  <a:gd name="T0" fmla="*/ 43470 w 174"/>
                  <a:gd name="T1" fmla="*/ 21090 h 236"/>
                  <a:gd name="T2" fmla="*/ 43470 w 174"/>
                  <a:gd name="T3" fmla="*/ 21090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6786 h 236"/>
                  <a:gd name="T22" fmla="*/ 49496 w 174"/>
                  <a:gd name="T23" fmla="*/ 66786 h 236"/>
                  <a:gd name="T24" fmla="*/ 43470 w 174"/>
                  <a:gd name="T25" fmla="*/ 2109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6998 h 236"/>
                  <a:gd name="T32" fmla="*/ 24533 w 174"/>
                  <a:gd name="T33" fmla="*/ 86998 h 236"/>
                  <a:gd name="T34" fmla="*/ 6456 w 174"/>
                  <a:gd name="T35" fmla="*/ 62832 h 236"/>
                  <a:gd name="T36" fmla="*/ 6456 w 174"/>
                  <a:gd name="T37" fmla="*/ 62832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469 h 236"/>
                  <a:gd name="T48" fmla="*/ 50787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1" name="Freeform 200">
                <a:extLst>
                  <a:ext uri="{FF2B5EF4-FFF2-40B4-BE49-F238E27FC236}">
                    <a16:creationId xmlns:a16="http://schemas.microsoft.com/office/drawing/2014/main" id="{AB4DF3EA-F04B-2D4B-86A5-A5C66BA74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2184" y="5193296"/>
                <a:ext cx="87321" cy="87190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2" name="Freeform 201">
                <a:extLst>
                  <a:ext uri="{FF2B5EF4-FFF2-40B4-BE49-F238E27FC236}">
                    <a16:creationId xmlns:a16="http://schemas.microsoft.com/office/drawing/2014/main" id="{B9924870-A767-FC45-835F-54C899509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573" y="5187951"/>
                <a:ext cx="74889" cy="103694"/>
              </a:xfrm>
              <a:custGeom>
                <a:avLst/>
                <a:gdLst>
                  <a:gd name="T0" fmla="*/ 43900 w 174"/>
                  <a:gd name="T1" fmla="*/ 21530 h 236"/>
                  <a:gd name="T2" fmla="*/ 43900 w 174"/>
                  <a:gd name="T3" fmla="*/ 21530 h 236"/>
                  <a:gd name="T4" fmla="*/ 24102 w 174"/>
                  <a:gd name="T5" fmla="*/ 32075 h 236"/>
                  <a:gd name="T6" fmla="*/ 24102 w 174"/>
                  <a:gd name="T7" fmla="*/ 32075 h 236"/>
                  <a:gd name="T8" fmla="*/ 20229 w 174"/>
                  <a:gd name="T9" fmla="*/ 47453 h 236"/>
                  <a:gd name="T10" fmla="*/ 20229 w 174"/>
                  <a:gd name="T11" fmla="*/ 4745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7225 h 236"/>
                  <a:gd name="T22" fmla="*/ 49496 w 174"/>
                  <a:gd name="T23" fmla="*/ 67225 h 236"/>
                  <a:gd name="T24" fmla="*/ 43900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7437 h 236"/>
                  <a:gd name="T32" fmla="*/ 24533 w 174"/>
                  <a:gd name="T33" fmla="*/ 87437 h 236"/>
                  <a:gd name="T34" fmla="*/ 6456 w 174"/>
                  <a:gd name="T35" fmla="*/ 63271 h 236"/>
                  <a:gd name="T36" fmla="*/ 6456 w 174"/>
                  <a:gd name="T37" fmla="*/ 63271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030 h 236"/>
                  <a:gd name="T48" fmla="*/ 50787 w 174"/>
                  <a:gd name="T49" fmla="*/ 7030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3" name="Freeform 202">
                <a:extLst>
                  <a:ext uri="{FF2B5EF4-FFF2-40B4-BE49-F238E27FC236}">
                    <a16:creationId xmlns:a16="http://schemas.microsoft.com/office/drawing/2014/main" id="{C91AC65F-36BA-1A40-9A54-45B369334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5193" y="5204922"/>
                <a:ext cx="77134" cy="65392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4" name="Freeform 203">
                <a:extLst>
                  <a:ext uri="{FF2B5EF4-FFF2-40B4-BE49-F238E27FC236}">
                    <a16:creationId xmlns:a16="http://schemas.microsoft.com/office/drawing/2014/main" id="{49C78971-8333-9440-874E-AE5682BDE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6541" y="5193296"/>
                <a:ext cx="80044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5" name="Freeform 204">
                <a:extLst>
                  <a:ext uri="{FF2B5EF4-FFF2-40B4-BE49-F238E27FC236}">
                    <a16:creationId xmlns:a16="http://schemas.microsoft.com/office/drawing/2014/main" id="{96831066-4BE9-FB49-BDA2-F1C88FC65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8085" y="5203468"/>
                <a:ext cx="78589" cy="65393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6" name="Freeform 205">
                <a:extLst>
                  <a:ext uri="{FF2B5EF4-FFF2-40B4-BE49-F238E27FC236}">
                    <a16:creationId xmlns:a16="http://schemas.microsoft.com/office/drawing/2014/main" id="{3D9C8294-62D3-974C-9A49-C19D68321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9513" y="518603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3809 w 173"/>
                  <a:gd name="T5" fmla="*/ 31502 h 237"/>
                  <a:gd name="T6" fmla="*/ 23809 w 173"/>
                  <a:gd name="T7" fmla="*/ 31502 h 237"/>
                  <a:gd name="T8" fmla="*/ 19913 w 173"/>
                  <a:gd name="T9" fmla="*/ 47690 h 237"/>
                  <a:gd name="T10" fmla="*/ 19913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3942 h 237"/>
                  <a:gd name="T18" fmla="*/ 45886 w 173"/>
                  <a:gd name="T19" fmla="*/ 73942 h 237"/>
                  <a:gd name="T20" fmla="*/ 50215 w 173"/>
                  <a:gd name="T21" fmla="*/ 66504 h 237"/>
                  <a:gd name="T22" fmla="*/ 50215 w 173"/>
                  <a:gd name="T23" fmla="*/ 66504 h 237"/>
                  <a:gd name="T24" fmla="*/ 43722 w 173"/>
                  <a:gd name="T25" fmla="*/ 21001 h 237"/>
                  <a:gd name="T26" fmla="*/ 67531 w 173"/>
                  <a:gd name="T27" fmla="*/ 59066 h 237"/>
                  <a:gd name="T28" fmla="*/ 67531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060 w 173"/>
                  <a:gd name="T35" fmla="*/ 63004 h 237"/>
                  <a:gd name="T36" fmla="*/ 6060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531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7" name="Freeform 206">
                <a:extLst>
                  <a:ext uri="{FF2B5EF4-FFF2-40B4-BE49-F238E27FC236}">
                    <a16:creationId xmlns:a16="http://schemas.microsoft.com/office/drawing/2014/main" id="{FBA893C2-7482-6D40-BFCF-5A6368DD8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9245" y="5191843"/>
                <a:ext cx="88777" cy="85737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8" name="Freeform 207">
                <a:extLst>
                  <a:ext uri="{FF2B5EF4-FFF2-40B4-BE49-F238E27FC236}">
                    <a16:creationId xmlns:a16="http://schemas.microsoft.com/office/drawing/2014/main" id="{0D4290F2-878A-F24D-8968-4567F8788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054" y="5187951"/>
                <a:ext cx="74890" cy="103694"/>
              </a:xfrm>
              <a:custGeom>
                <a:avLst/>
                <a:gdLst>
                  <a:gd name="T0" fmla="*/ 43722 w 173"/>
                  <a:gd name="T1" fmla="*/ 21439 h 237"/>
                  <a:gd name="T2" fmla="*/ 43722 w 173"/>
                  <a:gd name="T3" fmla="*/ 21439 h 237"/>
                  <a:gd name="T4" fmla="*/ 24242 w 173"/>
                  <a:gd name="T5" fmla="*/ 31940 h 237"/>
                  <a:gd name="T6" fmla="*/ 24242 w 173"/>
                  <a:gd name="T7" fmla="*/ 31940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4380 h 237"/>
                  <a:gd name="T18" fmla="*/ 45886 w 173"/>
                  <a:gd name="T19" fmla="*/ 74380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3722 w 173"/>
                  <a:gd name="T25" fmla="*/ 21439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7505 h 237"/>
                  <a:gd name="T32" fmla="*/ 24242 w 173"/>
                  <a:gd name="T33" fmla="*/ 87505 h 237"/>
                  <a:gd name="T34" fmla="*/ 6926 w 173"/>
                  <a:gd name="T35" fmla="*/ 63004 h 237"/>
                  <a:gd name="T36" fmla="*/ 6926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628 h 237"/>
                  <a:gd name="T44" fmla="*/ 1732 w 173"/>
                  <a:gd name="T45" fmla="*/ 44628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9" name="Freeform 208">
                <a:extLst>
                  <a:ext uri="{FF2B5EF4-FFF2-40B4-BE49-F238E27FC236}">
                    <a16:creationId xmlns:a16="http://schemas.microsoft.com/office/drawing/2014/main" id="{A27AFB85-EC98-0D43-9730-344386E7B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3709" y="5203468"/>
                <a:ext cx="7858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0" name="Freeform 209">
                <a:extLst>
                  <a:ext uri="{FF2B5EF4-FFF2-40B4-BE49-F238E27FC236}">
                    <a16:creationId xmlns:a16="http://schemas.microsoft.com/office/drawing/2014/main" id="{9641F289-7852-9443-BDE7-B8E5A816B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602" y="5193296"/>
                <a:ext cx="82956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1" name="Freeform 210">
                <a:extLst>
                  <a:ext uri="{FF2B5EF4-FFF2-40B4-BE49-F238E27FC236}">
                    <a16:creationId xmlns:a16="http://schemas.microsoft.com/office/drawing/2014/main" id="{3D723BC1-6A0A-3A42-9A1A-AD13E5256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5146" y="5202015"/>
                <a:ext cx="77133" cy="65392"/>
              </a:xfrm>
              <a:custGeom>
                <a:avLst/>
                <a:gdLst>
                  <a:gd name="T0" fmla="*/ 130 w 178"/>
                  <a:gd name="T1" fmla="*/ 63 h 150"/>
                  <a:gd name="T2" fmla="*/ 130 w 178"/>
                  <a:gd name="T3" fmla="*/ 63 h 150"/>
                  <a:gd name="T4" fmla="*/ 88 w 178"/>
                  <a:gd name="T5" fmla="*/ 34 h 150"/>
                  <a:gd name="T6" fmla="*/ 88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8 h 150"/>
                  <a:gd name="T14" fmla="*/ 23 w 178"/>
                  <a:gd name="T15" fmla="*/ 78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20 h 150"/>
                  <a:gd name="T22" fmla="*/ 63 w 178"/>
                  <a:gd name="T23" fmla="*/ 120 h 150"/>
                  <a:gd name="T24" fmla="*/ 130 w 178"/>
                  <a:gd name="T25" fmla="*/ 63 h 150"/>
                  <a:gd name="T26" fmla="*/ 98 w 178"/>
                  <a:gd name="T27" fmla="*/ 146 h 150"/>
                  <a:gd name="T28" fmla="*/ 98 w 178"/>
                  <a:gd name="T29" fmla="*/ 146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30 h 150"/>
                  <a:gd name="T36" fmla="*/ 18 w 178"/>
                  <a:gd name="T37" fmla="*/ 30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0 w 178"/>
                  <a:gd name="T47" fmla="*/ 63 h 150"/>
                  <a:gd name="T48" fmla="*/ 160 w 178"/>
                  <a:gd name="T49" fmla="*/ 63 h 150"/>
                  <a:gd name="T50" fmla="*/ 98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3"/>
                    </a:moveTo>
                    <a:lnTo>
                      <a:pt x="130" y="63"/>
                    </a:lnTo>
                    <a:cubicBezTo>
                      <a:pt x="120" y="46"/>
                      <a:pt x="105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90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5" y="111"/>
                      <a:pt x="130" y="63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3" y="149"/>
                      <a:pt x="1" y="147"/>
                      <a:pt x="0" y="90"/>
                    </a:cubicBezTo>
                    <a:lnTo>
                      <a:pt x="0" y="90"/>
                    </a:lnTo>
                    <a:cubicBezTo>
                      <a:pt x="0" y="70"/>
                      <a:pt x="3" y="44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6" y="25"/>
                      <a:pt x="31" y="24"/>
                    </a:cubicBezTo>
                    <a:lnTo>
                      <a:pt x="31" y="24"/>
                    </a:lnTo>
                    <a:cubicBezTo>
                      <a:pt x="27" y="16"/>
                      <a:pt x="31" y="4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7" y="113"/>
                      <a:pt x="135" y="143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2" name="Freeform 211">
                <a:extLst>
                  <a:ext uri="{FF2B5EF4-FFF2-40B4-BE49-F238E27FC236}">
                    <a16:creationId xmlns:a16="http://schemas.microsoft.com/office/drawing/2014/main" id="{76995646-EF31-2446-9FD9-313F65FDF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6994" y="5186030"/>
                <a:ext cx="74889" cy="103694"/>
              </a:xfrm>
              <a:custGeom>
                <a:avLst/>
                <a:gdLst>
                  <a:gd name="T0" fmla="*/ 44331 w 174"/>
                  <a:gd name="T1" fmla="*/ 21530 h 236"/>
                  <a:gd name="T2" fmla="*/ 44331 w 174"/>
                  <a:gd name="T3" fmla="*/ 21530 h 236"/>
                  <a:gd name="T4" fmla="*/ 24533 w 174"/>
                  <a:gd name="T5" fmla="*/ 31635 h 236"/>
                  <a:gd name="T6" fmla="*/ 24533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4695 h 236"/>
                  <a:gd name="T18" fmla="*/ 45622 w 174"/>
                  <a:gd name="T19" fmla="*/ 74695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4331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7876 h 236"/>
                  <a:gd name="T32" fmla="*/ 24963 w 174"/>
                  <a:gd name="T33" fmla="*/ 87876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7469 h 236"/>
                  <a:gd name="T48" fmla="*/ 51648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7"/>
                      <a:pt x="68" y="58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39" y="130"/>
                      <a:pt x="39" y="152"/>
                      <a:pt x="59" y="167"/>
                    </a:cubicBezTo>
                    <a:cubicBezTo>
                      <a:pt x="68" y="175"/>
                      <a:pt x="96" y="177"/>
                      <a:pt x="106" y="170"/>
                    </a:cubicBezTo>
                    <a:cubicBezTo>
                      <a:pt x="110" y="166"/>
                      <a:pt x="113" y="158"/>
                      <a:pt x="116" y="152"/>
                    </a:cubicBezTo>
                    <a:cubicBezTo>
                      <a:pt x="130" y="125"/>
                      <a:pt x="156" y="53"/>
                      <a:pt x="103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3"/>
                      <a:pt x="106" y="235"/>
                      <a:pt x="58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8"/>
                      <a:pt x="16" y="131"/>
                      <a:pt x="18" y="125"/>
                    </a:cubicBezTo>
                    <a:cubicBezTo>
                      <a:pt x="9" y="124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0" y="32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3" name="Freeform 212">
                <a:extLst>
                  <a:ext uri="{FF2B5EF4-FFF2-40B4-BE49-F238E27FC236}">
                    <a16:creationId xmlns:a16="http://schemas.microsoft.com/office/drawing/2014/main" id="{8E1C080F-2444-3A4D-B5CF-BCF743E54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7762" y="5193296"/>
                <a:ext cx="88777" cy="87190"/>
              </a:xfrm>
              <a:custGeom>
                <a:avLst/>
                <a:gdLst>
                  <a:gd name="T0" fmla="*/ 59 w 203"/>
                  <a:gd name="T1" fmla="*/ 135 h 197"/>
                  <a:gd name="T2" fmla="*/ 59 w 203"/>
                  <a:gd name="T3" fmla="*/ 135 h 197"/>
                  <a:gd name="T4" fmla="*/ 108 w 203"/>
                  <a:gd name="T5" fmla="*/ 150 h 197"/>
                  <a:gd name="T6" fmla="*/ 108 w 203"/>
                  <a:gd name="T7" fmla="*/ 150 h 197"/>
                  <a:gd name="T8" fmla="*/ 140 w 203"/>
                  <a:gd name="T9" fmla="*/ 131 h 197"/>
                  <a:gd name="T10" fmla="*/ 140 w 203"/>
                  <a:gd name="T11" fmla="*/ 131 h 197"/>
                  <a:gd name="T12" fmla="*/ 175 w 203"/>
                  <a:gd name="T13" fmla="*/ 83 h 197"/>
                  <a:gd name="T14" fmla="*/ 175 w 203"/>
                  <a:gd name="T15" fmla="*/ 83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2 h 197"/>
                  <a:gd name="T22" fmla="*/ 125 w 203"/>
                  <a:gd name="T23" fmla="*/ 52 h 197"/>
                  <a:gd name="T24" fmla="*/ 59 w 203"/>
                  <a:gd name="T25" fmla="*/ 135 h 197"/>
                  <a:gd name="T26" fmla="*/ 84 w 203"/>
                  <a:gd name="T27" fmla="*/ 35 h 197"/>
                  <a:gd name="T28" fmla="*/ 84 w 203"/>
                  <a:gd name="T29" fmla="*/ 35 h 197"/>
                  <a:gd name="T30" fmla="*/ 198 w 203"/>
                  <a:gd name="T31" fmla="*/ 61 h 197"/>
                  <a:gd name="T32" fmla="*/ 198 w 203"/>
                  <a:gd name="T33" fmla="*/ 61 h 197"/>
                  <a:gd name="T34" fmla="*/ 188 w 203"/>
                  <a:gd name="T35" fmla="*/ 129 h 197"/>
                  <a:gd name="T36" fmla="*/ 188 w 203"/>
                  <a:gd name="T37" fmla="*/ 129 h 197"/>
                  <a:gd name="T38" fmla="*/ 172 w 203"/>
                  <a:gd name="T39" fmla="*/ 141 h 197"/>
                  <a:gd name="T40" fmla="*/ 172 w 203"/>
                  <a:gd name="T41" fmla="*/ 141 h 197"/>
                  <a:gd name="T42" fmla="*/ 164 w 203"/>
                  <a:gd name="T43" fmla="*/ 166 h 197"/>
                  <a:gd name="T44" fmla="*/ 164 w 203"/>
                  <a:gd name="T45" fmla="*/ 166 h 197"/>
                  <a:gd name="T46" fmla="*/ 24 w 203"/>
                  <a:gd name="T47" fmla="*/ 144 h 197"/>
                  <a:gd name="T48" fmla="*/ 24 w 203"/>
                  <a:gd name="T49" fmla="*/ 144 h 197"/>
                  <a:gd name="T50" fmla="*/ 84 w 203"/>
                  <a:gd name="T51" fmla="*/ 3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59" y="135"/>
                    </a:moveTo>
                    <a:lnTo>
                      <a:pt x="59" y="135"/>
                    </a:lnTo>
                    <a:cubicBezTo>
                      <a:pt x="71" y="149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7"/>
                      <a:pt x="140" y="131"/>
                    </a:cubicBezTo>
                    <a:lnTo>
                      <a:pt x="140" y="131"/>
                    </a:lnTo>
                    <a:cubicBezTo>
                      <a:pt x="162" y="123"/>
                      <a:pt x="179" y="107"/>
                      <a:pt x="175" y="83"/>
                    </a:cubicBezTo>
                    <a:lnTo>
                      <a:pt x="175" y="83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1"/>
                      <a:pt x="59" y="135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19"/>
                      <a:pt x="190" y="0"/>
                      <a:pt x="198" y="61"/>
                    </a:cubicBezTo>
                    <a:lnTo>
                      <a:pt x="198" y="61"/>
                    </a:lnTo>
                    <a:cubicBezTo>
                      <a:pt x="202" y="83"/>
                      <a:pt x="201" y="111"/>
                      <a:pt x="188" y="129"/>
                    </a:cubicBezTo>
                    <a:lnTo>
                      <a:pt x="188" y="129"/>
                    </a:lnTo>
                    <a:cubicBezTo>
                      <a:pt x="184" y="136"/>
                      <a:pt x="179" y="138"/>
                      <a:pt x="172" y="141"/>
                    </a:cubicBezTo>
                    <a:lnTo>
                      <a:pt x="172" y="141"/>
                    </a:lnTo>
                    <a:cubicBezTo>
                      <a:pt x="177" y="149"/>
                      <a:pt x="176" y="163"/>
                      <a:pt x="164" y="166"/>
                    </a:cubicBezTo>
                    <a:lnTo>
                      <a:pt x="164" y="166"/>
                    </a:lnTo>
                    <a:cubicBezTo>
                      <a:pt x="119" y="183"/>
                      <a:pt x="52" y="196"/>
                      <a:pt x="24" y="144"/>
                    </a:cubicBezTo>
                    <a:lnTo>
                      <a:pt x="24" y="144"/>
                    </a:lnTo>
                    <a:cubicBezTo>
                      <a:pt x="0" y="96"/>
                      <a:pt x="42" y="50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4" name="Freeform 213">
                <a:extLst>
                  <a:ext uri="{FF2B5EF4-FFF2-40B4-BE49-F238E27FC236}">
                    <a16:creationId xmlns:a16="http://schemas.microsoft.com/office/drawing/2014/main" id="{117BE0E0-EE9A-8045-9854-D73D279F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5535" y="5187951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196 h 236"/>
                  <a:gd name="T6" fmla="*/ 24102 w 174"/>
                  <a:gd name="T7" fmla="*/ 31196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044 h 236"/>
                  <a:gd name="T40" fmla="*/ 7747 w 174"/>
                  <a:gd name="T41" fmla="*/ 54044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217 w 174"/>
                  <a:gd name="T47" fmla="*/ 6591 h 236"/>
                  <a:gd name="T48" fmla="*/ 51217 w 174"/>
                  <a:gd name="T49" fmla="*/ 6591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1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70" y="174"/>
                      <a:pt x="96" y="177"/>
                      <a:pt x="106" y="168"/>
                    </a:cubicBezTo>
                    <a:cubicBezTo>
                      <a:pt x="110" y="165"/>
                      <a:pt x="113" y="156"/>
                      <a:pt x="116" y="152"/>
                    </a:cubicBezTo>
                    <a:cubicBezTo>
                      <a:pt x="130" y="123"/>
                      <a:pt x="156" y="52"/>
                      <a:pt x="102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6" y="136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7"/>
                      <a:pt x="62" y="0"/>
                      <a:pt x="119" y="15"/>
                    </a:cubicBezTo>
                    <a:cubicBezTo>
                      <a:pt x="169" y="30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5" name="Freeform 214">
                <a:extLst>
                  <a:ext uri="{FF2B5EF4-FFF2-40B4-BE49-F238E27FC236}">
                    <a16:creationId xmlns:a16="http://schemas.microsoft.com/office/drawing/2014/main" id="{D44FEE11-0A36-D24E-8C05-249BA284D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2226" y="5203468"/>
                <a:ext cx="7713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2 w 177"/>
                  <a:gd name="T13" fmla="*/ 76 h 150"/>
                  <a:gd name="T14" fmla="*/ 22 w 177"/>
                  <a:gd name="T15" fmla="*/ 76 h 150"/>
                  <a:gd name="T16" fmla="*/ 47 w 177"/>
                  <a:gd name="T17" fmla="*/ 118 h 150"/>
                  <a:gd name="T18" fmla="*/ 47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1 w 177"/>
                  <a:gd name="T39" fmla="*/ 22 h 150"/>
                  <a:gd name="T40" fmla="*/ 31 w 177"/>
                  <a:gd name="T41" fmla="*/ 22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2 h 150"/>
                  <a:gd name="T48" fmla="*/ 160 w 177"/>
                  <a:gd name="T49" fmla="*/ 62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0" y="120"/>
                      <a:pt x="58" y="118"/>
                      <a:pt x="63" y="118"/>
                    </a:cubicBezTo>
                    <a:lnTo>
                      <a:pt x="63" y="118"/>
                    </a:lnTo>
                    <a:cubicBezTo>
                      <a:pt x="89" y="118"/>
                      <a:pt x="154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2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4"/>
                      <a:pt x="31" y="22"/>
                    </a:cubicBezTo>
                    <a:lnTo>
                      <a:pt x="31" y="22"/>
                    </a:lnTo>
                    <a:cubicBezTo>
                      <a:pt x="27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1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6" name="Freeform 215">
                <a:extLst>
                  <a:ext uri="{FF2B5EF4-FFF2-40B4-BE49-F238E27FC236}">
                    <a16:creationId xmlns:a16="http://schemas.microsoft.com/office/drawing/2014/main" id="{C7701081-4F16-EC4D-93AA-15D7EE666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2118" y="5193296"/>
                <a:ext cx="80045" cy="81377"/>
              </a:xfrm>
              <a:custGeom>
                <a:avLst/>
                <a:gdLst>
                  <a:gd name="T0" fmla="*/ 65 w 187"/>
                  <a:gd name="T1" fmla="*/ 130 h 186"/>
                  <a:gd name="T2" fmla="*/ 65 w 187"/>
                  <a:gd name="T3" fmla="*/ 130 h 186"/>
                  <a:gd name="T4" fmla="*/ 112 w 187"/>
                  <a:gd name="T5" fmla="*/ 139 h 186"/>
                  <a:gd name="T6" fmla="*/ 112 w 187"/>
                  <a:gd name="T7" fmla="*/ 139 h 186"/>
                  <a:gd name="T8" fmla="*/ 137 w 187"/>
                  <a:gd name="T9" fmla="*/ 120 h 186"/>
                  <a:gd name="T10" fmla="*/ 137 w 187"/>
                  <a:gd name="T11" fmla="*/ 120 h 186"/>
                  <a:gd name="T12" fmla="*/ 154 w 187"/>
                  <a:gd name="T13" fmla="*/ 72 h 186"/>
                  <a:gd name="T14" fmla="*/ 154 w 187"/>
                  <a:gd name="T15" fmla="*/ 72 h 186"/>
                  <a:gd name="T16" fmla="*/ 116 w 187"/>
                  <a:gd name="T17" fmla="*/ 45 h 186"/>
                  <a:gd name="T18" fmla="*/ 116 w 187"/>
                  <a:gd name="T19" fmla="*/ 45 h 186"/>
                  <a:gd name="T20" fmla="*/ 100 w 187"/>
                  <a:gd name="T21" fmla="*/ 51 h 186"/>
                  <a:gd name="T22" fmla="*/ 100 w 187"/>
                  <a:gd name="T23" fmla="*/ 51 h 186"/>
                  <a:gd name="T24" fmla="*/ 65 w 187"/>
                  <a:gd name="T25" fmla="*/ 130 h 186"/>
                  <a:gd name="T26" fmla="*/ 58 w 187"/>
                  <a:gd name="T27" fmla="*/ 41 h 186"/>
                  <a:gd name="T28" fmla="*/ 58 w 187"/>
                  <a:gd name="T29" fmla="*/ 41 h 186"/>
                  <a:gd name="T30" fmla="*/ 171 w 187"/>
                  <a:gd name="T31" fmla="*/ 51 h 186"/>
                  <a:gd name="T32" fmla="*/ 171 w 187"/>
                  <a:gd name="T33" fmla="*/ 51 h 186"/>
                  <a:gd name="T34" fmla="*/ 180 w 187"/>
                  <a:gd name="T35" fmla="*/ 113 h 186"/>
                  <a:gd name="T36" fmla="*/ 180 w 187"/>
                  <a:gd name="T37" fmla="*/ 113 h 186"/>
                  <a:gd name="T38" fmla="*/ 168 w 187"/>
                  <a:gd name="T39" fmla="*/ 124 h 186"/>
                  <a:gd name="T40" fmla="*/ 168 w 187"/>
                  <a:gd name="T41" fmla="*/ 124 h 186"/>
                  <a:gd name="T42" fmla="*/ 168 w 187"/>
                  <a:gd name="T43" fmla="*/ 147 h 186"/>
                  <a:gd name="T44" fmla="*/ 168 w 187"/>
                  <a:gd name="T45" fmla="*/ 147 h 186"/>
                  <a:gd name="T46" fmla="*/ 36 w 187"/>
                  <a:gd name="T47" fmla="*/ 142 h 186"/>
                  <a:gd name="T48" fmla="*/ 36 w 187"/>
                  <a:gd name="T49" fmla="*/ 142 h 186"/>
                  <a:gd name="T50" fmla="*/ 58 w 187"/>
                  <a:gd name="T51" fmla="*/ 4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6">
                    <a:moveTo>
                      <a:pt x="65" y="130"/>
                    </a:moveTo>
                    <a:lnTo>
                      <a:pt x="65" y="130"/>
                    </a:lnTo>
                    <a:cubicBezTo>
                      <a:pt x="79" y="142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7" y="129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5" y="93"/>
                      <a:pt x="154" y="72"/>
                    </a:cubicBezTo>
                    <a:lnTo>
                      <a:pt x="154" y="72"/>
                    </a:lnTo>
                    <a:cubicBezTo>
                      <a:pt x="150" y="62"/>
                      <a:pt x="128" y="45"/>
                      <a:pt x="116" y="45"/>
                    </a:cubicBezTo>
                    <a:lnTo>
                      <a:pt x="116" y="45"/>
                    </a:lnTo>
                    <a:cubicBezTo>
                      <a:pt x="111" y="45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7"/>
                      <a:pt x="65" y="130"/>
                    </a:cubicBezTo>
                    <a:close/>
                    <a:moveTo>
                      <a:pt x="58" y="41"/>
                    </a:moveTo>
                    <a:lnTo>
                      <a:pt x="58" y="41"/>
                    </a:lnTo>
                    <a:cubicBezTo>
                      <a:pt x="90" y="24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0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8" y="117"/>
                      <a:pt x="174" y="121"/>
                      <a:pt x="168" y="124"/>
                    </a:cubicBezTo>
                    <a:lnTo>
                      <a:pt x="168" y="124"/>
                    </a:lnTo>
                    <a:cubicBezTo>
                      <a:pt x="176" y="130"/>
                      <a:pt x="178" y="143"/>
                      <a:pt x="168" y="147"/>
                    </a:cubicBezTo>
                    <a:lnTo>
                      <a:pt x="168" y="147"/>
                    </a:lnTo>
                    <a:cubicBezTo>
                      <a:pt x="133" y="167"/>
                      <a:pt x="75" y="185"/>
                      <a:pt x="36" y="142"/>
                    </a:cubicBezTo>
                    <a:lnTo>
                      <a:pt x="36" y="142"/>
                    </a:lnTo>
                    <a:cubicBezTo>
                      <a:pt x="0" y="104"/>
                      <a:pt x="25" y="59"/>
                      <a:pt x="58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7" name="Freeform 216">
                <a:extLst>
                  <a:ext uri="{FF2B5EF4-FFF2-40B4-BE49-F238E27FC236}">
                    <a16:creationId xmlns:a16="http://schemas.microsoft.com/office/drawing/2014/main" id="{DBCF69F9-B1E3-3F49-9D93-61BB1BA54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2207" y="5203468"/>
                <a:ext cx="77134" cy="65393"/>
              </a:xfrm>
              <a:custGeom>
                <a:avLst/>
                <a:gdLst>
                  <a:gd name="T0" fmla="*/ 129 w 178"/>
                  <a:gd name="T1" fmla="*/ 60 h 148"/>
                  <a:gd name="T2" fmla="*/ 129 w 178"/>
                  <a:gd name="T3" fmla="*/ 60 h 148"/>
                  <a:gd name="T4" fmla="*/ 88 w 178"/>
                  <a:gd name="T5" fmla="*/ 33 h 148"/>
                  <a:gd name="T6" fmla="*/ 88 w 178"/>
                  <a:gd name="T7" fmla="*/ 33 h 148"/>
                  <a:gd name="T8" fmla="*/ 58 w 178"/>
                  <a:gd name="T9" fmla="*/ 41 h 148"/>
                  <a:gd name="T10" fmla="*/ 58 w 178"/>
                  <a:gd name="T11" fmla="*/ 41 h 148"/>
                  <a:gd name="T12" fmla="*/ 22 w 178"/>
                  <a:gd name="T13" fmla="*/ 76 h 148"/>
                  <a:gd name="T14" fmla="*/ 22 w 178"/>
                  <a:gd name="T15" fmla="*/ 76 h 148"/>
                  <a:gd name="T16" fmla="*/ 46 w 178"/>
                  <a:gd name="T17" fmla="*/ 117 h 148"/>
                  <a:gd name="T18" fmla="*/ 46 w 178"/>
                  <a:gd name="T19" fmla="*/ 117 h 148"/>
                  <a:gd name="T20" fmla="*/ 63 w 178"/>
                  <a:gd name="T21" fmla="*/ 117 h 148"/>
                  <a:gd name="T22" fmla="*/ 63 w 178"/>
                  <a:gd name="T23" fmla="*/ 117 h 148"/>
                  <a:gd name="T24" fmla="*/ 129 w 178"/>
                  <a:gd name="T25" fmla="*/ 60 h 148"/>
                  <a:gd name="T26" fmla="*/ 97 w 178"/>
                  <a:gd name="T27" fmla="*/ 144 h 148"/>
                  <a:gd name="T28" fmla="*/ 97 w 178"/>
                  <a:gd name="T29" fmla="*/ 144 h 148"/>
                  <a:gd name="T30" fmla="*/ 0 w 178"/>
                  <a:gd name="T31" fmla="*/ 88 h 148"/>
                  <a:gd name="T32" fmla="*/ 0 w 178"/>
                  <a:gd name="T33" fmla="*/ 88 h 148"/>
                  <a:gd name="T34" fmla="*/ 17 w 178"/>
                  <a:gd name="T35" fmla="*/ 29 h 148"/>
                  <a:gd name="T36" fmla="*/ 17 w 178"/>
                  <a:gd name="T37" fmla="*/ 29 h 148"/>
                  <a:gd name="T38" fmla="*/ 31 w 178"/>
                  <a:gd name="T39" fmla="*/ 22 h 148"/>
                  <a:gd name="T40" fmla="*/ 31 w 178"/>
                  <a:gd name="T41" fmla="*/ 22 h 148"/>
                  <a:gd name="T42" fmla="*/ 41 w 178"/>
                  <a:gd name="T43" fmla="*/ 1 h 148"/>
                  <a:gd name="T44" fmla="*/ 41 w 178"/>
                  <a:gd name="T45" fmla="*/ 1 h 148"/>
                  <a:gd name="T46" fmla="*/ 160 w 178"/>
                  <a:gd name="T47" fmla="*/ 62 h 148"/>
                  <a:gd name="T48" fmla="*/ 160 w 178"/>
                  <a:gd name="T49" fmla="*/ 62 h 148"/>
                  <a:gd name="T50" fmla="*/ 97 w 178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19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3" y="88"/>
                      <a:pt x="35" y="112"/>
                      <a:pt x="46" y="117"/>
                    </a:cubicBezTo>
                    <a:lnTo>
                      <a:pt x="46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8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0" y="25"/>
                      <a:pt x="26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4" y="140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8" name="Freeform 217">
                <a:extLst>
                  <a:ext uri="{FF2B5EF4-FFF2-40B4-BE49-F238E27FC236}">
                    <a16:creationId xmlns:a16="http://schemas.microsoft.com/office/drawing/2014/main" id="{23F7B70E-5893-604D-9368-E0ACE6FDC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4873" y="5187951"/>
                <a:ext cx="74889" cy="101773"/>
              </a:xfrm>
              <a:custGeom>
                <a:avLst/>
                <a:gdLst>
                  <a:gd name="T0" fmla="*/ 43900 w 174"/>
                  <a:gd name="T1" fmla="*/ 20355 h 235"/>
                  <a:gd name="T2" fmla="*/ 43900 w 174"/>
                  <a:gd name="T3" fmla="*/ 20355 h 235"/>
                  <a:gd name="T4" fmla="*/ 24533 w 174"/>
                  <a:gd name="T5" fmla="*/ 30748 h 235"/>
                  <a:gd name="T6" fmla="*/ 24533 w 174"/>
                  <a:gd name="T7" fmla="*/ 30748 h 235"/>
                  <a:gd name="T8" fmla="*/ 20659 w 174"/>
                  <a:gd name="T9" fmla="*/ 46772 h 235"/>
                  <a:gd name="T10" fmla="*/ 20659 w 174"/>
                  <a:gd name="T11" fmla="*/ 46772 h 235"/>
                  <a:gd name="T12" fmla="*/ 25824 w 174"/>
                  <a:gd name="T13" fmla="*/ 72324 h 235"/>
                  <a:gd name="T14" fmla="*/ 25824 w 174"/>
                  <a:gd name="T15" fmla="*/ 72324 h 235"/>
                  <a:gd name="T16" fmla="*/ 46052 w 174"/>
                  <a:gd name="T17" fmla="*/ 72757 h 235"/>
                  <a:gd name="T18" fmla="*/ 46052 w 174"/>
                  <a:gd name="T19" fmla="*/ 72757 h 235"/>
                  <a:gd name="T20" fmla="*/ 49926 w 174"/>
                  <a:gd name="T21" fmla="*/ 65828 h 235"/>
                  <a:gd name="T22" fmla="*/ 49926 w 174"/>
                  <a:gd name="T23" fmla="*/ 65828 h 235"/>
                  <a:gd name="T24" fmla="*/ 43900 w 174"/>
                  <a:gd name="T25" fmla="*/ 20355 h 235"/>
                  <a:gd name="T26" fmla="*/ 67572 w 174"/>
                  <a:gd name="T27" fmla="*/ 58032 h 235"/>
                  <a:gd name="T28" fmla="*/ 67572 w 174"/>
                  <a:gd name="T29" fmla="*/ 58032 h 235"/>
                  <a:gd name="T30" fmla="*/ 24533 w 174"/>
                  <a:gd name="T31" fmla="*/ 85749 h 235"/>
                  <a:gd name="T32" fmla="*/ 24533 w 174"/>
                  <a:gd name="T33" fmla="*/ 85749 h 235"/>
                  <a:gd name="T34" fmla="*/ 6886 w 174"/>
                  <a:gd name="T35" fmla="*/ 61930 h 235"/>
                  <a:gd name="T36" fmla="*/ 6886 w 174"/>
                  <a:gd name="T37" fmla="*/ 61930 h 235"/>
                  <a:gd name="T38" fmla="*/ 7317 w 174"/>
                  <a:gd name="T39" fmla="*/ 53268 h 235"/>
                  <a:gd name="T40" fmla="*/ 7317 w 174"/>
                  <a:gd name="T41" fmla="*/ 53268 h 235"/>
                  <a:gd name="T42" fmla="*/ 1722 w 174"/>
                  <a:gd name="T43" fmla="*/ 43308 h 235"/>
                  <a:gd name="T44" fmla="*/ 1722 w 174"/>
                  <a:gd name="T45" fmla="*/ 43308 h 235"/>
                  <a:gd name="T46" fmla="*/ 51217 w 174"/>
                  <a:gd name="T47" fmla="*/ 6929 h 235"/>
                  <a:gd name="T48" fmla="*/ 51217 w 174"/>
                  <a:gd name="T49" fmla="*/ 6929 h 235"/>
                  <a:gd name="T50" fmla="*/ 67572 w 174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5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7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7"/>
                    </a:cubicBezTo>
                    <a:cubicBezTo>
                      <a:pt x="69" y="173"/>
                      <a:pt x="96" y="176"/>
                      <a:pt x="107" y="168"/>
                    </a:cubicBezTo>
                    <a:cubicBezTo>
                      <a:pt x="111" y="166"/>
                      <a:pt x="113" y="156"/>
                      <a:pt x="116" y="152"/>
                    </a:cubicBezTo>
                    <a:cubicBezTo>
                      <a:pt x="130" y="123"/>
                      <a:pt x="157" y="51"/>
                      <a:pt x="102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0" y="172"/>
                      <a:pt x="106" y="234"/>
                      <a:pt x="57" y="198"/>
                    </a:cubicBezTo>
                    <a:cubicBezTo>
                      <a:pt x="40" y="185"/>
                      <a:pt x="20" y="166"/>
                      <a:pt x="16" y="143"/>
                    </a:cubicBezTo>
                    <a:cubicBezTo>
                      <a:pt x="14" y="137"/>
                      <a:pt x="16" y="130"/>
                      <a:pt x="17" y="123"/>
                    </a:cubicBezTo>
                    <a:cubicBezTo>
                      <a:pt x="8" y="122"/>
                      <a:pt x="0" y="112"/>
                      <a:pt x="4" y="100"/>
                    </a:cubicBezTo>
                    <a:cubicBezTo>
                      <a:pt x="25" y="56"/>
                      <a:pt x="62" y="0"/>
                      <a:pt x="119" y="16"/>
                    </a:cubicBezTo>
                    <a:cubicBezTo>
                      <a:pt x="170" y="30"/>
                      <a:pt x="173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9" name="Freeform 218">
                <a:extLst>
                  <a:ext uri="{FF2B5EF4-FFF2-40B4-BE49-F238E27FC236}">
                    <a16:creationId xmlns:a16="http://schemas.microsoft.com/office/drawing/2014/main" id="{716E43EB-3AE2-644F-83D8-FE9CB349D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4635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5 w 203"/>
                  <a:gd name="T21" fmla="*/ 50 h 196"/>
                  <a:gd name="T22" fmla="*/ 125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6 w 203"/>
                  <a:gd name="T43" fmla="*/ 166 h 196"/>
                  <a:gd name="T44" fmla="*/ 166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7" y="138"/>
                      <a:pt x="127" y="136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80" y="106"/>
                      <a:pt x="176" y="82"/>
                    </a:cubicBezTo>
                    <a:lnTo>
                      <a:pt x="176" y="82"/>
                    </a:lnTo>
                    <a:cubicBezTo>
                      <a:pt x="175" y="69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8" y="45"/>
                      <a:pt x="130" y="49"/>
                      <a:pt x="125" y="50"/>
                    </a:cubicBezTo>
                    <a:lnTo>
                      <a:pt x="125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2"/>
                      <a:pt x="202" y="109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0" y="182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0" name="Freeform 219">
                <a:extLst>
                  <a:ext uri="{FF2B5EF4-FFF2-40B4-BE49-F238E27FC236}">
                    <a16:creationId xmlns:a16="http://schemas.microsoft.com/office/drawing/2014/main" id="{199C9A55-B080-E54E-A72D-D3C3E558A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1493" y="5187951"/>
                <a:ext cx="76810" cy="103694"/>
              </a:xfrm>
              <a:custGeom>
                <a:avLst/>
                <a:gdLst>
                  <a:gd name="T0" fmla="*/ 44515 w 176"/>
                  <a:gd name="T1" fmla="*/ 21530 h 236"/>
                  <a:gd name="T2" fmla="*/ 44515 w 176"/>
                  <a:gd name="T3" fmla="*/ 21530 h 236"/>
                  <a:gd name="T4" fmla="*/ 25312 w 176"/>
                  <a:gd name="T5" fmla="*/ 32075 h 236"/>
                  <a:gd name="T6" fmla="*/ 25312 w 176"/>
                  <a:gd name="T7" fmla="*/ 32075 h 236"/>
                  <a:gd name="T8" fmla="*/ 21385 w 176"/>
                  <a:gd name="T9" fmla="*/ 47893 h 236"/>
                  <a:gd name="T10" fmla="*/ 21385 w 176"/>
                  <a:gd name="T11" fmla="*/ 47893 h 236"/>
                  <a:gd name="T12" fmla="*/ 26185 w 176"/>
                  <a:gd name="T13" fmla="*/ 73816 h 236"/>
                  <a:gd name="T14" fmla="*/ 26185 w 176"/>
                  <a:gd name="T15" fmla="*/ 73816 h 236"/>
                  <a:gd name="T16" fmla="*/ 47133 w 176"/>
                  <a:gd name="T17" fmla="*/ 74695 h 236"/>
                  <a:gd name="T18" fmla="*/ 47133 w 176"/>
                  <a:gd name="T19" fmla="*/ 74695 h 236"/>
                  <a:gd name="T20" fmla="*/ 51061 w 176"/>
                  <a:gd name="T21" fmla="*/ 67225 h 236"/>
                  <a:gd name="T22" fmla="*/ 51061 w 176"/>
                  <a:gd name="T23" fmla="*/ 67225 h 236"/>
                  <a:gd name="T24" fmla="*/ 44515 w 176"/>
                  <a:gd name="T25" fmla="*/ 21530 h 236"/>
                  <a:gd name="T26" fmla="*/ 68954 w 176"/>
                  <a:gd name="T27" fmla="*/ 58877 h 236"/>
                  <a:gd name="T28" fmla="*/ 68954 w 176"/>
                  <a:gd name="T29" fmla="*/ 58877 h 236"/>
                  <a:gd name="T30" fmla="*/ 25312 w 176"/>
                  <a:gd name="T31" fmla="*/ 87876 h 236"/>
                  <a:gd name="T32" fmla="*/ 25312 w 176"/>
                  <a:gd name="T33" fmla="*/ 87876 h 236"/>
                  <a:gd name="T34" fmla="*/ 7419 w 176"/>
                  <a:gd name="T35" fmla="*/ 63710 h 236"/>
                  <a:gd name="T36" fmla="*/ 7419 w 176"/>
                  <a:gd name="T37" fmla="*/ 63710 h 236"/>
                  <a:gd name="T38" fmla="*/ 7856 w 176"/>
                  <a:gd name="T39" fmla="*/ 54923 h 236"/>
                  <a:gd name="T40" fmla="*/ 7856 w 176"/>
                  <a:gd name="T41" fmla="*/ 54923 h 236"/>
                  <a:gd name="T42" fmla="*/ 2182 w 176"/>
                  <a:gd name="T43" fmla="*/ 44378 h 236"/>
                  <a:gd name="T44" fmla="*/ 2182 w 176"/>
                  <a:gd name="T45" fmla="*/ 44378 h 236"/>
                  <a:gd name="T46" fmla="*/ 52807 w 176"/>
                  <a:gd name="T47" fmla="*/ 7030 h 236"/>
                  <a:gd name="T48" fmla="*/ 52807 w 176"/>
                  <a:gd name="T49" fmla="*/ 7030 h 236"/>
                  <a:gd name="T50" fmla="*/ 68954 w 176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6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6"/>
                      <a:pt x="70" y="58"/>
                      <a:pt x="58" y="73"/>
                    </a:cubicBezTo>
                    <a:cubicBezTo>
                      <a:pt x="60" y="86"/>
                      <a:pt x="54" y="95"/>
                      <a:pt x="49" y="109"/>
                    </a:cubicBezTo>
                    <a:cubicBezTo>
                      <a:pt x="39" y="130"/>
                      <a:pt x="39" y="153"/>
                      <a:pt x="60" y="168"/>
                    </a:cubicBezTo>
                    <a:cubicBezTo>
                      <a:pt x="70" y="175"/>
                      <a:pt x="97" y="178"/>
                      <a:pt x="108" y="170"/>
                    </a:cubicBezTo>
                    <a:cubicBezTo>
                      <a:pt x="112" y="166"/>
                      <a:pt x="114" y="157"/>
                      <a:pt x="117" y="153"/>
                    </a:cubicBezTo>
                    <a:cubicBezTo>
                      <a:pt x="131" y="125"/>
                      <a:pt x="158" y="53"/>
                      <a:pt x="102" y="49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4"/>
                      <a:pt x="108" y="235"/>
                      <a:pt x="58" y="200"/>
                    </a:cubicBezTo>
                    <a:cubicBezTo>
                      <a:pt x="41" y="187"/>
                      <a:pt x="21" y="166"/>
                      <a:pt x="17" y="145"/>
                    </a:cubicBezTo>
                    <a:cubicBezTo>
                      <a:pt x="16" y="138"/>
                      <a:pt x="17" y="132"/>
                      <a:pt x="18" y="125"/>
                    </a:cubicBezTo>
                    <a:cubicBezTo>
                      <a:pt x="10" y="122"/>
                      <a:pt x="0" y="113"/>
                      <a:pt x="5" y="101"/>
                    </a:cubicBezTo>
                    <a:cubicBezTo>
                      <a:pt x="26" y="58"/>
                      <a:pt x="63" y="0"/>
                      <a:pt x="121" y="16"/>
                    </a:cubicBezTo>
                    <a:cubicBezTo>
                      <a:pt x="171" y="32"/>
                      <a:pt x="175" y="94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1" name="Freeform 220">
                <a:extLst>
                  <a:ext uri="{FF2B5EF4-FFF2-40B4-BE49-F238E27FC236}">
                    <a16:creationId xmlns:a16="http://schemas.microsoft.com/office/drawing/2014/main" id="{0A7255CD-70AA-A544-B835-127F4FA21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9100" y="5204922"/>
                <a:ext cx="75678" cy="65392"/>
              </a:xfrm>
              <a:custGeom>
                <a:avLst/>
                <a:gdLst>
                  <a:gd name="T0" fmla="*/ 130 w 178"/>
                  <a:gd name="T1" fmla="*/ 62 h 149"/>
                  <a:gd name="T2" fmla="*/ 130 w 178"/>
                  <a:gd name="T3" fmla="*/ 62 h 149"/>
                  <a:gd name="T4" fmla="*/ 88 w 178"/>
                  <a:gd name="T5" fmla="*/ 33 h 149"/>
                  <a:gd name="T6" fmla="*/ 88 w 178"/>
                  <a:gd name="T7" fmla="*/ 33 h 149"/>
                  <a:gd name="T8" fmla="*/ 58 w 178"/>
                  <a:gd name="T9" fmla="*/ 42 h 149"/>
                  <a:gd name="T10" fmla="*/ 58 w 178"/>
                  <a:gd name="T11" fmla="*/ 42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8 h 149"/>
                  <a:gd name="T18" fmla="*/ 47 w 178"/>
                  <a:gd name="T19" fmla="*/ 118 h 149"/>
                  <a:gd name="T20" fmla="*/ 63 w 178"/>
                  <a:gd name="T21" fmla="*/ 119 h 149"/>
                  <a:gd name="T22" fmla="*/ 63 w 178"/>
                  <a:gd name="T23" fmla="*/ 119 h 149"/>
                  <a:gd name="T24" fmla="*/ 130 w 178"/>
                  <a:gd name="T25" fmla="*/ 62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30 h 149"/>
                  <a:gd name="T36" fmla="*/ 17 w 178"/>
                  <a:gd name="T37" fmla="*/ 30 h 149"/>
                  <a:gd name="T38" fmla="*/ 31 w 178"/>
                  <a:gd name="T39" fmla="*/ 23 h 149"/>
                  <a:gd name="T40" fmla="*/ 31 w 178"/>
                  <a:gd name="T41" fmla="*/ 23 h 149"/>
                  <a:gd name="T42" fmla="*/ 42 w 178"/>
                  <a:gd name="T43" fmla="*/ 2 h 149"/>
                  <a:gd name="T44" fmla="*/ 42 w 178"/>
                  <a:gd name="T45" fmla="*/ 2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4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1" y="40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7" y="113"/>
                      <a:pt x="47" y="118"/>
                    </a:cubicBezTo>
                    <a:lnTo>
                      <a:pt x="47" y="118"/>
                    </a:lnTo>
                    <a:cubicBezTo>
                      <a:pt x="51" y="119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8"/>
                      <a:pt x="155" y="110"/>
                      <a:pt x="130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9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3"/>
                      <a:pt x="31" y="23"/>
                    </a:cubicBezTo>
                    <a:lnTo>
                      <a:pt x="31" y="23"/>
                    </a:lnTo>
                    <a:cubicBezTo>
                      <a:pt x="27" y="14"/>
                      <a:pt x="30" y="4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3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2" name="Freeform 221">
                <a:extLst>
                  <a:ext uri="{FF2B5EF4-FFF2-40B4-BE49-F238E27FC236}">
                    <a16:creationId xmlns:a16="http://schemas.microsoft.com/office/drawing/2014/main" id="{DECF8285-EFED-5047-BEBC-81B92C1F9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8992" y="5196203"/>
                <a:ext cx="82956" cy="79923"/>
              </a:xfrm>
              <a:custGeom>
                <a:avLst/>
                <a:gdLst>
                  <a:gd name="T0" fmla="*/ 65 w 188"/>
                  <a:gd name="T1" fmla="*/ 131 h 186"/>
                  <a:gd name="T2" fmla="*/ 65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2 w 188"/>
                  <a:gd name="T21" fmla="*/ 51 h 186"/>
                  <a:gd name="T22" fmla="*/ 102 w 188"/>
                  <a:gd name="T23" fmla="*/ 51 h 186"/>
                  <a:gd name="T24" fmla="*/ 65 w 188"/>
                  <a:gd name="T25" fmla="*/ 131 h 186"/>
                  <a:gd name="T26" fmla="*/ 59 w 188"/>
                  <a:gd name="T27" fmla="*/ 40 h 186"/>
                  <a:gd name="T28" fmla="*/ 59 w 188"/>
                  <a:gd name="T29" fmla="*/ 40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7 h 186"/>
                  <a:gd name="T44" fmla="*/ 170 w 188"/>
                  <a:gd name="T45" fmla="*/ 147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81" y="142"/>
                      <a:pt x="98" y="143"/>
                      <a:pt x="113" y="139"/>
                    </a:cubicBezTo>
                    <a:lnTo>
                      <a:pt x="113" y="139"/>
                    </a:lnTo>
                    <a:cubicBezTo>
                      <a:pt x="117" y="130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5" y="109"/>
                      <a:pt x="166" y="93"/>
                      <a:pt x="155" y="73"/>
                    </a:cubicBezTo>
                    <a:lnTo>
                      <a:pt x="155" y="73"/>
                    </a:lnTo>
                    <a:cubicBezTo>
                      <a:pt x="150" y="61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2" y="51"/>
                    </a:cubicBezTo>
                    <a:lnTo>
                      <a:pt x="102" y="51"/>
                    </a:lnTo>
                    <a:cubicBezTo>
                      <a:pt x="77" y="63"/>
                      <a:pt x="21" y="97"/>
                      <a:pt x="65" y="131"/>
                    </a:cubicBezTo>
                    <a:close/>
                    <a:moveTo>
                      <a:pt x="59" y="40"/>
                    </a:moveTo>
                    <a:lnTo>
                      <a:pt x="59" y="40"/>
                    </a:lnTo>
                    <a:cubicBezTo>
                      <a:pt x="90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5" y="121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79" y="143"/>
                      <a:pt x="170" y="147"/>
                    </a:cubicBezTo>
                    <a:lnTo>
                      <a:pt x="170" y="147"/>
                    </a:lnTo>
                    <a:cubicBezTo>
                      <a:pt x="133" y="167"/>
                      <a:pt x="77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3" name="Freeform 222">
                <a:extLst>
                  <a:ext uri="{FF2B5EF4-FFF2-40B4-BE49-F238E27FC236}">
                    <a16:creationId xmlns:a16="http://schemas.microsoft.com/office/drawing/2014/main" id="{2812E4ED-D4C8-C749-8EE0-384FA04A6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0537" y="5203468"/>
                <a:ext cx="77133" cy="65393"/>
              </a:xfrm>
              <a:custGeom>
                <a:avLst/>
                <a:gdLst>
                  <a:gd name="T0" fmla="*/ 130 w 178"/>
                  <a:gd name="T1" fmla="*/ 61 h 150"/>
                  <a:gd name="T2" fmla="*/ 130 w 178"/>
                  <a:gd name="T3" fmla="*/ 61 h 150"/>
                  <a:gd name="T4" fmla="*/ 89 w 178"/>
                  <a:gd name="T5" fmla="*/ 33 h 150"/>
                  <a:gd name="T6" fmla="*/ 89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4 w 178"/>
                  <a:gd name="T13" fmla="*/ 77 h 150"/>
                  <a:gd name="T14" fmla="*/ 24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1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3 w 178"/>
                  <a:gd name="T39" fmla="*/ 23 h 150"/>
                  <a:gd name="T40" fmla="*/ 33 w 178"/>
                  <a:gd name="T41" fmla="*/ 23 h 150"/>
                  <a:gd name="T42" fmla="*/ 41 w 178"/>
                  <a:gd name="T43" fmla="*/ 2 h 150"/>
                  <a:gd name="T44" fmla="*/ 41 w 178"/>
                  <a:gd name="T45" fmla="*/ 2 h 150"/>
                  <a:gd name="T46" fmla="*/ 162 w 178"/>
                  <a:gd name="T47" fmla="*/ 64 h 150"/>
                  <a:gd name="T48" fmla="*/ 162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1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1" y="40"/>
                      <a:pt x="58" y="41"/>
                    </a:cubicBezTo>
                    <a:lnTo>
                      <a:pt x="58" y="41"/>
                    </a:lnTo>
                    <a:cubicBezTo>
                      <a:pt x="39" y="44"/>
                      <a:pt x="24" y="53"/>
                      <a:pt x="24" y="77"/>
                    </a:cubicBezTo>
                    <a:lnTo>
                      <a:pt x="24" y="77"/>
                    </a:lnTo>
                    <a:cubicBezTo>
                      <a:pt x="25" y="88"/>
                      <a:pt x="37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1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3" y="23"/>
                    </a:cubicBezTo>
                    <a:lnTo>
                      <a:pt x="33" y="23"/>
                    </a:lnTo>
                    <a:cubicBezTo>
                      <a:pt x="27" y="15"/>
                      <a:pt x="31" y="3"/>
                      <a:pt x="41" y="2"/>
                    </a:cubicBezTo>
                    <a:lnTo>
                      <a:pt x="41" y="2"/>
                    </a:lnTo>
                    <a:cubicBezTo>
                      <a:pt x="83" y="0"/>
                      <a:pt x="143" y="7"/>
                      <a:pt x="162" y="64"/>
                    </a:cubicBezTo>
                    <a:lnTo>
                      <a:pt x="162" y="64"/>
                    </a:lnTo>
                    <a:cubicBezTo>
                      <a:pt x="177" y="112"/>
                      <a:pt x="135" y="141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4" name="Freeform 223">
                <a:extLst>
                  <a:ext uri="{FF2B5EF4-FFF2-40B4-BE49-F238E27FC236}">
                    <a16:creationId xmlns:a16="http://schemas.microsoft.com/office/drawing/2014/main" id="{79669CDD-C79D-7749-97FC-B720F572B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2353" y="5187951"/>
                <a:ext cx="76810" cy="103694"/>
              </a:xfrm>
              <a:custGeom>
                <a:avLst/>
                <a:gdLst>
                  <a:gd name="T0" fmla="*/ 44769 w 175"/>
                  <a:gd name="T1" fmla="*/ 21439 h 237"/>
                  <a:gd name="T2" fmla="*/ 44769 w 175"/>
                  <a:gd name="T3" fmla="*/ 21439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067 h 237"/>
                  <a:gd name="T14" fmla="*/ 26335 w 175"/>
                  <a:gd name="T15" fmla="*/ 73067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4769 w 175"/>
                  <a:gd name="T25" fmla="*/ 21439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7"/>
                      <a:pt x="69" y="58"/>
                      <a:pt x="57" y="72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60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2" y="166"/>
                      <a:pt x="113" y="158"/>
                      <a:pt x="116" y="152"/>
                    </a:cubicBezTo>
                    <a:cubicBezTo>
                      <a:pt x="131" y="123"/>
                      <a:pt x="157" y="54"/>
                      <a:pt x="102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200"/>
                    </a:cubicBezTo>
                    <a:cubicBezTo>
                      <a:pt x="40" y="187"/>
                      <a:pt x="21" y="167"/>
                      <a:pt x="16" y="143"/>
                    </a:cubicBezTo>
                    <a:cubicBezTo>
                      <a:pt x="15" y="137"/>
                      <a:pt x="16" y="131"/>
                      <a:pt x="19" y="125"/>
                    </a:cubicBezTo>
                    <a:cubicBezTo>
                      <a:pt x="10" y="123"/>
                      <a:pt x="0" y="113"/>
                      <a:pt x="6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5" name="Freeform 224">
                <a:extLst>
                  <a:ext uri="{FF2B5EF4-FFF2-40B4-BE49-F238E27FC236}">
                    <a16:creationId xmlns:a16="http://schemas.microsoft.com/office/drawing/2014/main" id="{2B53DB51-1089-2F4B-935C-35F617ADA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1697" y="5193296"/>
                <a:ext cx="88776" cy="87190"/>
              </a:xfrm>
              <a:custGeom>
                <a:avLst/>
                <a:gdLst>
                  <a:gd name="T0" fmla="*/ 59 w 204"/>
                  <a:gd name="T1" fmla="*/ 134 h 197"/>
                  <a:gd name="T2" fmla="*/ 59 w 204"/>
                  <a:gd name="T3" fmla="*/ 134 h 197"/>
                  <a:gd name="T4" fmla="*/ 108 w 204"/>
                  <a:gd name="T5" fmla="*/ 150 h 197"/>
                  <a:gd name="T6" fmla="*/ 108 w 204"/>
                  <a:gd name="T7" fmla="*/ 150 h 197"/>
                  <a:gd name="T8" fmla="*/ 142 w 204"/>
                  <a:gd name="T9" fmla="*/ 132 h 197"/>
                  <a:gd name="T10" fmla="*/ 142 w 204"/>
                  <a:gd name="T11" fmla="*/ 132 h 197"/>
                  <a:gd name="T12" fmla="*/ 175 w 204"/>
                  <a:gd name="T13" fmla="*/ 82 h 197"/>
                  <a:gd name="T14" fmla="*/ 175 w 204"/>
                  <a:gd name="T15" fmla="*/ 82 h 197"/>
                  <a:gd name="T16" fmla="*/ 144 w 204"/>
                  <a:gd name="T17" fmla="*/ 46 h 197"/>
                  <a:gd name="T18" fmla="*/ 144 w 204"/>
                  <a:gd name="T19" fmla="*/ 46 h 197"/>
                  <a:gd name="T20" fmla="*/ 125 w 204"/>
                  <a:gd name="T21" fmla="*/ 52 h 197"/>
                  <a:gd name="T22" fmla="*/ 125 w 204"/>
                  <a:gd name="T23" fmla="*/ 52 h 197"/>
                  <a:gd name="T24" fmla="*/ 59 w 204"/>
                  <a:gd name="T25" fmla="*/ 134 h 197"/>
                  <a:gd name="T26" fmla="*/ 83 w 204"/>
                  <a:gd name="T27" fmla="*/ 36 h 197"/>
                  <a:gd name="T28" fmla="*/ 83 w 204"/>
                  <a:gd name="T29" fmla="*/ 36 h 197"/>
                  <a:gd name="T30" fmla="*/ 199 w 204"/>
                  <a:gd name="T31" fmla="*/ 62 h 197"/>
                  <a:gd name="T32" fmla="*/ 199 w 204"/>
                  <a:gd name="T33" fmla="*/ 62 h 197"/>
                  <a:gd name="T34" fmla="*/ 188 w 204"/>
                  <a:gd name="T35" fmla="*/ 131 h 197"/>
                  <a:gd name="T36" fmla="*/ 188 w 204"/>
                  <a:gd name="T37" fmla="*/ 131 h 197"/>
                  <a:gd name="T38" fmla="*/ 172 w 204"/>
                  <a:gd name="T39" fmla="*/ 142 h 197"/>
                  <a:gd name="T40" fmla="*/ 172 w 204"/>
                  <a:gd name="T41" fmla="*/ 142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4 h 197"/>
                  <a:gd name="T48" fmla="*/ 25 w 204"/>
                  <a:gd name="T49" fmla="*/ 144 h 197"/>
                  <a:gd name="T50" fmla="*/ 83 w 204"/>
                  <a:gd name="T51" fmla="*/ 3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3" y="149"/>
                      <a:pt x="90" y="152"/>
                      <a:pt x="108" y="150"/>
                    </a:cubicBezTo>
                    <a:lnTo>
                      <a:pt x="108" y="150"/>
                    </a:lnTo>
                    <a:cubicBezTo>
                      <a:pt x="116" y="140"/>
                      <a:pt x="126" y="137"/>
                      <a:pt x="142" y="132"/>
                    </a:cubicBezTo>
                    <a:lnTo>
                      <a:pt x="142" y="132"/>
                    </a:lnTo>
                    <a:cubicBezTo>
                      <a:pt x="162" y="123"/>
                      <a:pt x="179" y="107"/>
                      <a:pt x="175" y="82"/>
                    </a:cubicBezTo>
                    <a:lnTo>
                      <a:pt x="175" y="82"/>
                    </a:lnTo>
                    <a:cubicBezTo>
                      <a:pt x="174" y="70"/>
                      <a:pt x="157" y="49"/>
                      <a:pt x="144" y="46"/>
                    </a:cubicBezTo>
                    <a:lnTo>
                      <a:pt x="144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2"/>
                      <a:pt x="59" y="134"/>
                    </a:cubicBezTo>
                    <a:close/>
                    <a:moveTo>
                      <a:pt x="83" y="36"/>
                    </a:moveTo>
                    <a:lnTo>
                      <a:pt x="83" y="36"/>
                    </a:lnTo>
                    <a:cubicBezTo>
                      <a:pt x="122" y="20"/>
                      <a:pt x="192" y="0"/>
                      <a:pt x="199" y="62"/>
                    </a:cubicBezTo>
                    <a:lnTo>
                      <a:pt x="199" y="62"/>
                    </a:lnTo>
                    <a:cubicBezTo>
                      <a:pt x="203" y="83"/>
                      <a:pt x="201" y="111"/>
                      <a:pt x="188" y="131"/>
                    </a:cubicBezTo>
                    <a:lnTo>
                      <a:pt x="188" y="131"/>
                    </a:lnTo>
                    <a:cubicBezTo>
                      <a:pt x="184" y="134"/>
                      <a:pt x="179" y="138"/>
                      <a:pt x="172" y="142"/>
                    </a:cubicBezTo>
                    <a:lnTo>
                      <a:pt x="172" y="142"/>
                    </a:lnTo>
                    <a:cubicBezTo>
                      <a:pt x="179" y="149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3"/>
                      <a:pt x="53" y="196"/>
                      <a:pt x="25" y="144"/>
                    </a:cubicBezTo>
                    <a:lnTo>
                      <a:pt x="25" y="144"/>
                    </a:lnTo>
                    <a:cubicBezTo>
                      <a:pt x="0" y="96"/>
                      <a:pt x="42" y="52"/>
                      <a:pt x="83" y="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6" name="Freeform 225">
                <a:extLst>
                  <a:ext uri="{FF2B5EF4-FFF2-40B4-BE49-F238E27FC236}">
                    <a16:creationId xmlns:a16="http://schemas.microsoft.com/office/drawing/2014/main" id="{BF707646-2210-FF4D-AC59-1FCCA49BE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0894" y="5189870"/>
                <a:ext cx="76810" cy="103694"/>
              </a:xfrm>
              <a:custGeom>
                <a:avLst/>
                <a:gdLst>
                  <a:gd name="T0" fmla="*/ 45208 w 175"/>
                  <a:gd name="T1" fmla="*/ 21001 h 237"/>
                  <a:gd name="T2" fmla="*/ 45208 w 175"/>
                  <a:gd name="T3" fmla="*/ 21001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507 w 175"/>
                  <a:gd name="T9" fmla="*/ 47690 h 237"/>
                  <a:gd name="T10" fmla="*/ 21507 w 175"/>
                  <a:gd name="T11" fmla="*/ 47690 h 237"/>
                  <a:gd name="T12" fmla="*/ 25896 w 175"/>
                  <a:gd name="T13" fmla="*/ 72630 h 237"/>
                  <a:gd name="T14" fmla="*/ 25896 w 175"/>
                  <a:gd name="T15" fmla="*/ 72630 h 237"/>
                  <a:gd name="T16" fmla="*/ 46964 w 175"/>
                  <a:gd name="T17" fmla="*/ 73505 h 237"/>
                  <a:gd name="T18" fmla="*/ 46964 w 175"/>
                  <a:gd name="T19" fmla="*/ 73505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5208 w 175"/>
                  <a:gd name="T25" fmla="*/ 21001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6630 h 237"/>
                  <a:gd name="T32" fmla="*/ 25457 w 175"/>
                  <a:gd name="T33" fmla="*/ 86630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253 h 237"/>
                  <a:gd name="T40" fmla="*/ 8339 w 175"/>
                  <a:gd name="T41" fmla="*/ 54253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8"/>
                    </a:moveTo>
                    <a:lnTo>
                      <a:pt x="103" y="48"/>
                    </a:lnTo>
                    <a:cubicBezTo>
                      <a:pt x="83" y="47"/>
                      <a:pt x="69" y="57"/>
                      <a:pt x="57" y="72"/>
                    </a:cubicBezTo>
                    <a:cubicBezTo>
                      <a:pt x="59" y="84"/>
                      <a:pt x="53" y="93"/>
                      <a:pt x="49" y="109"/>
                    </a:cubicBezTo>
                    <a:cubicBezTo>
                      <a:pt x="40" y="130"/>
                      <a:pt x="40" y="152"/>
                      <a:pt x="59" y="166"/>
                    </a:cubicBezTo>
                    <a:cubicBezTo>
                      <a:pt x="70" y="173"/>
                      <a:pt x="96" y="177"/>
                      <a:pt x="107" y="168"/>
                    </a:cubicBezTo>
                    <a:cubicBezTo>
                      <a:pt x="112" y="165"/>
                      <a:pt x="113" y="157"/>
                      <a:pt x="116" y="152"/>
                    </a:cubicBezTo>
                    <a:cubicBezTo>
                      <a:pt x="130" y="123"/>
                      <a:pt x="157" y="52"/>
                      <a:pt x="103" y="48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198"/>
                    </a:cubicBezTo>
                    <a:cubicBezTo>
                      <a:pt x="40" y="185"/>
                      <a:pt x="20" y="165"/>
                      <a:pt x="16" y="143"/>
                    </a:cubicBezTo>
                    <a:cubicBezTo>
                      <a:pt x="15" y="136"/>
                      <a:pt x="16" y="131"/>
                      <a:pt x="19" y="124"/>
                    </a:cubicBezTo>
                    <a:cubicBezTo>
                      <a:pt x="9" y="123"/>
                      <a:pt x="0" y="111"/>
                      <a:pt x="6" y="101"/>
                    </a:cubicBezTo>
                    <a:cubicBezTo>
                      <a:pt x="25" y="57"/>
                      <a:pt x="63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7" name="Freeform 226">
                <a:extLst>
                  <a:ext uri="{FF2B5EF4-FFF2-40B4-BE49-F238E27FC236}">
                    <a16:creationId xmlns:a16="http://schemas.microsoft.com/office/drawing/2014/main" id="{B413433E-6CE5-D142-B957-B703C878E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6162" y="5204922"/>
                <a:ext cx="77133" cy="6539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6 h 150"/>
                  <a:gd name="T14" fmla="*/ 24 w 177"/>
                  <a:gd name="T15" fmla="*/ 76 h 150"/>
                  <a:gd name="T16" fmla="*/ 46 w 177"/>
                  <a:gd name="T17" fmla="*/ 118 h 150"/>
                  <a:gd name="T18" fmla="*/ 46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6 h 150"/>
                  <a:gd name="T28" fmla="*/ 97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0 w 177"/>
                  <a:gd name="T39" fmla="*/ 24 h 150"/>
                  <a:gd name="T40" fmla="*/ 30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7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2"/>
                      <a:pt x="71" y="39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3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6" y="118"/>
                    </a:cubicBezTo>
                    <a:lnTo>
                      <a:pt x="46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10"/>
                      <a:pt x="129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0" y="24"/>
                    </a:cubicBezTo>
                    <a:lnTo>
                      <a:pt x="30" y="24"/>
                    </a:lnTo>
                    <a:cubicBezTo>
                      <a:pt x="28" y="16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6" y="112"/>
                      <a:pt x="136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8" name="Freeform 227">
                <a:extLst>
                  <a:ext uri="{FF2B5EF4-FFF2-40B4-BE49-F238E27FC236}">
                    <a16:creationId xmlns:a16="http://schemas.microsoft.com/office/drawing/2014/main" id="{341ECD17-1549-DC41-9ACE-B9948A780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7509" y="5196203"/>
                <a:ext cx="81500" cy="79923"/>
              </a:xfrm>
              <a:custGeom>
                <a:avLst/>
                <a:gdLst>
                  <a:gd name="T0" fmla="*/ 66 w 189"/>
                  <a:gd name="T1" fmla="*/ 131 h 187"/>
                  <a:gd name="T2" fmla="*/ 66 w 189"/>
                  <a:gd name="T3" fmla="*/ 131 h 187"/>
                  <a:gd name="T4" fmla="*/ 115 w 189"/>
                  <a:gd name="T5" fmla="*/ 140 h 187"/>
                  <a:gd name="T6" fmla="*/ 115 w 189"/>
                  <a:gd name="T7" fmla="*/ 140 h 187"/>
                  <a:gd name="T8" fmla="*/ 140 w 189"/>
                  <a:gd name="T9" fmla="*/ 119 h 187"/>
                  <a:gd name="T10" fmla="*/ 140 w 189"/>
                  <a:gd name="T11" fmla="*/ 119 h 187"/>
                  <a:gd name="T12" fmla="*/ 157 w 189"/>
                  <a:gd name="T13" fmla="*/ 73 h 187"/>
                  <a:gd name="T14" fmla="*/ 157 w 189"/>
                  <a:gd name="T15" fmla="*/ 73 h 187"/>
                  <a:gd name="T16" fmla="*/ 117 w 189"/>
                  <a:gd name="T17" fmla="*/ 46 h 187"/>
                  <a:gd name="T18" fmla="*/ 117 w 189"/>
                  <a:gd name="T19" fmla="*/ 46 h 187"/>
                  <a:gd name="T20" fmla="*/ 102 w 189"/>
                  <a:gd name="T21" fmla="*/ 52 h 187"/>
                  <a:gd name="T22" fmla="*/ 102 w 189"/>
                  <a:gd name="T23" fmla="*/ 52 h 187"/>
                  <a:gd name="T24" fmla="*/ 66 w 189"/>
                  <a:gd name="T25" fmla="*/ 131 h 187"/>
                  <a:gd name="T26" fmla="*/ 59 w 189"/>
                  <a:gd name="T27" fmla="*/ 43 h 187"/>
                  <a:gd name="T28" fmla="*/ 59 w 189"/>
                  <a:gd name="T29" fmla="*/ 43 h 187"/>
                  <a:gd name="T30" fmla="*/ 173 w 189"/>
                  <a:gd name="T31" fmla="*/ 52 h 187"/>
                  <a:gd name="T32" fmla="*/ 173 w 189"/>
                  <a:gd name="T33" fmla="*/ 52 h 187"/>
                  <a:gd name="T34" fmla="*/ 180 w 189"/>
                  <a:gd name="T35" fmla="*/ 114 h 187"/>
                  <a:gd name="T36" fmla="*/ 180 w 189"/>
                  <a:gd name="T37" fmla="*/ 114 h 187"/>
                  <a:gd name="T38" fmla="*/ 171 w 189"/>
                  <a:gd name="T39" fmla="*/ 126 h 187"/>
                  <a:gd name="T40" fmla="*/ 171 w 189"/>
                  <a:gd name="T41" fmla="*/ 126 h 187"/>
                  <a:gd name="T42" fmla="*/ 171 w 189"/>
                  <a:gd name="T43" fmla="*/ 148 h 187"/>
                  <a:gd name="T44" fmla="*/ 171 w 189"/>
                  <a:gd name="T45" fmla="*/ 148 h 187"/>
                  <a:gd name="T46" fmla="*/ 37 w 189"/>
                  <a:gd name="T47" fmla="*/ 144 h 187"/>
                  <a:gd name="T48" fmla="*/ 37 w 189"/>
                  <a:gd name="T49" fmla="*/ 144 h 187"/>
                  <a:gd name="T50" fmla="*/ 59 w 189"/>
                  <a:gd name="T51" fmla="*/ 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9" h="187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2" y="144"/>
                      <a:pt x="99" y="144"/>
                      <a:pt x="115" y="140"/>
                    </a:cubicBezTo>
                    <a:lnTo>
                      <a:pt x="115" y="140"/>
                    </a:lnTo>
                    <a:cubicBezTo>
                      <a:pt x="119" y="130"/>
                      <a:pt x="128" y="127"/>
                      <a:pt x="140" y="119"/>
                    </a:cubicBezTo>
                    <a:lnTo>
                      <a:pt x="140" y="119"/>
                    </a:lnTo>
                    <a:cubicBezTo>
                      <a:pt x="155" y="110"/>
                      <a:pt x="166" y="96"/>
                      <a:pt x="157" y="73"/>
                    </a:cubicBezTo>
                    <a:lnTo>
                      <a:pt x="157" y="73"/>
                    </a:lnTo>
                    <a:cubicBezTo>
                      <a:pt x="151" y="64"/>
                      <a:pt x="130" y="47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5" y="51"/>
                      <a:pt x="102" y="52"/>
                    </a:cubicBezTo>
                    <a:lnTo>
                      <a:pt x="102" y="52"/>
                    </a:lnTo>
                    <a:cubicBezTo>
                      <a:pt x="78" y="64"/>
                      <a:pt x="23" y="98"/>
                      <a:pt x="66" y="131"/>
                    </a:cubicBezTo>
                    <a:close/>
                    <a:moveTo>
                      <a:pt x="59" y="43"/>
                    </a:moveTo>
                    <a:lnTo>
                      <a:pt x="59" y="43"/>
                    </a:lnTo>
                    <a:cubicBezTo>
                      <a:pt x="91" y="25"/>
                      <a:pt x="148" y="0"/>
                      <a:pt x="173" y="52"/>
                    </a:cubicBezTo>
                    <a:lnTo>
                      <a:pt x="173" y="52"/>
                    </a:lnTo>
                    <a:cubicBezTo>
                      <a:pt x="180" y="71"/>
                      <a:pt x="188" y="96"/>
                      <a:pt x="180" y="114"/>
                    </a:cubicBezTo>
                    <a:lnTo>
                      <a:pt x="180" y="114"/>
                    </a:lnTo>
                    <a:cubicBezTo>
                      <a:pt x="179" y="119"/>
                      <a:pt x="175" y="123"/>
                      <a:pt x="171" y="126"/>
                    </a:cubicBezTo>
                    <a:lnTo>
                      <a:pt x="171" y="126"/>
                    </a:lnTo>
                    <a:cubicBezTo>
                      <a:pt x="178" y="131"/>
                      <a:pt x="180" y="144"/>
                      <a:pt x="171" y="148"/>
                    </a:cubicBezTo>
                    <a:lnTo>
                      <a:pt x="171" y="148"/>
                    </a:lnTo>
                    <a:cubicBezTo>
                      <a:pt x="134" y="168"/>
                      <a:pt x="78" y="186"/>
                      <a:pt x="37" y="144"/>
                    </a:cubicBezTo>
                    <a:lnTo>
                      <a:pt x="37" y="144"/>
                    </a:lnTo>
                    <a:cubicBezTo>
                      <a:pt x="0" y="105"/>
                      <a:pt x="27" y="61"/>
                      <a:pt x="59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9" name="Freeform 228">
                <a:extLst>
                  <a:ext uri="{FF2B5EF4-FFF2-40B4-BE49-F238E27FC236}">
                    <a16:creationId xmlns:a16="http://schemas.microsoft.com/office/drawing/2014/main" id="{53AF47A9-2254-974E-9384-9B68454D8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7598" y="5204922"/>
                <a:ext cx="7858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3 w 179"/>
                  <a:gd name="T21" fmla="*/ 117 h 148"/>
                  <a:gd name="T22" fmla="*/ 63 w 179"/>
                  <a:gd name="T23" fmla="*/ 117 h 148"/>
                  <a:gd name="T24" fmla="*/ 129 w 179"/>
                  <a:gd name="T25" fmla="*/ 60 h 148"/>
                  <a:gd name="T26" fmla="*/ 99 w 179"/>
                  <a:gd name="T27" fmla="*/ 144 h 148"/>
                  <a:gd name="T28" fmla="*/ 99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7 w 179"/>
                  <a:gd name="T35" fmla="*/ 29 h 148"/>
                  <a:gd name="T36" fmla="*/ 17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9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9" y="144"/>
                    </a:moveTo>
                    <a:lnTo>
                      <a:pt x="99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2" y="1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2"/>
                      <a:pt x="99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0" name="Freeform 229">
                <a:extLst>
                  <a:ext uri="{FF2B5EF4-FFF2-40B4-BE49-F238E27FC236}">
                    <a16:creationId xmlns:a16="http://schemas.microsoft.com/office/drawing/2014/main" id="{F649AF3A-CF6B-C44D-B50D-1CE04D708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5595" y="5187951"/>
                <a:ext cx="76810" cy="103694"/>
              </a:xfrm>
              <a:custGeom>
                <a:avLst/>
                <a:gdLst>
                  <a:gd name="T0" fmla="*/ 45208 w 175"/>
                  <a:gd name="T1" fmla="*/ 21530 h 236"/>
                  <a:gd name="T2" fmla="*/ 45208 w 175"/>
                  <a:gd name="T3" fmla="*/ 21530 h 236"/>
                  <a:gd name="T4" fmla="*/ 25018 w 175"/>
                  <a:gd name="T5" fmla="*/ 32075 h 236"/>
                  <a:gd name="T6" fmla="*/ 25018 w 175"/>
                  <a:gd name="T7" fmla="*/ 3207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816 h 236"/>
                  <a:gd name="T14" fmla="*/ 25896 w 175"/>
                  <a:gd name="T15" fmla="*/ 73816 h 236"/>
                  <a:gd name="T16" fmla="*/ 46964 w 175"/>
                  <a:gd name="T17" fmla="*/ 74695 h 236"/>
                  <a:gd name="T18" fmla="*/ 46964 w 175"/>
                  <a:gd name="T19" fmla="*/ 74695 h 236"/>
                  <a:gd name="T20" fmla="*/ 50914 w 175"/>
                  <a:gd name="T21" fmla="*/ 67225 h 236"/>
                  <a:gd name="T22" fmla="*/ 50914 w 175"/>
                  <a:gd name="T23" fmla="*/ 67225 h 236"/>
                  <a:gd name="T24" fmla="*/ 45208 w 175"/>
                  <a:gd name="T25" fmla="*/ 21530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3710 h 236"/>
                  <a:gd name="T36" fmla="*/ 7023 w 175"/>
                  <a:gd name="T37" fmla="*/ 63710 h 236"/>
                  <a:gd name="T38" fmla="*/ 8339 w 175"/>
                  <a:gd name="T39" fmla="*/ 54923 h 236"/>
                  <a:gd name="T40" fmla="*/ 8339 w 175"/>
                  <a:gd name="T41" fmla="*/ 54923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3" y="95"/>
                      <a:pt x="48" y="109"/>
                    </a:cubicBezTo>
                    <a:cubicBezTo>
                      <a:pt x="40" y="130"/>
                      <a:pt x="40" y="153"/>
                      <a:pt x="59" y="168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4"/>
                      <a:pt x="107" y="235"/>
                      <a:pt x="58" y="200"/>
                    </a:cubicBezTo>
                    <a:cubicBezTo>
                      <a:pt x="40" y="187"/>
                      <a:pt x="20" y="166"/>
                      <a:pt x="16" y="145"/>
                    </a:cubicBezTo>
                    <a:cubicBezTo>
                      <a:pt x="15" y="138"/>
                      <a:pt x="16" y="132"/>
                      <a:pt x="19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2"/>
                      <a:pt x="174" y="94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1" name="Freeform 230">
                <a:extLst>
                  <a:ext uri="{FF2B5EF4-FFF2-40B4-BE49-F238E27FC236}">
                    <a16:creationId xmlns:a16="http://schemas.microsoft.com/office/drawing/2014/main" id="{E1AB18A5-CF17-0743-BFA1-6738B3F72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490" y="5196203"/>
                <a:ext cx="87321" cy="85736"/>
              </a:xfrm>
              <a:custGeom>
                <a:avLst/>
                <a:gdLst>
                  <a:gd name="T0" fmla="*/ 61 w 203"/>
                  <a:gd name="T1" fmla="*/ 134 h 197"/>
                  <a:gd name="T2" fmla="*/ 61 w 203"/>
                  <a:gd name="T3" fmla="*/ 134 h 197"/>
                  <a:gd name="T4" fmla="*/ 108 w 203"/>
                  <a:gd name="T5" fmla="*/ 150 h 197"/>
                  <a:gd name="T6" fmla="*/ 108 w 203"/>
                  <a:gd name="T7" fmla="*/ 150 h 197"/>
                  <a:gd name="T8" fmla="*/ 141 w 203"/>
                  <a:gd name="T9" fmla="*/ 131 h 197"/>
                  <a:gd name="T10" fmla="*/ 141 w 203"/>
                  <a:gd name="T11" fmla="*/ 131 h 197"/>
                  <a:gd name="T12" fmla="*/ 175 w 203"/>
                  <a:gd name="T13" fmla="*/ 81 h 197"/>
                  <a:gd name="T14" fmla="*/ 175 w 203"/>
                  <a:gd name="T15" fmla="*/ 81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1 h 197"/>
                  <a:gd name="T22" fmla="*/ 125 w 203"/>
                  <a:gd name="T23" fmla="*/ 51 h 197"/>
                  <a:gd name="T24" fmla="*/ 61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8 w 203"/>
                  <a:gd name="T31" fmla="*/ 60 h 197"/>
                  <a:gd name="T32" fmla="*/ 198 w 203"/>
                  <a:gd name="T33" fmla="*/ 60 h 197"/>
                  <a:gd name="T34" fmla="*/ 188 w 203"/>
                  <a:gd name="T35" fmla="*/ 130 h 197"/>
                  <a:gd name="T36" fmla="*/ 188 w 203"/>
                  <a:gd name="T37" fmla="*/ 130 h 197"/>
                  <a:gd name="T38" fmla="*/ 172 w 203"/>
                  <a:gd name="T39" fmla="*/ 140 h 197"/>
                  <a:gd name="T40" fmla="*/ 172 w 203"/>
                  <a:gd name="T41" fmla="*/ 140 h 197"/>
                  <a:gd name="T42" fmla="*/ 164 w 203"/>
                  <a:gd name="T43" fmla="*/ 167 h 197"/>
                  <a:gd name="T44" fmla="*/ 164 w 203"/>
                  <a:gd name="T45" fmla="*/ 167 h 197"/>
                  <a:gd name="T46" fmla="*/ 24 w 203"/>
                  <a:gd name="T47" fmla="*/ 143 h 197"/>
                  <a:gd name="T48" fmla="*/ 24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1" y="148"/>
                      <a:pt x="89" y="151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6"/>
                      <a:pt x="141" y="131"/>
                    </a:cubicBezTo>
                    <a:lnTo>
                      <a:pt x="141" y="131"/>
                    </a:lnTo>
                    <a:cubicBezTo>
                      <a:pt x="162" y="121"/>
                      <a:pt x="179" y="106"/>
                      <a:pt x="175" y="81"/>
                    </a:cubicBezTo>
                    <a:lnTo>
                      <a:pt x="175" y="81"/>
                    </a:lnTo>
                    <a:cubicBezTo>
                      <a:pt x="174" y="69"/>
                      <a:pt x="156" y="48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1"/>
                    </a:cubicBezTo>
                    <a:lnTo>
                      <a:pt x="125" y="51"/>
                    </a:lnTo>
                    <a:cubicBezTo>
                      <a:pt x="95" y="60"/>
                      <a:pt x="25" y="92"/>
                      <a:pt x="61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2" y="18"/>
                      <a:pt x="191" y="0"/>
                      <a:pt x="198" y="60"/>
                    </a:cubicBezTo>
                    <a:lnTo>
                      <a:pt x="198" y="60"/>
                    </a:lnTo>
                    <a:cubicBezTo>
                      <a:pt x="202" y="83"/>
                      <a:pt x="201" y="110"/>
                      <a:pt x="188" y="130"/>
                    </a:cubicBezTo>
                    <a:lnTo>
                      <a:pt x="188" y="130"/>
                    </a:lnTo>
                    <a:cubicBezTo>
                      <a:pt x="184" y="134"/>
                      <a:pt x="179" y="138"/>
                      <a:pt x="172" y="140"/>
                    </a:cubicBezTo>
                    <a:lnTo>
                      <a:pt x="172" y="140"/>
                    </a:lnTo>
                    <a:cubicBezTo>
                      <a:pt x="177" y="148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20" y="182"/>
                      <a:pt x="53" y="196"/>
                      <a:pt x="24" y="143"/>
                    </a:cubicBezTo>
                    <a:lnTo>
                      <a:pt x="24" y="143"/>
                    </a:lnTo>
                    <a:cubicBezTo>
                      <a:pt x="0" y="96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2" name="Freeform 231">
                <a:extLst>
                  <a:ext uri="{FF2B5EF4-FFF2-40B4-BE49-F238E27FC236}">
                    <a16:creationId xmlns:a16="http://schemas.microsoft.com/office/drawing/2014/main" id="{B7649084-993C-214B-A24A-6D4563C93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4136" y="5189870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0629 w 175"/>
                  <a:gd name="T9" fmla="*/ 47893 h 236"/>
                  <a:gd name="T10" fmla="*/ 20629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6964 w 175"/>
                  <a:gd name="T17" fmla="*/ 74255 h 236"/>
                  <a:gd name="T18" fmla="*/ 46964 w 175"/>
                  <a:gd name="T19" fmla="*/ 74255 h 236"/>
                  <a:gd name="T20" fmla="*/ 50914 w 175"/>
                  <a:gd name="T21" fmla="*/ 66786 h 236"/>
                  <a:gd name="T22" fmla="*/ 50914 w 175"/>
                  <a:gd name="T23" fmla="*/ 66786 h 236"/>
                  <a:gd name="T24" fmla="*/ 45208 w 175"/>
                  <a:gd name="T25" fmla="*/ 20651 h 236"/>
                  <a:gd name="T26" fmla="*/ 68471 w 175"/>
                  <a:gd name="T27" fmla="*/ 58877 h 236"/>
                  <a:gd name="T28" fmla="*/ 68471 w 175"/>
                  <a:gd name="T29" fmla="*/ 58877 h 236"/>
                  <a:gd name="T30" fmla="*/ 25457 w 175"/>
                  <a:gd name="T31" fmla="*/ 86998 h 236"/>
                  <a:gd name="T32" fmla="*/ 25457 w 175"/>
                  <a:gd name="T33" fmla="*/ 86998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7900 w 175"/>
                  <a:gd name="T39" fmla="*/ 54044 h 236"/>
                  <a:gd name="T40" fmla="*/ 7900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471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8" y="56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3"/>
                      <a:pt x="156" y="52"/>
                      <a:pt x="103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7" y="235"/>
                      <a:pt x="58" y="198"/>
                    </a:cubicBezTo>
                    <a:cubicBezTo>
                      <a:pt x="40" y="185"/>
                      <a:pt x="21" y="165"/>
                      <a:pt x="16" y="143"/>
                    </a:cubicBezTo>
                    <a:cubicBezTo>
                      <a:pt x="16" y="137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3" name="Freeform 232">
                <a:extLst>
                  <a:ext uri="{FF2B5EF4-FFF2-40B4-BE49-F238E27FC236}">
                    <a16:creationId xmlns:a16="http://schemas.microsoft.com/office/drawing/2014/main" id="{890DA93B-A03D-2949-9208-3421DC469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0500" y="5204922"/>
                <a:ext cx="7713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7 h 150"/>
                  <a:gd name="T14" fmla="*/ 23 w 178"/>
                  <a:gd name="T15" fmla="*/ 77 h 150"/>
                  <a:gd name="T16" fmla="*/ 48 w 178"/>
                  <a:gd name="T17" fmla="*/ 119 h 150"/>
                  <a:gd name="T18" fmla="*/ 48 w 178"/>
                  <a:gd name="T19" fmla="*/ 119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1 w 178"/>
                  <a:gd name="T31" fmla="*/ 88 h 150"/>
                  <a:gd name="T32" fmla="*/ 1 w 178"/>
                  <a:gd name="T33" fmla="*/ 88 h 150"/>
                  <a:gd name="T34" fmla="*/ 18 w 178"/>
                  <a:gd name="T35" fmla="*/ 29 h 150"/>
                  <a:gd name="T36" fmla="*/ 18 w 178"/>
                  <a:gd name="T37" fmla="*/ 29 h 150"/>
                  <a:gd name="T38" fmla="*/ 33 w 178"/>
                  <a:gd name="T39" fmla="*/ 24 h 150"/>
                  <a:gd name="T40" fmla="*/ 33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2 h 150"/>
                  <a:gd name="T48" fmla="*/ 161 w 178"/>
                  <a:gd name="T49" fmla="*/ 62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4"/>
                      <a:pt x="23" y="54"/>
                      <a:pt x="23" y="77"/>
                    </a:cubicBezTo>
                    <a:lnTo>
                      <a:pt x="23" y="77"/>
                    </a:lnTo>
                    <a:cubicBezTo>
                      <a:pt x="23" y="88"/>
                      <a:pt x="36" y="113"/>
                      <a:pt x="48" y="119"/>
                    </a:cubicBezTo>
                    <a:lnTo>
                      <a:pt x="48" y="119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0" y="119"/>
                      <a:pt x="155" y="109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8"/>
                      <a:pt x="1" y="88"/>
                    </a:cubicBezTo>
                    <a:lnTo>
                      <a:pt x="1" y="88"/>
                    </a:lnTo>
                    <a:cubicBezTo>
                      <a:pt x="0" y="69"/>
                      <a:pt x="4" y="44"/>
                      <a:pt x="18" y="29"/>
                    </a:cubicBezTo>
                    <a:lnTo>
                      <a:pt x="18" y="29"/>
                    </a:lnTo>
                    <a:cubicBezTo>
                      <a:pt x="22" y="27"/>
                      <a:pt x="26" y="24"/>
                      <a:pt x="33" y="24"/>
                    </a:cubicBezTo>
                    <a:lnTo>
                      <a:pt x="33" y="24"/>
                    </a:lnTo>
                    <a:cubicBezTo>
                      <a:pt x="29" y="15"/>
                      <a:pt x="31" y="3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3" y="7"/>
                      <a:pt x="161" y="62"/>
                    </a:cubicBezTo>
                    <a:lnTo>
                      <a:pt x="161" y="62"/>
                    </a:lnTo>
                    <a:cubicBezTo>
                      <a:pt x="177" y="113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4" name="Freeform 233">
                <a:extLst>
                  <a:ext uri="{FF2B5EF4-FFF2-40B4-BE49-F238E27FC236}">
                    <a16:creationId xmlns:a16="http://schemas.microsoft.com/office/drawing/2014/main" id="{2354DBAB-86BF-7B47-91A5-C1B1E1E37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0392" y="5196203"/>
                <a:ext cx="82955" cy="81377"/>
              </a:xfrm>
              <a:custGeom>
                <a:avLst/>
                <a:gdLst>
                  <a:gd name="T0" fmla="*/ 65 w 188"/>
                  <a:gd name="T1" fmla="*/ 131 h 188"/>
                  <a:gd name="T2" fmla="*/ 65 w 188"/>
                  <a:gd name="T3" fmla="*/ 131 h 188"/>
                  <a:gd name="T4" fmla="*/ 112 w 188"/>
                  <a:gd name="T5" fmla="*/ 141 h 188"/>
                  <a:gd name="T6" fmla="*/ 112 w 188"/>
                  <a:gd name="T7" fmla="*/ 141 h 188"/>
                  <a:gd name="T8" fmla="*/ 137 w 188"/>
                  <a:gd name="T9" fmla="*/ 120 h 188"/>
                  <a:gd name="T10" fmla="*/ 137 w 188"/>
                  <a:gd name="T11" fmla="*/ 120 h 188"/>
                  <a:gd name="T12" fmla="*/ 154 w 188"/>
                  <a:gd name="T13" fmla="*/ 74 h 188"/>
                  <a:gd name="T14" fmla="*/ 154 w 188"/>
                  <a:gd name="T15" fmla="*/ 74 h 188"/>
                  <a:gd name="T16" fmla="*/ 116 w 188"/>
                  <a:gd name="T17" fmla="*/ 46 h 188"/>
                  <a:gd name="T18" fmla="*/ 116 w 188"/>
                  <a:gd name="T19" fmla="*/ 46 h 188"/>
                  <a:gd name="T20" fmla="*/ 100 w 188"/>
                  <a:gd name="T21" fmla="*/ 53 h 188"/>
                  <a:gd name="T22" fmla="*/ 100 w 188"/>
                  <a:gd name="T23" fmla="*/ 53 h 188"/>
                  <a:gd name="T24" fmla="*/ 65 w 188"/>
                  <a:gd name="T25" fmla="*/ 131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0 w 188"/>
                  <a:gd name="T35" fmla="*/ 114 h 188"/>
                  <a:gd name="T36" fmla="*/ 180 w 188"/>
                  <a:gd name="T37" fmla="*/ 114 h 188"/>
                  <a:gd name="T38" fmla="*/ 169 w 188"/>
                  <a:gd name="T39" fmla="*/ 126 h 188"/>
                  <a:gd name="T40" fmla="*/ 169 w 188"/>
                  <a:gd name="T41" fmla="*/ 126 h 188"/>
                  <a:gd name="T42" fmla="*/ 169 w 188"/>
                  <a:gd name="T43" fmla="*/ 149 h 188"/>
                  <a:gd name="T44" fmla="*/ 169 w 188"/>
                  <a:gd name="T45" fmla="*/ 149 h 188"/>
                  <a:gd name="T46" fmla="*/ 36 w 188"/>
                  <a:gd name="T47" fmla="*/ 143 h 188"/>
                  <a:gd name="T48" fmla="*/ 36 w 188"/>
                  <a:gd name="T49" fmla="*/ 143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79" y="143"/>
                      <a:pt x="96" y="145"/>
                      <a:pt x="112" y="141"/>
                    </a:cubicBezTo>
                    <a:lnTo>
                      <a:pt x="112" y="141"/>
                    </a:lnTo>
                    <a:cubicBezTo>
                      <a:pt x="117" y="130"/>
                      <a:pt x="125" y="128"/>
                      <a:pt x="137" y="120"/>
                    </a:cubicBezTo>
                    <a:lnTo>
                      <a:pt x="137" y="120"/>
                    </a:lnTo>
                    <a:cubicBezTo>
                      <a:pt x="154" y="110"/>
                      <a:pt x="165" y="95"/>
                      <a:pt x="154" y="74"/>
                    </a:cubicBezTo>
                    <a:lnTo>
                      <a:pt x="154" y="74"/>
                    </a:lnTo>
                    <a:cubicBezTo>
                      <a:pt x="149" y="63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1"/>
                      <a:pt x="100" y="53"/>
                    </a:cubicBezTo>
                    <a:lnTo>
                      <a:pt x="100" y="53"/>
                    </a:lnTo>
                    <a:cubicBezTo>
                      <a:pt x="75" y="64"/>
                      <a:pt x="21" y="99"/>
                      <a:pt x="65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0" y="25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2"/>
                      <a:pt x="187" y="96"/>
                      <a:pt x="180" y="114"/>
                    </a:cubicBezTo>
                    <a:lnTo>
                      <a:pt x="180" y="114"/>
                    </a:lnTo>
                    <a:cubicBezTo>
                      <a:pt x="178" y="118"/>
                      <a:pt x="174" y="122"/>
                      <a:pt x="169" y="126"/>
                    </a:cubicBezTo>
                    <a:lnTo>
                      <a:pt x="169" y="126"/>
                    </a:lnTo>
                    <a:cubicBezTo>
                      <a:pt x="177" y="131"/>
                      <a:pt x="178" y="143"/>
                      <a:pt x="169" y="149"/>
                    </a:cubicBezTo>
                    <a:lnTo>
                      <a:pt x="169" y="149"/>
                    </a:lnTo>
                    <a:cubicBezTo>
                      <a:pt x="133" y="167"/>
                      <a:pt x="75" y="187"/>
                      <a:pt x="36" y="143"/>
                    </a:cubicBezTo>
                    <a:lnTo>
                      <a:pt x="36" y="143"/>
                    </a:lnTo>
                    <a:cubicBezTo>
                      <a:pt x="0" y="105"/>
                      <a:pt x="25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5" name="Freeform 234">
                <a:extLst>
                  <a:ext uri="{FF2B5EF4-FFF2-40B4-BE49-F238E27FC236}">
                    <a16:creationId xmlns:a16="http://schemas.microsoft.com/office/drawing/2014/main" id="{80EFEA5C-9E18-B04C-A5EC-2C88FCCB4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392" y="5204922"/>
                <a:ext cx="77133" cy="65392"/>
              </a:xfrm>
              <a:custGeom>
                <a:avLst/>
                <a:gdLst>
                  <a:gd name="T0" fmla="*/ 129 w 178"/>
                  <a:gd name="T1" fmla="*/ 61 h 150"/>
                  <a:gd name="T2" fmla="*/ 129 w 178"/>
                  <a:gd name="T3" fmla="*/ 61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2 w 178"/>
                  <a:gd name="T13" fmla="*/ 76 h 150"/>
                  <a:gd name="T14" fmla="*/ 22 w 178"/>
                  <a:gd name="T15" fmla="*/ 76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1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2 w 178"/>
                  <a:gd name="T39" fmla="*/ 22 h 150"/>
                  <a:gd name="T40" fmla="*/ 32 w 178"/>
                  <a:gd name="T41" fmla="*/ 22 h 150"/>
                  <a:gd name="T42" fmla="*/ 42 w 178"/>
                  <a:gd name="T43" fmla="*/ 1 h 150"/>
                  <a:gd name="T44" fmla="*/ 42 w 178"/>
                  <a:gd name="T45" fmla="*/ 1 h 150"/>
                  <a:gd name="T46" fmla="*/ 160 w 178"/>
                  <a:gd name="T47" fmla="*/ 62 h 150"/>
                  <a:gd name="T48" fmla="*/ 160 w 178"/>
                  <a:gd name="T49" fmla="*/ 62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1"/>
                    </a:moveTo>
                    <a:lnTo>
                      <a:pt x="129" y="61"/>
                    </a:lnTo>
                    <a:cubicBezTo>
                      <a:pt x="120" y="43"/>
                      <a:pt x="105" y="36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1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5" y="141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6" name="Freeform 235">
                <a:extLst>
                  <a:ext uri="{FF2B5EF4-FFF2-40B4-BE49-F238E27FC236}">
                    <a16:creationId xmlns:a16="http://schemas.microsoft.com/office/drawing/2014/main" id="{F193F95D-7875-AC4D-93B3-33493E3D1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4997" y="518987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4242 w 173"/>
                  <a:gd name="T5" fmla="*/ 31502 h 237"/>
                  <a:gd name="T6" fmla="*/ 24242 w 173"/>
                  <a:gd name="T7" fmla="*/ 31502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4675 w 173"/>
                  <a:gd name="T13" fmla="*/ 72630 h 237"/>
                  <a:gd name="T14" fmla="*/ 24675 w 173"/>
                  <a:gd name="T15" fmla="*/ 72630 h 237"/>
                  <a:gd name="T16" fmla="*/ 45886 w 173"/>
                  <a:gd name="T17" fmla="*/ 73505 h 237"/>
                  <a:gd name="T18" fmla="*/ 45886 w 173"/>
                  <a:gd name="T19" fmla="*/ 73505 h 237"/>
                  <a:gd name="T20" fmla="*/ 49782 w 173"/>
                  <a:gd name="T21" fmla="*/ 66504 h 237"/>
                  <a:gd name="T22" fmla="*/ 49782 w 173"/>
                  <a:gd name="T23" fmla="*/ 66504 h 237"/>
                  <a:gd name="T24" fmla="*/ 43722 w 173"/>
                  <a:gd name="T25" fmla="*/ 21001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6630 h 237"/>
                  <a:gd name="T32" fmla="*/ 24242 w 173"/>
                  <a:gd name="T33" fmla="*/ 86630 h 237"/>
                  <a:gd name="T34" fmla="*/ 6493 w 173"/>
                  <a:gd name="T35" fmla="*/ 62566 h 237"/>
                  <a:gd name="T36" fmla="*/ 6493 w 173"/>
                  <a:gd name="T37" fmla="*/ 62566 h 237"/>
                  <a:gd name="T38" fmla="*/ 7359 w 173"/>
                  <a:gd name="T39" fmla="*/ 54253 h 237"/>
                  <a:gd name="T40" fmla="*/ 7359 w 173"/>
                  <a:gd name="T41" fmla="*/ 54253 h 237"/>
                  <a:gd name="T42" fmla="*/ 1299 w 173"/>
                  <a:gd name="T43" fmla="*/ 44190 h 237"/>
                  <a:gd name="T44" fmla="*/ 1299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7" y="57"/>
                      <a:pt x="56" y="72"/>
                    </a:cubicBezTo>
                    <a:cubicBezTo>
                      <a:pt x="57" y="85"/>
                      <a:pt x="52" y="93"/>
                      <a:pt x="47" y="109"/>
                    </a:cubicBezTo>
                    <a:cubicBezTo>
                      <a:pt x="39" y="130"/>
                      <a:pt x="38" y="152"/>
                      <a:pt x="57" y="166"/>
                    </a:cubicBezTo>
                    <a:cubicBezTo>
                      <a:pt x="68" y="173"/>
                      <a:pt x="95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5" y="52"/>
                      <a:pt x="101" y="48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3"/>
                      <a:pt x="106" y="236"/>
                      <a:pt x="56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7" y="124"/>
                    </a:cubicBezTo>
                    <a:cubicBezTo>
                      <a:pt x="7" y="123"/>
                      <a:pt x="0" y="111"/>
                      <a:pt x="3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7" name="Freeform 236">
                <a:extLst>
                  <a:ext uri="{FF2B5EF4-FFF2-40B4-BE49-F238E27FC236}">
                    <a16:creationId xmlns:a16="http://schemas.microsoft.com/office/drawing/2014/main" id="{A5AB6528-9B1C-3D4C-9DA3-06BBC62B9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4552" y="5196203"/>
                <a:ext cx="88776" cy="85736"/>
              </a:xfrm>
              <a:custGeom>
                <a:avLst/>
                <a:gdLst>
                  <a:gd name="T0" fmla="*/ 61 w 203"/>
                  <a:gd name="T1" fmla="*/ 133 h 197"/>
                  <a:gd name="T2" fmla="*/ 61 w 203"/>
                  <a:gd name="T3" fmla="*/ 133 h 197"/>
                  <a:gd name="T4" fmla="*/ 109 w 203"/>
                  <a:gd name="T5" fmla="*/ 149 h 197"/>
                  <a:gd name="T6" fmla="*/ 109 w 203"/>
                  <a:gd name="T7" fmla="*/ 149 h 197"/>
                  <a:gd name="T8" fmla="*/ 142 w 203"/>
                  <a:gd name="T9" fmla="*/ 130 h 197"/>
                  <a:gd name="T10" fmla="*/ 142 w 203"/>
                  <a:gd name="T11" fmla="*/ 130 h 197"/>
                  <a:gd name="T12" fmla="*/ 176 w 203"/>
                  <a:gd name="T13" fmla="*/ 82 h 197"/>
                  <a:gd name="T14" fmla="*/ 176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1 w 203"/>
                  <a:gd name="T25" fmla="*/ 133 h 197"/>
                  <a:gd name="T26" fmla="*/ 84 w 203"/>
                  <a:gd name="T27" fmla="*/ 34 h 197"/>
                  <a:gd name="T28" fmla="*/ 84 w 203"/>
                  <a:gd name="T29" fmla="*/ 34 h 197"/>
                  <a:gd name="T30" fmla="*/ 200 w 203"/>
                  <a:gd name="T31" fmla="*/ 60 h 197"/>
                  <a:gd name="T32" fmla="*/ 200 w 203"/>
                  <a:gd name="T33" fmla="*/ 60 h 197"/>
                  <a:gd name="T34" fmla="*/ 189 w 203"/>
                  <a:gd name="T35" fmla="*/ 129 h 197"/>
                  <a:gd name="T36" fmla="*/ 189 w 203"/>
                  <a:gd name="T37" fmla="*/ 129 h 197"/>
                  <a:gd name="T38" fmla="*/ 174 w 203"/>
                  <a:gd name="T39" fmla="*/ 141 h 197"/>
                  <a:gd name="T40" fmla="*/ 174 w 203"/>
                  <a:gd name="T41" fmla="*/ 141 h 197"/>
                  <a:gd name="T42" fmla="*/ 166 w 203"/>
                  <a:gd name="T43" fmla="*/ 166 h 197"/>
                  <a:gd name="T44" fmla="*/ 166 w 203"/>
                  <a:gd name="T45" fmla="*/ 166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9"/>
                      <a:pt x="89" y="151"/>
                      <a:pt x="109" y="149"/>
                    </a:cubicBezTo>
                    <a:lnTo>
                      <a:pt x="109" y="149"/>
                    </a:lnTo>
                    <a:cubicBezTo>
                      <a:pt x="116" y="139"/>
                      <a:pt x="126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79" y="106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1"/>
                      <a:pt x="61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4" y="20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79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3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8" name="Freeform 237">
                <a:extLst>
                  <a:ext uri="{FF2B5EF4-FFF2-40B4-BE49-F238E27FC236}">
                    <a16:creationId xmlns:a16="http://schemas.microsoft.com/office/drawing/2014/main" id="{FFEFAE9B-F471-C94B-A8B3-150FF4C57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1617" y="5189870"/>
                <a:ext cx="76810" cy="103694"/>
              </a:xfrm>
              <a:custGeom>
                <a:avLst/>
                <a:gdLst>
                  <a:gd name="T0" fmla="*/ 44769 w 175"/>
                  <a:gd name="T1" fmla="*/ 21876 h 237"/>
                  <a:gd name="T2" fmla="*/ 44769 w 175"/>
                  <a:gd name="T3" fmla="*/ 21876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505 h 237"/>
                  <a:gd name="T14" fmla="*/ 26335 w 175"/>
                  <a:gd name="T15" fmla="*/ 73505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475 w 175"/>
                  <a:gd name="T21" fmla="*/ 67379 h 237"/>
                  <a:gd name="T22" fmla="*/ 50475 w 175"/>
                  <a:gd name="T23" fmla="*/ 67379 h 237"/>
                  <a:gd name="T24" fmla="*/ 44769 w 175"/>
                  <a:gd name="T25" fmla="*/ 21876 h 237"/>
                  <a:gd name="T26" fmla="*/ 68910 w 175"/>
                  <a:gd name="T27" fmla="*/ 59066 h 237"/>
                  <a:gd name="T28" fmla="*/ 68910 w 175"/>
                  <a:gd name="T29" fmla="*/ 59066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900 w 175"/>
                  <a:gd name="T39" fmla="*/ 54691 h 237"/>
                  <a:gd name="T40" fmla="*/ 7900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2231 w 175"/>
                  <a:gd name="T47" fmla="*/ 7438 h 237"/>
                  <a:gd name="T48" fmla="*/ 52231 w 175"/>
                  <a:gd name="T49" fmla="*/ 7438 h 237"/>
                  <a:gd name="T50" fmla="*/ 68910 w 175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50"/>
                    </a:moveTo>
                    <a:lnTo>
                      <a:pt x="102" y="50"/>
                    </a:lnTo>
                    <a:cubicBezTo>
                      <a:pt x="83" y="47"/>
                      <a:pt x="69" y="59"/>
                      <a:pt x="57" y="73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39" y="154"/>
                      <a:pt x="60" y="168"/>
                    </a:cubicBezTo>
                    <a:cubicBezTo>
                      <a:pt x="69" y="175"/>
                      <a:pt x="96" y="179"/>
                      <a:pt x="107" y="169"/>
                    </a:cubicBezTo>
                    <a:cubicBezTo>
                      <a:pt x="111" y="167"/>
                      <a:pt x="113" y="158"/>
                      <a:pt x="115" y="154"/>
                    </a:cubicBezTo>
                    <a:cubicBezTo>
                      <a:pt x="131" y="125"/>
                      <a:pt x="157" y="52"/>
                      <a:pt x="102" y="50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6" y="236"/>
                      <a:pt x="57" y="200"/>
                    </a:cubicBezTo>
                    <a:cubicBezTo>
                      <a:pt x="40" y="186"/>
                      <a:pt x="20" y="167"/>
                      <a:pt x="16" y="144"/>
                    </a:cubicBezTo>
                    <a:cubicBezTo>
                      <a:pt x="15" y="138"/>
                      <a:pt x="16" y="131"/>
                      <a:pt x="18" y="125"/>
                    </a:cubicBezTo>
                    <a:cubicBezTo>
                      <a:pt x="8" y="123"/>
                      <a:pt x="0" y="113"/>
                      <a:pt x="4" y="102"/>
                    </a:cubicBezTo>
                    <a:cubicBezTo>
                      <a:pt x="25" y="59"/>
                      <a:pt x="62" y="0"/>
                      <a:pt x="119" y="17"/>
                    </a:cubicBezTo>
                    <a:cubicBezTo>
                      <a:pt x="170" y="33"/>
                      <a:pt x="174" y="95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9" name="Freeform 238">
                <a:extLst>
                  <a:ext uri="{FF2B5EF4-FFF2-40B4-BE49-F238E27FC236}">
                    <a16:creationId xmlns:a16="http://schemas.microsoft.com/office/drawing/2014/main" id="{A71003B1-5C7E-D544-9198-17895E80A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9016" y="5207828"/>
                <a:ext cx="77133" cy="63939"/>
              </a:xfrm>
              <a:custGeom>
                <a:avLst/>
                <a:gdLst>
                  <a:gd name="T0" fmla="*/ 129 w 178"/>
                  <a:gd name="T1" fmla="*/ 60 h 149"/>
                  <a:gd name="T2" fmla="*/ 129 w 178"/>
                  <a:gd name="T3" fmla="*/ 60 h 149"/>
                  <a:gd name="T4" fmla="*/ 89 w 178"/>
                  <a:gd name="T5" fmla="*/ 33 h 149"/>
                  <a:gd name="T6" fmla="*/ 89 w 178"/>
                  <a:gd name="T7" fmla="*/ 33 h 149"/>
                  <a:gd name="T8" fmla="*/ 59 w 178"/>
                  <a:gd name="T9" fmla="*/ 40 h 149"/>
                  <a:gd name="T10" fmla="*/ 59 w 178"/>
                  <a:gd name="T11" fmla="*/ 40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7 h 149"/>
                  <a:gd name="T18" fmla="*/ 47 w 178"/>
                  <a:gd name="T19" fmla="*/ 117 h 149"/>
                  <a:gd name="T20" fmla="*/ 63 w 178"/>
                  <a:gd name="T21" fmla="*/ 118 h 149"/>
                  <a:gd name="T22" fmla="*/ 63 w 178"/>
                  <a:gd name="T23" fmla="*/ 118 h 149"/>
                  <a:gd name="T24" fmla="*/ 129 w 178"/>
                  <a:gd name="T25" fmla="*/ 60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29 h 149"/>
                  <a:gd name="T36" fmla="*/ 17 w 178"/>
                  <a:gd name="T37" fmla="*/ 29 h 149"/>
                  <a:gd name="T38" fmla="*/ 33 w 178"/>
                  <a:gd name="T39" fmla="*/ 22 h 149"/>
                  <a:gd name="T40" fmla="*/ 33 w 178"/>
                  <a:gd name="T41" fmla="*/ 22 h 149"/>
                  <a:gd name="T42" fmla="*/ 42 w 178"/>
                  <a:gd name="T43" fmla="*/ 1 h 149"/>
                  <a:gd name="T44" fmla="*/ 42 w 178"/>
                  <a:gd name="T45" fmla="*/ 1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0" y="44"/>
                      <a:pt x="105" y="36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9" y="40"/>
                    </a:cubicBezTo>
                    <a:lnTo>
                      <a:pt x="59" y="40"/>
                    </a:lnTo>
                    <a:cubicBezTo>
                      <a:pt x="39" y="43"/>
                      <a:pt x="22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1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0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3"/>
                      <a:pt x="33" y="22"/>
                    </a:cubicBezTo>
                    <a:lnTo>
                      <a:pt x="33" y="22"/>
                    </a:lnTo>
                    <a:cubicBezTo>
                      <a:pt x="29" y="14"/>
                      <a:pt x="30" y="2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1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0" name="Freeform 239">
                <a:extLst>
                  <a:ext uri="{FF2B5EF4-FFF2-40B4-BE49-F238E27FC236}">
                    <a16:creationId xmlns:a16="http://schemas.microsoft.com/office/drawing/2014/main" id="{BA39336E-3DDC-4C4D-B0DF-2FE34D820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7453" y="5196203"/>
                <a:ext cx="82956" cy="81377"/>
              </a:xfrm>
              <a:custGeom>
                <a:avLst/>
                <a:gdLst>
                  <a:gd name="T0" fmla="*/ 65 w 188"/>
                  <a:gd name="T1" fmla="*/ 132 h 188"/>
                  <a:gd name="T2" fmla="*/ 65 w 188"/>
                  <a:gd name="T3" fmla="*/ 132 h 188"/>
                  <a:gd name="T4" fmla="*/ 113 w 188"/>
                  <a:gd name="T5" fmla="*/ 140 h 188"/>
                  <a:gd name="T6" fmla="*/ 113 w 188"/>
                  <a:gd name="T7" fmla="*/ 140 h 188"/>
                  <a:gd name="T8" fmla="*/ 138 w 188"/>
                  <a:gd name="T9" fmla="*/ 120 h 188"/>
                  <a:gd name="T10" fmla="*/ 138 w 188"/>
                  <a:gd name="T11" fmla="*/ 120 h 188"/>
                  <a:gd name="T12" fmla="*/ 156 w 188"/>
                  <a:gd name="T13" fmla="*/ 74 h 188"/>
                  <a:gd name="T14" fmla="*/ 156 w 188"/>
                  <a:gd name="T15" fmla="*/ 74 h 188"/>
                  <a:gd name="T16" fmla="*/ 117 w 188"/>
                  <a:gd name="T17" fmla="*/ 46 h 188"/>
                  <a:gd name="T18" fmla="*/ 117 w 188"/>
                  <a:gd name="T19" fmla="*/ 46 h 188"/>
                  <a:gd name="T20" fmla="*/ 102 w 188"/>
                  <a:gd name="T21" fmla="*/ 52 h 188"/>
                  <a:gd name="T22" fmla="*/ 102 w 188"/>
                  <a:gd name="T23" fmla="*/ 52 h 188"/>
                  <a:gd name="T24" fmla="*/ 65 w 188"/>
                  <a:gd name="T25" fmla="*/ 132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1 w 188"/>
                  <a:gd name="T35" fmla="*/ 115 h 188"/>
                  <a:gd name="T36" fmla="*/ 181 w 188"/>
                  <a:gd name="T37" fmla="*/ 115 h 188"/>
                  <a:gd name="T38" fmla="*/ 170 w 188"/>
                  <a:gd name="T39" fmla="*/ 127 h 188"/>
                  <a:gd name="T40" fmla="*/ 170 w 188"/>
                  <a:gd name="T41" fmla="*/ 127 h 188"/>
                  <a:gd name="T42" fmla="*/ 170 w 188"/>
                  <a:gd name="T43" fmla="*/ 149 h 188"/>
                  <a:gd name="T44" fmla="*/ 170 w 188"/>
                  <a:gd name="T45" fmla="*/ 149 h 188"/>
                  <a:gd name="T46" fmla="*/ 36 w 188"/>
                  <a:gd name="T47" fmla="*/ 144 h 188"/>
                  <a:gd name="T48" fmla="*/ 36 w 188"/>
                  <a:gd name="T49" fmla="*/ 144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81" y="144"/>
                      <a:pt x="98" y="144"/>
                      <a:pt x="113" y="140"/>
                    </a:cubicBezTo>
                    <a:lnTo>
                      <a:pt x="113" y="140"/>
                    </a:lnTo>
                    <a:cubicBezTo>
                      <a:pt x="117" y="130"/>
                      <a:pt x="127" y="128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5"/>
                      <a:pt x="156" y="74"/>
                    </a:cubicBezTo>
                    <a:lnTo>
                      <a:pt x="156" y="74"/>
                    </a:lnTo>
                    <a:cubicBezTo>
                      <a:pt x="150" y="63"/>
                      <a:pt x="129" y="46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6" y="50"/>
                      <a:pt x="102" y="52"/>
                    </a:cubicBezTo>
                    <a:lnTo>
                      <a:pt x="102" y="52"/>
                    </a:lnTo>
                    <a:cubicBezTo>
                      <a:pt x="77" y="63"/>
                      <a:pt x="22" y="99"/>
                      <a:pt x="65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1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81" y="71"/>
                      <a:pt x="187" y="96"/>
                      <a:pt x="181" y="115"/>
                    </a:cubicBezTo>
                    <a:lnTo>
                      <a:pt x="181" y="115"/>
                    </a:lnTo>
                    <a:cubicBezTo>
                      <a:pt x="178" y="119"/>
                      <a:pt x="175" y="123"/>
                      <a:pt x="170" y="127"/>
                    </a:cubicBezTo>
                    <a:lnTo>
                      <a:pt x="170" y="127"/>
                    </a:lnTo>
                    <a:cubicBezTo>
                      <a:pt x="177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9"/>
                      <a:pt x="77" y="187"/>
                      <a:pt x="36" y="144"/>
                    </a:cubicBezTo>
                    <a:lnTo>
                      <a:pt x="36" y="144"/>
                    </a:lnTo>
                    <a:cubicBezTo>
                      <a:pt x="0" y="105"/>
                      <a:pt x="27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1" name="Freeform 240">
                <a:extLst>
                  <a:ext uri="{FF2B5EF4-FFF2-40B4-BE49-F238E27FC236}">
                    <a16:creationId xmlns:a16="http://schemas.microsoft.com/office/drawing/2014/main" id="{74A162F5-88B2-4C4B-AAD4-00E7EC5E1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0453" y="5204922"/>
                <a:ext cx="7713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4 h 150"/>
                  <a:gd name="T6" fmla="*/ 89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4 w 178"/>
                  <a:gd name="T13" fmla="*/ 76 h 150"/>
                  <a:gd name="T14" fmla="*/ 24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30 w 178"/>
                  <a:gd name="T25" fmla="*/ 62 h 150"/>
                  <a:gd name="T26" fmla="*/ 99 w 178"/>
                  <a:gd name="T27" fmla="*/ 146 h 150"/>
                  <a:gd name="T28" fmla="*/ 99 w 178"/>
                  <a:gd name="T29" fmla="*/ 146 h 150"/>
                  <a:gd name="T30" fmla="*/ 0 w 178"/>
                  <a:gd name="T31" fmla="*/ 89 h 150"/>
                  <a:gd name="T32" fmla="*/ 0 w 178"/>
                  <a:gd name="T33" fmla="*/ 89 h 150"/>
                  <a:gd name="T34" fmla="*/ 17 w 178"/>
                  <a:gd name="T35" fmla="*/ 30 h 150"/>
                  <a:gd name="T36" fmla="*/ 17 w 178"/>
                  <a:gd name="T37" fmla="*/ 30 h 150"/>
                  <a:gd name="T38" fmla="*/ 32 w 178"/>
                  <a:gd name="T39" fmla="*/ 24 h 150"/>
                  <a:gd name="T40" fmla="*/ 32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2 w 178"/>
                  <a:gd name="T47" fmla="*/ 63 h 150"/>
                  <a:gd name="T48" fmla="*/ 162 w 178"/>
                  <a:gd name="T49" fmla="*/ 63 h 150"/>
                  <a:gd name="T50" fmla="*/ 99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89" y="34"/>
                    </a:cubicBezTo>
                    <a:lnTo>
                      <a:pt x="89" y="34"/>
                    </a:lnTo>
                    <a:cubicBezTo>
                      <a:pt x="82" y="42"/>
                      <a:pt x="72" y="39"/>
                      <a:pt x="59" y="42"/>
                    </a:cubicBezTo>
                    <a:lnTo>
                      <a:pt x="59" y="42"/>
                    </a:lnTo>
                    <a:cubicBezTo>
                      <a:pt x="39" y="43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5" y="88"/>
                      <a:pt x="36" y="112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2" y="118"/>
                      <a:pt x="155" y="110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5"/>
                      <a:pt x="32" y="24"/>
                    </a:cubicBezTo>
                    <a:lnTo>
                      <a:pt x="32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2" y="63"/>
                    </a:cubicBezTo>
                    <a:lnTo>
                      <a:pt x="162" y="63"/>
                    </a:lnTo>
                    <a:cubicBezTo>
                      <a:pt x="177" y="112"/>
                      <a:pt x="135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19" name="Group 220">
              <a:extLst>
                <a:ext uri="{FF2B5EF4-FFF2-40B4-BE49-F238E27FC236}">
                  <a16:creationId xmlns:a16="http://schemas.microsoft.com/office/drawing/2014/main" id="{713ED7A1-3DD7-3C41-A052-FA1BD2833E03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-3118238" y="3383763"/>
              <a:ext cx="6504728" cy="115873"/>
              <a:chOff x="394384" y="4077072"/>
              <a:chExt cx="6506576" cy="115213"/>
            </a:xfrm>
          </p:grpSpPr>
          <p:sp>
            <p:nvSpPr>
              <p:cNvPr id="61" name="Freeform 170">
                <a:extLst>
                  <a:ext uri="{FF2B5EF4-FFF2-40B4-BE49-F238E27FC236}">
                    <a16:creationId xmlns:a16="http://schemas.microsoft.com/office/drawing/2014/main" id="{70147A2C-AB9C-2B49-8173-A9063C118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72" y="4084964"/>
                <a:ext cx="96852" cy="93116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2" name="Freeform 171">
                <a:extLst>
                  <a:ext uri="{FF2B5EF4-FFF2-40B4-BE49-F238E27FC236}">
                    <a16:creationId xmlns:a16="http://schemas.microsoft.com/office/drawing/2014/main" id="{BA2B4673-5885-BE4B-8816-3EC934C74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634" y="4079168"/>
                <a:ext cx="83794" cy="111021"/>
              </a:xfrm>
              <a:custGeom>
                <a:avLst/>
                <a:gdLst>
                  <a:gd name="T0" fmla="*/ 49319 w 175"/>
                  <a:gd name="T1" fmla="*/ 22204 h 235"/>
                  <a:gd name="T2" fmla="*/ 49319 w 175"/>
                  <a:gd name="T3" fmla="*/ 22204 h 235"/>
                  <a:gd name="T4" fmla="*/ 27293 w 175"/>
                  <a:gd name="T5" fmla="*/ 33543 h 235"/>
                  <a:gd name="T6" fmla="*/ 27293 w 175"/>
                  <a:gd name="T7" fmla="*/ 33543 h 235"/>
                  <a:gd name="T8" fmla="*/ 22983 w 175"/>
                  <a:gd name="T9" fmla="*/ 51022 h 235"/>
                  <a:gd name="T10" fmla="*/ 22983 w 175"/>
                  <a:gd name="T11" fmla="*/ 51022 h 235"/>
                  <a:gd name="T12" fmla="*/ 28729 w 175"/>
                  <a:gd name="T13" fmla="*/ 78423 h 235"/>
                  <a:gd name="T14" fmla="*/ 28729 w 175"/>
                  <a:gd name="T15" fmla="*/ 78423 h 235"/>
                  <a:gd name="T16" fmla="*/ 51234 w 175"/>
                  <a:gd name="T17" fmla="*/ 79368 h 235"/>
                  <a:gd name="T18" fmla="*/ 51234 w 175"/>
                  <a:gd name="T19" fmla="*/ 79368 h 235"/>
                  <a:gd name="T20" fmla="*/ 55543 w 175"/>
                  <a:gd name="T21" fmla="*/ 71809 h 235"/>
                  <a:gd name="T22" fmla="*/ 55543 w 175"/>
                  <a:gd name="T23" fmla="*/ 71809 h 235"/>
                  <a:gd name="T24" fmla="*/ 49319 w 175"/>
                  <a:gd name="T25" fmla="*/ 22204 h 235"/>
                  <a:gd name="T26" fmla="*/ 75175 w 175"/>
                  <a:gd name="T27" fmla="*/ 63306 h 235"/>
                  <a:gd name="T28" fmla="*/ 75175 w 175"/>
                  <a:gd name="T29" fmla="*/ 63306 h 235"/>
                  <a:gd name="T30" fmla="*/ 27772 w 175"/>
                  <a:gd name="T31" fmla="*/ 93541 h 235"/>
                  <a:gd name="T32" fmla="*/ 27772 w 175"/>
                  <a:gd name="T33" fmla="*/ 93541 h 235"/>
                  <a:gd name="T34" fmla="*/ 7661 w 175"/>
                  <a:gd name="T35" fmla="*/ 67557 h 235"/>
                  <a:gd name="T36" fmla="*/ 7661 w 175"/>
                  <a:gd name="T37" fmla="*/ 67557 h 235"/>
                  <a:gd name="T38" fmla="*/ 9098 w 175"/>
                  <a:gd name="T39" fmla="*/ 58109 h 235"/>
                  <a:gd name="T40" fmla="*/ 9098 w 175"/>
                  <a:gd name="T41" fmla="*/ 58109 h 235"/>
                  <a:gd name="T42" fmla="*/ 2873 w 175"/>
                  <a:gd name="T43" fmla="*/ 47243 h 235"/>
                  <a:gd name="T44" fmla="*/ 2873 w 175"/>
                  <a:gd name="T45" fmla="*/ 47243 h 235"/>
                  <a:gd name="T46" fmla="*/ 57459 w 175"/>
                  <a:gd name="T47" fmla="*/ 7559 h 235"/>
                  <a:gd name="T48" fmla="*/ 57459 w 175"/>
                  <a:gd name="T49" fmla="*/ 7559 h 235"/>
                  <a:gd name="T50" fmla="*/ 75175 w 175"/>
                  <a:gd name="T51" fmla="*/ 63306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3" name="Freeform 173">
                <a:extLst>
                  <a:ext uri="{FF2B5EF4-FFF2-40B4-BE49-F238E27FC236}">
                    <a16:creationId xmlns:a16="http://schemas.microsoft.com/office/drawing/2014/main" id="{D7FAF07C-5D53-A64C-8E63-BD08B31D6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338" y="4084965"/>
                <a:ext cx="88914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4" name="Freeform 174">
                <a:extLst>
                  <a:ext uri="{FF2B5EF4-FFF2-40B4-BE49-F238E27FC236}">
                    <a16:creationId xmlns:a16="http://schemas.microsoft.com/office/drawing/2014/main" id="{9F6BA33D-B063-174E-B986-01FA68732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577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5" name="Freeform 175">
                <a:extLst>
                  <a:ext uri="{FF2B5EF4-FFF2-40B4-BE49-F238E27FC236}">
                    <a16:creationId xmlns:a16="http://schemas.microsoft.com/office/drawing/2014/main" id="{2E55ABD0-300A-3149-BD33-E3AA22E8D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397" y="4079168"/>
                <a:ext cx="81699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6446 w 173"/>
                  <a:gd name="T5" fmla="*/ 34696 h 238"/>
                  <a:gd name="T6" fmla="*/ 26446 w 173"/>
                  <a:gd name="T7" fmla="*/ 34696 h 238"/>
                  <a:gd name="T8" fmla="*/ 21723 w 173"/>
                  <a:gd name="T9" fmla="*/ 51806 h 238"/>
                  <a:gd name="T10" fmla="*/ 21723 w 173"/>
                  <a:gd name="T11" fmla="*/ 51806 h 238"/>
                  <a:gd name="T12" fmla="*/ 27390 w 173"/>
                  <a:gd name="T13" fmla="*/ 80323 h 238"/>
                  <a:gd name="T14" fmla="*/ 27390 w 173"/>
                  <a:gd name="T15" fmla="*/ 80323 h 238"/>
                  <a:gd name="T16" fmla="*/ 50058 w 173"/>
                  <a:gd name="T17" fmla="*/ 80798 h 238"/>
                  <a:gd name="T18" fmla="*/ 50058 w 173"/>
                  <a:gd name="T19" fmla="*/ 80798 h 238"/>
                  <a:gd name="T20" fmla="*/ 54781 w 173"/>
                  <a:gd name="T21" fmla="*/ 72718 h 238"/>
                  <a:gd name="T22" fmla="*/ 54781 w 173"/>
                  <a:gd name="T23" fmla="*/ 72718 h 238"/>
                  <a:gd name="T24" fmla="*/ 47697 w 173"/>
                  <a:gd name="T25" fmla="*/ 23289 h 238"/>
                  <a:gd name="T26" fmla="*/ 73671 w 173"/>
                  <a:gd name="T27" fmla="*/ 64638 h 238"/>
                  <a:gd name="T28" fmla="*/ 73671 w 173"/>
                  <a:gd name="T29" fmla="*/ 64638 h 238"/>
                  <a:gd name="T30" fmla="*/ 26446 w 173"/>
                  <a:gd name="T31" fmla="*/ 95056 h 238"/>
                  <a:gd name="T32" fmla="*/ 26446 w 173"/>
                  <a:gd name="T33" fmla="*/ 95056 h 238"/>
                  <a:gd name="T34" fmla="*/ 6611 w 173"/>
                  <a:gd name="T35" fmla="*/ 68441 h 238"/>
                  <a:gd name="T36" fmla="*/ 6611 w 173"/>
                  <a:gd name="T37" fmla="*/ 68441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2361 w 173"/>
                  <a:gd name="T43" fmla="*/ 48954 h 238"/>
                  <a:gd name="T44" fmla="*/ 2361 w 173"/>
                  <a:gd name="T45" fmla="*/ 48954 h 238"/>
                  <a:gd name="T46" fmla="*/ 56670 w 173"/>
                  <a:gd name="T47" fmla="*/ 8080 h 238"/>
                  <a:gd name="T48" fmla="*/ 56670 w 173"/>
                  <a:gd name="T49" fmla="*/ 8080 h 238"/>
                  <a:gd name="T50" fmla="*/ 73671 w 173"/>
                  <a:gd name="T51" fmla="*/ 6463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6" name="Freeform 176">
                <a:extLst>
                  <a:ext uri="{FF2B5EF4-FFF2-40B4-BE49-F238E27FC236}">
                    <a16:creationId xmlns:a16="http://schemas.microsoft.com/office/drawing/2014/main" id="{C93EF1B5-C7C9-7D40-B8E3-D0713CD38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365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7" name="Freeform 177">
                <a:extLst>
                  <a:ext uri="{FF2B5EF4-FFF2-40B4-BE49-F238E27FC236}">
                    <a16:creationId xmlns:a16="http://schemas.microsoft.com/office/drawing/2014/main" id="{7D5E5835-D8FA-1946-8080-AC172DC34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538" y="4079168"/>
                <a:ext cx="81699" cy="113117"/>
              </a:xfrm>
              <a:custGeom>
                <a:avLst/>
                <a:gdLst>
                  <a:gd name="T0" fmla="*/ 47697 w 173"/>
                  <a:gd name="T1" fmla="*/ 23486 h 236"/>
                  <a:gd name="T2" fmla="*/ 47697 w 173"/>
                  <a:gd name="T3" fmla="*/ 23486 h 236"/>
                  <a:gd name="T4" fmla="*/ 26446 w 173"/>
                  <a:gd name="T5" fmla="*/ 34510 h 236"/>
                  <a:gd name="T6" fmla="*/ 26446 w 173"/>
                  <a:gd name="T7" fmla="*/ 34510 h 236"/>
                  <a:gd name="T8" fmla="*/ 22196 w 173"/>
                  <a:gd name="T9" fmla="*/ 52245 h 236"/>
                  <a:gd name="T10" fmla="*/ 22196 w 173"/>
                  <a:gd name="T11" fmla="*/ 52245 h 236"/>
                  <a:gd name="T12" fmla="*/ 27390 w 173"/>
                  <a:gd name="T13" fmla="*/ 80045 h 236"/>
                  <a:gd name="T14" fmla="*/ 27390 w 173"/>
                  <a:gd name="T15" fmla="*/ 80045 h 236"/>
                  <a:gd name="T16" fmla="*/ 50058 w 173"/>
                  <a:gd name="T17" fmla="*/ 81003 h 236"/>
                  <a:gd name="T18" fmla="*/ 50058 w 173"/>
                  <a:gd name="T19" fmla="*/ 81003 h 236"/>
                  <a:gd name="T20" fmla="*/ 54309 w 173"/>
                  <a:gd name="T21" fmla="*/ 72855 h 236"/>
                  <a:gd name="T22" fmla="*/ 54309 w 173"/>
                  <a:gd name="T23" fmla="*/ 72855 h 236"/>
                  <a:gd name="T24" fmla="*/ 47697 w 173"/>
                  <a:gd name="T25" fmla="*/ 23486 h 236"/>
                  <a:gd name="T26" fmla="*/ 73671 w 173"/>
                  <a:gd name="T27" fmla="*/ 64227 h 236"/>
                  <a:gd name="T28" fmla="*/ 73671 w 173"/>
                  <a:gd name="T29" fmla="*/ 64227 h 236"/>
                  <a:gd name="T30" fmla="*/ 26446 w 173"/>
                  <a:gd name="T31" fmla="*/ 95862 h 236"/>
                  <a:gd name="T32" fmla="*/ 26446 w 173"/>
                  <a:gd name="T33" fmla="*/ 95862 h 236"/>
                  <a:gd name="T34" fmla="*/ 7556 w 173"/>
                  <a:gd name="T35" fmla="*/ 68541 h 236"/>
                  <a:gd name="T36" fmla="*/ 7556 w 173"/>
                  <a:gd name="T37" fmla="*/ 68541 h 236"/>
                  <a:gd name="T38" fmla="*/ 8028 w 173"/>
                  <a:gd name="T39" fmla="*/ 58955 h 236"/>
                  <a:gd name="T40" fmla="*/ 8028 w 173"/>
                  <a:gd name="T41" fmla="*/ 58955 h 236"/>
                  <a:gd name="T42" fmla="*/ 1889 w 173"/>
                  <a:gd name="T43" fmla="*/ 48410 h 236"/>
                  <a:gd name="T44" fmla="*/ 1889 w 173"/>
                  <a:gd name="T45" fmla="*/ 48410 h 236"/>
                  <a:gd name="T46" fmla="*/ 55725 w 173"/>
                  <a:gd name="T47" fmla="*/ 8148 h 236"/>
                  <a:gd name="T48" fmla="*/ 55725 w 173"/>
                  <a:gd name="T49" fmla="*/ 8148 h 236"/>
                  <a:gd name="T50" fmla="*/ 73671 w 173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" name="Freeform 178">
                <a:extLst>
                  <a:ext uri="{FF2B5EF4-FFF2-40B4-BE49-F238E27FC236}">
                    <a16:creationId xmlns:a16="http://schemas.microsoft.com/office/drawing/2014/main" id="{CB511C52-EF61-7B4F-8B99-9035AFCBE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004" y="4097590"/>
                <a:ext cx="85738" cy="71021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9" name="Freeform 179">
                <a:extLst>
                  <a:ext uri="{FF2B5EF4-FFF2-40B4-BE49-F238E27FC236}">
                    <a16:creationId xmlns:a16="http://schemas.microsoft.com/office/drawing/2014/main" id="{3F39409E-CD55-F440-9B0A-12E38A2C4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907" y="4084965"/>
                <a:ext cx="87325" cy="8996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0" name="Freeform 180">
                <a:extLst>
                  <a:ext uri="{FF2B5EF4-FFF2-40B4-BE49-F238E27FC236}">
                    <a16:creationId xmlns:a16="http://schemas.microsoft.com/office/drawing/2014/main" id="{FC4EC0D3-03DB-4447-A13B-44F01EC1F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558" y="4096012"/>
                <a:ext cx="87325" cy="71022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1" name="Freeform 181">
                <a:extLst>
                  <a:ext uri="{FF2B5EF4-FFF2-40B4-BE49-F238E27FC236}">
                    <a16:creationId xmlns:a16="http://schemas.microsoft.com/office/drawing/2014/main" id="{A39628C1-B579-4D42-9F3A-CBE92F614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205" y="4077072"/>
                <a:ext cx="81698" cy="113117"/>
              </a:xfrm>
              <a:custGeom>
                <a:avLst/>
                <a:gdLst>
                  <a:gd name="T0" fmla="*/ 47892 w 174"/>
                  <a:gd name="T1" fmla="*/ 22528 h 236"/>
                  <a:gd name="T2" fmla="*/ 47892 w 174"/>
                  <a:gd name="T3" fmla="*/ 22528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4465 w 174"/>
                  <a:gd name="T21" fmla="*/ 72855 h 236"/>
                  <a:gd name="T22" fmla="*/ 54465 w 174"/>
                  <a:gd name="T23" fmla="*/ 72855 h 236"/>
                  <a:gd name="T24" fmla="*/ 47892 w 174"/>
                  <a:gd name="T25" fmla="*/ 22528 h 236"/>
                  <a:gd name="T26" fmla="*/ 74186 w 174"/>
                  <a:gd name="T27" fmla="*/ 64227 h 236"/>
                  <a:gd name="T28" fmla="*/ 74186 w 174"/>
                  <a:gd name="T29" fmla="*/ 64227 h 236"/>
                  <a:gd name="T30" fmla="*/ 27233 w 174"/>
                  <a:gd name="T31" fmla="*/ 94903 h 236"/>
                  <a:gd name="T32" fmla="*/ 27233 w 174"/>
                  <a:gd name="T33" fmla="*/ 94903 h 236"/>
                  <a:gd name="T34" fmla="*/ 7512 w 174"/>
                  <a:gd name="T35" fmla="*/ 68541 h 236"/>
                  <a:gd name="T36" fmla="*/ 7512 w 174"/>
                  <a:gd name="T37" fmla="*/ 68541 h 236"/>
                  <a:gd name="T38" fmla="*/ 8452 w 174"/>
                  <a:gd name="T39" fmla="*/ 59914 h 236"/>
                  <a:gd name="T40" fmla="*/ 8452 w 174"/>
                  <a:gd name="T41" fmla="*/ 5991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6343 w 174"/>
                  <a:gd name="T47" fmla="*/ 7190 h 236"/>
                  <a:gd name="T48" fmla="*/ 56343 w 174"/>
                  <a:gd name="T49" fmla="*/ 7190 h 236"/>
                  <a:gd name="T50" fmla="*/ 7418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2" name="Freeform 182">
                <a:extLst>
                  <a:ext uri="{FF2B5EF4-FFF2-40B4-BE49-F238E27FC236}">
                    <a16:creationId xmlns:a16="http://schemas.microsoft.com/office/drawing/2014/main" id="{3DE2F084-F563-5642-80D4-55C433EB7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522" y="4081808"/>
                <a:ext cx="96853" cy="94695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3" name="Freeform 183">
                <a:extLst>
                  <a:ext uri="{FF2B5EF4-FFF2-40B4-BE49-F238E27FC236}">
                    <a16:creationId xmlns:a16="http://schemas.microsoft.com/office/drawing/2014/main" id="{64A67FE9-B91F-4145-A7A3-A5C6F40C9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346" y="4077072"/>
                <a:ext cx="81698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5973 w 173"/>
                  <a:gd name="T5" fmla="*/ 34220 h 238"/>
                  <a:gd name="T6" fmla="*/ 25973 w 173"/>
                  <a:gd name="T7" fmla="*/ 34220 h 238"/>
                  <a:gd name="T8" fmla="*/ 21723 w 173"/>
                  <a:gd name="T9" fmla="*/ 52281 h 238"/>
                  <a:gd name="T10" fmla="*/ 21723 w 173"/>
                  <a:gd name="T11" fmla="*/ 52281 h 238"/>
                  <a:gd name="T12" fmla="*/ 27390 w 173"/>
                  <a:gd name="T13" fmla="*/ 79372 h 238"/>
                  <a:gd name="T14" fmla="*/ 27390 w 173"/>
                  <a:gd name="T15" fmla="*/ 79372 h 238"/>
                  <a:gd name="T16" fmla="*/ 50530 w 173"/>
                  <a:gd name="T17" fmla="*/ 80798 h 238"/>
                  <a:gd name="T18" fmla="*/ 50530 w 173"/>
                  <a:gd name="T19" fmla="*/ 80798 h 238"/>
                  <a:gd name="T20" fmla="*/ 53836 w 173"/>
                  <a:gd name="T21" fmla="*/ 72243 h 238"/>
                  <a:gd name="T22" fmla="*/ 53836 w 173"/>
                  <a:gd name="T23" fmla="*/ 72243 h 238"/>
                  <a:gd name="T24" fmla="*/ 47697 w 173"/>
                  <a:gd name="T25" fmla="*/ 23289 h 238"/>
                  <a:gd name="T26" fmla="*/ 73198 w 173"/>
                  <a:gd name="T27" fmla="*/ 63688 h 238"/>
                  <a:gd name="T28" fmla="*/ 73198 w 173"/>
                  <a:gd name="T29" fmla="*/ 63688 h 238"/>
                  <a:gd name="T30" fmla="*/ 26918 w 173"/>
                  <a:gd name="T31" fmla="*/ 95056 h 238"/>
                  <a:gd name="T32" fmla="*/ 26918 w 173"/>
                  <a:gd name="T33" fmla="*/ 95056 h 238"/>
                  <a:gd name="T34" fmla="*/ 7084 w 173"/>
                  <a:gd name="T35" fmla="*/ 68916 h 238"/>
                  <a:gd name="T36" fmla="*/ 7084 w 173"/>
                  <a:gd name="T37" fmla="*/ 68916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1889 w 173"/>
                  <a:gd name="T43" fmla="*/ 48954 h 238"/>
                  <a:gd name="T44" fmla="*/ 1889 w 173"/>
                  <a:gd name="T45" fmla="*/ 48954 h 238"/>
                  <a:gd name="T46" fmla="*/ 55725 w 173"/>
                  <a:gd name="T47" fmla="*/ 8080 h 238"/>
                  <a:gd name="T48" fmla="*/ 55725 w 173"/>
                  <a:gd name="T49" fmla="*/ 8080 h 238"/>
                  <a:gd name="T50" fmla="*/ 73198 w 173"/>
                  <a:gd name="T51" fmla="*/ 6368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4" name="Freeform 184">
                <a:extLst>
                  <a:ext uri="{FF2B5EF4-FFF2-40B4-BE49-F238E27FC236}">
                    <a16:creationId xmlns:a16="http://schemas.microsoft.com/office/drawing/2014/main" id="{9E827605-D4DB-2240-B8D7-5263B4E8B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572" y="4096012"/>
                <a:ext cx="82563" cy="71022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5" name="Freeform 185">
                <a:extLst>
                  <a:ext uri="{FF2B5EF4-FFF2-40B4-BE49-F238E27FC236}">
                    <a16:creationId xmlns:a16="http://schemas.microsoft.com/office/drawing/2014/main" id="{2CD9ABCD-8598-2A47-8DA9-327C6F543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299" y="4084964"/>
                <a:ext cx="87326" cy="8996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6" name="Freeform 186">
                <a:extLst>
                  <a:ext uri="{FF2B5EF4-FFF2-40B4-BE49-F238E27FC236}">
                    <a16:creationId xmlns:a16="http://schemas.microsoft.com/office/drawing/2014/main" id="{CEB0BD2F-3464-724E-9AC0-1DA2B5BF8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539" y="4094434"/>
                <a:ext cx="84150" cy="71021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7" name="Freeform 187">
                <a:extLst>
                  <a:ext uri="{FF2B5EF4-FFF2-40B4-BE49-F238E27FC236}">
                    <a16:creationId xmlns:a16="http://schemas.microsoft.com/office/drawing/2014/main" id="{90FA0A0F-D6DD-A64F-BBFB-B9848DF04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014" y="4077072"/>
                <a:ext cx="81699" cy="113117"/>
              </a:xfrm>
              <a:custGeom>
                <a:avLst/>
                <a:gdLst>
                  <a:gd name="T0" fmla="*/ 48169 w 173"/>
                  <a:gd name="T1" fmla="*/ 22910 h 237"/>
                  <a:gd name="T2" fmla="*/ 48169 w 173"/>
                  <a:gd name="T3" fmla="*/ 22910 h 237"/>
                  <a:gd name="T4" fmla="*/ 26918 w 173"/>
                  <a:gd name="T5" fmla="*/ 34365 h 237"/>
                  <a:gd name="T6" fmla="*/ 26918 w 173"/>
                  <a:gd name="T7" fmla="*/ 34365 h 237"/>
                  <a:gd name="T8" fmla="*/ 22668 w 173"/>
                  <a:gd name="T9" fmla="*/ 52024 h 237"/>
                  <a:gd name="T10" fmla="*/ 22668 w 173"/>
                  <a:gd name="T11" fmla="*/ 52024 h 237"/>
                  <a:gd name="T12" fmla="*/ 27390 w 173"/>
                  <a:gd name="T13" fmla="*/ 80184 h 237"/>
                  <a:gd name="T14" fmla="*/ 27390 w 173"/>
                  <a:gd name="T15" fmla="*/ 80184 h 237"/>
                  <a:gd name="T16" fmla="*/ 50531 w 173"/>
                  <a:gd name="T17" fmla="*/ 80661 h 237"/>
                  <a:gd name="T18" fmla="*/ 50531 w 173"/>
                  <a:gd name="T19" fmla="*/ 80661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8169 w 173"/>
                  <a:gd name="T25" fmla="*/ 22910 h 237"/>
                  <a:gd name="T26" fmla="*/ 74143 w 173"/>
                  <a:gd name="T27" fmla="*/ 64434 h 237"/>
                  <a:gd name="T28" fmla="*/ 74143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7084 w 173"/>
                  <a:gd name="T35" fmla="*/ 68729 h 237"/>
                  <a:gd name="T36" fmla="*/ 7084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6198 w 173"/>
                  <a:gd name="T47" fmla="*/ 8591 h 237"/>
                  <a:gd name="T48" fmla="*/ 56198 w 173"/>
                  <a:gd name="T49" fmla="*/ 8591 h 237"/>
                  <a:gd name="T50" fmla="*/ 74143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8" name="Freeform 188">
                <a:extLst>
                  <a:ext uri="{FF2B5EF4-FFF2-40B4-BE49-F238E27FC236}">
                    <a16:creationId xmlns:a16="http://schemas.microsoft.com/office/drawing/2014/main" id="{0F8F6513-1E91-B14A-B837-55AA1F08A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327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9" name="Freeform 189">
                <a:extLst>
                  <a:ext uri="{FF2B5EF4-FFF2-40B4-BE49-F238E27FC236}">
                    <a16:creationId xmlns:a16="http://schemas.microsoft.com/office/drawing/2014/main" id="{B9A8FDDD-707C-5E4C-BA2B-B07F0FE02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154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505 w 175"/>
                  <a:gd name="T9" fmla="*/ 52024 h 237"/>
                  <a:gd name="T10" fmla="*/ 22505 w 175"/>
                  <a:gd name="T11" fmla="*/ 52024 h 237"/>
                  <a:gd name="T12" fmla="*/ 27772 w 175"/>
                  <a:gd name="T13" fmla="*/ 80661 h 237"/>
                  <a:gd name="T14" fmla="*/ 27772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5543 w 175"/>
                  <a:gd name="T21" fmla="*/ 73025 h 237"/>
                  <a:gd name="T22" fmla="*/ 55543 w 175"/>
                  <a:gd name="T23" fmla="*/ 73025 h 237"/>
                  <a:gd name="T24" fmla="*/ 49319 w 175"/>
                  <a:gd name="T25" fmla="*/ 23387 h 237"/>
                  <a:gd name="T26" fmla="*/ 75175 w 175"/>
                  <a:gd name="T27" fmla="*/ 64911 h 237"/>
                  <a:gd name="T28" fmla="*/ 75175 w 175"/>
                  <a:gd name="T29" fmla="*/ 64911 h 237"/>
                  <a:gd name="T30" fmla="*/ 27293 w 175"/>
                  <a:gd name="T31" fmla="*/ 95457 h 237"/>
                  <a:gd name="T32" fmla="*/ 27293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8140 w 175"/>
                  <a:gd name="T39" fmla="*/ 59661 h 237"/>
                  <a:gd name="T40" fmla="*/ 8140 w 175"/>
                  <a:gd name="T41" fmla="*/ 59661 h 237"/>
                  <a:gd name="T42" fmla="*/ 1915 w 175"/>
                  <a:gd name="T43" fmla="*/ 48683 h 237"/>
                  <a:gd name="T44" fmla="*/ 1915 w 175"/>
                  <a:gd name="T45" fmla="*/ 48683 h 237"/>
                  <a:gd name="T46" fmla="*/ 56501 w 175"/>
                  <a:gd name="T47" fmla="*/ 8114 h 237"/>
                  <a:gd name="T48" fmla="*/ 56501 w 175"/>
                  <a:gd name="T49" fmla="*/ 8114 h 237"/>
                  <a:gd name="T50" fmla="*/ 75175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0" name="Freeform 190">
                <a:extLst>
                  <a:ext uri="{FF2B5EF4-FFF2-40B4-BE49-F238E27FC236}">
                    <a16:creationId xmlns:a16="http://schemas.microsoft.com/office/drawing/2014/main" id="{E8E1630C-2224-3A4D-A170-AA18F0C87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553" y="4096012"/>
                <a:ext cx="84151" cy="71022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1" name="Freeform 191">
                <a:extLst>
                  <a:ext uri="{FF2B5EF4-FFF2-40B4-BE49-F238E27FC236}">
                    <a16:creationId xmlns:a16="http://schemas.microsoft.com/office/drawing/2014/main" id="{5F4BD813-103F-2541-86E2-670A62EEB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692" y="4084964"/>
                <a:ext cx="90501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2" name="Freeform 192">
                <a:extLst>
                  <a:ext uri="{FF2B5EF4-FFF2-40B4-BE49-F238E27FC236}">
                    <a16:creationId xmlns:a16="http://schemas.microsoft.com/office/drawing/2014/main" id="{759D68DE-6122-F64C-B9FE-A528EB480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932" y="4094434"/>
                <a:ext cx="84151" cy="71021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3" name="Freeform 193">
                <a:extLst>
                  <a:ext uri="{FF2B5EF4-FFF2-40B4-BE49-F238E27FC236}">
                    <a16:creationId xmlns:a16="http://schemas.microsoft.com/office/drawing/2014/main" id="{E0E80BD8-F6CD-CE48-AA17-C74E7478E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21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983 w 175"/>
                  <a:gd name="T9" fmla="*/ 52024 h 237"/>
                  <a:gd name="T10" fmla="*/ 22983 w 175"/>
                  <a:gd name="T11" fmla="*/ 52024 h 237"/>
                  <a:gd name="T12" fmla="*/ 28251 w 175"/>
                  <a:gd name="T13" fmla="*/ 80661 h 237"/>
                  <a:gd name="T14" fmla="*/ 28251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6022 w 175"/>
                  <a:gd name="T21" fmla="*/ 73025 h 237"/>
                  <a:gd name="T22" fmla="*/ 56022 w 175"/>
                  <a:gd name="T23" fmla="*/ 73025 h 237"/>
                  <a:gd name="T24" fmla="*/ 49319 w 175"/>
                  <a:gd name="T25" fmla="*/ 23387 h 237"/>
                  <a:gd name="T26" fmla="*/ 75654 w 175"/>
                  <a:gd name="T27" fmla="*/ 64911 h 237"/>
                  <a:gd name="T28" fmla="*/ 75654 w 175"/>
                  <a:gd name="T29" fmla="*/ 64911 h 237"/>
                  <a:gd name="T30" fmla="*/ 27772 w 175"/>
                  <a:gd name="T31" fmla="*/ 95457 h 237"/>
                  <a:gd name="T32" fmla="*/ 27772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9098 w 175"/>
                  <a:gd name="T39" fmla="*/ 59661 h 237"/>
                  <a:gd name="T40" fmla="*/ 9098 w 175"/>
                  <a:gd name="T41" fmla="*/ 59661 h 237"/>
                  <a:gd name="T42" fmla="*/ 2873 w 175"/>
                  <a:gd name="T43" fmla="*/ 48683 h 237"/>
                  <a:gd name="T44" fmla="*/ 2873 w 175"/>
                  <a:gd name="T45" fmla="*/ 48683 h 237"/>
                  <a:gd name="T46" fmla="*/ 57459 w 175"/>
                  <a:gd name="T47" fmla="*/ 8114 h 237"/>
                  <a:gd name="T48" fmla="*/ 57459 w 175"/>
                  <a:gd name="T49" fmla="*/ 8114 h 237"/>
                  <a:gd name="T50" fmla="*/ 75654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4" name="Freeform 194">
                <a:extLst>
                  <a:ext uri="{FF2B5EF4-FFF2-40B4-BE49-F238E27FC236}">
                    <a16:creationId xmlns:a16="http://schemas.microsoft.com/office/drawing/2014/main" id="{6EB96A77-D209-0149-AB90-04A5918A5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4720" y="4084964"/>
                <a:ext cx="96852" cy="93116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5" name="Freeform 195">
                <a:extLst>
                  <a:ext uri="{FF2B5EF4-FFF2-40B4-BE49-F238E27FC236}">
                    <a16:creationId xmlns:a16="http://schemas.microsoft.com/office/drawing/2014/main" id="{6FAD1CD2-8DBB-6544-A245-3DE51CF2D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62" y="4079168"/>
                <a:ext cx="83794" cy="113117"/>
              </a:xfrm>
              <a:custGeom>
                <a:avLst/>
                <a:gdLst>
                  <a:gd name="T0" fmla="*/ 49319 w 175"/>
                  <a:gd name="T1" fmla="*/ 22528 h 236"/>
                  <a:gd name="T2" fmla="*/ 49319 w 175"/>
                  <a:gd name="T3" fmla="*/ 22528 h 236"/>
                  <a:gd name="T4" fmla="*/ 27293 w 175"/>
                  <a:gd name="T5" fmla="*/ 34510 h 236"/>
                  <a:gd name="T6" fmla="*/ 27293 w 175"/>
                  <a:gd name="T7" fmla="*/ 34510 h 236"/>
                  <a:gd name="T8" fmla="*/ 22983 w 175"/>
                  <a:gd name="T9" fmla="*/ 52245 h 236"/>
                  <a:gd name="T10" fmla="*/ 22983 w 175"/>
                  <a:gd name="T11" fmla="*/ 52245 h 236"/>
                  <a:gd name="T12" fmla="*/ 28251 w 175"/>
                  <a:gd name="T13" fmla="*/ 80045 h 236"/>
                  <a:gd name="T14" fmla="*/ 28251 w 175"/>
                  <a:gd name="T15" fmla="*/ 80045 h 236"/>
                  <a:gd name="T16" fmla="*/ 51713 w 175"/>
                  <a:gd name="T17" fmla="*/ 81003 h 236"/>
                  <a:gd name="T18" fmla="*/ 51713 w 175"/>
                  <a:gd name="T19" fmla="*/ 81003 h 236"/>
                  <a:gd name="T20" fmla="*/ 56022 w 175"/>
                  <a:gd name="T21" fmla="*/ 72855 h 236"/>
                  <a:gd name="T22" fmla="*/ 56022 w 175"/>
                  <a:gd name="T23" fmla="*/ 72855 h 236"/>
                  <a:gd name="T24" fmla="*/ 49319 w 175"/>
                  <a:gd name="T25" fmla="*/ 22528 h 236"/>
                  <a:gd name="T26" fmla="*/ 75175 w 175"/>
                  <a:gd name="T27" fmla="*/ 64227 h 236"/>
                  <a:gd name="T28" fmla="*/ 75175 w 175"/>
                  <a:gd name="T29" fmla="*/ 64227 h 236"/>
                  <a:gd name="T30" fmla="*/ 27772 w 175"/>
                  <a:gd name="T31" fmla="*/ 95862 h 236"/>
                  <a:gd name="T32" fmla="*/ 27772 w 175"/>
                  <a:gd name="T33" fmla="*/ 95862 h 236"/>
                  <a:gd name="T34" fmla="*/ 7661 w 175"/>
                  <a:gd name="T35" fmla="*/ 68541 h 236"/>
                  <a:gd name="T36" fmla="*/ 7661 w 175"/>
                  <a:gd name="T37" fmla="*/ 68541 h 236"/>
                  <a:gd name="T38" fmla="*/ 9098 w 175"/>
                  <a:gd name="T39" fmla="*/ 58955 h 236"/>
                  <a:gd name="T40" fmla="*/ 9098 w 175"/>
                  <a:gd name="T41" fmla="*/ 58955 h 236"/>
                  <a:gd name="T42" fmla="*/ 2394 w 175"/>
                  <a:gd name="T43" fmla="*/ 48410 h 236"/>
                  <a:gd name="T44" fmla="*/ 2394 w 175"/>
                  <a:gd name="T45" fmla="*/ 48410 h 236"/>
                  <a:gd name="T46" fmla="*/ 57459 w 175"/>
                  <a:gd name="T47" fmla="*/ 7669 h 236"/>
                  <a:gd name="T48" fmla="*/ 57459 w 175"/>
                  <a:gd name="T49" fmla="*/ 7669 h 236"/>
                  <a:gd name="T50" fmla="*/ 75175 w 175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6" name="Freeform 196">
                <a:extLst>
                  <a:ext uri="{FF2B5EF4-FFF2-40B4-BE49-F238E27FC236}">
                    <a16:creationId xmlns:a16="http://schemas.microsoft.com/office/drawing/2014/main" id="{6F8D84C8-4E5D-2C4B-B4A1-0AFA1669F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946" y="4096011"/>
                <a:ext cx="84150" cy="7102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7" name="Freeform 197">
                <a:extLst>
                  <a:ext uri="{FF2B5EF4-FFF2-40B4-BE49-F238E27FC236}">
                    <a16:creationId xmlns:a16="http://schemas.microsoft.com/office/drawing/2014/main" id="{3207130E-DC8E-E84A-B97D-CDA1B164E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260" y="4084964"/>
                <a:ext cx="87326" cy="88382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8" name="Freeform 198">
                <a:extLst>
                  <a:ext uri="{FF2B5EF4-FFF2-40B4-BE49-F238E27FC236}">
                    <a16:creationId xmlns:a16="http://schemas.microsoft.com/office/drawing/2014/main" id="{E361F30A-3E64-C948-8E14-FB9F7E09E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912" y="4096011"/>
                <a:ext cx="85738" cy="71022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9" name="Freeform 199">
                <a:extLst>
                  <a:ext uri="{FF2B5EF4-FFF2-40B4-BE49-F238E27FC236}">
                    <a16:creationId xmlns:a16="http://schemas.microsoft.com/office/drawing/2014/main" id="{1394E667-00F1-EA42-8D82-D41A2125B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724" y="4079168"/>
                <a:ext cx="81698" cy="113117"/>
              </a:xfrm>
              <a:custGeom>
                <a:avLst/>
                <a:gdLst>
                  <a:gd name="T0" fmla="*/ 47422 w 174"/>
                  <a:gd name="T1" fmla="*/ 23007 h 236"/>
                  <a:gd name="T2" fmla="*/ 47422 w 174"/>
                  <a:gd name="T3" fmla="*/ 23007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2855 h 236"/>
                  <a:gd name="T22" fmla="*/ 53996 w 174"/>
                  <a:gd name="T23" fmla="*/ 72855 h 236"/>
                  <a:gd name="T24" fmla="*/ 47422 w 174"/>
                  <a:gd name="T25" fmla="*/ 23007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4903 h 236"/>
                  <a:gd name="T32" fmla="*/ 26763 w 174"/>
                  <a:gd name="T33" fmla="*/ 94903 h 236"/>
                  <a:gd name="T34" fmla="*/ 7043 w 174"/>
                  <a:gd name="T35" fmla="*/ 68541 h 236"/>
                  <a:gd name="T36" fmla="*/ 7043 w 174"/>
                  <a:gd name="T37" fmla="*/ 6854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8148 h 236"/>
                  <a:gd name="T48" fmla="*/ 55404 w 174"/>
                  <a:gd name="T49" fmla="*/ 8148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0" name="Freeform 200">
                <a:extLst>
                  <a:ext uri="{FF2B5EF4-FFF2-40B4-BE49-F238E27FC236}">
                    <a16:creationId xmlns:a16="http://schemas.microsoft.com/office/drawing/2014/main" id="{675A7F69-033E-C744-8B03-9AD5151CA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113" y="4084964"/>
                <a:ext cx="95265" cy="94695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1" name="Freeform 201">
                <a:extLst>
                  <a:ext uri="{FF2B5EF4-FFF2-40B4-BE49-F238E27FC236}">
                    <a16:creationId xmlns:a16="http://schemas.microsoft.com/office/drawing/2014/main" id="{C60DB7C6-239A-BE48-960A-CE68E11A6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865" y="4079168"/>
                <a:ext cx="81698" cy="113117"/>
              </a:xfrm>
              <a:custGeom>
                <a:avLst/>
                <a:gdLst>
                  <a:gd name="T0" fmla="*/ 47892 w 174"/>
                  <a:gd name="T1" fmla="*/ 23486 h 236"/>
                  <a:gd name="T2" fmla="*/ 47892 w 174"/>
                  <a:gd name="T3" fmla="*/ 23486 h 236"/>
                  <a:gd name="T4" fmla="*/ 26294 w 174"/>
                  <a:gd name="T5" fmla="*/ 34990 h 236"/>
                  <a:gd name="T6" fmla="*/ 26294 w 174"/>
                  <a:gd name="T7" fmla="*/ 34990 h 236"/>
                  <a:gd name="T8" fmla="*/ 22068 w 174"/>
                  <a:gd name="T9" fmla="*/ 51765 h 236"/>
                  <a:gd name="T10" fmla="*/ 22068 w 174"/>
                  <a:gd name="T11" fmla="*/ 5176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3334 h 236"/>
                  <a:gd name="T22" fmla="*/ 53996 w 174"/>
                  <a:gd name="T23" fmla="*/ 73334 h 236"/>
                  <a:gd name="T24" fmla="*/ 47892 w 174"/>
                  <a:gd name="T25" fmla="*/ 23486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5383 h 236"/>
                  <a:gd name="T32" fmla="*/ 26763 w 174"/>
                  <a:gd name="T33" fmla="*/ 95383 h 236"/>
                  <a:gd name="T34" fmla="*/ 7043 w 174"/>
                  <a:gd name="T35" fmla="*/ 69021 h 236"/>
                  <a:gd name="T36" fmla="*/ 7043 w 174"/>
                  <a:gd name="T37" fmla="*/ 6902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7669 h 236"/>
                  <a:gd name="T48" fmla="*/ 55404 w 174"/>
                  <a:gd name="T49" fmla="*/ 7669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2" name="Freeform 202">
                <a:extLst>
                  <a:ext uri="{FF2B5EF4-FFF2-40B4-BE49-F238E27FC236}">
                    <a16:creationId xmlns:a16="http://schemas.microsoft.com/office/drawing/2014/main" id="{B5C0E6A3-4F15-644E-89E0-5B5B67D9B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7339" y="4097591"/>
                <a:ext cx="84151" cy="71021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" name="Freeform 203">
                <a:extLst>
                  <a:ext uri="{FF2B5EF4-FFF2-40B4-BE49-F238E27FC236}">
                    <a16:creationId xmlns:a16="http://schemas.microsoft.com/office/drawing/2014/main" id="{707BADF3-6CA8-A44D-9492-7ED06990C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0655" y="4084965"/>
                <a:ext cx="87325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" name="Freeform 204">
                <a:extLst>
                  <a:ext uri="{FF2B5EF4-FFF2-40B4-BE49-F238E27FC236}">
                    <a16:creationId xmlns:a16="http://schemas.microsoft.com/office/drawing/2014/main" id="{FB76B141-44C9-3249-9819-981E6C54E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5306" y="4096011"/>
                <a:ext cx="85738" cy="71022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5" name="Freeform 205">
                <a:extLst>
                  <a:ext uri="{FF2B5EF4-FFF2-40B4-BE49-F238E27FC236}">
                    <a16:creationId xmlns:a16="http://schemas.microsoft.com/office/drawing/2014/main" id="{ABFDC065-5E07-DF4B-97AC-1323759DD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533" y="4077072"/>
                <a:ext cx="81699" cy="113117"/>
              </a:xfrm>
              <a:custGeom>
                <a:avLst/>
                <a:gdLst>
                  <a:gd name="T0" fmla="*/ 47697 w 173"/>
                  <a:gd name="T1" fmla="*/ 22910 h 237"/>
                  <a:gd name="T2" fmla="*/ 47697 w 173"/>
                  <a:gd name="T3" fmla="*/ 22910 h 237"/>
                  <a:gd name="T4" fmla="*/ 25974 w 173"/>
                  <a:gd name="T5" fmla="*/ 34365 h 237"/>
                  <a:gd name="T6" fmla="*/ 25974 w 173"/>
                  <a:gd name="T7" fmla="*/ 34365 h 237"/>
                  <a:gd name="T8" fmla="*/ 21723 w 173"/>
                  <a:gd name="T9" fmla="*/ 52024 h 237"/>
                  <a:gd name="T10" fmla="*/ 21723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0661 h 237"/>
                  <a:gd name="T18" fmla="*/ 50058 w 173"/>
                  <a:gd name="T19" fmla="*/ 80661 h 237"/>
                  <a:gd name="T20" fmla="*/ 54781 w 173"/>
                  <a:gd name="T21" fmla="*/ 72548 h 237"/>
                  <a:gd name="T22" fmla="*/ 54781 w 173"/>
                  <a:gd name="T23" fmla="*/ 72548 h 237"/>
                  <a:gd name="T24" fmla="*/ 47697 w 173"/>
                  <a:gd name="T25" fmla="*/ 22910 h 237"/>
                  <a:gd name="T26" fmla="*/ 73671 w 173"/>
                  <a:gd name="T27" fmla="*/ 64434 h 237"/>
                  <a:gd name="T28" fmla="*/ 73671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6611 w 173"/>
                  <a:gd name="T35" fmla="*/ 68729 h 237"/>
                  <a:gd name="T36" fmla="*/ 6611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671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6" name="Freeform 206">
                <a:extLst>
                  <a:ext uri="{FF2B5EF4-FFF2-40B4-BE49-F238E27FC236}">
                    <a16:creationId xmlns:a16="http://schemas.microsoft.com/office/drawing/2014/main" id="{330F630F-54B1-6447-AF0D-F190DBEBD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94" y="4083386"/>
                <a:ext cx="96853" cy="94695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7" name="Freeform 207">
                <a:extLst>
                  <a:ext uri="{FF2B5EF4-FFF2-40B4-BE49-F238E27FC236}">
                    <a16:creationId xmlns:a16="http://schemas.microsoft.com/office/drawing/2014/main" id="{F6FD2936-6E49-5846-8934-C6D4FDC96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674" y="4079168"/>
                <a:ext cx="81699" cy="113117"/>
              </a:xfrm>
              <a:custGeom>
                <a:avLst/>
                <a:gdLst>
                  <a:gd name="T0" fmla="*/ 47697 w 173"/>
                  <a:gd name="T1" fmla="*/ 23387 h 237"/>
                  <a:gd name="T2" fmla="*/ 47697 w 173"/>
                  <a:gd name="T3" fmla="*/ 23387 h 237"/>
                  <a:gd name="T4" fmla="*/ 26446 w 173"/>
                  <a:gd name="T5" fmla="*/ 34842 h 237"/>
                  <a:gd name="T6" fmla="*/ 26446 w 173"/>
                  <a:gd name="T7" fmla="*/ 34842 h 237"/>
                  <a:gd name="T8" fmla="*/ 22196 w 173"/>
                  <a:gd name="T9" fmla="*/ 52024 h 237"/>
                  <a:gd name="T10" fmla="*/ 22196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1139 h 237"/>
                  <a:gd name="T18" fmla="*/ 50058 w 173"/>
                  <a:gd name="T19" fmla="*/ 81139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7697 w 173"/>
                  <a:gd name="T25" fmla="*/ 23387 h 237"/>
                  <a:gd name="T26" fmla="*/ 73199 w 173"/>
                  <a:gd name="T27" fmla="*/ 63956 h 237"/>
                  <a:gd name="T28" fmla="*/ 73199 w 173"/>
                  <a:gd name="T29" fmla="*/ 63956 h 237"/>
                  <a:gd name="T30" fmla="*/ 26446 w 173"/>
                  <a:gd name="T31" fmla="*/ 95457 h 237"/>
                  <a:gd name="T32" fmla="*/ 26446 w 173"/>
                  <a:gd name="T33" fmla="*/ 95457 h 237"/>
                  <a:gd name="T34" fmla="*/ 7556 w 173"/>
                  <a:gd name="T35" fmla="*/ 68729 h 237"/>
                  <a:gd name="T36" fmla="*/ 7556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683 h 237"/>
                  <a:gd name="T44" fmla="*/ 1889 w 173"/>
                  <a:gd name="T45" fmla="*/ 48683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199 w 173"/>
                  <a:gd name="T51" fmla="*/ 6395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8" name="Freeform 208">
                <a:extLst>
                  <a:ext uri="{FF2B5EF4-FFF2-40B4-BE49-F238E27FC236}">
                    <a16:creationId xmlns:a16="http://schemas.microsoft.com/office/drawing/2014/main" id="{76AF6F90-6AFB-284E-9F4E-6793273C8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8732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9" name="Freeform 209">
                <a:extLst>
                  <a:ext uri="{FF2B5EF4-FFF2-40B4-BE49-F238E27FC236}">
                    <a16:creationId xmlns:a16="http://schemas.microsoft.com/office/drawing/2014/main" id="{A55C47C4-C09F-B946-ABEC-2E9493DE6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2047" y="4084964"/>
                <a:ext cx="90502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20" name="Group 221">
              <a:extLst>
                <a:ext uri="{FF2B5EF4-FFF2-40B4-BE49-F238E27FC236}">
                  <a16:creationId xmlns:a16="http://schemas.microsoft.com/office/drawing/2014/main" id="{72BA7644-F360-E049-9BA4-DCEBACFC9818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834081" y="3383763"/>
              <a:ext cx="6504728" cy="115873"/>
              <a:chOff x="394384" y="4077072"/>
              <a:chExt cx="6506576" cy="115213"/>
            </a:xfrm>
          </p:grpSpPr>
          <p:sp>
            <p:nvSpPr>
              <p:cNvPr id="22" name="Freeform 170">
                <a:extLst>
                  <a:ext uri="{FF2B5EF4-FFF2-40B4-BE49-F238E27FC236}">
                    <a16:creationId xmlns:a16="http://schemas.microsoft.com/office/drawing/2014/main" id="{D08BDBD8-D13C-B04B-9EDD-CFCC101A2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72" y="4084964"/>
                <a:ext cx="96852" cy="93116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" name="Freeform 171">
                <a:extLst>
                  <a:ext uri="{FF2B5EF4-FFF2-40B4-BE49-F238E27FC236}">
                    <a16:creationId xmlns:a16="http://schemas.microsoft.com/office/drawing/2014/main" id="{A78B492E-BF6D-5D47-92DA-5E66D73F2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634" y="4079168"/>
                <a:ext cx="83794" cy="111021"/>
              </a:xfrm>
              <a:custGeom>
                <a:avLst/>
                <a:gdLst>
                  <a:gd name="T0" fmla="*/ 49319 w 175"/>
                  <a:gd name="T1" fmla="*/ 22204 h 235"/>
                  <a:gd name="T2" fmla="*/ 49319 w 175"/>
                  <a:gd name="T3" fmla="*/ 22204 h 235"/>
                  <a:gd name="T4" fmla="*/ 27293 w 175"/>
                  <a:gd name="T5" fmla="*/ 33543 h 235"/>
                  <a:gd name="T6" fmla="*/ 27293 w 175"/>
                  <a:gd name="T7" fmla="*/ 33543 h 235"/>
                  <a:gd name="T8" fmla="*/ 22983 w 175"/>
                  <a:gd name="T9" fmla="*/ 51022 h 235"/>
                  <a:gd name="T10" fmla="*/ 22983 w 175"/>
                  <a:gd name="T11" fmla="*/ 51022 h 235"/>
                  <a:gd name="T12" fmla="*/ 28729 w 175"/>
                  <a:gd name="T13" fmla="*/ 78423 h 235"/>
                  <a:gd name="T14" fmla="*/ 28729 w 175"/>
                  <a:gd name="T15" fmla="*/ 78423 h 235"/>
                  <a:gd name="T16" fmla="*/ 51234 w 175"/>
                  <a:gd name="T17" fmla="*/ 79368 h 235"/>
                  <a:gd name="T18" fmla="*/ 51234 w 175"/>
                  <a:gd name="T19" fmla="*/ 79368 h 235"/>
                  <a:gd name="T20" fmla="*/ 55543 w 175"/>
                  <a:gd name="T21" fmla="*/ 71809 h 235"/>
                  <a:gd name="T22" fmla="*/ 55543 w 175"/>
                  <a:gd name="T23" fmla="*/ 71809 h 235"/>
                  <a:gd name="T24" fmla="*/ 49319 w 175"/>
                  <a:gd name="T25" fmla="*/ 22204 h 235"/>
                  <a:gd name="T26" fmla="*/ 75175 w 175"/>
                  <a:gd name="T27" fmla="*/ 63306 h 235"/>
                  <a:gd name="T28" fmla="*/ 75175 w 175"/>
                  <a:gd name="T29" fmla="*/ 63306 h 235"/>
                  <a:gd name="T30" fmla="*/ 27772 w 175"/>
                  <a:gd name="T31" fmla="*/ 93541 h 235"/>
                  <a:gd name="T32" fmla="*/ 27772 w 175"/>
                  <a:gd name="T33" fmla="*/ 93541 h 235"/>
                  <a:gd name="T34" fmla="*/ 7661 w 175"/>
                  <a:gd name="T35" fmla="*/ 67557 h 235"/>
                  <a:gd name="T36" fmla="*/ 7661 w 175"/>
                  <a:gd name="T37" fmla="*/ 67557 h 235"/>
                  <a:gd name="T38" fmla="*/ 9098 w 175"/>
                  <a:gd name="T39" fmla="*/ 58109 h 235"/>
                  <a:gd name="T40" fmla="*/ 9098 w 175"/>
                  <a:gd name="T41" fmla="*/ 58109 h 235"/>
                  <a:gd name="T42" fmla="*/ 2873 w 175"/>
                  <a:gd name="T43" fmla="*/ 47243 h 235"/>
                  <a:gd name="T44" fmla="*/ 2873 w 175"/>
                  <a:gd name="T45" fmla="*/ 47243 h 235"/>
                  <a:gd name="T46" fmla="*/ 57459 w 175"/>
                  <a:gd name="T47" fmla="*/ 7559 h 235"/>
                  <a:gd name="T48" fmla="*/ 57459 w 175"/>
                  <a:gd name="T49" fmla="*/ 7559 h 235"/>
                  <a:gd name="T50" fmla="*/ 75175 w 175"/>
                  <a:gd name="T51" fmla="*/ 63306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" name="Freeform 173">
                <a:extLst>
                  <a:ext uri="{FF2B5EF4-FFF2-40B4-BE49-F238E27FC236}">
                    <a16:creationId xmlns:a16="http://schemas.microsoft.com/office/drawing/2014/main" id="{E9F50235-7AB2-D04F-BD63-BCD07517C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338" y="4084965"/>
                <a:ext cx="88914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" name="Freeform 174">
                <a:extLst>
                  <a:ext uri="{FF2B5EF4-FFF2-40B4-BE49-F238E27FC236}">
                    <a16:creationId xmlns:a16="http://schemas.microsoft.com/office/drawing/2014/main" id="{EC14EE7A-20F3-7E4A-BF4D-8ED18982F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577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" name="Freeform 175">
                <a:extLst>
                  <a:ext uri="{FF2B5EF4-FFF2-40B4-BE49-F238E27FC236}">
                    <a16:creationId xmlns:a16="http://schemas.microsoft.com/office/drawing/2014/main" id="{5C633A99-6476-284B-9315-E52F0F4CD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397" y="4079168"/>
                <a:ext cx="81699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6446 w 173"/>
                  <a:gd name="T5" fmla="*/ 34696 h 238"/>
                  <a:gd name="T6" fmla="*/ 26446 w 173"/>
                  <a:gd name="T7" fmla="*/ 34696 h 238"/>
                  <a:gd name="T8" fmla="*/ 21723 w 173"/>
                  <a:gd name="T9" fmla="*/ 51806 h 238"/>
                  <a:gd name="T10" fmla="*/ 21723 w 173"/>
                  <a:gd name="T11" fmla="*/ 51806 h 238"/>
                  <a:gd name="T12" fmla="*/ 27390 w 173"/>
                  <a:gd name="T13" fmla="*/ 80323 h 238"/>
                  <a:gd name="T14" fmla="*/ 27390 w 173"/>
                  <a:gd name="T15" fmla="*/ 80323 h 238"/>
                  <a:gd name="T16" fmla="*/ 50058 w 173"/>
                  <a:gd name="T17" fmla="*/ 80798 h 238"/>
                  <a:gd name="T18" fmla="*/ 50058 w 173"/>
                  <a:gd name="T19" fmla="*/ 80798 h 238"/>
                  <a:gd name="T20" fmla="*/ 54781 w 173"/>
                  <a:gd name="T21" fmla="*/ 72718 h 238"/>
                  <a:gd name="T22" fmla="*/ 54781 w 173"/>
                  <a:gd name="T23" fmla="*/ 72718 h 238"/>
                  <a:gd name="T24" fmla="*/ 47697 w 173"/>
                  <a:gd name="T25" fmla="*/ 23289 h 238"/>
                  <a:gd name="T26" fmla="*/ 73671 w 173"/>
                  <a:gd name="T27" fmla="*/ 64638 h 238"/>
                  <a:gd name="T28" fmla="*/ 73671 w 173"/>
                  <a:gd name="T29" fmla="*/ 64638 h 238"/>
                  <a:gd name="T30" fmla="*/ 26446 w 173"/>
                  <a:gd name="T31" fmla="*/ 95056 h 238"/>
                  <a:gd name="T32" fmla="*/ 26446 w 173"/>
                  <a:gd name="T33" fmla="*/ 95056 h 238"/>
                  <a:gd name="T34" fmla="*/ 6611 w 173"/>
                  <a:gd name="T35" fmla="*/ 68441 h 238"/>
                  <a:gd name="T36" fmla="*/ 6611 w 173"/>
                  <a:gd name="T37" fmla="*/ 68441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2361 w 173"/>
                  <a:gd name="T43" fmla="*/ 48954 h 238"/>
                  <a:gd name="T44" fmla="*/ 2361 w 173"/>
                  <a:gd name="T45" fmla="*/ 48954 h 238"/>
                  <a:gd name="T46" fmla="*/ 56670 w 173"/>
                  <a:gd name="T47" fmla="*/ 8080 h 238"/>
                  <a:gd name="T48" fmla="*/ 56670 w 173"/>
                  <a:gd name="T49" fmla="*/ 8080 h 238"/>
                  <a:gd name="T50" fmla="*/ 73671 w 173"/>
                  <a:gd name="T51" fmla="*/ 6463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348AD36A-CAF7-C04E-B03C-1CD400DC8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365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33604F1D-3B50-804E-9252-4D79A566A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538" y="4079168"/>
                <a:ext cx="81699" cy="113117"/>
              </a:xfrm>
              <a:custGeom>
                <a:avLst/>
                <a:gdLst>
                  <a:gd name="T0" fmla="*/ 47697 w 173"/>
                  <a:gd name="T1" fmla="*/ 23486 h 236"/>
                  <a:gd name="T2" fmla="*/ 47697 w 173"/>
                  <a:gd name="T3" fmla="*/ 23486 h 236"/>
                  <a:gd name="T4" fmla="*/ 26446 w 173"/>
                  <a:gd name="T5" fmla="*/ 34510 h 236"/>
                  <a:gd name="T6" fmla="*/ 26446 w 173"/>
                  <a:gd name="T7" fmla="*/ 34510 h 236"/>
                  <a:gd name="T8" fmla="*/ 22196 w 173"/>
                  <a:gd name="T9" fmla="*/ 52245 h 236"/>
                  <a:gd name="T10" fmla="*/ 22196 w 173"/>
                  <a:gd name="T11" fmla="*/ 52245 h 236"/>
                  <a:gd name="T12" fmla="*/ 27390 w 173"/>
                  <a:gd name="T13" fmla="*/ 80045 h 236"/>
                  <a:gd name="T14" fmla="*/ 27390 w 173"/>
                  <a:gd name="T15" fmla="*/ 80045 h 236"/>
                  <a:gd name="T16" fmla="*/ 50058 w 173"/>
                  <a:gd name="T17" fmla="*/ 81003 h 236"/>
                  <a:gd name="T18" fmla="*/ 50058 w 173"/>
                  <a:gd name="T19" fmla="*/ 81003 h 236"/>
                  <a:gd name="T20" fmla="*/ 54309 w 173"/>
                  <a:gd name="T21" fmla="*/ 72855 h 236"/>
                  <a:gd name="T22" fmla="*/ 54309 w 173"/>
                  <a:gd name="T23" fmla="*/ 72855 h 236"/>
                  <a:gd name="T24" fmla="*/ 47697 w 173"/>
                  <a:gd name="T25" fmla="*/ 23486 h 236"/>
                  <a:gd name="T26" fmla="*/ 73671 w 173"/>
                  <a:gd name="T27" fmla="*/ 64227 h 236"/>
                  <a:gd name="T28" fmla="*/ 73671 w 173"/>
                  <a:gd name="T29" fmla="*/ 64227 h 236"/>
                  <a:gd name="T30" fmla="*/ 26446 w 173"/>
                  <a:gd name="T31" fmla="*/ 95862 h 236"/>
                  <a:gd name="T32" fmla="*/ 26446 w 173"/>
                  <a:gd name="T33" fmla="*/ 95862 h 236"/>
                  <a:gd name="T34" fmla="*/ 7556 w 173"/>
                  <a:gd name="T35" fmla="*/ 68541 h 236"/>
                  <a:gd name="T36" fmla="*/ 7556 w 173"/>
                  <a:gd name="T37" fmla="*/ 68541 h 236"/>
                  <a:gd name="T38" fmla="*/ 8028 w 173"/>
                  <a:gd name="T39" fmla="*/ 58955 h 236"/>
                  <a:gd name="T40" fmla="*/ 8028 w 173"/>
                  <a:gd name="T41" fmla="*/ 58955 h 236"/>
                  <a:gd name="T42" fmla="*/ 1889 w 173"/>
                  <a:gd name="T43" fmla="*/ 48410 h 236"/>
                  <a:gd name="T44" fmla="*/ 1889 w 173"/>
                  <a:gd name="T45" fmla="*/ 48410 h 236"/>
                  <a:gd name="T46" fmla="*/ 55725 w 173"/>
                  <a:gd name="T47" fmla="*/ 8148 h 236"/>
                  <a:gd name="T48" fmla="*/ 55725 w 173"/>
                  <a:gd name="T49" fmla="*/ 8148 h 236"/>
                  <a:gd name="T50" fmla="*/ 73671 w 173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9" name="Freeform 178">
                <a:extLst>
                  <a:ext uri="{FF2B5EF4-FFF2-40B4-BE49-F238E27FC236}">
                    <a16:creationId xmlns:a16="http://schemas.microsoft.com/office/drawing/2014/main" id="{1B2C7611-5041-E940-98B9-1E7F977E2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004" y="4097590"/>
                <a:ext cx="85738" cy="71021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9074BBE5-3737-C04E-A6C9-A8384B71F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907" y="4084965"/>
                <a:ext cx="87325" cy="8996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1" name="Freeform 180">
                <a:extLst>
                  <a:ext uri="{FF2B5EF4-FFF2-40B4-BE49-F238E27FC236}">
                    <a16:creationId xmlns:a16="http://schemas.microsoft.com/office/drawing/2014/main" id="{B39E6FEE-391D-804C-A614-0E52DFB4E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558" y="4096012"/>
                <a:ext cx="87325" cy="71022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2" name="Freeform 181">
                <a:extLst>
                  <a:ext uri="{FF2B5EF4-FFF2-40B4-BE49-F238E27FC236}">
                    <a16:creationId xmlns:a16="http://schemas.microsoft.com/office/drawing/2014/main" id="{E77F72E7-0509-9B4E-8C4C-A8885DD22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205" y="4077072"/>
                <a:ext cx="81698" cy="113117"/>
              </a:xfrm>
              <a:custGeom>
                <a:avLst/>
                <a:gdLst>
                  <a:gd name="T0" fmla="*/ 47892 w 174"/>
                  <a:gd name="T1" fmla="*/ 22528 h 236"/>
                  <a:gd name="T2" fmla="*/ 47892 w 174"/>
                  <a:gd name="T3" fmla="*/ 22528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4465 w 174"/>
                  <a:gd name="T21" fmla="*/ 72855 h 236"/>
                  <a:gd name="T22" fmla="*/ 54465 w 174"/>
                  <a:gd name="T23" fmla="*/ 72855 h 236"/>
                  <a:gd name="T24" fmla="*/ 47892 w 174"/>
                  <a:gd name="T25" fmla="*/ 22528 h 236"/>
                  <a:gd name="T26" fmla="*/ 74186 w 174"/>
                  <a:gd name="T27" fmla="*/ 64227 h 236"/>
                  <a:gd name="T28" fmla="*/ 74186 w 174"/>
                  <a:gd name="T29" fmla="*/ 64227 h 236"/>
                  <a:gd name="T30" fmla="*/ 27233 w 174"/>
                  <a:gd name="T31" fmla="*/ 94903 h 236"/>
                  <a:gd name="T32" fmla="*/ 27233 w 174"/>
                  <a:gd name="T33" fmla="*/ 94903 h 236"/>
                  <a:gd name="T34" fmla="*/ 7512 w 174"/>
                  <a:gd name="T35" fmla="*/ 68541 h 236"/>
                  <a:gd name="T36" fmla="*/ 7512 w 174"/>
                  <a:gd name="T37" fmla="*/ 68541 h 236"/>
                  <a:gd name="T38" fmla="*/ 8452 w 174"/>
                  <a:gd name="T39" fmla="*/ 59914 h 236"/>
                  <a:gd name="T40" fmla="*/ 8452 w 174"/>
                  <a:gd name="T41" fmla="*/ 5991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6343 w 174"/>
                  <a:gd name="T47" fmla="*/ 7190 h 236"/>
                  <a:gd name="T48" fmla="*/ 56343 w 174"/>
                  <a:gd name="T49" fmla="*/ 7190 h 236"/>
                  <a:gd name="T50" fmla="*/ 7418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3" name="Freeform 182">
                <a:extLst>
                  <a:ext uri="{FF2B5EF4-FFF2-40B4-BE49-F238E27FC236}">
                    <a16:creationId xmlns:a16="http://schemas.microsoft.com/office/drawing/2014/main" id="{7469F9A2-2D2C-8F4D-A895-9970F2839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934" y="4083385"/>
                <a:ext cx="96852" cy="94695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4" name="Freeform 183">
                <a:extLst>
                  <a:ext uri="{FF2B5EF4-FFF2-40B4-BE49-F238E27FC236}">
                    <a16:creationId xmlns:a16="http://schemas.microsoft.com/office/drawing/2014/main" id="{4B8E2A27-FED0-E241-84F3-23E06B4AD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346" y="4077072"/>
                <a:ext cx="81698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5973 w 173"/>
                  <a:gd name="T5" fmla="*/ 34220 h 238"/>
                  <a:gd name="T6" fmla="*/ 25973 w 173"/>
                  <a:gd name="T7" fmla="*/ 34220 h 238"/>
                  <a:gd name="T8" fmla="*/ 21723 w 173"/>
                  <a:gd name="T9" fmla="*/ 52281 h 238"/>
                  <a:gd name="T10" fmla="*/ 21723 w 173"/>
                  <a:gd name="T11" fmla="*/ 52281 h 238"/>
                  <a:gd name="T12" fmla="*/ 27390 w 173"/>
                  <a:gd name="T13" fmla="*/ 79372 h 238"/>
                  <a:gd name="T14" fmla="*/ 27390 w 173"/>
                  <a:gd name="T15" fmla="*/ 79372 h 238"/>
                  <a:gd name="T16" fmla="*/ 50530 w 173"/>
                  <a:gd name="T17" fmla="*/ 80798 h 238"/>
                  <a:gd name="T18" fmla="*/ 50530 w 173"/>
                  <a:gd name="T19" fmla="*/ 80798 h 238"/>
                  <a:gd name="T20" fmla="*/ 53836 w 173"/>
                  <a:gd name="T21" fmla="*/ 72243 h 238"/>
                  <a:gd name="T22" fmla="*/ 53836 w 173"/>
                  <a:gd name="T23" fmla="*/ 72243 h 238"/>
                  <a:gd name="T24" fmla="*/ 47697 w 173"/>
                  <a:gd name="T25" fmla="*/ 23289 h 238"/>
                  <a:gd name="T26" fmla="*/ 73198 w 173"/>
                  <a:gd name="T27" fmla="*/ 63688 h 238"/>
                  <a:gd name="T28" fmla="*/ 73198 w 173"/>
                  <a:gd name="T29" fmla="*/ 63688 h 238"/>
                  <a:gd name="T30" fmla="*/ 26918 w 173"/>
                  <a:gd name="T31" fmla="*/ 95056 h 238"/>
                  <a:gd name="T32" fmla="*/ 26918 w 173"/>
                  <a:gd name="T33" fmla="*/ 95056 h 238"/>
                  <a:gd name="T34" fmla="*/ 7084 w 173"/>
                  <a:gd name="T35" fmla="*/ 68916 h 238"/>
                  <a:gd name="T36" fmla="*/ 7084 w 173"/>
                  <a:gd name="T37" fmla="*/ 68916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1889 w 173"/>
                  <a:gd name="T43" fmla="*/ 48954 h 238"/>
                  <a:gd name="T44" fmla="*/ 1889 w 173"/>
                  <a:gd name="T45" fmla="*/ 48954 h 238"/>
                  <a:gd name="T46" fmla="*/ 55725 w 173"/>
                  <a:gd name="T47" fmla="*/ 8080 h 238"/>
                  <a:gd name="T48" fmla="*/ 55725 w 173"/>
                  <a:gd name="T49" fmla="*/ 8080 h 238"/>
                  <a:gd name="T50" fmla="*/ 73198 w 173"/>
                  <a:gd name="T51" fmla="*/ 6368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5" name="Freeform 184">
                <a:extLst>
                  <a:ext uri="{FF2B5EF4-FFF2-40B4-BE49-F238E27FC236}">
                    <a16:creationId xmlns:a16="http://schemas.microsoft.com/office/drawing/2014/main" id="{72D9017E-8CFD-EC45-B521-FF87D99B4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572" y="4096012"/>
                <a:ext cx="82563" cy="71022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6" name="Freeform 185">
                <a:extLst>
                  <a:ext uri="{FF2B5EF4-FFF2-40B4-BE49-F238E27FC236}">
                    <a16:creationId xmlns:a16="http://schemas.microsoft.com/office/drawing/2014/main" id="{6F893CEE-F2B6-5D45-9E15-49EC8480F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299" y="4084964"/>
                <a:ext cx="87326" cy="8996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7" name="Freeform 186">
                <a:extLst>
                  <a:ext uri="{FF2B5EF4-FFF2-40B4-BE49-F238E27FC236}">
                    <a16:creationId xmlns:a16="http://schemas.microsoft.com/office/drawing/2014/main" id="{A31F34C8-6388-A545-BC78-AF1BDA1AD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539" y="4094434"/>
                <a:ext cx="84150" cy="71021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8" name="Freeform 187">
                <a:extLst>
                  <a:ext uri="{FF2B5EF4-FFF2-40B4-BE49-F238E27FC236}">
                    <a16:creationId xmlns:a16="http://schemas.microsoft.com/office/drawing/2014/main" id="{36B68EDA-0082-C946-9428-346CB7501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014" y="4077072"/>
                <a:ext cx="81699" cy="113117"/>
              </a:xfrm>
              <a:custGeom>
                <a:avLst/>
                <a:gdLst>
                  <a:gd name="T0" fmla="*/ 48169 w 173"/>
                  <a:gd name="T1" fmla="*/ 22910 h 237"/>
                  <a:gd name="T2" fmla="*/ 48169 w 173"/>
                  <a:gd name="T3" fmla="*/ 22910 h 237"/>
                  <a:gd name="T4" fmla="*/ 26918 w 173"/>
                  <a:gd name="T5" fmla="*/ 34365 h 237"/>
                  <a:gd name="T6" fmla="*/ 26918 w 173"/>
                  <a:gd name="T7" fmla="*/ 34365 h 237"/>
                  <a:gd name="T8" fmla="*/ 22668 w 173"/>
                  <a:gd name="T9" fmla="*/ 52024 h 237"/>
                  <a:gd name="T10" fmla="*/ 22668 w 173"/>
                  <a:gd name="T11" fmla="*/ 52024 h 237"/>
                  <a:gd name="T12" fmla="*/ 27390 w 173"/>
                  <a:gd name="T13" fmla="*/ 80184 h 237"/>
                  <a:gd name="T14" fmla="*/ 27390 w 173"/>
                  <a:gd name="T15" fmla="*/ 80184 h 237"/>
                  <a:gd name="T16" fmla="*/ 50531 w 173"/>
                  <a:gd name="T17" fmla="*/ 80661 h 237"/>
                  <a:gd name="T18" fmla="*/ 50531 w 173"/>
                  <a:gd name="T19" fmla="*/ 80661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8169 w 173"/>
                  <a:gd name="T25" fmla="*/ 22910 h 237"/>
                  <a:gd name="T26" fmla="*/ 74143 w 173"/>
                  <a:gd name="T27" fmla="*/ 64434 h 237"/>
                  <a:gd name="T28" fmla="*/ 74143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7084 w 173"/>
                  <a:gd name="T35" fmla="*/ 68729 h 237"/>
                  <a:gd name="T36" fmla="*/ 7084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6198 w 173"/>
                  <a:gd name="T47" fmla="*/ 8591 h 237"/>
                  <a:gd name="T48" fmla="*/ 56198 w 173"/>
                  <a:gd name="T49" fmla="*/ 8591 h 237"/>
                  <a:gd name="T50" fmla="*/ 74143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9" name="Freeform 188">
                <a:extLst>
                  <a:ext uri="{FF2B5EF4-FFF2-40B4-BE49-F238E27FC236}">
                    <a16:creationId xmlns:a16="http://schemas.microsoft.com/office/drawing/2014/main" id="{E164F331-1430-4747-BAB1-7740F0E47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327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0" name="Freeform 189">
                <a:extLst>
                  <a:ext uri="{FF2B5EF4-FFF2-40B4-BE49-F238E27FC236}">
                    <a16:creationId xmlns:a16="http://schemas.microsoft.com/office/drawing/2014/main" id="{8851130A-C81F-B846-8F96-32D9A191C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154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505 w 175"/>
                  <a:gd name="T9" fmla="*/ 52024 h 237"/>
                  <a:gd name="T10" fmla="*/ 22505 w 175"/>
                  <a:gd name="T11" fmla="*/ 52024 h 237"/>
                  <a:gd name="T12" fmla="*/ 27772 w 175"/>
                  <a:gd name="T13" fmla="*/ 80661 h 237"/>
                  <a:gd name="T14" fmla="*/ 27772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5543 w 175"/>
                  <a:gd name="T21" fmla="*/ 73025 h 237"/>
                  <a:gd name="T22" fmla="*/ 55543 w 175"/>
                  <a:gd name="T23" fmla="*/ 73025 h 237"/>
                  <a:gd name="T24" fmla="*/ 49319 w 175"/>
                  <a:gd name="T25" fmla="*/ 23387 h 237"/>
                  <a:gd name="T26" fmla="*/ 75175 w 175"/>
                  <a:gd name="T27" fmla="*/ 64911 h 237"/>
                  <a:gd name="T28" fmla="*/ 75175 w 175"/>
                  <a:gd name="T29" fmla="*/ 64911 h 237"/>
                  <a:gd name="T30" fmla="*/ 27293 w 175"/>
                  <a:gd name="T31" fmla="*/ 95457 h 237"/>
                  <a:gd name="T32" fmla="*/ 27293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8140 w 175"/>
                  <a:gd name="T39" fmla="*/ 59661 h 237"/>
                  <a:gd name="T40" fmla="*/ 8140 w 175"/>
                  <a:gd name="T41" fmla="*/ 59661 h 237"/>
                  <a:gd name="T42" fmla="*/ 1915 w 175"/>
                  <a:gd name="T43" fmla="*/ 48683 h 237"/>
                  <a:gd name="T44" fmla="*/ 1915 w 175"/>
                  <a:gd name="T45" fmla="*/ 48683 h 237"/>
                  <a:gd name="T46" fmla="*/ 56501 w 175"/>
                  <a:gd name="T47" fmla="*/ 8114 h 237"/>
                  <a:gd name="T48" fmla="*/ 56501 w 175"/>
                  <a:gd name="T49" fmla="*/ 8114 h 237"/>
                  <a:gd name="T50" fmla="*/ 75175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1" name="Freeform 190">
                <a:extLst>
                  <a:ext uri="{FF2B5EF4-FFF2-40B4-BE49-F238E27FC236}">
                    <a16:creationId xmlns:a16="http://schemas.microsoft.com/office/drawing/2014/main" id="{612B4FB0-065B-1846-9007-728CA6AC0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553" y="4096012"/>
                <a:ext cx="84151" cy="71022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2" name="Freeform 191">
                <a:extLst>
                  <a:ext uri="{FF2B5EF4-FFF2-40B4-BE49-F238E27FC236}">
                    <a16:creationId xmlns:a16="http://schemas.microsoft.com/office/drawing/2014/main" id="{7E6DEDA0-5627-0545-B579-FBF4BF0AF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692" y="4084964"/>
                <a:ext cx="90501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3" name="Freeform 192">
                <a:extLst>
                  <a:ext uri="{FF2B5EF4-FFF2-40B4-BE49-F238E27FC236}">
                    <a16:creationId xmlns:a16="http://schemas.microsoft.com/office/drawing/2014/main" id="{5F015C5B-0354-2144-B4A4-61FB3A6A3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932" y="4094434"/>
                <a:ext cx="84151" cy="71021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4" name="Freeform 193">
                <a:extLst>
                  <a:ext uri="{FF2B5EF4-FFF2-40B4-BE49-F238E27FC236}">
                    <a16:creationId xmlns:a16="http://schemas.microsoft.com/office/drawing/2014/main" id="{F794A94C-7CBA-2A47-B061-DA91B385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21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983 w 175"/>
                  <a:gd name="T9" fmla="*/ 52024 h 237"/>
                  <a:gd name="T10" fmla="*/ 22983 w 175"/>
                  <a:gd name="T11" fmla="*/ 52024 h 237"/>
                  <a:gd name="T12" fmla="*/ 28251 w 175"/>
                  <a:gd name="T13" fmla="*/ 80661 h 237"/>
                  <a:gd name="T14" fmla="*/ 28251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6022 w 175"/>
                  <a:gd name="T21" fmla="*/ 73025 h 237"/>
                  <a:gd name="T22" fmla="*/ 56022 w 175"/>
                  <a:gd name="T23" fmla="*/ 73025 h 237"/>
                  <a:gd name="T24" fmla="*/ 49319 w 175"/>
                  <a:gd name="T25" fmla="*/ 23387 h 237"/>
                  <a:gd name="T26" fmla="*/ 75654 w 175"/>
                  <a:gd name="T27" fmla="*/ 64911 h 237"/>
                  <a:gd name="T28" fmla="*/ 75654 w 175"/>
                  <a:gd name="T29" fmla="*/ 64911 h 237"/>
                  <a:gd name="T30" fmla="*/ 27772 w 175"/>
                  <a:gd name="T31" fmla="*/ 95457 h 237"/>
                  <a:gd name="T32" fmla="*/ 27772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9098 w 175"/>
                  <a:gd name="T39" fmla="*/ 59661 h 237"/>
                  <a:gd name="T40" fmla="*/ 9098 w 175"/>
                  <a:gd name="T41" fmla="*/ 59661 h 237"/>
                  <a:gd name="T42" fmla="*/ 2873 w 175"/>
                  <a:gd name="T43" fmla="*/ 48683 h 237"/>
                  <a:gd name="T44" fmla="*/ 2873 w 175"/>
                  <a:gd name="T45" fmla="*/ 48683 h 237"/>
                  <a:gd name="T46" fmla="*/ 57459 w 175"/>
                  <a:gd name="T47" fmla="*/ 8114 h 237"/>
                  <a:gd name="T48" fmla="*/ 57459 w 175"/>
                  <a:gd name="T49" fmla="*/ 8114 h 237"/>
                  <a:gd name="T50" fmla="*/ 75654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5" name="Freeform 194">
                <a:extLst>
                  <a:ext uri="{FF2B5EF4-FFF2-40B4-BE49-F238E27FC236}">
                    <a16:creationId xmlns:a16="http://schemas.microsoft.com/office/drawing/2014/main" id="{38AC2752-9FF1-1A41-AACB-24628B219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4720" y="4084964"/>
                <a:ext cx="96852" cy="93116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6" name="Freeform 195">
                <a:extLst>
                  <a:ext uri="{FF2B5EF4-FFF2-40B4-BE49-F238E27FC236}">
                    <a16:creationId xmlns:a16="http://schemas.microsoft.com/office/drawing/2014/main" id="{D0020E78-A816-E247-B9E5-5E7FB5A61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62" y="4079168"/>
                <a:ext cx="83794" cy="113117"/>
              </a:xfrm>
              <a:custGeom>
                <a:avLst/>
                <a:gdLst>
                  <a:gd name="T0" fmla="*/ 49319 w 175"/>
                  <a:gd name="T1" fmla="*/ 22528 h 236"/>
                  <a:gd name="T2" fmla="*/ 49319 w 175"/>
                  <a:gd name="T3" fmla="*/ 22528 h 236"/>
                  <a:gd name="T4" fmla="*/ 27293 w 175"/>
                  <a:gd name="T5" fmla="*/ 34510 h 236"/>
                  <a:gd name="T6" fmla="*/ 27293 w 175"/>
                  <a:gd name="T7" fmla="*/ 34510 h 236"/>
                  <a:gd name="T8" fmla="*/ 22983 w 175"/>
                  <a:gd name="T9" fmla="*/ 52245 h 236"/>
                  <a:gd name="T10" fmla="*/ 22983 w 175"/>
                  <a:gd name="T11" fmla="*/ 52245 h 236"/>
                  <a:gd name="T12" fmla="*/ 28251 w 175"/>
                  <a:gd name="T13" fmla="*/ 80045 h 236"/>
                  <a:gd name="T14" fmla="*/ 28251 w 175"/>
                  <a:gd name="T15" fmla="*/ 80045 h 236"/>
                  <a:gd name="T16" fmla="*/ 51713 w 175"/>
                  <a:gd name="T17" fmla="*/ 81003 h 236"/>
                  <a:gd name="T18" fmla="*/ 51713 w 175"/>
                  <a:gd name="T19" fmla="*/ 81003 h 236"/>
                  <a:gd name="T20" fmla="*/ 56022 w 175"/>
                  <a:gd name="T21" fmla="*/ 72855 h 236"/>
                  <a:gd name="T22" fmla="*/ 56022 w 175"/>
                  <a:gd name="T23" fmla="*/ 72855 h 236"/>
                  <a:gd name="T24" fmla="*/ 49319 w 175"/>
                  <a:gd name="T25" fmla="*/ 22528 h 236"/>
                  <a:gd name="T26" fmla="*/ 75175 w 175"/>
                  <a:gd name="T27" fmla="*/ 64227 h 236"/>
                  <a:gd name="T28" fmla="*/ 75175 w 175"/>
                  <a:gd name="T29" fmla="*/ 64227 h 236"/>
                  <a:gd name="T30" fmla="*/ 27772 w 175"/>
                  <a:gd name="T31" fmla="*/ 95862 h 236"/>
                  <a:gd name="T32" fmla="*/ 27772 w 175"/>
                  <a:gd name="T33" fmla="*/ 95862 h 236"/>
                  <a:gd name="T34" fmla="*/ 7661 w 175"/>
                  <a:gd name="T35" fmla="*/ 68541 h 236"/>
                  <a:gd name="T36" fmla="*/ 7661 w 175"/>
                  <a:gd name="T37" fmla="*/ 68541 h 236"/>
                  <a:gd name="T38" fmla="*/ 9098 w 175"/>
                  <a:gd name="T39" fmla="*/ 58955 h 236"/>
                  <a:gd name="T40" fmla="*/ 9098 w 175"/>
                  <a:gd name="T41" fmla="*/ 58955 h 236"/>
                  <a:gd name="T42" fmla="*/ 2394 w 175"/>
                  <a:gd name="T43" fmla="*/ 48410 h 236"/>
                  <a:gd name="T44" fmla="*/ 2394 w 175"/>
                  <a:gd name="T45" fmla="*/ 48410 h 236"/>
                  <a:gd name="T46" fmla="*/ 57459 w 175"/>
                  <a:gd name="T47" fmla="*/ 7669 h 236"/>
                  <a:gd name="T48" fmla="*/ 57459 w 175"/>
                  <a:gd name="T49" fmla="*/ 7669 h 236"/>
                  <a:gd name="T50" fmla="*/ 75175 w 175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7" name="Freeform 196">
                <a:extLst>
                  <a:ext uri="{FF2B5EF4-FFF2-40B4-BE49-F238E27FC236}">
                    <a16:creationId xmlns:a16="http://schemas.microsoft.com/office/drawing/2014/main" id="{B54EF216-A162-4448-B247-0066CCDCD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946" y="4096011"/>
                <a:ext cx="84150" cy="7102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8" name="Freeform 197">
                <a:extLst>
                  <a:ext uri="{FF2B5EF4-FFF2-40B4-BE49-F238E27FC236}">
                    <a16:creationId xmlns:a16="http://schemas.microsoft.com/office/drawing/2014/main" id="{5F745A60-39C0-1D41-98BF-812207F4B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260" y="4084964"/>
                <a:ext cx="87326" cy="88382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9" name="Freeform 198">
                <a:extLst>
                  <a:ext uri="{FF2B5EF4-FFF2-40B4-BE49-F238E27FC236}">
                    <a16:creationId xmlns:a16="http://schemas.microsoft.com/office/drawing/2014/main" id="{FD5AE232-4740-704C-ABE9-0904F8C3A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912" y="4096011"/>
                <a:ext cx="85738" cy="71022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0" name="Freeform 199">
                <a:extLst>
                  <a:ext uri="{FF2B5EF4-FFF2-40B4-BE49-F238E27FC236}">
                    <a16:creationId xmlns:a16="http://schemas.microsoft.com/office/drawing/2014/main" id="{5B2EB7C0-494C-684C-B418-A00622666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724" y="4079168"/>
                <a:ext cx="81698" cy="113117"/>
              </a:xfrm>
              <a:custGeom>
                <a:avLst/>
                <a:gdLst>
                  <a:gd name="T0" fmla="*/ 47422 w 174"/>
                  <a:gd name="T1" fmla="*/ 23007 h 236"/>
                  <a:gd name="T2" fmla="*/ 47422 w 174"/>
                  <a:gd name="T3" fmla="*/ 23007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2855 h 236"/>
                  <a:gd name="T22" fmla="*/ 53996 w 174"/>
                  <a:gd name="T23" fmla="*/ 72855 h 236"/>
                  <a:gd name="T24" fmla="*/ 47422 w 174"/>
                  <a:gd name="T25" fmla="*/ 23007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4903 h 236"/>
                  <a:gd name="T32" fmla="*/ 26763 w 174"/>
                  <a:gd name="T33" fmla="*/ 94903 h 236"/>
                  <a:gd name="T34" fmla="*/ 7043 w 174"/>
                  <a:gd name="T35" fmla="*/ 68541 h 236"/>
                  <a:gd name="T36" fmla="*/ 7043 w 174"/>
                  <a:gd name="T37" fmla="*/ 6854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8148 h 236"/>
                  <a:gd name="T48" fmla="*/ 55404 w 174"/>
                  <a:gd name="T49" fmla="*/ 8148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1" name="Freeform 200">
                <a:extLst>
                  <a:ext uri="{FF2B5EF4-FFF2-40B4-BE49-F238E27FC236}">
                    <a16:creationId xmlns:a16="http://schemas.microsoft.com/office/drawing/2014/main" id="{9F2BDFB3-1AA6-FE4D-B011-AB652884B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113" y="4084964"/>
                <a:ext cx="95265" cy="94695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2" name="Freeform 201">
                <a:extLst>
                  <a:ext uri="{FF2B5EF4-FFF2-40B4-BE49-F238E27FC236}">
                    <a16:creationId xmlns:a16="http://schemas.microsoft.com/office/drawing/2014/main" id="{C1521858-4F59-CF4C-B78F-B524E05D8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865" y="4079168"/>
                <a:ext cx="81698" cy="113117"/>
              </a:xfrm>
              <a:custGeom>
                <a:avLst/>
                <a:gdLst>
                  <a:gd name="T0" fmla="*/ 47892 w 174"/>
                  <a:gd name="T1" fmla="*/ 23486 h 236"/>
                  <a:gd name="T2" fmla="*/ 47892 w 174"/>
                  <a:gd name="T3" fmla="*/ 23486 h 236"/>
                  <a:gd name="T4" fmla="*/ 26294 w 174"/>
                  <a:gd name="T5" fmla="*/ 34990 h 236"/>
                  <a:gd name="T6" fmla="*/ 26294 w 174"/>
                  <a:gd name="T7" fmla="*/ 34990 h 236"/>
                  <a:gd name="T8" fmla="*/ 22068 w 174"/>
                  <a:gd name="T9" fmla="*/ 51765 h 236"/>
                  <a:gd name="T10" fmla="*/ 22068 w 174"/>
                  <a:gd name="T11" fmla="*/ 5176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3334 h 236"/>
                  <a:gd name="T22" fmla="*/ 53996 w 174"/>
                  <a:gd name="T23" fmla="*/ 73334 h 236"/>
                  <a:gd name="T24" fmla="*/ 47892 w 174"/>
                  <a:gd name="T25" fmla="*/ 23486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5383 h 236"/>
                  <a:gd name="T32" fmla="*/ 26763 w 174"/>
                  <a:gd name="T33" fmla="*/ 95383 h 236"/>
                  <a:gd name="T34" fmla="*/ 7043 w 174"/>
                  <a:gd name="T35" fmla="*/ 69021 h 236"/>
                  <a:gd name="T36" fmla="*/ 7043 w 174"/>
                  <a:gd name="T37" fmla="*/ 6902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7669 h 236"/>
                  <a:gd name="T48" fmla="*/ 55404 w 174"/>
                  <a:gd name="T49" fmla="*/ 7669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3" name="Freeform 202">
                <a:extLst>
                  <a:ext uri="{FF2B5EF4-FFF2-40B4-BE49-F238E27FC236}">
                    <a16:creationId xmlns:a16="http://schemas.microsoft.com/office/drawing/2014/main" id="{91785A2A-49A9-5244-8CDE-E7B666D75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7339" y="4097591"/>
                <a:ext cx="84151" cy="71021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4" name="Freeform 203">
                <a:extLst>
                  <a:ext uri="{FF2B5EF4-FFF2-40B4-BE49-F238E27FC236}">
                    <a16:creationId xmlns:a16="http://schemas.microsoft.com/office/drawing/2014/main" id="{998B739B-FE9A-0E49-9951-946C9CE10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0655" y="4084965"/>
                <a:ext cx="87325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5" name="Freeform 204">
                <a:extLst>
                  <a:ext uri="{FF2B5EF4-FFF2-40B4-BE49-F238E27FC236}">
                    <a16:creationId xmlns:a16="http://schemas.microsoft.com/office/drawing/2014/main" id="{DFBB64C0-04ED-1F41-8ABB-2898582A7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5306" y="4096011"/>
                <a:ext cx="85738" cy="71022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6" name="Freeform 205">
                <a:extLst>
                  <a:ext uri="{FF2B5EF4-FFF2-40B4-BE49-F238E27FC236}">
                    <a16:creationId xmlns:a16="http://schemas.microsoft.com/office/drawing/2014/main" id="{816AB857-DDD6-5B46-A316-E040E9C6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533" y="4077072"/>
                <a:ext cx="81699" cy="113117"/>
              </a:xfrm>
              <a:custGeom>
                <a:avLst/>
                <a:gdLst>
                  <a:gd name="T0" fmla="*/ 47697 w 173"/>
                  <a:gd name="T1" fmla="*/ 22910 h 237"/>
                  <a:gd name="T2" fmla="*/ 47697 w 173"/>
                  <a:gd name="T3" fmla="*/ 22910 h 237"/>
                  <a:gd name="T4" fmla="*/ 25974 w 173"/>
                  <a:gd name="T5" fmla="*/ 34365 h 237"/>
                  <a:gd name="T6" fmla="*/ 25974 w 173"/>
                  <a:gd name="T7" fmla="*/ 34365 h 237"/>
                  <a:gd name="T8" fmla="*/ 21723 w 173"/>
                  <a:gd name="T9" fmla="*/ 52024 h 237"/>
                  <a:gd name="T10" fmla="*/ 21723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0661 h 237"/>
                  <a:gd name="T18" fmla="*/ 50058 w 173"/>
                  <a:gd name="T19" fmla="*/ 80661 h 237"/>
                  <a:gd name="T20" fmla="*/ 54781 w 173"/>
                  <a:gd name="T21" fmla="*/ 72548 h 237"/>
                  <a:gd name="T22" fmla="*/ 54781 w 173"/>
                  <a:gd name="T23" fmla="*/ 72548 h 237"/>
                  <a:gd name="T24" fmla="*/ 47697 w 173"/>
                  <a:gd name="T25" fmla="*/ 22910 h 237"/>
                  <a:gd name="T26" fmla="*/ 73671 w 173"/>
                  <a:gd name="T27" fmla="*/ 64434 h 237"/>
                  <a:gd name="T28" fmla="*/ 73671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6611 w 173"/>
                  <a:gd name="T35" fmla="*/ 68729 h 237"/>
                  <a:gd name="T36" fmla="*/ 6611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671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7" name="Freeform 206">
                <a:extLst>
                  <a:ext uri="{FF2B5EF4-FFF2-40B4-BE49-F238E27FC236}">
                    <a16:creationId xmlns:a16="http://schemas.microsoft.com/office/drawing/2014/main" id="{40FB68C3-E0F6-D744-B523-FF3E298AB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94" y="4083386"/>
                <a:ext cx="96853" cy="94695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8" name="Freeform 207">
                <a:extLst>
                  <a:ext uri="{FF2B5EF4-FFF2-40B4-BE49-F238E27FC236}">
                    <a16:creationId xmlns:a16="http://schemas.microsoft.com/office/drawing/2014/main" id="{FDF1F8E2-4184-754B-877B-340852865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674" y="4079168"/>
                <a:ext cx="81699" cy="113117"/>
              </a:xfrm>
              <a:custGeom>
                <a:avLst/>
                <a:gdLst>
                  <a:gd name="T0" fmla="*/ 47697 w 173"/>
                  <a:gd name="T1" fmla="*/ 23387 h 237"/>
                  <a:gd name="T2" fmla="*/ 47697 w 173"/>
                  <a:gd name="T3" fmla="*/ 23387 h 237"/>
                  <a:gd name="T4" fmla="*/ 26446 w 173"/>
                  <a:gd name="T5" fmla="*/ 34842 h 237"/>
                  <a:gd name="T6" fmla="*/ 26446 w 173"/>
                  <a:gd name="T7" fmla="*/ 34842 h 237"/>
                  <a:gd name="T8" fmla="*/ 22196 w 173"/>
                  <a:gd name="T9" fmla="*/ 52024 h 237"/>
                  <a:gd name="T10" fmla="*/ 22196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1139 h 237"/>
                  <a:gd name="T18" fmla="*/ 50058 w 173"/>
                  <a:gd name="T19" fmla="*/ 81139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7697 w 173"/>
                  <a:gd name="T25" fmla="*/ 23387 h 237"/>
                  <a:gd name="T26" fmla="*/ 73199 w 173"/>
                  <a:gd name="T27" fmla="*/ 63956 h 237"/>
                  <a:gd name="T28" fmla="*/ 73199 w 173"/>
                  <a:gd name="T29" fmla="*/ 63956 h 237"/>
                  <a:gd name="T30" fmla="*/ 26446 w 173"/>
                  <a:gd name="T31" fmla="*/ 95457 h 237"/>
                  <a:gd name="T32" fmla="*/ 26446 w 173"/>
                  <a:gd name="T33" fmla="*/ 95457 h 237"/>
                  <a:gd name="T34" fmla="*/ 7556 w 173"/>
                  <a:gd name="T35" fmla="*/ 68729 h 237"/>
                  <a:gd name="T36" fmla="*/ 7556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683 h 237"/>
                  <a:gd name="T44" fmla="*/ 1889 w 173"/>
                  <a:gd name="T45" fmla="*/ 48683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199 w 173"/>
                  <a:gd name="T51" fmla="*/ 6395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9" name="Freeform 208">
                <a:extLst>
                  <a:ext uri="{FF2B5EF4-FFF2-40B4-BE49-F238E27FC236}">
                    <a16:creationId xmlns:a16="http://schemas.microsoft.com/office/drawing/2014/main" id="{AAB47DD5-4A3F-5841-845C-3094C8C8D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8732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0" name="Freeform 209">
                <a:extLst>
                  <a:ext uri="{FF2B5EF4-FFF2-40B4-BE49-F238E27FC236}">
                    <a16:creationId xmlns:a16="http://schemas.microsoft.com/office/drawing/2014/main" id="{7E2A7953-D1B9-114A-AA1B-1DB31D08E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2047" y="4084964"/>
                <a:ext cx="90502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2997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2688657" y="2480437"/>
            <a:ext cx="681468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600" b="1" dirty="0">
                <a:solidFill>
                  <a:schemeClr val="accent5">
                    <a:lumMod val="50000"/>
                  </a:schemeClr>
                </a:solidFill>
                <a:latin typeface="Arima Madurai Black" pitchFamily="2" charset="77"/>
                <a:ea typeface="Nunito Bold" charset="0"/>
                <a:cs typeface="Arima Madurai Black" pitchFamily="2" charset="77"/>
              </a:rPr>
              <a:t>56,790,500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056819" y="3841668"/>
            <a:ext cx="4078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solidFill>
                  <a:schemeClr val="tx2"/>
                </a:solidFill>
                <a:latin typeface="Arima Madurai Light" pitchFamily="2" charset="77"/>
                <a:ea typeface="Nunito Bold" charset="0"/>
                <a:cs typeface="Arima Madurai Light" pitchFamily="2" charset="77"/>
              </a:rPr>
              <a:t>Write here your big numbers</a:t>
            </a:r>
          </a:p>
        </p:txBody>
      </p:sp>
      <p:grpSp>
        <p:nvGrpSpPr>
          <p:cNvPr id="6" name="Group 196">
            <a:extLst>
              <a:ext uri="{FF2B5EF4-FFF2-40B4-BE49-F238E27FC236}">
                <a16:creationId xmlns:a16="http://schemas.microsoft.com/office/drawing/2014/main" id="{82E0D2FD-58EE-5348-AB75-4392BAB8CA9D}"/>
              </a:ext>
            </a:extLst>
          </p:cNvPr>
          <p:cNvGrpSpPr>
            <a:grpSpLocks/>
          </p:cNvGrpSpPr>
          <p:nvPr/>
        </p:nvGrpSpPr>
        <p:grpSpPr bwMode="auto">
          <a:xfrm>
            <a:off x="103188" y="115888"/>
            <a:ext cx="12042775" cy="6643687"/>
            <a:chOff x="103588" y="116632"/>
            <a:chExt cx="12041878" cy="6643123"/>
          </a:xfrm>
        </p:grpSpPr>
        <p:grpSp>
          <p:nvGrpSpPr>
            <p:cNvPr id="8" name="Group 1">
              <a:extLst>
                <a:ext uri="{FF2B5EF4-FFF2-40B4-BE49-F238E27FC236}">
                  <a16:creationId xmlns:a16="http://schemas.microsoft.com/office/drawing/2014/main" id="{84F6FB2A-5E2F-0142-A703-3161E3DE58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0130" y="116632"/>
              <a:ext cx="11988000" cy="162403"/>
              <a:chOff x="510788" y="3914824"/>
              <a:chExt cx="11056800" cy="149780"/>
            </a:xfrm>
          </p:grpSpPr>
          <p:sp>
            <p:nvSpPr>
              <p:cNvPr id="124" name="Freeform 351">
                <a:extLst>
                  <a:ext uri="{FF2B5EF4-FFF2-40B4-BE49-F238E27FC236}">
                    <a16:creationId xmlns:a16="http://schemas.microsoft.com/office/drawing/2014/main" id="{22D1AFDD-FE9E-5A4E-89F0-6A5E675FA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937" y="3919215"/>
                <a:ext cx="125911" cy="114191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5" name="Freeform 352">
                <a:extLst>
                  <a:ext uri="{FF2B5EF4-FFF2-40B4-BE49-F238E27FC236}">
                    <a16:creationId xmlns:a16="http://schemas.microsoft.com/office/drawing/2014/main" id="{7230BD39-0594-2141-8D50-A5DB9CDC9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274" y="3925071"/>
                <a:ext cx="111270" cy="125903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6" name="Freeform 353">
                <a:extLst>
                  <a:ext uri="{FF2B5EF4-FFF2-40B4-BE49-F238E27FC236}">
                    <a16:creationId xmlns:a16="http://schemas.microsoft.com/office/drawing/2014/main" id="{AD9D118E-9A27-994C-BE1C-21FB33FDC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055" y="3927999"/>
                <a:ext cx="124446" cy="117119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7" name="Freeform 354">
                <a:extLst>
                  <a:ext uri="{FF2B5EF4-FFF2-40B4-BE49-F238E27FC236}">
                    <a16:creationId xmlns:a16="http://schemas.microsoft.com/office/drawing/2014/main" id="{ACF9A23A-EE49-CB4D-8101-27AAA2CFE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156" y="3920680"/>
                <a:ext cx="121518" cy="12443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8" name="Freeform 355">
                <a:extLst>
                  <a:ext uri="{FF2B5EF4-FFF2-40B4-BE49-F238E27FC236}">
                    <a16:creationId xmlns:a16="http://schemas.microsoft.com/office/drawing/2014/main" id="{41EFEFD3-98B2-0A4F-BE19-7FDE14390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502" y="3919215"/>
                <a:ext cx="117126" cy="125903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9" name="Freeform 356">
                <a:extLst>
                  <a:ext uri="{FF2B5EF4-FFF2-40B4-BE49-F238E27FC236}">
                    <a16:creationId xmlns:a16="http://schemas.microsoft.com/office/drawing/2014/main" id="{F2F57B6D-D155-0342-B105-FB938F588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172" y="3919215"/>
                <a:ext cx="118590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0" name="Freeform 357">
                <a:extLst>
                  <a:ext uri="{FF2B5EF4-FFF2-40B4-BE49-F238E27FC236}">
                    <a16:creationId xmlns:a16="http://schemas.microsoft.com/office/drawing/2014/main" id="{D2814AB9-8D04-6244-82AC-29F451B24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546" y="3914824"/>
                <a:ext cx="125911" cy="114191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1" name="Freeform 358">
                <a:extLst>
                  <a:ext uri="{FF2B5EF4-FFF2-40B4-BE49-F238E27FC236}">
                    <a16:creationId xmlns:a16="http://schemas.microsoft.com/office/drawing/2014/main" id="{63891129-5B89-2F46-B64B-53B5C983C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49" y="3922143"/>
                <a:ext cx="111270" cy="127367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2" name="Freeform 359">
                <a:extLst>
                  <a:ext uri="{FF2B5EF4-FFF2-40B4-BE49-F238E27FC236}">
                    <a16:creationId xmlns:a16="http://schemas.microsoft.com/office/drawing/2014/main" id="{640F7B6A-B0F5-EC4D-911E-9A655DC81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8665" y="3926536"/>
                <a:ext cx="124446" cy="117119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3" name="Freeform 360">
                <a:extLst>
                  <a:ext uri="{FF2B5EF4-FFF2-40B4-BE49-F238E27FC236}">
                    <a16:creationId xmlns:a16="http://schemas.microsoft.com/office/drawing/2014/main" id="{7DEEED5B-A804-034D-9D16-231CF2105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766" y="3919215"/>
                <a:ext cx="121518" cy="124439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4" name="Freeform 361">
                <a:extLst>
                  <a:ext uri="{FF2B5EF4-FFF2-40B4-BE49-F238E27FC236}">
                    <a16:creationId xmlns:a16="http://schemas.microsoft.com/office/drawing/2014/main" id="{90BA82E5-7977-5347-9EB8-05656D518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112" y="3916288"/>
                <a:ext cx="117126" cy="127367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5" name="Freeform 362">
                <a:extLst>
                  <a:ext uri="{FF2B5EF4-FFF2-40B4-BE49-F238E27FC236}">
                    <a16:creationId xmlns:a16="http://schemas.microsoft.com/office/drawing/2014/main" id="{2EDCD6E9-A053-BA46-A79B-6740D3149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317" y="3916288"/>
                <a:ext cx="118591" cy="127367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6" name="Freeform 363">
                <a:extLst>
                  <a:ext uri="{FF2B5EF4-FFF2-40B4-BE49-F238E27FC236}">
                    <a16:creationId xmlns:a16="http://schemas.microsoft.com/office/drawing/2014/main" id="{E618ACAC-4289-6D47-B98E-60A9FD420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156" y="3919215"/>
                <a:ext cx="125911" cy="114191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7" name="Freeform 364">
                <a:extLst>
                  <a:ext uri="{FF2B5EF4-FFF2-40B4-BE49-F238E27FC236}">
                    <a16:creationId xmlns:a16="http://schemas.microsoft.com/office/drawing/2014/main" id="{243B3B4F-F15B-6A4F-97F6-5D8560078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958" y="3926536"/>
                <a:ext cx="111270" cy="125903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8" name="Freeform 365">
                <a:extLst>
                  <a:ext uri="{FF2B5EF4-FFF2-40B4-BE49-F238E27FC236}">
                    <a16:creationId xmlns:a16="http://schemas.microsoft.com/office/drawing/2014/main" id="{9E254B66-31DF-5842-B9E4-21ABB32EE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275" y="3929464"/>
                <a:ext cx="124446" cy="117119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9" name="Freeform 366">
                <a:extLst>
                  <a:ext uri="{FF2B5EF4-FFF2-40B4-BE49-F238E27FC236}">
                    <a16:creationId xmlns:a16="http://schemas.microsoft.com/office/drawing/2014/main" id="{2B4C2FF6-5337-FB46-9C40-E83EB27EC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376" y="3922143"/>
                <a:ext cx="121518" cy="124439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0" name="Freeform 367">
                <a:extLst>
                  <a:ext uri="{FF2B5EF4-FFF2-40B4-BE49-F238E27FC236}">
                    <a16:creationId xmlns:a16="http://schemas.microsoft.com/office/drawing/2014/main" id="{38780295-999A-DD49-9BD9-44A36CAB8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721" y="3920680"/>
                <a:ext cx="117126" cy="125903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1" name="Freeform 368">
                <a:extLst>
                  <a:ext uri="{FF2B5EF4-FFF2-40B4-BE49-F238E27FC236}">
                    <a16:creationId xmlns:a16="http://schemas.microsoft.com/office/drawing/2014/main" id="{A39E2C8D-31BD-6846-8CE9-35DF85CE2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391" y="3920680"/>
                <a:ext cx="117126" cy="125903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2" name="Freeform 369">
                <a:extLst>
                  <a:ext uri="{FF2B5EF4-FFF2-40B4-BE49-F238E27FC236}">
                    <a16:creationId xmlns:a16="http://schemas.microsoft.com/office/drawing/2014/main" id="{5969A382-D080-1047-971E-0ADDA4924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766" y="3916288"/>
                <a:ext cx="125911" cy="115655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3" name="Freeform 370">
                <a:extLst>
                  <a:ext uri="{FF2B5EF4-FFF2-40B4-BE49-F238E27FC236}">
                    <a16:creationId xmlns:a16="http://schemas.microsoft.com/office/drawing/2014/main" id="{9A88C459-F008-0D45-8117-6CD29049F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2568" y="3922143"/>
                <a:ext cx="111270" cy="127367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4" name="Freeform 371">
                <a:extLst>
                  <a:ext uri="{FF2B5EF4-FFF2-40B4-BE49-F238E27FC236}">
                    <a16:creationId xmlns:a16="http://schemas.microsoft.com/office/drawing/2014/main" id="{7E63DD1E-990D-E84A-ABC2-4EFC8B4CB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884" y="3927999"/>
                <a:ext cx="124446" cy="115655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5" name="Freeform 372">
                <a:extLst>
                  <a:ext uri="{FF2B5EF4-FFF2-40B4-BE49-F238E27FC236}">
                    <a16:creationId xmlns:a16="http://schemas.microsoft.com/office/drawing/2014/main" id="{E356F6FC-843E-F540-A3D4-7EAFCAA2D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985" y="3920680"/>
                <a:ext cx="121518" cy="12443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6" name="Freeform 373">
                <a:extLst>
                  <a:ext uri="{FF2B5EF4-FFF2-40B4-BE49-F238E27FC236}">
                    <a16:creationId xmlns:a16="http://schemas.microsoft.com/office/drawing/2014/main" id="{2059ACF7-C970-1A43-A09A-2858C2B86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331" y="3919215"/>
                <a:ext cx="117126" cy="125903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7" name="Freeform 374">
                <a:extLst>
                  <a:ext uri="{FF2B5EF4-FFF2-40B4-BE49-F238E27FC236}">
                    <a16:creationId xmlns:a16="http://schemas.microsoft.com/office/drawing/2014/main" id="{4B37A04A-13C5-FF43-B747-876D4541F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536" y="3919215"/>
                <a:ext cx="118591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8" name="Freeform 375">
                <a:extLst>
                  <a:ext uri="{FF2B5EF4-FFF2-40B4-BE49-F238E27FC236}">
                    <a16:creationId xmlns:a16="http://schemas.microsoft.com/office/drawing/2014/main" id="{609D9FD3-2400-2544-9E7F-46353EF5B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1375" y="3922143"/>
                <a:ext cx="125911" cy="115655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9" name="Freeform 376">
                <a:extLst>
                  <a:ext uri="{FF2B5EF4-FFF2-40B4-BE49-F238E27FC236}">
                    <a16:creationId xmlns:a16="http://schemas.microsoft.com/office/drawing/2014/main" id="{7DD34C1A-B7B7-244B-8690-D01F99881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1178" y="3927999"/>
                <a:ext cx="111270" cy="125903"/>
              </a:xfrm>
              <a:custGeom>
                <a:avLst/>
                <a:gdLst>
                  <a:gd name="T0" fmla="*/ 80 w 256"/>
                  <a:gd name="T1" fmla="*/ 75 h 290"/>
                  <a:gd name="T2" fmla="*/ 80 w 256"/>
                  <a:gd name="T3" fmla="*/ 75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80 w 256"/>
                  <a:gd name="T17" fmla="*/ 75 h 290"/>
                  <a:gd name="T18" fmla="*/ 34 w 256"/>
                  <a:gd name="T19" fmla="*/ 6 h 290"/>
                  <a:gd name="T20" fmla="*/ 34 w 256"/>
                  <a:gd name="T21" fmla="*/ 6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1 w 256"/>
                  <a:gd name="T27" fmla="*/ 163 h 290"/>
                  <a:gd name="T28" fmla="*/ 241 w 256"/>
                  <a:gd name="T29" fmla="*/ 163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80 w 256"/>
                  <a:gd name="T35" fmla="*/ 209 h 290"/>
                  <a:gd name="T36" fmla="*/ 80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6 h 290"/>
                  <a:gd name="T48" fmla="*/ 83 w 256"/>
                  <a:gd name="T49" fmla="*/ 96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5 w 256"/>
                  <a:gd name="T59" fmla="*/ 122 h 290"/>
                  <a:gd name="T60" fmla="*/ 85 w 256"/>
                  <a:gd name="T61" fmla="*/ 122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2 h 290"/>
                  <a:gd name="T72" fmla="*/ 43 w 256"/>
                  <a:gd name="T73" fmla="*/ 172 h 290"/>
                  <a:gd name="T74" fmla="*/ 80 w 256"/>
                  <a:gd name="T75" fmla="*/ 167 h 290"/>
                  <a:gd name="T76" fmla="*/ 80 w 256"/>
                  <a:gd name="T77" fmla="*/ 167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5 h 290"/>
                  <a:gd name="T92" fmla="*/ 0 w 256"/>
                  <a:gd name="T93" fmla="*/ 265 h 290"/>
                  <a:gd name="T94" fmla="*/ 7 w 256"/>
                  <a:gd name="T95" fmla="*/ 142 h 290"/>
                  <a:gd name="T96" fmla="*/ 7 w 256"/>
                  <a:gd name="T97" fmla="*/ 142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80" y="75"/>
                    </a:moveTo>
                    <a:lnTo>
                      <a:pt x="80" y="75"/>
                    </a:lnTo>
                    <a:cubicBezTo>
                      <a:pt x="67" y="67"/>
                      <a:pt x="55" y="58"/>
                      <a:pt x="42" y="48"/>
                    </a:cubicBezTo>
                    <a:lnTo>
                      <a:pt x="42" y="48"/>
                    </a:lnTo>
                    <a:cubicBezTo>
                      <a:pt x="43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4" y="84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5"/>
                      <a:pt x="78" y="75"/>
                      <a:pt x="80" y="75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6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5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4"/>
                      <a:pt x="70" y="215"/>
                      <a:pt x="80" y="209"/>
                    </a:cubicBezTo>
                    <a:lnTo>
                      <a:pt x="80" y="209"/>
                    </a:lnTo>
                    <a:cubicBezTo>
                      <a:pt x="118" y="184"/>
                      <a:pt x="158" y="164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6"/>
                      <a:pt x="88" y="81"/>
                    </a:cubicBezTo>
                    <a:lnTo>
                      <a:pt x="88" y="81"/>
                    </a:lnTo>
                    <a:cubicBezTo>
                      <a:pt x="91" y="87"/>
                      <a:pt x="91" y="93"/>
                      <a:pt x="83" y="96"/>
                    </a:cubicBezTo>
                    <a:lnTo>
                      <a:pt x="83" y="96"/>
                    </a:lnTo>
                    <a:cubicBezTo>
                      <a:pt x="70" y="101"/>
                      <a:pt x="57" y="106"/>
                      <a:pt x="43" y="114"/>
                    </a:cubicBezTo>
                    <a:lnTo>
                      <a:pt x="43" y="114"/>
                    </a:lnTo>
                    <a:cubicBezTo>
                      <a:pt x="45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6"/>
                      <a:pt x="71" y="129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4" y="133"/>
                      <a:pt x="93" y="139"/>
                    </a:cubicBezTo>
                    <a:lnTo>
                      <a:pt x="93" y="139"/>
                    </a:lnTo>
                    <a:cubicBezTo>
                      <a:pt x="78" y="150"/>
                      <a:pt x="61" y="156"/>
                      <a:pt x="43" y="164"/>
                    </a:cubicBezTo>
                    <a:lnTo>
                      <a:pt x="43" y="164"/>
                    </a:lnTo>
                    <a:cubicBezTo>
                      <a:pt x="43" y="167"/>
                      <a:pt x="43" y="169"/>
                      <a:pt x="43" y="172"/>
                    </a:cubicBezTo>
                    <a:lnTo>
                      <a:pt x="43" y="172"/>
                    </a:lnTo>
                    <a:cubicBezTo>
                      <a:pt x="55" y="169"/>
                      <a:pt x="67" y="167"/>
                      <a:pt x="80" y="167"/>
                    </a:cubicBezTo>
                    <a:lnTo>
                      <a:pt x="80" y="167"/>
                    </a:lnTo>
                    <a:cubicBezTo>
                      <a:pt x="91" y="164"/>
                      <a:pt x="95" y="182"/>
                      <a:pt x="83" y="184"/>
                    </a:cubicBezTo>
                    <a:lnTo>
                      <a:pt x="83" y="184"/>
                    </a:lnTo>
                    <a:cubicBezTo>
                      <a:pt x="68" y="185"/>
                      <a:pt x="55" y="186"/>
                      <a:pt x="42" y="190"/>
                    </a:cubicBezTo>
                    <a:lnTo>
                      <a:pt x="42" y="190"/>
                    </a:lnTo>
                    <a:cubicBezTo>
                      <a:pt x="41" y="217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8"/>
                      <a:pt x="0" y="265"/>
                    </a:cubicBezTo>
                    <a:lnTo>
                      <a:pt x="0" y="265"/>
                    </a:lnTo>
                    <a:cubicBezTo>
                      <a:pt x="1" y="225"/>
                      <a:pt x="4" y="182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59"/>
                      <a:pt x="12" y="17"/>
                    </a:cubicBezTo>
                    <a:lnTo>
                      <a:pt x="12" y="17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0" name="Freeform 377">
                <a:extLst>
                  <a:ext uri="{FF2B5EF4-FFF2-40B4-BE49-F238E27FC236}">
                    <a16:creationId xmlns:a16="http://schemas.microsoft.com/office/drawing/2014/main" id="{7A3068D7-4409-6E41-A15A-1ADDE59BA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958" y="3933855"/>
                <a:ext cx="124447" cy="117119"/>
              </a:xfrm>
              <a:custGeom>
                <a:avLst/>
                <a:gdLst>
                  <a:gd name="T0" fmla="*/ 96 w 288"/>
                  <a:gd name="T1" fmla="*/ 48 h 268"/>
                  <a:gd name="T2" fmla="*/ 96 w 288"/>
                  <a:gd name="T3" fmla="*/ 48 h 268"/>
                  <a:gd name="T4" fmla="*/ 50 w 288"/>
                  <a:gd name="T5" fmla="*/ 48 h 268"/>
                  <a:gd name="T6" fmla="*/ 50 w 288"/>
                  <a:gd name="T7" fmla="*/ 48 h 268"/>
                  <a:gd name="T8" fmla="*/ 75 w 288"/>
                  <a:gd name="T9" fmla="*/ 80 h 268"/>
                  <a:gd name="T10" fmla="*/ 75 w 288"/>
                  <a:gd name="T11" fmla="*/ 80 h 268"/>
                  <a:gd name="T12" fmla="*/ 92 w 288"/>
                  <a:gd name="T13" fmla="*/ 52 h 268"/>
                  <a:gd name="T14" fmla="*/ 92 w 288"/>
                  <a:gd name="T15" fmla="*/ 52 h 268"/>
                  <a:gd name="T16" fmla="*/ 96 w 288"/>
                  <a:gd name="T17" fmla="*/ 48 h 268"/>
                  <a:gd name="T18" fmla="*/ 20 w 288"/>
                  <a:gd name="T19" fmla="*/ 17 h 268"/>
                  <a:gd name="T20" fmla="*/ 20 w 288"/>
                  <a:gd name="T21" fmla="*/ 17 h 268"/>
                  <a:gd name="T22" fmla="*/ 264 w 288"/>
                  <a:gd name="T23" fmla="*/ 4 h 268"/>
                  <a:gd name="T24" fmla="*/ 264 w 288"/>
                  <a:gd name="T25" fmla="*/ 4 h 268"/>
                  <a:gd name="T26" fmla="*/ 278 w 288"/>
                  <a:gd name="T27" fmla="*/ 27 h 268"/>
                  <a:gd name="T28" fmla="*/ 278 w 288"/>
                  <a:gd name="T29" fmla="*/ 27 h 268"/>
                  <a:gd name="T30" fmla="*/ 194 w 288"/>
                  <a:gd name="T31" fmla="*/ 166 h 268"/>
                  <a:gd name="T32" fmla="*/ 194 w 288"/>
                  <a:gd name="T33" fmla="*/ 166 h 268"/>
                  <a:gd name="T34" fmla="*/ 173 w 288"/>
                  <a:gd name="T35" fmla="*/ 158 h 268"/>
                  <a:gd name="T36" fmla="*/ 173 w 288"/>
                  <a:gd name="T37" fmla="*/ 158 h 268"/>
                  <a:gd name="T38" fmla="*/ 237 w 288"/>
                  <a:gd name="T39" fmla="*/ 37 h 268"/>
                  <a:gd name="T40" fmla="*/ 237 w 288"/>
                  <a:gd name="T41" fmla="*/ 37 h 268"/>
                  <a:gd name="T42" fmla="*/ 107 w 288"/>
                  <a:gd name="T43" fmla="*/ 48 h 268"/>
                  <a:gd name="T44" fmla="*/ 107 w 288"/>
                  <a:gd name="T45" fmla="*/ 48 h 268"/>
                  <a:gd name="T46" fmla="*/ 111 w 288"/>
                  <a:gd name="T47" fmla="*/ 62 h 268"/>
                  <a:gd name="T48" fmla="*/ 111 w 288"/>
                  <a:gd name="T49" fmla="*/ 62 h 268"/>
                  <a:gd name="T50" fmla="*/ 90 w 288"/>
                  <a:gd name="T51" fmla="*/ 100 h 268"/>
                  <a:gd name="T52" fmla="*/ 90 w 288"/>
                  <a:gd name="T53" fmla="*/ 100 h 268"/>
                  <a:gd name="T54" fmla="*/ 105 w 288"/>
                  <a:gd name="T55" fmla="*/ 124 h 268"/>
                  <a:gd name="T56" fmla="*/ 105 w 288"/>
                  <a:gd name="T57" fmla="*/ 124 h 268"/>
                  <a:gd name="T58" fmla="*/ 127 w 288"/>
                  <a:gd name="T59" fmla="*/ 82 h 268"/>
                  <a:gd name="T60" fmla="*/ 127 w 288"/>
                  <a:gd name="T61" fmla="*/ 82 h 268"/>
                  <a:gd name="T62" fmla="*/ 144 w 288"/>
                  <a:gd name="T63" fmla="*/ 92 h 268"/>
                  <a:gd name="T64" fmla="*/ 144 w 288"/>
                  <a:gd name="T65" fmla="*/ 92 h 268"/>
                  <a:gd name="T66" fmla="*/ 117 w 288"/>
                  <a:gd name="T67" fmla="*/ 141 h 268"/>
                  <a:gd name="T68" fmla="*/ 117 w 288"/>
                  <a:gd name="T69" fmla="*/ 141 h 268"/>
                  <a:gd name="T70" fmla="*/ 123 w 288"/>
                  <a:gd name="T71" fmla="*/ 149 h 268"/>
                  <a:gd name="T72" fmla="*/ 123 w 288"/>
                  <a:gd name="T73" fmla="*/ 149 h 268"/>
                  <a:gd name="T74" fmla="*/ 148 w 288"/>
                  <a:gd name="T75" fmla="*/ 123 h 268"/>
                  <a:gd name="T76" fmla="*/ 148 w 288"/>
                  <a:gd name="T77" fmla="*/ 123 h 268"/>
                  <a:gd name="T78" fmla="*/ 161 w 288"/>
                  <a:gd name="T79" fmla="*/ 136 h 268"/>
                  <a:gd name="T80" fmla="*/ 161 w 288"/>
                  <a:gd name="T81" fmla="*/ 136 h 268"/>
                  <a:gd name="T82" fmla="*/ 132 w 288"/>
                  <a:gd name="T83" fmla="*/ 163 h 268"/>
                  <a:gd name="T84" fmla="*/ 132 w 288"/>
                  <a:gd name="T85" fmla="*/ 163 h 268"/>
                  <a:gd name="T86" fmla="*/ 170 w 288"/>
                  <a:gd name="T87" fmla="*/ 232 h 268"/>
                  <a:gd name="T88" fmla="*/ 170 w 288"/>
                  <a:gd name="T89" fmla="*/ 232 h 268"/>
                  <a:gd name="T90" fmla="*/ 141 w 288"/>
                  <a:gd name="T91" fmla="*/ 250 h 268"/>
                  <a:gd name="T92" fmla="*/ 141 w 288"/>
                  <a:gd name="T93" fmla="*/ 250 h 268"/>
                  <a:gd name="T94" fmla="*/ 75 w 288"/>
                  <a:gd name="T95" fmla="*/ 144 h 268"/>
                  <a:gd name="T96" fmla="*/ 75 w 288"/>
                  <a:gd name="T97" fmla="*/ 144 h 268"/>
                  <a:gd name="T98" fmla="*/ 7 w 288"/>
                  <a:gd name="T99" fmla="*/ 40 h 268"/>
                  <a:gd name="T100" fmla="*/ 7 w 288"/>
                  <a:gd name="T101" fmla="*/ 40 h 268"/>
                  <a:gd name="T102" fmla="*/ 20 w 288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6" y="48"/>
                    </a:moveTo>
                    <a:lnTo>
                      <a:pt x="96" y="48"/>
                    </a:lnTo>
                    <a:cubicBezTo>
                      <a:pt x="81" y="48"/>
                      <a:pt x="66" y="48"/>
                      <a:pt x="50" y="48"/>
                    </a:cubicBezTo>
                    <a:lnTo>
                      <a:pt x="50" y="48"/>
                    </a:lnTo>
                    <a:cubicBezTo>
                      <a:pt x="60" y="58"/>
                      <a:pt x="67" y="70"/>
                      <a:pt x="75" y="80"/>
                    </a:cubicBezTo>
                    <a:lnTo>
                      <a:pt x="75" y="80"/>
                    </a:lnTo>
                    <a:cubicBezTo>
                      <a:pt x="79" y="70"/>
                      <a:pt x="84" y="61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4" y="49"/>
                      <a:pt x="96" y="48"/>
                    </a:cubicBezTo>
                    <a:close/>
                    <a:moveTo>
                      <a:pt x="20" y="17"/>
                    </a:moveTo>
                    <a:lnTo>
                      <a:pt x="20" y="17"/>
                    </a:lnTo>
                    <a:cubicBezTo>
                      <a:pt x="103" y="21"/>
                      <a:pt x="183" y="21"/>
                      <a:pt x="264" y="4"/>
                    </a:cubicBezTo>
                    <a:lnTo>
                      <a:pt x="264" y="4"/>
                    </a:lnTo>
                    <a:cubicBezTo>
                      <a:pt x="278" y="0"/>
                      <a:pt x="287" y="16"/>
                      <a:pt x="278" y="27"/>
                    </a:cubicBezTo>
                    <a:lnTo>
                      <a:pt x="278" y="27"/>
                    </a:lnTo>
                    <a:cubicBezTo>
                      <a:pt x="242" y="67"/>
                      <a:pt x="213" y="115"/>
                      <a:pt x="194" y="166"/>
                    </a:cubicBezTo>
                    <a:lnTo>
                      <a:pt x="194" y="166"/>
                    </a:lnTo>
                    <a:cubicBezTo>
                      <a:pt x="188" y="176"/>
                      <a:pt x="169" y="169"/>
                      <a:pt x="173" y="158"/>
                    </a:cubicBezTo>
                    <a:lnTo>
                      <a:pt x="173" y="158"/>
                    </a:lnTo>
                    <a:cubicBezTo>
                      <a:pt x="190" y="115"/>
                      <a:pt x="212" y="75"/>
                      <a:pt x="237" y="37"/>
                    </a:cubicBezTo>
                    <a:lnTo>
                      <a:pt x="237" y="37"/>
                    </a:lnTo>
                    <a:cubicBezTo>
                      <a:pt x="195" y="45"/>
                      <a:pt x="150" y="48"/>
                      <a:pt x="107" y="48"/>
                    </a:cubicBezTo>
                    <a:lnTo>
                      <a:pt x="107" y="48"/>
                    </a:lnTo>
                    <a:cubicBezTo>
                      <a:pt x="112" y="50"/>
                      <a:pt x="116" y="57"/>
                      <a:pt x="111" y="62"/>
                    </a:cubicBezTo>
                    <a:lnTo>
                      <a:pt x="111" y="62"/>
                    </a:lnTo>
                    <a:cubicBezTo>
                      <a:pt x="103" y="74"/>
                      <a:pt x="95" y="87"/>
                      <a:pt x="90" y="100"/>
                    </a:cubicBezTo>
                    <a:lnTo>
                      <a:pt x="90" y="100"/>
                    </a:lnTo>
                    <a:cubicBezTo>
                      <a:pt x="95" y="107"/>
                      <a:pt x="100" y="116"/>
                      <a:pt x="105" y="124"/>
                    </a:cubicBezTo>
                    <a:lnTo>
                      <a:pt x="105" y="124"/>
                    </a:lnTo>
                    <a:cubicBezTo>
                      <a:pt x="113" y="109"/>
                      <a:pt x="120" y="96"/>
                      <a:pt x="127" y="82"/>
                    </a:cubicBezTo>
                    <a:lnTo>
                      <a:pt x="127" y="82"/>
                    </a:lnTo>
                    <a:cubicBezTo>
                      <a:pt x="133" y="70"/>
                      <a:pt x="149" y="80"/>
                      <a:pt x="144" y="92"/>
                    </a:cubicBezTo>
                    <a:lnTo>
                      <a:pt x="144" y="92"/>
                    </a:lnTo>
                    <a:cubicBezTo>
                      <a:pt x="137" y="109"/>
                      <a:pt x="128" y="125"/>
                      <a:pt x="117" y="141"/>
                    </a:cubicBezTo>
                    <a:lnTo>
                      <a:pt x="117" y="141"/>
                    </a:lnTo>
                    <a:cubicBezTo>
                      <a:pt x="119" y="144"/>
                      <a:pt x="120" y="146"/>
                      <a:pt x="123" y="149"/>
                    </a:cubicBezTo>
                    <a:lnTo>
                      <a:pt x="123" y="149"/>
                    </a:lnTo>
                    <a:cubicBezTo>
                      <a:pt x="129" y="140"/>
                      <a:pt x="138" y="130"/>
                      <a:pt x="148" y="123"/>
                    </a:cubicBezTo>
                    <a:lnTo>
                      <a:pt x="148" y="123"/>
                    </a:lnTo>
                    <a:cubicBezTo>
                      <a:pt x="157" y="115"/>
                      <a:pt x="170" y="128"/>
                      <a:pt x="161" y="136"/>
                    </a:cubicBezTo>
                    <a:lnTo>
                      <a:pt x="161" y="136"/>
                    </a:lnTo>
                    <a:cubicBezTo>
                      <a:pt x="150" y="144"/>
                      <a:pt x="141" y="153"/>
                      <a:pt x="132" y="163"/>
                    </a:cubicBezTo>
                    <a:lnTo>
                      <a:pt x="132" y="163"/>
                    </a:lnTo>
                    <a:cubicBezTo>
                      <a:pt x="146" y="186"/>
                      <a:pt x="158" y="209"/>
                      <a:pt x="170" y="232"/>
                    </a:cubicBezTo>
                    <a:lnTo>
                      <a:pt x="170" y="232"/>
                    </a:lnTo>
                    <a:cubicBezTo>
                      <a:pt x="179" y="251"/>
                      <a:pt x="153" y="267"/>
                      <a:pt x="141" y="250"/>
                    </a:cubicBezTo>
                    <a:lnTo>
                      <a:pt x="141" y="250"/>
                    </a:lnTo>
                    <a:cubicBezTo>
                      <a:pt x="117" y="216"/>
                      <a:pt x="96" y="179"/>
                      <a:pt x="75" y="144"/>
                    </a:cubicBezTo>
                    <a:lnTo>
                      <a:pt x="75" y="144"/>
                    </a:lnTo>
                    <a:cubicBezTo>
                      <a:pt x="53" y="109"/>
                      <a:pt x="29" y="74"/>
                      <a:pt x="7" y="40"/>
                    </a:cubicBezTo>
                    <a:lnTo>
                      <a:pt x="7" y="40"/>
                    </a:lnTo>
                    <a:cubicBezTo>
                      <a:pt x="0" y="31"/>
                      <a:pt x="8" y="17"/>
                      <a:pt x="20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1" name="Freeform 378">
                <a:extLst>
                  <a:ext uri="{FF2B5EF4-FFF2-40B4-BE49-F238E27FC236}">
                    <a16:creationId xmlns:a16="http://schemas.microsoft.com/office/drawing/2014/main" id="{D663D387-9A34-E64B-9137-57D41EA22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9523" y="3926536"/>
                <a:ext cx="120054" cy="122975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2" name="Freeform 379">
                <a:extLst>
                  <a:ext uri="{FF2B5EF4-FFF2-40B4-BE49-F238E27FC236}">
                    <a16:creationId xmlns:a16="http://schemas.microsoft.com/office/drawing/2014/main" id="{EEE3E1A9-48C1-F44C-B4BD-89F215C39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4941" y="3925071"/>
                <a:ext cx="117126" cy="125903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3" name="Freeform 380">
                <a:extLst>
                  <a:ext uri="{FF2B5EF4-FFF2-40B4-BE49-F238E27FC236}">
                    <a16:creationId xmlns:a16="http://schemas.microsoft.com/office/drawing/2014/main" id="{6E840486-203A-1D41-935D-FCE00A60C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611" y="3922143"/>
                <a:ext cx="117126" cy="127367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4" name="Freeform 381">
                <a:extLst>
                  <a:ext uri="{FF2B5EF4-FFF2-40B4-BE49-F238E27FC236}">
                    <a16:creationId xmlns:a16="http://schemas.microsoft.com/office/drawing/2014/main" id="{361145FA-ED87-9844-AE7D-F6FC3732A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9985" y="3920680"/>
                <a:ext cx="125911" cy="114191"/>
              </a:xfrm>
              <a:custGeom>
                <a:avLst/>
                <a:gdLst>
                  <a:gd name="T0" fmla="*/ 192 w 287"/>
                  <a:gd name="T1" fmla="*/ 221 h 266"/>
                  <a:gd name="T2" fmla="*/ 192 w 287"/>
                  <a:gd name="T3" fmla="*/ 221 h 266"/>
                  <a:gd name="T4" fmla="*/ 236 w 287"/>
                  <a:gd name="T5" fmla="*/ 222 h 266"/>
                  <a:gd name="T6" fmla="*/ 236 w 287"/>
                  <a:gd name="T7" fmla="*/ 222 h 266"/>
                  <a:gd name="T8" fmla="*/ 213 w 287"/>
                  <a:gd name="T9" fmla="*/ 189 h 266"/>
                  <a:gd name="T10" fmla="*/ 213 w 287"/>
                  <a:gd name="T11" fmla="*/ 189 h 266"/>
                  <a:gd name="T12" fmla="*/ 196 w 287"/>
                  <a:gd name="T13" fmla="*/ 217 h 266"/>
                  <a:gd name="T14" fmla="*/ 196 w 287"/>
                  <a:gd name="T15" fmla="*/ 217 h 266"/>
                  <a:gd name="T16" fmla="*/ 192 w 287"/>
                  <a:gd name="T17" fmla="*/ 221 h 266"/>
                  <a:gd name="T18" fmla="*/ 268 w 287"/>
                  <a:gd name="T19" fmla="*/ 252 h 266"/>
                  <a:gd name="T20" fmla="*/ 268 w 287"/>
                  <a:gd name="T21" fmla="*/ 252 h 266"/>
                  <a:gd name="T22" fmla="*/ 22 w 287"/>
                  <a:gd name="T23" fmla="*/ 263 h 266"/>
                  <a:gd name="T24" fmla="*/ 22 w 287"/>
                  <a:gd name="T25" fmla="*/ 263 h 266"/>
                  <a:gd name="T26" fmla="*/ 9 w 287"/>
                  <a:gd name="T27" fmla="*/ 240 h 266"/>
                  <a:gd name="T28" fmla="*/ 9 w 287"/>
                  <a:gd name="T29" fmla="*/ 240 h 266"/>
                  <a:gd name="T30" fmla="*/ 97 w 287"/>
                  <a:gd name="T31" fmla="*/ 102 h 266"/>
                  <a:gd name="T32" fmla="*/ 97 w 287"/>
                  <a:gd name="T33" fmla="*/ 102 h 266"/>
                  <a:gd name="T34" fmla="*/ 115 w 287"/>
                  <a:gd name="T35" fmla="*/ 110 h 266"/>
                  <a:gd name="T36" fmla="*/ 115 w 287"/>
                  <a:gd name="T37" fmla="*/ 110 h 266"/>
                  <a:gd name="T38" fmla="*/ 50 w 287"/>
                  <a:gd name="T39" fmla="*/ 230 h 266"/>
                  <a:gd name="T40" fmla="*/ 50 w 287"/>
                  <a:gd name="T41" fmla="*/ 230 h 266"/>
                  <a:gd name="T42" fmla="*/ 181 w 287"/>
                  <a:gd name="T43" fmla="*/ 221 h 266"/>
                  <a:gd name="T44" fmla="*/ 181 w 287"/>
                  <a:gd name="T45" fmla="*/ 221 h 266"/>
                  <a:gd name="T46" fmla="*/ 177 w 287"/>
                  <a:gd name="T47" fmla="*/ 206 h 266"/>
                  <a:gd name="T48" fmla="*/ 177 w 287"/>
                  <a:gd name="T49" fmla="*/ 206 h 266"/>
                  <a:gd name="T50" fmla="*/ 198 w 287"/>
                  <a:gd name="T51" fmla="*/ 169 h 266"/>
                  <a:gd name="T52" fmla="*/ 198 w 287"/>
                  <a:gd name="T53" fmla="*/ 169 h 266"/>
                  <a:gd name="T54" fmla="*/ 182 w 287"/>
                  <a:gd name="T55" fmla="*/ 144 h 266"/>
                  <a:gd name="T56" fmla="*/ 182 w 287"/>
                  <a:gd name="T57" fmla="*/ 144 h 266"/>
                  <a:gd name="T58" fmla="*/ 161 w 287"/>
                  <a:gd name="T59" fmla="*/ 186 h 266"/>
                  <a:gd name="T60" fmla="*/ 161 w 287"/>
                  <a:gd name="T61" fmla="*/ 186 h 266"/>
                  <a:gd name="T62" fmla="*/ 144 w 287"/>
                  <a:gd name="T63" fmla="*/ 176 h 266"/>
                  <a:gd name="T64" fmla="*/ 144 w 287"/>
                  <a:gd name="T65" fmla="*/ 176 h 266"/>
                  <a:gd name="T66" fmla="*/ 172 w 287"/>
                  <a:gd name="T67" fmla="*/ 127 h 266"/>
                  <a:gd name="T68" fmla="*/ 172 w 287"/>
                  <a:gd name="T69" fmla="*/ 127 h 266"/>
                  <a:gd name="T70" fmla="*/ 167 w 287"/>
                  <a:gd name="T71" fmla="*/ 119 h 266"/>
                  <a:gd name="T72" fmla="*/ 167 w 287"/>
                  <a:gd name="T73" fmla="*/ 119 h 266"/>
                  <a:gd name="T74" fmla="*/ 140 w 287"/>
                  <a:gd name="T75" fmla="*/ 146 h 266"/>
                  <a:gd name="T76" fmla="*/ 140 w 287"/>
                  <a:gd name="T77" fmla="*/ 146 h 266"/>
                  <a:gd name="T78" fmla="*/ 127 w 287"/>
                  <a:gd name="T79" fmla="*/ 133 h 266"/>
                  <a:gd name="T80" fmla="*/ 127 w 287"/>
                  <a:gd name="T81" fmla="*/ 133 h 266"/>
                  <a:gd name="T82" fmla="*/ 158 w 287"/>
                  <a:gd name="T83" fmla="*/ 105 h 266"/>
                  <a:gd name="T84" fmla="*/ 158 w 287"/>
                  <a:gd name="T85" fmla="*/ 105 h 266"/>
                  <a:gd name="T86" fmla="*/ 121 w 287"/>
                  <a:gd name="T87" fmla="*/ 35 h 266"/>
                  <a:gd name="T88" fmla="*/ 121 w 287"/>
                  <a:gd name="T89" fmla="*/ 35 h 266"/>
                  <a:gd name="T90" fmla="*/ 150 w 287"/>
                  <a:gd name="T91" fmla="*/ 18 h 266"/>
                  <a:gd name="T92" fmla="*/ 150 w 287"/>
                  <a:gd name="T93" fmla="*/ 18 h 266"/>
                  <a:gd name="T94" fmla="*/ 214 w 287"/>
                  <a:gd name="T95" fmla="*/ 125 h 266"/>
                  <a:gd name="T96" fmla="*/ 214 w 287"/>
                  <a:gd name="T97" fmla="*/ 125 h 266"/>
                  <a:gd name="T98" fmla="*/ 280 w 287"/>
                  <a:gd name="T99" fmla="*/ 230 h 266"/>
                  <a:gd name="T100" fmla="*/ 280 w 287"/>
                  <a:gd name="T101" fmla="*/ 230 h 266"/>
                  <a:gd name="T102" fmla="*/ 268 w 287"/>
                  <a:gd name="T103" fmla="*/ 252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7" y="221"/>
                      <a:pt x="222" y="222"/>
                      <a:pt x="236" y="222"/>
                    </a:cubicBezTo>
                    <a:lnTo>
                      <a:pt x="236" y="222"/>
                    </a:lnTo>
                    <a:cubicBezTo>
                      <a:pt x="228" y="211"/>
                      <a:pt x="221" y="200"/>
                      <a:pt x="213" y="189"/>
                    </a:cubicBezTo>
                    <a:lnTo>
                      <a:pt x="213" y="189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1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8"/>
                      <a:pt x="104" y="244"/>
                      <a:pt x="22" y="263"/>
                    </a:cubicBezTo>
                    <a:lnTo>
                      <a:pt x="22" y="263"/>
                    </a:lnTo>
                    <a:cubicBezTo>
                      <a:pt x="9" y="265"/>
                      <a:pt x="0" y="249"/>
                      <a:pt x="9" y="240"/>
                    </a:cubicBezTo>
                    <a:lnTo>
                      <a:pt x="9" y="240"/>
                    </a:lnTo>
                    <a:cubicBezTo>
                      <a:pt x="46" y="200"/>
                      <a:pt x="75" y="152"/>
                      <a:pt x="97" y="102"/>
                    </a:cubicBezTo>
                    <a:lnTo>
                      <a:pt x="97" y="102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4"/>
                      <a:pt x="76" y="193"/>
                      <a:pt x="50" y="230"/>
                    </a:cubicBezTo>
                    <a:lnTo>
                      <a:pt x="50" y="230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5" y="218"/>
                      <a:pt x="172" y="211"/>
                      <a:pt x="177" y="206"/>
                    </a:cubicBezTo>
                    <a:lnTo>
                      <a:pt x="177" y="206"/>
                    </a:lnTo>
                    <a:cubicBezTo>
                      <a:pt x="185" y="194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4"/>
                      <a:pt x="182" y="144"/>
                    </a:cubicBezTo>
                    <a:lnTo>
                      <a:pt x="182" y="144"/>
                    </a:lnTo>
                    <a:cubicBezTo>
                      <a:pt x="175" y="159"/>
                      <a:pt x="168" y="172"/>
                      <a:pt x="161" y="186"/>
                    </a:cubicBezTo>
                    <a:lnTo>
                      <a:pt x="161" y="186"/>
                    </a:lnTo>
                    <a:cubicBezTo>
                      <a:pt x="155" y="197"/>
                      <a:pt x="139" y="188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3"/>
                      <a:pt x="172" y="127"/>
                    </a:cubicBezTo>
                    <a:lnTo>
                      <a:pt x="172" y="127"/>
                    </a:lnTo>
                    <a:cubicBezTo>
                      <a:pt x="169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30"/>
                      <a:pt x="150" y="138"/>
                      <a:pt x="140" y="146"/>
                    </a:cubicBezTo>
                    <a:lnTo>
                      <a:pt x="140" y="146"/>
                    </a:lnTo>
                    <a:cubicBezTo>
                      <a:pt x="131" y="154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3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3" y="83"/>
                      <a:pt x="131" y="59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6" y="160"/>
                      <a:pt x="259" y="194"/>
                      <a:pt x="280" y="230"/>
                    </a:cubicBezTo>
                    <a:lnTo>
                      <a:pt x="280" y="230"/>
                    </a:lnTo>
                    <a:cubicBezTo>
                      <a:pt x="286" y="240"/>
                      <a:pt x="278" y="253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5" name="Freeform 382">
                <a:extLst>
                  <a:ext uri="{FF2B5EF4-FFF2-40B4-BE49-F238E27FC236}">
                    <a16:creationId xmlns:a16="http://schemas.microsoft.com/office/drawing/2014/main" id="{798D5121-8E12-824A-B1C5-4BC880DF6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1251" y="3926536"/>
                <a:ext cx="111270" cy="125903"/>
              </a:xfrm>
              <a:custGeom>
                <a:avLst/>
                <a:gdLst>
                  <a:gd name="T0" fmla="*/ 79 w 256"/>
                  <a:gd name="T1" fmla="*/ 76 h 290"/>
                  <a:gd name="T2" fmla="*/ 79 w 256"/>
                  <a:gd name="T3" fmla="*/ 76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79 w 256"/>
                  <a:gd name="T17" fmla="*/ 76 h 290"/>
                  <a:gd name="T18" fmla="*/ 34 w 256"/>
                  <a:gd name="T19" fmla="*/ 6 h 290"/>
                  <a:gd name="T20" fmla="*/ 34 w 256"/>
                  <a:gd name="T21" fmla="*/ 6 h 290"/>
                  <a:gd name="T22" fmla="*/ 242 w 256"/>
                  <a:gd name="T23" fmla="*/ 136 h 290"/>
                  <a:gd name="T24" fmla="*/ 242 w 256"/>
                  <a:gd name="T25" fmla="*/ 136 h 290"/>
                  <a:gd name="T26" fmla="*/ 240 w 256"/>
                  <a:gd name="T27" fmla="*/ 161 h 290"/>
                  <a:gd name="T28" fmla="*/ 240 w 256"/>
                  <a:gd name="T29" fmla="*/ 161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79 w 256"/>
                  <a:gd name="T35" fmla="*/ 208 h 290"/>
                  <a:gd name="T36" fmla="*/ 79 w 256"/>
                  <a:gd name="T37" fmla="*/ 208 h 290"/>
                  <a:gd name="T38" fmla="*/ 201 w 256"/>
                  <a:gd name="T39" fmla="*/ 148 h 290"/>
                  <a:gd name="T40" fmla="*/ 201 w 256"/>
                  <a:gd name="T41" fmla="*/ 148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5 h 290"/>
                  <a:gd name="T48" fmla="*/ 83 w 256"/>
                  <a:gd name="T49" fmla="*/ 95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4 w 256"/>
                  <a:gd name="T59" fmla="*/ 120 h 290"/>
                  <a:gd name="T60" fmla="*/ 84 w 256"/>
                  <a:gd name="T61" fmla="*/ 120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3 h 290"/>
                  <a:gd name="T72" fmla="*/ 43 w 256"/>
                  <a:gd name="T73" fmla="*/ 173 h 290"/>
                  <a:gd name="T74" fmla="*/ 79 w 256"/>
                  <a:gd name="T75" fmla="*/ 165 h 290"/>
                  <a:gd name="T76" fmla="*/ 79 w 256"/>
                  <a:gd name="T77" fmla="*/ 165 h 290"/>
                  <a:gd name="T78" fmla="*/ 83 w 256"/>
                  <a:gd name="T79" fmla="*/ 185 h 290"/>
                  <a:gd name="T80" fmla="*/ 83 w 256"/>
                  <a:gd name="T81" fmla="*/ 185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6 w 256"/>
                  <a:gd name="T95" fmla="*/ 141 h 290"/>
                  <a:gd name="T96" fmla="*/ 6 w 256"/>
                  <a:gd name="T97" fmla="*/ 141 h 290"/>
                  <a:gd name="T98" fmla="*/ 10 w 256"/>
                  <a:gd name="T99" fmla="*/ 18 h 290"/>
                  <a:gd name="T100" fmla="*/ 10 w 256"/>
                  <a:gd name="T101" fmla="*/ 18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7"/>
                      <a:pt x="42" y="48"/>
                    </a:cubicBezTo>
                    <a:lnTo>
                      <a:pt x="42" y="48"/>
                    </a:lnTo>
                    <a:cubicBezTo>
                      <a:pt x="42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2" y="84"/>
                      <a:pt x="62" y="80"/>
                      <a:pt x="74" y="76"/>
                    </a:cubicBezTo>
                    <a:lnTo>
                      <a:pt x="74" y="76"/>
                    </a:lnTo>
                    <a:cubicBezTo>
                      <a:pt x="75" y="74"/>
                      <a:pt x="76" y="74"/>
                      <a:pt x="79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7"/>
                      <a:pt x="165" y="103"/>
                      <a:pt x="242" y="136"/>
                    </a:cubicBezTo>
                    <a:lnTo>
                      <a:pt x="242" y="136"/>
                    </a:lnTo>
                    <a:cubicBezTo>
                      <a:pt x="255" y="141"/>
                      <a:pt x="254" y="159"/>
                      <a:pt x="240" y="161"/>
                    </a:cubicBezTo>
                    <a:lnTo>
                      <a:pt x="240" y="161"/>
                    </a:lnTo>
                    <a:cubicBezTo>
                      <a:pt x="188" y="174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3"/>
                      <a:pt x="70" y="215"/>
                      <a:pt x="79" y="208"/>
                    </a:cubicBezTo>
                    <a:lnTo>
                      <a:pt x="79" y="208"/>
                    </a:lnTo>
                    <a:cubicBezTo>
                      <a:pt x="117" y="184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3" y="106"/>
                      <a:pt x="88" y="81"/>
                    </a:cubicBezTo>
                    <a:lnTo>
                      <a:pt x="88" y="81"/>
                    </a:lnTo>
                    <a:cubicBezTo>
                      <a:pt x="91" y="86"/>
                      <a:pt x="89" y="93"/>
                      <a:pt x="83" y="95"/>
                    </a:cubicBezTo>
                    <a:lnTo>
                      <a:pt x="83" y="95"/>
                    </a:lnTo>
                    <a:cubicBezTo>
                      <a:pt x="70" y="101"/>
                      <a:pt x="56" y="106"/>
                      <a:pt x="43" y="114"/>
                    </a:cubicBezTo>
                    <a:lnTo>
                      <a:pt x="43" y="114"/>
                    </a:lnTo>
                    <a:cubicBezTo>
                      <a:pt x="43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5"/>
                      <a:pt x="71" y="128"/>
                      <a:pt x="84" y="120"/>
                    </a:cubicBezTo>
                    <a:lnTo>
                      <a:pt x="84" y="120"/>
                    </a:lnTo>
                    <a:cubicBezTo>
                      <a:pt x="96" y="115"/>
                      <a:pt x="102" y="132"/>
                      <a:pt x="93" y="139"/>
                    </a:cubicBezTo>
                    <a:lnTo>
                      <a:pt x="93" y="139"/>
                    </a:lnTo>
                    <a:cubicBezTo>
                      <a:pt x="76" y="148"/>
                      <a:pt x="60" y="156"/>
                      <a:pt x="43" y="164"/>
                    </a:cubicBezTo>
                    <a:lnTo>
                      <a:pt x="43" y="164"/>
                    </a:lnTo>
                    <a:cubicBezTo>
                      <a:pt x="43" y="166"/>
                      <a:pt x="43" y="169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6" y="166"/>
                      <a:pt x="79" y="165"/>
                    </a:cubicBezTo>
                    <a:lnTo>
                      <a:pt x="79" y="165"/>
                    </a:lnTo>
                    <a:cubicBezTo>
                      <a:pt x="91" y="164"/>
                      <a:pt x="95" y="184"/>
                      <a:pt x="83" y="185"/>
                    </a:cubicBezTo>
                    <a:lnTo>
                      <a:pt x="83" y="185"/>
                    </a:lnTo>
                    <a:cubicBezTo>
                      <a:pt x="68" y="185"/>
                      <a:pt x="55" y="187"/>
                      <a:pt x="42" y="190"/>
                    </a:cubicBezTo>
                    <a:lnTo>
                      <a:pt x="42" y="190"/>
                    </a:lnTo>
                    <a:cubicBezTo>
                      <a:pt x="39" y="216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0" y="224"/>
                      <a:pt x="4" y="182"/>
                      <a:pt x="6" y="141"/>
                    </a:cubicBezTo>
                    <a:lnTo>
                      <a:pt x="6" y="141"/>
                    </a:lnTo>
                    <a:cubicBezTo>
                      <a:pt x="8" y="101"/>
                      <a:pt x="9" y="59"/>
                      <a:pt x="10" y="18"/>
                    </a:cubicBezTo>
                    <a:lnTo>
                      <a:pt x="10" y="18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6" name="Freeform 383">
                <a:extLst>
                  <a:ext uri="{FF2B5EF4-FFF2-40B4-BE49-F238E27FC236}">
                    <a16:creationId xmlns:a16="http://schemas.microsoft.com/office/drawing/2014/main" id="{66D4AF7B-7F7B-7B46-B437-27D6D7376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4567" y="3932392"/>
                <a:ext cx="124447" cy="117119"/>
              </a:xfrm>
              <a:custGeom>
                <a:avLst/>
                <a:gdLst>
                  <a:gd name="T0" fmla="*/ 95 w 288"/>
                  <a:gd name="T1" fmla="*/ 46 h 268"/>
                  <a:gd name="T2" fmla="*/ 95 w 288"/>
                  <a:gd name="T3" fmla="*/ 46 h 268"/>
                  <a:gd name="T4" fmla="*/ 50 w 288"/>
                  <a:gd name="T5" fmla="*/ 46 h 268"/>
                  <a:gd name="T6" fmla="*/ 50 w 288"/>
                  <a:gd name="T7" fmla="*/ 46 h 268"/>
                  <a:gd name="T8" fmla="*/ 75 w 288"/>
                  <a:gd name="T9" fmla="*/ 79 h 268"/>
                  <a:gd name="T10" fmla="*/ 75 w 288"/>
                  <a:gd name="T11" fmla="*/ 79 h 268"/>
                  <a:gd name="T12" fmla="*/ 91 w 288"/>
                  <a:gd name="T13" fmla="*/ 50 h 268"/>
                  <a:gd name="T14" fmla="*/ 91 w 288"/>
                  <a:gd name="T15" fmla="*/ 50 h 268"/>
                  <a:gd name="T16" fmla="*/ 95 w 288"/>
                  <a:gd name="T17" fmla="*/ 46 h 268"/>
                  <a:gd name="T18" fmla="*/ 19 w 288"/>
                  <a:gd name="T19" fmla="*/ 16 h 268"/>
                  <a:gd name="T20" fmla="*/ 19 w 288"/>
                  <a:gd name="T21" fmla="*/ 16 h 268"/>
                  <a:gd name="T22" fmla="*/ 263 w 288"/>
                  <a:gd name="T23" fmla="*/ 3 h 268"/>
                  <a:gd name="T24" fmla="*/ 263 w 288"/>
                  <a:gd name="T25" fmla="*/ 3 h 268"/>
                  <a:gd name="T26" fmla="*/ 277 w 288"/>
                  <a:gd name="T27" fmla="*/ 25 h 268"/>
                  <a:gd name="T28" fmla="*/ 277 w 288"/>
                  <a:gd name="T29" fmla="*/ 25 h 268"/>
                  <a:gd name="T30" fmla="*/ 192 w 288"/>
                  <a:gd name="T31" fmla="*/ 163 h 268"/>
                  <a:gd name="T32" fmla="*/ 192 w 288"/>
                  <a:gd name="T33" fmla="*/ 163 h 268"/>
                  <a:gd name="T34" fmla="*/ 172 w 288"/>
                  <a:gd name="T35" fmla="*/ 157 h 268"/>
                  <a:gd name="T36" fmla="*/ 172 w 288"/>
                  <a:gd name="T37" fmla="*/ 157 h 268"/>
                  <a:gd name="T38" fmla="*/ 237 w 288"/>
                  <a:gd name="T39" fmla="*/ 36 h 268"/>
                  <a:gd name="T40" fmla="*/ 237 w 288"/>
                  <a:gd name="T41" fmla="*/ 36 h 268"/>
                  <a:gd name="T42" fmla="*/ 107 w 288"/>
                  <a:gd name="T43" fmla="*/ 46 h 268"/>
                  <a:gd name="T44" fmla="*/ 107 w 288"/>
                  <a:gd name="T45" fmla="*/ 46 h 268"/>
                  <a:gd name="T46" fmla="*/ 111 w 288"/>
                  <a:gd name="T47" fmla="*/ 61 h 268"/>
                  <a:gd name="T48" fmla="*/ 111 w 288"/>
                  <a:gd name="T49" fmla="*/ 61 h 268"/>
                  <a:gd name="T50" fmla="*/ 88 w 288"/>
                  <a:gd name="T51" fmla="*/ 98 h 268"/>
                  <a:gd name="T52" fmla="*/ 88 w 288"/>
                  <a:gd name="T53" fmla="*/ 98 h 268"/>
                  <a:gd name="T54" fmla="*/ 105 w 288"/>
                  <a:gd name="T55" fmla="*/ 123 h 268"/>
                  <a:gd name="T56" fmla="*/ 105 w 288"/>
                  <a:gd name="T57" fmla="*/ 123 h 268"/>
                  <a:gd name="T58" fmla="*/ 126 w 288"/>
                  <a:gd name="T59" fmla="*/ 82 h 268"/>
                  <a:gd name="T60" fmla="*/ 126 w 288"/>
                  <a:gd name="T61" fmla="*/ 82 h 268"/>
                  <a:gd name="T62" fmla="*/ 143 w 288"/>
                  <a:gd name="T63" fmla="*/ 91 h 268"/>
                  <a:gd name="T64" fmla="*/ 143 w 288"/>
                  <a:gd name="T65" fmla="*/ 91 h 268"/>
                  <a:gd name="T66" fmla="*/ 117 w 288"/>
                  <a:gd name="T67" fmla="*/ 140 h 268"/>
                  <a:gd name="T68" fmla="*/ 117 w 288"/>
                  <a:gd name="T69" fmla="*/ 140 h 268"/>
                  <a:gd name="T70" fmla="*/ 121 w 288"/>
                  <a:gd name="T71" fmla="*/ 148 h 268"/>
                  <a:gd name="T72" fmla="*/ 121 w 288"/>
                  <a:gd name="T73" fmla="*/ 148 h 268"/>
                  <a:gd name="T74" fmla="*/ 147 w 288"/>
                  <a:gd name="T75" fmla="*/ 121 h 268"/>
                  <a:gd name="T76" fmla="*/ 147 w 288"/>
                  <a:gd name="T77" fmla="*/ 121 h 268"/>
                  <a:gd name="T78" fmla="*/ 161 w 288"/>
                  <a:gd name="T79" fmla="*/ 134 h 268"/>
                  <a:gd name="T80" fmla="*/ 161 w 288"/>
                  <a:gd name="T81" fmla="*/ 134 h 268"/>
                  <a:gd name="T82" fmla="*/ 130 w 288"/>
                  <a:gd name="T83" fmla="*/ 162 h 268"/>
                  <a:gd name="T84" fmla="*/ 130 w 288"/>
                  <a:gd name="T85" fmla="*/ 162 h 268"/>
                  <a:gd name="T86" fmla="*/ 168 w 288"/>
                  <a:gd name="T87" fmla="*/ 230 h 268"/>
                  <a:gd name="T88" fmla="*/ 168 w 288"/>
                  <a:gd name="T89" fmla="*/ 230 h 268"/>
                  <a:gd name="T90" fmla="*/ 141 w 288"/>
                  <a:gd name="T91" fmla="*/ 249 h 268"/>
                  <a:gd name="T92" fmla="*/ 141 w 288"/>
                  <a:gd name="T93" fmla="*/ 249 h 268"/>
                  <a:gd name="T94" fmla="*/ 74 w 288"/>
                  <a:gd name="T95" fmla="*/ 144 h 268"/>
                  <a:gd name="T96" fmla="*/ 74 w 288"/>
                  <a:gd name="T97" fmla="*/ 144 h 268"/>
                  <a:gd name="T98" fmla="*/ 5 w 288"/>
                  <a:gd name="T99" fmla="*/ 38 h 268"/>
                  <a:gd name="T100" fmla="*/ 5 w 288"/>
                  <a:gd name="T101" fmla="*/ 38 h 268"/>
                  <a:gd name="T102" fmla="*/ 19 w 288"/>
                  <a:gd name="T103" fmla="*/ 1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7"/>
                      <a:pt x="67" y="69"/>
                      <a:pt x="75" y="79"/>
                    </a:cubicBezTo>
                    <a:lnTo>
                      <a:pt x="75" y="79"/>
                    </a:lnTo>
                    <a:cubicBezTo>
                      <a:pt x="78" y="69"/>
                      <a:pt x="84" y="60"/>
                      <a:pt x="91" y="50"/>
                    </a:cubicBezTo>
                    <a:lnTo>
                      <a:pt x="91" y="50"/>
                    </a:lnTo>
                    <a:cubicBezTo>
                      <a:pt x="92" y="49"/>
                      <a:pt x="94" y="48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1" y="20"/>
                      <a:pt x="183" y="21"/>
                      <a:pt x="263" y="3"/>
                    </a:cubicBezTo>
                    <a:lnTo>
                      <a:pt x="263" y="3"/>
                    </a:lnTo>
                    <a:cubicBezTo>
                      <a:pt x="276" y="0"/>
                      <a:pt x="287" y="15"/>
                      <a:pt x="277" y="25"/>
                    </a:cubicBezTo>
                    <a:lnTo>
                      <a:pt x="277" y="25"/>
                    </a:lnTo>
                    <a:cubicBezTo>
                      <a:pt x="241" y="66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8" y="167"/>
                      <a:pt x="172" y="157"/>
                    </a:cubicBezTo>
                    <a:lnTo>
                      <a:pt x="172" y="157"/>
                    </a:lnTo>
                    <a:cubicBezTo>
                      <a:pt x="188" y="113"/>
                      <a:pt x="210" y="74"/>
                      <a:pt x="237" y="36"/>
                    </a:cubicBezTo>
                    <a:lnTo>
                      <a:pt x="237" y="36"/>
                    </a:lnTo>
                    <a:cubicBezTo>
                      <a:pt x="193" y="44"/>
                      <a:pt x="150" y="46"/>
                      <a:pt x="107" y="46"/>
                    </a:cubicBezTo>
                    <a:lnTo>
                      <a:pt x="107" y="46"/>
                    </a:lnTo>
                    <a:cubicBezTo>
                      <a:pt x="112" y="49"/>
                      <a:pt x="115" y="56"/>
                      <a:pt x="111" y="61"/>
                    </a:cubicBezTo>
                    <a:lnTo>
                      <a:pt x="111" y="61"/>
                    </a:lnTo>
                    <a:cubicBezTo>
                      <a:pt x="101" y="73"/>
                      <a:pt x="94" y="84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20" y="95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7" y="79"/>
                      <a:pt x="143" y="91"/>
                    </a:cubicBezTo>
                    <a:lnTo>
                      <a:pt x="143" y="91"/>
                    </a:lnTo>
                    <a:cubicBezTo>
                      <a:pt x="137" y="108"/>
                      <a:pt x="128" y="124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5"/>
                      <a:pt x="121" y="148"/>
                    </a:cubicBezTo>
                    <a:lnTo>
                      <a:pt x="121" y="148"/>
                    </a:lnTo>
                    <a:cubicBezTo>
                      <a:pt x="129" y="137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7" y="113"/>
                      <a:pt x="170" y="127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1" y="153"/>
                      <a:pt x="130" y="162"/>
                    </a:cubicBezTo>
                    <a:lnTo>
                      <a:pt x="130" y="162"/>
                    </a:lnTo>
                    <a:cubicBezTo>
                      <a:pt x="145" y="184"/>
                      <a:pt x="158" y="208"/>
                      <a:pt x="168" y="230"/>
                    </a:cubicBezTo>
                    <a:lnTo>
                      <a:pt x="168" y="230"/>
                    </a:lnTo>
                    <a:cubicBezTo>
                      <a:pt x="179" y="250"/>
                      <a:pt x="153" y="267"/>
                      <a:pt x="141" y="249"/>
                    </a:cubicBezTo>
                    <a:lnTo>
                      <a:pt x="141" y="249"/>
                    </a:lnTo>
                    <a:cubicBezTo>
                      <a:pt x="116" y="215"/>
                      <a:pt x="96" y="178"/>
                      <a:pt x="74" y="144"/>
                    </a:cubicBezTo>
                    <a:lnTo>
                      <a:pt x="74" y="144"/>
                    </a:lnTo>
                    <a:cubicBezTo>
                      <a:pt x="51" y="108"/>
                      <a:pt x="28" y="74"/>
                      <a:pt x="5" y="38"/>
                    </a:cubicBezTo>
                    <a:lnTo>
                      <a:pt x="5" y="38"/>
                    </a:lnTo>
                    <a:cubicBezTo>
                      <a:pt x="0" y="29"/>
                      <a:pt x="8" y="16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7" name="Freeform 384">
                <a:extLst>
                  <a:ext uri="{FF2B5EF4-FFF2-40B4-BE49-F238E27FC236}">
                    <a16:creationId xmlns:a16="http://schemas.microsoft.com/office/drawing/2014/main" id="{52535771-8E9C-AB4D-AEA6-F18CFCDBB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8133" y="3922143"/>
                <a:ext cx="120054" cy="122975"/>
              </a:xfrm>
              <a:custGeom>
                <a:avLst/>
                <a:gdLst>
                  <a:gd name="T0" fmla="*/ 62 w 276"/>
                  <a:gd name="T1" fmla="*/ 186 h 283"/>
                  <a:gd name="T2" fmla="*/ 62 w 276"/>
                  <a:gd name="T3" fmla="*/ 186 h 283"/>
                  <a:gd name="T4" fmla="*/ 65 w 276"/>
                  <a:gd name="T5" fmla="*/ 232 h 283"/>
                  <a:gd name="T6" fmla="*/ 65 w 276"/>
                  <a:gd name="T7" fmla="*/ 232 h 283"/>
                  <a:gd name="T8" fmla="*/ 96 w 276"/>
                  <a:gd name="T9" fmla="*/ 205 h 283"/>
                  <a:gd name="T10" fmla="*/ 96 w 276"/>
                  <a:gd name="T11" fmla="*/ 205 h 283"/>
                  <a:gd name="T12" fmla="*/ 65 w 276"/>
                  <a:gd name="T13" fmla="*/ 190 h 283"/>
                  <a:gd name="T14" fmla="*/ 65 w 276"/>
                  <a:gd name="T15" fmla="*/ 190 h 283"/>
                  <a:gd name="T16" fmla="*/ 62 w 276"/>
                  <a:gd name="T17" fmla="*/ 186 h 283"/>
                  <a:gd name="T18" fmla="*/ 37 w 276"/>
                  <a:gd name="T19" fmla="*/ 265 h 283"/>
                  <a:gd name="T20" fmla="*/ 37 w 276"/>
                  <a:gd name="T21" fmla="*/ 265 h 283"/>
                  <a:gd name="T22" fmla="*/ 4 w 276"/>
                  <a:gd name="T23" fmla="*/ 22 h 283"/>
                  <a:gd name="T24" fmla="*/ 4 w 276"/>
                  <a:gd name="T25" fmla="*/ 22 h 283"/>
                  <a:gd name="T26" fmla="*/ 24 w 276"/>
                  <a:gd name="T27" fmla="*/ 8 h 283"/>
                  <a:gd name="T28" fmla="*/ 24 w 276"/>
                  <a:gd name="T29" fmla="*/ 8 h 283"/>
                  <a:gd name="T30" fmla="*/ 170 w 276"/>
                  <a:gd name="T31" fmla="*/ 80 h 283"/>
                  <a:gd name="T32" fmla="*/ 170 w 276"/>
                  <a:gd name="T33" fmla="*/ 80 h 283"/>
                  <a:gd name="T34" fmla="*/ 164 w 276"/>
                  <a:gd name="T35" fmla="*/ 101 h 283"/>
                  <a:gd name="T36" fmla="*/ 164 w 276"/>
                  <a:gd name="T37" fmla="*/ 101 h 283"/>
                  <a:gd name="T38" fmla="*/ 38 w 276"/>
                  <a:gd name="T39" fmla="*/ 47 h 283"/>
                  <a:gd name="T40" fmla="*/ 38 w 276"/>
                  <a:gd name="T41" fmla="*/ 47 h 283"/>
                  <a:gd name="T42" fmla="*/ 61 w 276"/>
                  <a:gd name="T43" fmla="*/ 176 h 283"/>
                  <a:gd name="T44" fmla="*/ 61 w 276"/>
                  <a:gd name="T45" fmla="*/ 176 h 283"/>
                  <a:gd name="T46" fmla="*/ 75 w 276"/>
                  <a:gd name="T47" fmla="*/ 170 h 283"/>
                  <a:gd name="T48" fmla="*/ 75 w 276"/>
                  <a:gd name="T49" fmla="*/ 170 h 283"/>
                  <a:gd name="T50" fmla="*/ 115 w 276"/>
                  <a:gd name="T51" fmla="*/ 189 h 283"/>
                  <a:gd name="T52" fmla="*/ 115 w 276"/>
                  <a:gd name="T53" fmla="*/ 189 h 283"/>
                  <a:gd name="T54" fmla="*/ 137 w 276"/>
                  <a:gd name="T55" fmla="*/ 170 h 283"/>
                  <a:gd name="T56" fmla="*/ 137 w 276"/>
                  <a:gd name="T57" fmla="*/ 170 h 283"/>
                  <a:gd name="T58" fmla="*/ 94 w 276"/>
                  <a:gd name="T59" fmla="*/ 153 h 283"/>
                  <a:gd name="T60" fmla="*/ 94 w 276"/>
                  <a:gd name="T61" fmla="*/ 153 h 283"/>
                  <a:gd name="T62" fmla="*/ 101 w 276"/>
                  <a:gd name="T63" fmla="*/ 135 h 283"/>
                  <a:gd name="T64" fmla="*/ 101 w 276"/>
                  <a:gd name="T65" fmla="*/ 135 h 283"/>
                  <a:gd name="T66" fmla="*/ 153 w 276"/>
                  <a:gd name="T67" fmla="*/ 157 h 283"/>
                  <a:gd name="T68" fmla="*/ 153 w 276"/>
                  <a:gd name="T69" fmla="*/ 157 h 283"/>
                  <a:gd name="T70" fmla="*/ 159 w 276"/>
                  <a:gd name="T71" fmla="*/ 152 h 283"/>
                  <a:gd name="T72" fmla="*/ 159 w 276"/>
                  <a:gd name="T73" fmla="*/ 152 h 283"/>
                  <a:gd name="T74" fmla="*/ 130 w 276"/>
                  <a:gd name="T75" fmla="*/ 128 h 283"/>
                  <a:gd name="T76" fmla="*/ 130 w 276"/>
                  <a:gd name="T77" fmla="*/ 128 h 283"/>
                  <a:gd name="T78" fmla="*/ 142 w 276"/>
                  <a:gd name="T79" fmla="*/ 114 h 283"/>
                  <a:gd name="T80" fmla="*/ 142 w 276"/>
                  <a:gd name="T81" fmla="*/ 114 h 283"/>
                  <a:gd name="T82" fmla="*/ 174 w 276"/>
                  <a:gd name="T83" fmla="*/ 142 h 283"/>
                  <a:gd name="T84" fmla="*/ 174 w 276"/>
                  <a:gd name="T85" fmla="*/ 142 h 283"/>
                  <a:gd name="T86" fmla="*/ 239 w 276"/>
                  <a:gd name="T87" fmla="*/ 98 h 283"/>
                  <a:gd name="T88" fmla="*/ 239 w 276"/>
                  <a:gd name="T89" fmla="*/ 98 h 283"/>
                  <a:gd name="T90" fmla="*/ 258 w 276"/>
                  <a:gd name="T91" fmla="*/ 125 h 283"/>
                  <a:gd name="T92" fmla="*/ 258 w 276"/>
                  <a:gd name="T93" fmla="*/ 125 h 283"/>
                  <a:gd name="T94" fmla="*/ 159 w 276"/>
                  <a:gd name="T95" fmla="*/ 199 h 283"/>
                  <a:gd name="T96" fmla="*/ 159 w 276"/>
                  <a:gd name="T97" fmla="*/ 199 h 283"/>
                  <a:gd name="T98" fmla="*/ 61 w 276"/>
                  <a:gd name="T99" fmla="*/ 276 h 283"/>
                  <a:gd name="T100" fmla="*/ 61 w 276"/>
                  <a:gd name="T101" fmla="*/ 276 h 283"/>
                  <a:gd name="T102" fmla="*/ 37 w 276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3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3" y="202"/>
                      <a:pt x="63" y="216"/>
                      <a:pt x="65" y="232"/>
                    </a:cubicBezTo>
                    <a:lnTo>
                      <a:pt x="65" y="232"/>
                    </a:lnTo>
                    <a:cubicBezTo>
                      <a:pt x="75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6" y="202"/>
                      <a:pt x="75" y="197"/>
                      <a:pt x="65" y="190"/>
                    </a:cubicBezTo>
                    <a:lnTo>
                      <a:pt x="65" y="190"/>
                    </a:lnTo>
                    <a:cubicBezTo>
                      <a:pt x="63" y="190"/>
                      <a:pt x="62" y="189"/>
                      <a:pt x="62" y="186"/>
                    </a:cubicBezTo>
                    <a:close/>
                    <a:moveTo>
                      <a:pt x="37" y="265"/>
                    </a:moveTo>
                    <a:lnTo>
                      <a:pt x="37" y="265"/>
                    </a:lnTo>
                    <a:cubicBezTo>
                      <a:pt x="34" y="182"/>
                      <a:pt x="28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9" y="40"/>
                      <a:pt x="117" y="63"/>
                      <a:pt x="170" y="80"/>
                    </a:cubicBezTo>
                    <a:lnTo>
                      <a:pt x="170" y="80"/>
                    </a:lnTo>
                    <a:cubicBezTo>
                      <a:pt x="182" y="84"/>
                      <a:pt x="176" y="103"/>
                      <a:pt x="164" y="101"/>
                    </a:cubicBezTo>
                    <a:lnTo>
                      <a:pt x="164" y="101"/>
                    </a:lnTo>
                    <a:cubicBezTo>
                      <a:pt x="120" y="88"/>
                      <a:pt x="78" y="69"/>
                      <a:pt x="38" y="47"/>
                    </a:cubicBezTo>
                    <a:lnTo>
                      <a:pt x="38" y="47"/>
                    </a:lnTo>
                    <a:cubicBezTo>
                      <a:pt x="50" y="89"/>
                      <a:pt x="57" y="132"/>
                      <a:pt x="61" y="176"/>
                    </a:cubicBezTo>
                    <a:lnTo>
                      <a:pt x="61" y="176"/>
                    </a:lnTo>
                    <a:cubicBezTo>
                      <a:pt x="63" y="170"/>
                      <a:pt x="69" y="167"/>
                      <a:pt x="75" y="170"/>
                    </a:cubicBezTo>
                    <a:lnTo>
                      <a:pt x="75" y="170"/>
                    </a:lnTo>
                    <a:cubicBezTo>
                      <a:pt x="87" y="178"/>
                      <a:pt x="100" y="185"/>
                      <a:pt x="115" y="189"/>
                    </a:cubicBezTo>
                    <a:lnTo>
                      <a:pt x="115" y="189"/>
                    </a:lnTo>
                    <a:cubicBezTo>
                      <a:pt x="121" y="182"/>
                      <a:pt x="129" y="177"/>
                      <a:pt x="137" y="170"/>
                    </a:cubicBezTo>
                    <a:lnTo>
                      <a:pt x="137" y="170"/>
                    </a:lnTo>
                    <a:cubicBezTo>
                      <a:pt x="121" y="164"/>
                      <a:pt x="108" y="159"/>
                      <a:pt x="94" y="153"/>
                    </a:cubicBezTo>
                    <a:lnTo>
                      <a:pt x="94" y="153"/>
                    </a:lnTo>
                    <a:cubicBezTo>
                      <a:pt x="82" y="148"/>
                      <a:pt x="90" y="131"/>
                      <a:pt x="101" y="135"/>
                    </a:cubicBezTo>
                    <a:lnTo>
                      <a:pt x="101" y="135"/>
                    </a:lnTo>
                    <a:cubicBezTo>
                      <a:pt x="120" y="140"/>
                      <a:pt x="137" y="149"/>
                      <a:pt x="153" y="157"/>
                    </a:cubicBezTo>
                    <a:lnTo>
                      <a:pt x="153" y="157"/>
                    </a:lnTo>
                    <a:cubicBezTo>
                      <a:pt x="155" y="156"/>
                      <a:pt x="157" y="153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0" y="128"/>
                    </a:cubicBezTo>
                    <a:lnTo>
                      <a:pt x="130" y="128"/>
                    </a:lnTo>
                    <a:cubicBezTo>
                      <a:pt x="122" y="121"/>
                      <a:pt x="134" y="106"/>
                      <a:pt x="142" y="114"/>
                    </a:cubicBezTo>
                    <a:lnTo>
                      <a:pt x="142" y="114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8" y="86"/>
                      <a:pt x="275" y="111"/>
                      <a:pt x="258" y="125"/>
                    </a:cubicBezTo>
                    <a:lnTo>
                      <a:pt x="258" y="125"/>
                    </a:lnTo>
                    <a:cubicBezTo>
                      <a:pt x="226" y="151"/>
                      <a:pt x="192" y="176"/>
                      <a:pt x="159" y="199"/>
                    </a:cubicBezTo>
                    <a:lnTo>
                      <a:pt x="159" y="199"/>
                    </a:lnTo>
                    <a:cubicBezTo>
                      <a:pt x="126" y="226"/>
                      <a:pt x="94" y="251"/>
                      <a:pt x="61" y="276"/>
                    </a:cubicBezTo>
                    <a:lnTo>
                      <a:pt x="61" y="276"/>
                    </a:lnTo>
                    <a:cubicBezTo>
                      <a:pt x="51" y="282"/>
                      <a:pt x="38" y="277"/>
                      <a:pt x="37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8" name="Freeform 385">
                <a:extLst>
                  <a:ext uri="{FF2B5EF4-FFF2-40B4-BE49-F238E27FC236}">
                    <a16:creationId xmlns:a16="http://schemas.microsoft.com/office/drawing/2014/main" id="{BFDB1938-C3E8-3041-97B7-86848F268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550" y="3922143"/>
                <a:ext cx="117126" cy="127367"/>
              </a:xfrm>
              <a:custGeom>
                <a:avLst/>
                <a:gdLst>
                  <a:gd name="T0" fmla="*/ 168 w 269"/>
                  <a:gd name="T1" fmla="*/ 207 h 290"/>
                  <a:gd name="T2" fmla="*/ 168 w 269"/>
                  <a:gd name="T3" fmla="*/ 207 h 290"/>
                  <a:gd name="T4" fmla="*/ 203 w 269"/>
                  <a:gd name="T5" fmla="*/ 238 h 290"/>
                  <a:gd name="T6" fmla="*/ 203 w 269"/>
                  <a:gd name="T7" fmla="*/ 238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7 h 290"/>
                  <a:gd name="T14" fmla="*/ 174 w 269"/>
                  <a:gd name="T15" fmla="*/ 207 h 290"/>
                  <a:gd name="T16" fmla="*/ 168 w 269"/>
                  <a:gd name="T17" fmla="*/ 207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1 h 290"/>
                  <a:gd name="T24" fmla="*/ 11 w 269"/>
                  <a:gd name="T25" fmla="*/ 131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0 w 269"/>
                  <a:gd name="T35" fmla="*/ 75 h 290"/>
                  <a:gd name="T36" fmla="*/ 180 w 269"/>
                  <a:gd name="T37" fmla="*/ 75 h 290"/>
                  <a:gd name="T38" fmla="*/ 54 w 269"/>
                  <a:gd name="T39" fmla="*/ 123 h 290"/>
                  <a:gd name="T40" fmla="*/ 54 w 269"/>
                  <a:gd name="T41" fmla="*/ 123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6 w 269"/>
                  <a:gd name="T47" fmla="*/ 186 h 290"/>
                  <a:gd name="T48" fmla="*/ 166 w 269"/>
                  <a:gd name="T49" fmla="*/ 186 h 290"/>
                  <a:gd name="T50" fmla="*/ 206 w 269"/>
                  <a:gd name="T51" fmla="*/ 173 h 290"/>
                  <a:gd name="T52" fmla="*/ 206 w 269"/>
                  <a:gd name="T53" fmla="*/ 173 h 290"/>
                  <a:gd name="T54" fmla="*/ 209 w 269"/>
                  <a:gd name="T55" fmla="*/ 144 h 290"/>
                  <a:gd name="T56" fmla="*/ 209 w 269"/>
                  <a:gd name="T57" fmla="*/ 144 h 290"/>
                  <a:gd name="T58" fmla="*/ 167 w 269"/>
                  <a:gd name="T59" fmla="*/ 161 h 290"/>
                  <a:gd name="T60" fmla="*/ 167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2 w 269"/>
                  <a:gd name="T67" fmla="*/ 123 h 290"/>
                  <a:gd name="T68" fmla="*/ 212 w 269"/>
                  <a:gd name="T69" fmla="*/ 123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6 w 269"/>
                  <a:gd name="T75" fmla="*/ 118 h 290"/>
                  <a:gd name="T76" fmla="*/ 176 w 269"/>
                  <a:gd name="T77" fmla="*/ 118 h 290"/>
                  <a:gd name="T78" fmla="*/ 175 w 269"/>
                  <a:gd name="T79" fmla="*/ 100 h 290"/>
                  <a:gd name="T80" fmla="*/ 175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3 w 269"/>
                  <a:gd name="T87" fmla="*/ 21 h 290"/>
                  <a:gd name="T88" fmla="*/ 233 w 269"/>
                  <a:gd name="T89" fmla="*/ 21 h 290"/>
                  <a:gd name="T90" fmla="*/ 266 w 269"/>
                  <a:gd name="T91" fmla="*/ 26 h 290"/>
                  <a:gd name="T92" fmla="*/ 266 w 269"/>
                  <a:gd name="T93" fmla="*/ 26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7"/>
                    </a:moveTo>
                    <a:lnTo>
                      <a:pt x="168" y="207"/>
                    </a:lnTo>
                    <a:cubicBezTo>
                      <a:pt x="179" y="218"/>
                      <a:pt x="191" y="227"/>
                      <a:pt x="203" y="238"/>
                    </a:cubicBezTo>
                    <a:lnTo>
                      <a:pt x="203" y="238"/>
                    </a:lnTo>
                    <a:cubicBezTo>
                      <a:pt x="203" y="224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4" y="206"/>
                      <a:pt x="174" y="207"/>
                    </a:cubicBezTo>
                    <a:lnTo>
                      <a:pt x="174" y="207"/>
                    </a:lnTo>
                    <a:cubicBezTo>
                      <a:pt x="171" y="209"/>
                      <a:pt x="170" y="209"/>
                      <a:pt x="168" y="207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4"/>
                      <a:pt x="86" y="171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3" y="107"/>
                      <a:pt x="16" y="105"/>
                    </a:cubicBezTo>
                    <a:lnTo>
                      <a:pt x="16" y="105"/>
                    </a:lnTo>
                    <a:cubicBezTo>
                      <a:pt x="70" y="98"/>
                      <a:pt x="122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0" y="75"/>
                    </a:cubicBezTo>
                    <a:lnTo>
                      <a:pt x="180" y="75"/>
                    </a:lnTo>
                    <a:cubicBezTo>
                      <a:pt x="141" y="96"/>
                      <a:pt x="99" y="113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8" y="196"/>
                      <a:pt x="158" y="189"/>
                      <a:pt x="166" y="186"/>
                    </a:cubicBezTo>
                    <a:lnTo>
                      <a:pt x="166" y="186"/>
                    </a:lnTo>
                    <a:cubicBezTo>
                      <a:pt x="180" y="184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3"/>
                      <a:pt x="208" y="153"/>
                      <a:pt x="209" y="144"/>
                    </a:cubicBezTo>
                    <a:lnTo>
                      <a:pt x="209" y="144"/>
                    </a:lnTo>
                    <a:cubicBezTo>
                      <a:pt x="195" y="150"/>
                      <a:pt x="182" y="155"/>
                      <a:pt x="167" y="161"/>
                    </a:cubicBezTo>
                    <a:lnTo>
                      <a:pt x="167" y="161"/>
                    </a:lnTo>
                    <a:cubicBezTo>
                      <a:pt x="155" y="167"/>
                      <a:pt x="149" y="148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5" y="129"/>
                      <a:pt x="212" y="123"/>
                    </a:cubicBezTo>
                    <a:lnTo>
                      <a:pt x="212" y="123"/>
                    </a:lnTo>
                    <a:cubicBezTo>
                      <a:pt x="213" y="121"/>
                      <a:pt x="213" y="118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8"/>
                      <a:pt x="176" y="118"/>
                    </a:cubicBezTo>
                    <a:lnTo>
                      <a:pt x="176" y="118"/>
                    </a:lnTo>
                    <a:cubicBezTo>
                      <a:pt x="166" y="118"/>
                      <a:pt x="163" y="100"/>
                      <a:pt x="175" y="100"/>
                    </a:cubicBezTo>
                    <a:lnTo>
                      <a:pt x="175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1" y="71"/>
                      <a:pt x="225" y="44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0" y="67"/>
                      <a:pt x="252" y="107"/>
                      <a:pt x="247" y="150"/>
                    </a:cubicBezTo>
                    <a:lnTo>
                      <a:pt x="247" y="150"/>
                    </a:lnTo>
                    <a:cubicBezTo>
                      <a:pt x="241" y="190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3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9" name="Freeform 386">
                <a:extLst>
                  <a:ext uri="{FF2B5EF4-FFF2-40B4-BE49-F238E27FC236}">
                    <a16:creationId xmlns:a16="http://schemas.microsoft.com/office/drawing/2014/main" id="{28C60E40-E6CD-3342-B748-58D83B816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3220" y="3920680"/>
                <a:ext cx="117126" cy="125903"/>
              </a:xfrm>
              <a:custGeom>
                <a:avLst/>
                <a:gdLst>
                  <a:gd name="T0" fmla="*/ 174 w 271"/>
                  <a:gd name="T1" fmla="*/ 195 h 290"/>
                  <a:gd name="T2" fmla="*/ 174 w 271"/>
                  <a:gd name="T3" fmla="*/ 195 h 290"/>
                  <a:gd name="T4" fmla="*/ 218 w 271"/>
                  <a:gd name="T5" fmla="*/ 182 h 290"/>
                  <a:gd name="T6" fmla="*/ 218 w 271"/>
                  <a:gd name="T7" fmla="*/ 182 h 290"/>
                  <a:gd name="T8" fmla="*/ 185 w 271"/>
                  <a:gd name="T9" fmla="*/ 157 h 290"/>
                  <a:gd name="T10" fmla="*/ 185 w 271"/>
                  <a:gd name="T11" fmla="*/ 157 h 290"/>
                  <a:gd name="T12" fmla="*/ 178 w 271"/>
                  <a:gd name="T13" fmla="*/ 190 h 290"/>
                  <a:gd name="T14" fmla="*/ 178 w 271"/>
                  <a:gd name="T15" fmla="*/ 190 h 290"/>
                  <a:gd name="T16" fmla="*/ 174 w 271"/>
                  <a:gd name="T17" fmla="*/ 195 h 290"/>
                  <a:gd name="T18" fmla="*/ 256 w 271"/>
                  <a:gd name="T19" fmla="*/ 201 h 290"/>
                  <a:gd name="T20" fmla="*/ 256 w 271"/>
                  <a:gd name="T21" fmla="*/ 201 h 290"/>
                  <a:gd name="T22" fmla="*/ 25 w 271"/>
                  <a:gd name="T23" fmla="*/ 284 h 290"/>
                  <a:gd name="T24" fmla="*/ 25 w 271"/>
                  <a:gd name="T25" fmla="*/ 284 h 290"/>
                  <a:gd name="T26" fmla="*/ 6 w 271"/>
                  <a:gd name="T27" fmla="*/ 267 h 290"/>
                  <a:gd name="T28" fmla="*/ 6 w 271"/>
                  <a:gd name="T29" fmla="*/ 267 h 290"/>
                  <a:gd name="T30" fmla="*/ 48 w 271"/>
                  <a:gd name="T31" fmla="*/ 109 h 290"/>
                  <a:gd name="T32" fmla="*/ 48 w 271"/>
                  <a:gd name="T33" fmla="*/ 109 h 290"/>
                  <a:gd name="T34" fmla="*/ 69 w 271"/>
                  <a:gd name="T35" fmla="*/ 111 h 290"/>
                  <a:gd name="T36" fmla="*/ 69 w 271"/>
                  <a:gd name="T37" fmla="*/ 111 h 290"/>
                  <a:gd name="T38" fmla="*/ 42 w 271"/>
                  <a:gd name="T39" fmla="*/ 245 h 290"/>
                  <a:gd name="T40" fmla="*/ 42 w 271"/>
                  <a:gd name="T41" fmla="*/ 245 h 290"/>
                  <a:gd name="T42" fmla="*/ 164 w 271"/>
                  <a:gd name="T43" fmla="*/ 198 h 290"/>
                  <a:gd name="T44" fmla="*/ 164 w 271"/>
                  <a:gd name="T45" fmla="*/ 198 h 290"/>
                  <a:gd name="T46" fmla="*/ 156 w 271"/>
                  <a:gd name="T47" fmla="*/ 186 h 290"/>
                  <a:gd name="T48" fmla="*/ 156 w 271"/>
                  <a:gd name="T49" fmla="*/ 186 h 290"/>
                  <a:gd name="T50" fmla="*/ 166 w 271"/>
                  <a:gd name="T51" fmla="*/ 142 h 290"/>
                  <a:gd name="T52" fmla="*/ 166 w 271"/>
                  <a:gd name="T53" fmla="*/ 142 h 290"/>
                  <a:gd name="T54" fmla="*/ 143 w 271"/>
                  <a:gd name="T55" fmla="*/ 125 h 290"/>
                  <a:gd name="T56" fmla="*/ 143 w 271"/>
                  <a:gd name="T57" fmla="*/ 125 h 290"/>
                  <a:gd name="T58" fmla="*/ 135 w 271"/>
                  <a:gd name="T59" fmla="*/ 170 h 290"/>
                  <a:gd name="T60" fmla="*/ 135 w 271"/>
                  <a:gd name="T61" fmla="*/ 170 h 290"/>
                  <a:gd name="T62" fmla="*/ 115 w 271"/>
                  <a:gd name="T63" fmla="*/ 166 h 290"/>
                  <a:gd name="T64" fmla="*/ 115 w 271"/>
                  <a:gd name="T65" fmla="*/ 166 h 290"/>
                  <a:gd name="T66" fmla="*/ 127 w 271"/>
                  <a:gd name="T67" fmla="*/ 111 h 290"/>
                  <a:gd name="T68" fmla="*/ 127 w 271"/>
                  <a:gd name="T69" fmla="*/ 111 h 290"/>
                  <a:gd name="T70" fmla="*/ 120 w 271"/>
                  <a:gd name="T71" fmla="*/ 106 h 290"/>
                  <a:gd name="T72" fmla="*/ 120 w 271"/>
                  <a:gd name="T73" fmla="*/ 106 h 290"/>
                  <a:gd name="T74" fmla="*/ 103 w 271"/>
                  <a:gd name="T75" fmla="*/ 138 h 290"/>
                  <a:gd name="T76" fmla="*/ 103 w 271"/>
                  <a:gd name="T77" fmla="*/ 138 h 290"/>
                  <a:gd name="T78" fmla="*/ 88 w 271"/>
                  <a:gd name="T79" fmla="*/ 129 h 290"/>
                  <a:gd name="T80" fmla="*/ 88 w 271"/>
                  <a:gd name="T81" fmla="*/ 129 h 290"/>
                  <a:gd name="T82" fmla="*/ 107 w 271"/>
                  <a:gd name="T83" fmla="*/ 94 h 290"/>
                  <a:gd name="T84" fmla="*/ 107 w 271"/>
                  <a:gd name="T85" fmla="*/ 94 h 290"/>
                  <a:gd name="T86" fmla="*/ 52 w 271"/>
                  <a:gd name="T87" fmla="*/ 39 h 290"/>
                  <a:gd name="T88" fmla="*/ 52 w 271"/>
                  <a:gd name="T89" fmla="*/ 39 h 290"/>
                  <a:gd name="T90" fmla="*/ 75 w 271"/>
                  <a:gd name="T91" fmla="*/ 14 h 290"/>
                  <a:gd name="T92" fmla="*/ 75 w 271"/>
                  <a:gd name="T93" fmla="*/ 14 h 290"/>
                  <a:gd name="T94" fmla="*/ 168 w 271"/>
                  <a:gd name="T95" fmla="*/ 96 h 290"/>
                  <a:gd name="T96" fmla="*/ 168 w 271"/>
                  <a:gd name="T97" fmla="*/ 96 h 290"/>
                  <a:gd name="T98" fmla="*/ 261 w 271"/>
                  <a:gd name="T99" fmla="*/ 178 h 290"/>
                  <a:gd name="T100" fmla="*/ 261 w 271"/>
                  <a:gd name="T101" fmla="*/ 178 h 290"/>
                  <a:gd name="T102" fmla="*/ 256 w 271"/>
                  <a:gd name="T103" fmla="*/ 20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0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89" y="191"/>
                      <a:pt x="205" y="186"/>
                      <a:pt x="218" y="182"/>
                    </a:cubicBezTo>
                    <a:lnTo>
                      <a:pt x="218" y="182"/>
                    </a:lnTo>
                    <a:cubicBezTo>
                      <a:pt x="207" y="174"/>
                      <a:pt x="195" y="166"/>
                      <a:pt x="185" y="157"/>
                    </a:cubicBezTo>
                    <a:lnTo>
                      <a:pt x="185" y="157"/>
                    </a:lnTo>
                    <a:cubicBezTo>
                      <a:pt x="184" y="169"/>
                      <a:pt x="181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6" y="194"/>
                      <a:pt x="174" y="195"/>
                    </a:cubicBezTo>
                    <a:close/>
                    <a:moveTo>
                      <a:pt x="256" y="201"/>
                    </a:moveTo>
                    <a:lnTo>
                      <a:pt x="256" y="201"/>
                    </a:lnTo>
                    <a:cubicBezTo>
                      <a:pt x="176" y="222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89"/>
                      <a:pt x="0" y="279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8" y="109"/>
                    </a:cubicBezTo>
                    <a:lnTo>
                      <a:pt x="48" y="109"/>
                    </a:lnTo>
                    <a:cubicBezTo>
                      <a:pt x="50" y="96"/>
                      <a:pt x="71" y="99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09"/>
                      <a:pt x="164" y="198"/>
                    </a:cubicBezTo>
                    <a:lnTo>
                      <a:pt x="164" y="198"/>
                    </a:lnTo>
                    <a:cubicBezTo>
                      <a:pt x="159" y="196"/>
                      <a:pt x="153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7"/>
                      <a:pt x="166" y="142"/>
                    </a:cubicBezTo>
                    <a:lnTo>
                      <a:pt x="166" y="142"/>
                    </a:lnTo>
                    <a:cubicBezTo>
                      <a:pt x="159" y="137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2" y="183"/>
                      <a:pt x="114" y="178"/>
                      <a:pt x="115" y="166"/>
                    </a:cubicBezTo>
                    <a:lnTo>
                      <a:pt x="115" y="166"/>
                    </a:lnTo>
                    <a:cubicBezTo>
                      <a:pt x="118" y="148"/>
                      <a:pt x="122" y="129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0" y="106"/>
                    </a:cubicBezTo>
                    <a:lnTo>
                      <a:pt x="120" y="106"/>
                    </a:lnTo>
                    <a:cubicBezTo>
                      <a:pt x="115" y="116"/>
                      <a:pt x="110" y="128"/>
                      <a:pt x="103" y="138"/>
                    </a:cubicBezTo>
                    <a:lnTo>
                      <a:pt x="103" y="138"/>
                    </a:lnTo>
                    <a:cubicBezTo>
                      <a:pt x="97" y="148"/>
                      <a:pt x="80" y="138"/>
                      <a:pt x="88" y="129"/>
                    </a:cubicBezTo>
                    <a:lnTo>
                      <a:pt x="88" y="129"/>
                    </a:lnTo>
                    <a:cubicBezTo>
                      <a:pt x="96" y="117"/>
                      <a:pt x="102" y="106"/>
                      <a:pt x="107" y="94"/>
                    </a:cubicBezTo>
                    <a:lnTo>
                      <a:pt x="107" y="94"/>
                    </a:lnTo>
                    <a:cubicBezTo>
                      <a:pt x="88" y="75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6" y="23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9" y="123"/>
                      <a:pt x="231" y="150"/>
                      <a:pt x="261" y="178"/>
                    </a:cubicBezTo>
                    <a:lnTo>
                      <a:pt x="261" y="178"/>
                    </a:lnTo>
                    <a:cubicBezTo>
                      <a:pt x="270" y="184"/>
                      <a:pt x="268" y="200"/>
                      <a:pt x="256" y="2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0" name="Freeform 387">
                <a:extLst>
                  <a:ext uri="{FF2B5EF4-FFF2-40B4-BE49-F238E27FC236}">
                    <a16:creationId xmlns:a16="http://schemas.microsoft.com/office/drawing/2014/main" id="{65B3769E-1F7A-B842-8541-1B38E5629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8595" y="3932392"/>
                <a:ext cx="125911" cy="114191"/>
              </a:xfrm>
              <a:custGeom>
                <a:avLst/>
                <a:gdLst>
                  <a:gd name="T0" fmla="*/ 194 w 288"/>
                  <a:gd name="T1" fmla="*/ 221 h 265"/>
                  <a:gd name="T2" fmla="*/ 194 w 288"/>
                  <a:gd name="T3" fmla="*/ 221 h 265"/>
                  <a:gd name="T4" fmla="*/ 238 w 288"/>
                  <a:gd name="T5" fmla="*/ 221 h 265"/>
                  <a:gd name="T6" fmla="*/ 238 w 288"/>
                  <a:gd name="T7" fmla="*/ 221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7 w 288"/>
                  <a:gd name="T13" fmla="*/ 217 h 265"/>
                  <a:gd name="T14" fmla="*/ 197 w 288"/>
                  <a:gd name="T15" fmla="*/ 217 h 265"/>
                  <a:gd name="T16" fmla="*/ 194 w 288"/>
                  <a:gd name="T17" fmla="*/ 221 h 265"/>
                  <a:gd name="T18" fmla="*/ 268 w 288"/>
                  <a:gd name="T19" fmla="*/ 252 h 265"/>
                  <a:gd name="T20" fmla="*/ 268 w 288"/>
                  <a:gd name="T21" fmla="*/ 252 h 265"/>
                  <a:gd name="T22" fmla="*/ 24 w 288"/>
                  <a:gd name="T23" fmla="*/ 262 h 265"/>
                  <a:gd name="T24" fmla="*/ 24 w 288"/>
                  <a:gd name="T25" fmla="*/ 262 h 265"/>
                  <a:gd name="T26" fmla="*/ 11 w 288"/>
                  <a:gd name="T27" fmla="*/ 239 h 265"/>
                  <a:gd name="T28" fmla="*/ 11 w 288"/>
                  <a:gd name="T29" fmla="*/ 239 h 265"/>
                  <a:gd name="T30" fmla="*/ 98 w 288"/>
                  <a:gd name="T31" fmla="*/ 101 h 265"/>
                  <a:gd name="T32" fmla="*/ 98 w 288"/>
                  <a:gd name="T33" fmla="*/ 101 h 265"/>
                  <a:gd name="T34" fmla="*/ 117 w 288"/>
                  <a:gd name="T35" fmla="*/ 110 h 265"/>
                  <a:gd name="T36" fmla="*/ 117 w 288"/>
                  <a:gd name="T37" fmla="*/ 110 h 265"/>
                  <a:gd name="T38" fmla="*/ 52 w 288"/>
                  <a:gd name="T39" fmla="*/ 229 h 265"/>
                  <a:gd name="T40" fmla="*/ 52 w 288"/>
                  <a:gd name="T41" fmla="*/ 229 h 265"/>
                  <a:gd name="T42" fmla="*/ 182 w 288"/>
                  <a:gd name="T43" fmla="*/ 221 h 265"/>
                  <a:gd name="T44" fmla="*/ 182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4 w 288"/>
                  <a:gd name="T55" fmla="*/ 145 h 265"/>
                  <a:gd name="T56" fmla="*/ 184 w 288"/>
                  <a:gd name="T57" fmla="*/ 145 h 265"/>
                  <a:gd name="T58" fmla="*/ 162 w 288"/>
                  <a:gd name="T59" fmla="*/ 185 h 265"/>
                  <a:gd name="T60" fmla="*/ 162 w 288"/>
                  <a:gd name="T61" fmla="*/ 185 h 265"/>
                  <a:gd name="T62" fmla="*/ 145 w 288"/>
                  <a:gd name="T63" fmla="*/ 176 h 265"/>
                  <a:gd name="T64" fmla="*/ 145 w 288"/>
                  <a:gd name="T65" fmla="*/ 176 h 265"/>
                  <a:gd name="T66" fmla="*/ 173 w 288"/>
                  <a:gd name="T67" fmla="*/ 128 h 265"/>
                  <a:gd name="T68" fmla="*/ 173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2 w 288"/>
                  <a:gd name="T75" fmla="*/ 146 h 265"/>
                  <a:gd name="T76" fmla="*/ 142 w 288"/>
                  <a:gd name="T77" fmla="*/ 146 h 265"/>
                  <a:gd name="T78" fmla="*/ 129 w 288"/>
                  <a:gd name="T79" fmla="*/ 133 h 265"/>
                  <a:gd name="T80" fmla="*/ 129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3 w 288"/>
                  <a:gd name="T87" fmla="*/ 36 h 265"/>
                  <a:gd name="T88" fmla="*/ 123 w 288"/>
                  <a:gd name="T89" fmla="*/ 36 h 265"/>
                  <a:gd name="T90" fmla="*/ 150 w 288"/>
                  <a:gd name="T91" fmla="*/ 18 h 265"/>
                  <a:gd name="T92" fmla="*/ 150 w 288"/>
                  <a:gd name="T93" fmla="*/ 18 h 265"/>
                  <a:gd name="T94" fmla="*/ 216 w 288"/>
                  <a:gd name="T95" fmla="*/ 125 h 265"/>
                  <a:gd name="T96" fmla="*/ 216 w 288"/>
                  <a:gd name="T97" fmla="*/ 125 h 265"/>
                  <a:gd name="T98" fmla="*/ 282 w 288"/>
                  <a:gd name="T99" fmla="*/ 230 h 265"/>
                  <a:gd name="T100" fmla="*/ 282 w 288"/>
                  <a:gd name="T101" fmla="*/ 230 h 265"/>
                  <a:gd name="T102" fmla="*/ 268 w 288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4" y="221"/>
                    </a:moveTo>
                    <a:lnTo>
                      <a:pt x="194" y="221"/>
                    </a:lnTo>
                    <a:cubicBezTo>
                      <a:pt x="208" y="221"/>
                      <a:pt x="224" y="221"/>
                      <a:pt x="238" y="221"/>
                    </a:cubicBezTo>
                    <a:lnTo>
                      <a:pt x="238" y="221"/>
                    </a:lnTo>
                    <a:cubicBezTo>
                      <a:pt x="230" y="210"/>
                      <a:pt x="221" y="198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8"/>
                      <a:pt x="197" y="217"/>
                    </a:cubicBezTo>
                    <a:lnTo>
                      <a:pt x="197" y="217"/>
                    </a:lnTo>
                    <a:cubicBezTo>
                      <a:pt x="195" y="218"/>
                      <a:pt x="195" y="220"/>
                      <a:pt x="194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6" y="244"/>
                      <a:pt x="24" y="262"/>
                    </a:cubicBezTo>
                    <a:lnTo>
                      <a:pt x="24" y="262"/>
                    </a:lnTo>
                    <a:cubicBezTo>
                      <a:pt x="11" y="264"/>
                      <a:pt x="0" y="250"/>
                      <a:pt x="11" y="239"/>
                    </a:cubicBezTo>
                    <a:lnTo>
                      <a:pt x="11" y="239"/>
                    </a:lnTo>
                    <a:cubicBezTo>
                      <a:pt x="48" y="198"/>
                      <a:pt x="75" y="151"/>
                      <a:pt x="98" y="101"/>
                    </a:cubicBezTo>
                    <a:lnTo>
                      <a:pt x="98" y="101"/>
                    </a:lnTo>
                    <a:cubicBezTo>
                      <a:pt x="102" y="91"/>
                      <a:pt x="123" y="99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8" y="192"/>
                      <a:pt x="52" y="229"/>
                    </a:cubicBezTo>
                    <a:lnTo>
                      <a:pt x="52" y="229"/>
                    </a:lnTo>
                    <a:cubicBezTo>
                      <a:pt x="94" y="221"/>
                      <a:pt x="138" y="220"/>
                      <a:pt x="182" y="221"/>
                    </a:cubicBezTo>
                    <a:lnTo>
                      <a:pt x="182" y="221"/>
                    </a:lnTo>
                    <a:cubicBezTo>
                      <a:pt x="176" y="217"/>
                      <a:pt x="173" y="212"/>
                      <a:pt x="178" y="205"/>
                    </a:cubicBezTo>
                    <a:lnTo>
                      <a:pt x="178" y="205"/>
                    </a:lnTo>
                    <a:cubicBezTo>
                      <a:pt x="186" y="195"/>
                      <a:pt x="194" y="181"/>
                      <a:pt x="200" y="168"/>
                    </a:cubicBezTo>
                    <a:lnTo>
                      <a:pt x="200" y="168"/>
                    </a:lnTo>
                    <a:cubicBezTo>
                      <a:pt x="195" y="160"/>
                      <a:pt x="190" y="152"/>
                      <a:pt x="184" y="145"/>
                    </a:cubicBezTo>
                    <a:lnTo>
                      <a:pt x="184" y="145"/>
                    </a:lnTo>
                    <a:cubicBezTo>
                      <a:pt x="176" y="158"/>
                      <a:pt x="170" y="172"/>
                      <a:pt x="162" y="185"/>
                    </a:cubicBezTo>
                    <a:lnTo>
                      <a:pt x="162" y="185"/>
                    </a:lnTo>
                    <a:cubicBezTo>
                      <a:pt x="157" y="197"/>
                      <a:pt x="141" y="187"/>
                      <a:pt x="145" y="176"/>
                    </a:cubicBezTo>
                    <a:lnTo>
                      <a:pt x="145" y="176"/>
                    </a:lnTo>
                    <a:cubicBezTo>
                      <a:pt x="153" y="159"/>
                      <a:pt x="162" y="142"/>
                      <a:pt x="173" y="128"/>
                    </a:cubicBezTo>
                    <a:lnTo>
                      <a:pt x="173" y="128"/>
                    </a:lnTo>
                    <a:cubicBezTo>
                      <a:pt x="171" y="125"/>
                      <a:pt x="170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9" y="139"/>
                      <a:pt x="129" y="133"/>
                    </a:cubicBezTo>
                    <a:lnTo>
                      <a:pt x="129" y="133"/>
                    </a:lnTo>
                    <a:cubicBezTo>
                      <a:pt x="140" y="124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3" y="58"/>
                      <a:pt x="123" y="36"/>
                    </a:cubicBezTo>
                    <a:lnTo>
                      <a:pt x="123" y="36"/>
                    </a:lnTo>
                    <a:cubicBezTo>
                      <a:pt x="113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4" y="53"/>
                      <a:pt x="194" y="89"/>
                      <a:pt x="216" y="125"/>
                    </a:cubicBezTo>
                    <a:lnTo>
                      <a:pt x="216" y="125"/>
                    </a:lnTo>
                    <a:cubicBezTo>
                      <a:pt x="237" y="159"/>
                      <a:pt x="259" y="195"/>
                      <a:pt x="282" y="230"/>
                    </a:cubicBezTo>
                    <a:lnTo>
                      <a:pt x="282" y="230"/>
                    </a:lnTo>
                    <a:cubicBezTo>
                      <a:pt x="287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1" name="Freeform 388">
                <a:extLst>
                  <a:ext uri="{FF2B5EF4-FFF2-40B4-BE49-F238E27FC236}">
                    <a16:creationId xmlns:a16="http://schemas.microsoft.com/office/drawing/2014/main" id="{8C4ACDC4-CAB7-1149-97F7-FF5C6B95A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8397" y="3938248"/>
                <a:ext cx="111270" cy="125903"/>
              </a:xfrm>
              <a:custGeom>
                <a:avLst/>
                <a:gdLst>
                  <a:gd name="T0" fmla="*/ 79 w 256"/>
                  <a:gd name="T1" fmla="*/ 76 h 291"/>
                  <a:gd name="T2" fmla="*/ 79 w 256"/>
                  <a:gd name="T3" fmla="*/ 76 h 291"/>
                  <a:gd name="T4" fmla="*/ 43 w 256"/>
                  <a:gd name="T5" fmla="*/ 49 h 291"/>
                  <a:gd name="T6" fmla="*/ 43 w 256"/>
                  <a:gd name="T7" fmla="*/ 49 h 291"/>
                  <a:gd name="T8" fmla="*/ 45 w 256"/>
                  <a:gd name="T9" fmla="*/ 90 h 291"/>
                  <a:gd name="T10" fmla="*/ 45 w 256"/>
                  <a:gd name="T11" fmla="*/ 90 h 291"/>
                  <a:gd name="T12" fmla="*/ 74 w 256"/>
                  <a:gd name="T13" fmla="*/ 76 h 291"/>
                  <a:gd name="T14" fmla="*/ 74 w 256"/>
                  <a:gd name="T15" fmla="*/ 76 h 291"/>
                  <a:gd name="T16" fmla="*/ 79 w 256"/>
                  <a:gd name="T17" fmla="*/ 76 h 291"/>
                  <a:gd name="T18" fmla="*/ 35 w 256"/>
                  <a:gd name="T19" fmla="*/ 6 h 291"/>
                  <a:gd name="T20" fmla="*/ 35 w 256"/>
                  <a:gd name="T21" fmla="*/ 6 h 291"/>
                  <a:gd name="T22" fmla="*/ 244 w 256"/>
                  <a:gd name="T23" fmla="*/ 136 h 291"/>
                  <a:gd name="T24" fmla="*/ 244 w 256"/>
                  <a:gd name="T25" fmla="*/ 136 h 291"/>
                  <a:gd name="T26" fmla="*/ 241 w 256"/>
                  <a:gd name="T27" fmla="*/ 162 h 291"/>
                  <a:gd name="T28" fmla="*/ 241 w 256"/>
                  <a:gd name="T29" fmla="*/ 162 h 291"/>
                  <a:gd name="T30" fmla="*/ 91 w 256"/>
                  <a:gd name="T31" fmla="*/ 227 h 291"/>
                  <a:gd name="T32" fmla="*/ 91 w 256"/>
                  <a:gd name="T33" fmla="*/ 227 h 291"/>
                  <a:gd name="T34" fmla="*/ 79 w 256"/>
                  <a:gd name="T35" fmla="*/ 210 h 291"/>
                  <a:gd name="T36" fmla="*/ 79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2 h 291"/>
                  <a:gd name="T44" fmla="*/ 88 w 256"/>
                  <a:gd name="T45" fmla="*/ 82 h 291"/>
                  <a:gd name="T46" fmla="*/ 85 w 256"/>
                  <a:gd name="T47" fmla="*/ 95 h 291"/>
                  <a:gd name="T48" fmla="*/ 85 w 256"/>
                  <a:gd name="T49" fmla="*/ 95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4 h 291"/>
                  <a:gd name="T56" fmla="*/ 45 w 256"/>
                  <a:gd name="T57" fmla="*/ 144 h 291"/>
                  <a:gd name="T58" fmla="*/ 86 w 256"/>
                  <a:gd name="T59" fmla="*/ 122 h 291"/>
                  <a:gd name="T60" fmla="*/ 86 w 256"/>
                  <a:gd name="T61" fmla="*/ 122 h 291"/>
                  <a:gd name="T62" fmla="*/ 94 w 256"/>
                  <a:gd name="T63" fmla="*/ 139 h 291"/>
                  <a:gd name="T64" fmla="*/ 94 w 256"/>
                  <a:gd name="T65" fmla="*/ 139 h 291"/>
                  <a:gd name="T66" fmla="*/ 44 w 256"/>
                  <a:gd name="T67" fmla="*/ 164 h 291"/>
                  <a:gd name="T68" fmla="*/ 44 w 256"/>
                  <a:gd name="T69" fmla="*/ 164 h 291"/>
                  <a:gd name="T70" fmla="*/ 44 w 256"/>
                  <a:gd name="T71" fmla="*/ 173 h 291"/>
                  <a:gd name="T72" fmla="*/ 44 w 256"/>
                  <a:gd name="T73" fmla="*/ 173 h 291"/>
                  <a:gd name="T74" fmla="*/ 79 w 256"/>
                  <a:gd name="T75" fmla="*/ 166 h 291"/>
                  <a:gd name="T76" fmla="*/ 79 w 256"/>
                  <a:gd name="T77" fmla="*/ 166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3 w 256"/>
                  <a:gd name="T83" fmla="*/ 190 h 291"/>
                  <a:gd name="T84" fmla="*/ 43 w 256"/>
                  <a:gd name="T85" fmla="*/ 190 h 291"/>
                  <a:gd name="T86" fmla="*/ 35 w 256"/>
                  <a:gd name="T87" fmla="*/ 269 h 291"/>
                  <a:gd name="T88" fmla="*/ 35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7 w 256"/>
                  <a:gd name="T95" fmla="*/ 143 h 291"/>
                  <a:gd name="T96" fmla="*/ 7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5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6" y="57"/>
                      <a:pt x="43" y="49"/>
                    </a:cubicBezTo>
                    <a:lnTo>
                      <a:pt x="43" y="49"/>
                    </a:lnTo>
                    <a:cubicBezTo>
                      <a:pt x="44" y="63"/>
                      <a:pt x="45" y="77"/>
                      <a:pt x="45" y="90"/>
                    </a:cubicBezTo>
                    <a:lnTo>
                      <a:pt x="45" y="90"/>
                    </a:lnTo>
                    <a:cubicBezTo>
                      <a:pt x="54" y="84"/>
                      <a:pt x="64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5" y="6"/>
                    </a:moveTo>
                    <a:lnTo>
                      <a:pt x="35" y="6"/>
                    </a:lnTo>
                    <a:cubicBezTo>
                      <a:pt x="100" y="57"/>
                      <a:pt x="166" y="105"/>
                      <a:pt x="244" y="136"/>
                    </a:cubicBezTo>
                    <a:lnTo>
                      <a:pt x="244" y="136"/>
                    </a:lnTo>
                    <a:cubicBezTo>
                      <a:pt x="255" y="143"/>
                      <a:pt x="254" y="160"/>
                      <a:pt x="241" y="162"/>
                    </a:cubicBezTo>
                    <a:lnTo>
                      <a:pt x="241" y="162"/>
                    </a:lnTo>
                    <a:cubicBezTo>
                      <a:pt x="188" y="176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5"/>
                      <a:pt x="70" y="216"/>
                      <a:pt x="79" y="210"/>
                    </a:cubicBezTo>
                    <a:lnTo>
                      <a:pt x="79" y="210"/>
                    </a:lnTo>
                    <a:cubicBezTo>
                      <a:pt x="119" y="183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5" y="107"/>
                      <a:pt x="88" y="82"/>
                    </a:cubicBezTo>
                    <a:lnTo>
                      <a:pt x="88" y="82"/>
                    </a:lnTo>
                    <a:cubicBezTo>
                      <a:pt x="91" y="86"/>
                      <a:pt x="91" y="94"/>
                      <a:pt x="85" y="95"/>
                    </a:cubicBezTo>
                    <a:lnTo>
                      <a:pt x="85" y="95"/>
                    </a:lnTo>
                    <a:cubicBezTo>
                      <a:pt x="70" y="101"/>
                      <a:pt x="57" y="107"/>
                      <a:pt x="45" y="115"/>
                    </a:cubicBezTo>
                    <a:lnTo>
                      <a:pt x="45" y="115"/>
                    </a:lnTo>
                    <a:cubicBezTo>
                      <a:pt x="45" y="123"/>
                      <a:pt x="45" y="134"/>
                      <a:pt x="45" y="144"/>
                    </a:cubicBezTo>
                    <a:lnTo>
                      <a:pt x="45" y="144"/>
                    </a:lnTo>
                    <a:cubicBezTo>
                      <a:pt x="58" y="136"/>
                      <a:pt x="71" y="130"/>
                      <a:pt x="86" y="122"/>
                    </a:cubicBezTo>
                    <a:lnTo>
                      <a:pt x="86" y="122"/>
                    </a:lnTo>
                    <a:cubicBezTo>
                      <a:pt x="98" y="115"/>
                      <a:pt x="104" y="134"/>
                      <a:pt x="94" y="139"/>
                    </a:cubicBezTo>
                    <a:lnTo>
                      <a:pt x="94" y="139"/>
                    </a:lnTo>
                    <a:cubicBezTo>
                      <a:pt x="78" y="149"/>
                      <a:pt x="62" y="157"/>
                      <a:pt x="44" y="164"/>
                    </a:cubicBezTo>
                    <a:lnTo>
                      <a:pt x="44" y="164"/>
                    </a:lnTo>
                    <a:cubicBezTo>
                      <a:pt x="44" y="166"/>
                      <a:pt x="44" y="170"/>
                      <a:pt x="44" y="173"/>
                    </a:cubicBezTo>
                    <a:lnTo>
                      <a:pt x="44" y="173"/>
                    </a:lnTo>
                    <a:cubicBezTo>
                      <a:pt x="56" y="170"/>
                      <a:pt x="67" y="168"/>
                      <a:pt x="79" y="166"/>
                    </a:cubicBezTo>
                    <a:lnTo>
                      <a:pt x="79" y="166"/>
                    </a:lnTo>
                    <a:cubicBezTo>
                      <a:pt x="91" y="165"/>
                      <a:pt x="95" y="183"/>
                      <a:pt x="83" y="185"/>
                    </a:cubicBezTo>
                    <a:lnTo>
                      <a:pt x="83" y="185"/>
                    </a:lnTo>
                    <a:cubicBezTo>
                      <a:pt x="69" y="186"/>
                      <a:pt x="56" y="187"/>
                      <a:pt x="43" y="190"/>
                    </a:cubicBezTo>
                    <a:lnTo>
                      <a:pt x="43" y="190"/>
                    </a:lnTo>
                    <a:cubicBezTo>
                      <a:pt x="41" y="216"/>
                      <a:pt x="39" y="243"/>
                      <a:pt x="35" y="269"/>
                    </a:cubicBezTo>
                    <a:lnTo>
                      <a:pt x="35" y="269"/>
                    </a:lnTo>
                    <a:cubicBezTo>
                      <a:pt x="32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3"/>
                    </a:cubicBezTo>
                    <a:lnTo>
                      <a:pt x="7" y="143"/>
                    </a:lnTo>
                    <a:cubicBezTo>
                      <a:pt x="10" y="101"/>
                      <a:pt x="10" y="59"/>
                      <a:pt x="12" y="18"/>
                    </a:cubicBezTo>
                    <a:lnTo>
                      <a:pt x="12" y="18"/>
                    </a:lnTo>
                    <a:cubicBezTo>
                      <a:pt x="12" y="7"/>
                      <a:pt x="25" y="0"/>
                      <a:pt x="35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2" name="Freeform 389">
                <a:extLst>
                  <a:ext uri="{FF2B5EF4-FFF2-40B4-BE49-F238E27FC236}">
                    <a16:creationId xmlns:a16="http://schemas.microsoft.com/office/drawing/2014/main" id="{DCE150EC-6D71-C447-960A-02BC67E9C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177" y="3941176"/>
                <a:ext cx="124447" cy="117119"/>
              </a:xfrm>
              <a:custGeom>
                <a:avLst/>
                <a:gdLst>
                  <a:gd name="T0" fmla="*/ 96 w 287"/>
                  <a:gd name="T1" fmla="*/ 46 h 268"/>
                  <a:gd name="T2" fmla="*/ 96 w 287"/>
                  <a:gd name="T3" fmla="*/ 46 h 268"/>
                  <a:gd name="T4" fmla="*/ 50 w 287"/>
                  <a:gd name="T5" fmla="*/ 46 h 268"/>
                  <a:gd name="T6" fmla="*/ 50 w 287"/>
                  <a:gd name="T7" fmla="*/ 46 h 268"/>
                  <a:gd name="T8" fmla="*/ 76 w 287"/>
                  <a:gd name="T9" fmla="*/ 81 h 268"/>
                  <a:gd name="T10" fmla="*/ 76 w 287"/>
                  <a:gd name="T11" fmla="*/ 81 h 268"/>
                  <a:gd name="T12" fmla="*/ 92 w 287"/>
                  <a:gd name="T13" fmla="*/ 52 h 268"/>
                  <a:gd name="T14" fmla="*/ 92 w 287"/>
                  <a:gd name="T15" fmla="*/ 52 h 268"/>
                  <a:gd name="T16" fmla="*/ 96 w 287"/>
                  <a:gd name="T17" fmla="*/ 46 h 268"/>
                  <a:gd name="T18" fmla="*/ 19 w 287"/>
                  <a:gd name="T19" fmla="*/ 17 h 268"/>
                  <a:gd name="T20" fmla="*/ 19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3 w 287"/>
                  <a:gd name="T31" fmla="*/ 165 h 268"/>
                  <a:gd name="T32" fmla="*/ 193 w 287"/>
                  <a:gd name="T33" fmla="*/ 165 h 268"/>
                  <a:gd name="T34" fmla="*/ 172 w 287"/>
                  <a:gd name="T35" fmla="*/ 157 h 268"/>
                  <a:gd name="T36" fmla="*/ 172 w 287"/>
                  <a:gd name="T37" fmla="*/ 157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6 h 268"/>
                  <a:gd name="T44" fmla="*/ 106 w 287"/>
                  <a:gd name="T45" fmla="*/ 46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9 w 287"/>
                  <a:gd name="T51" fmla="*/ 99 h 268"/>
                  <a:gd name="T52" fmla="*/ 89 w 287"/>
                  <a:gd name="T53" fmla="*/ 99 h 268"/>
                  <a:gd name="T54" fmla="*/ 105 w 287"/>
                  <a:gd name="T55" fmla="*/ 123 h 268"/>
                  <a:gd name="T56" fmla="*/ 105 w 287"/>
                  <a:gd name="T57" fmla="*/ 123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2 w 287"/>
                  <a:gd name="T71" fmla="*/ 148 h 268"/>
                  <a:gd name="T72" fmla="*/ 122 w 287"/>
                  <a:gd name="T73" fmla="*/ 148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1 w 287"/>
                  <a:gd name="T79" fmla="*/ 134 h 268"/>
                  <a:gd name="T80" fmla="*/ 161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9 w 287"/>
                  <a:gd name="T87" fmla="*/ 232 h 268"/>
                  <a:gd name="T88" fmla="*/ 169 w 287"/>
                  <a:gd name="T89" fmla="*/ 232 h 268"/>
                  <a:gd name="T90" fmla="*/ 140 w 287"/>
                  <a:gd name="T91" fmla="*/ 249 h 268"/>
                  <a:gd name="T92" fmla="*/ 140 w 287"/>
                  <a:gd name="T93" fmla="*/ 249 h 268"/>
                  <a:gd name="T94" fmla="*/ 73 w 287"/>
                  <a:gd name="T95" fmla="*/ 144 h 268"/>
                  <a:gd name="T96" fmla="*/ 73 w 287"/>
                  <a:gd name="T97" fmla="*/ 144 h 268"/>
                  <a:gd name="T98" fmla="*/ 6 w 287"/>
                  <a:gd name="T99" fmla="*/ 40 h 268"/>
                  <a:gd name="T100" fmla="*/ 6 w 287"/>
                  <a:gd name="T101" fmla="*/ 40 h 268"/>
                  <a:gd name="T102" fmla="*/ 19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6" y="46"/>
                    </a:moveTo>
                    <a:lnTo>
                      <a:pt x="96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8"/>
                      <a:pt x="67" y="69"/>
                      <a:pt x="76" y="81"/>
                    </a:cubicBezTo>
                    <a:lnTo>
                      <a:pt x="76" y="81"/>
                    </a:lnTo>
                    <a:cubicBezTo>
                      <a:pt x="79" y="70"/>
                      <a:pt x="84" y="59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3" y="48"/>
                      <a:pt x="96" y="46"/>
                    </a:cubicBezTo>
                    <a:close/>
                    <a:moveTo>
                      <a:pt x="19" y="17"/>
                    </a:moveTo>
                    <a:lnTo>
                      <a:pt x="19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2" y="66"/>
                      <a:pt x="213" y="115"/>
                      <a:pt x="193" y="165"/>
                    </a:cubicBezTo>
                    <a:lnTo>
                      <a:pt x="193" y="165"/>
                    </a:lnTo>
                    <a:cubicBezTo>
                      <a:pt x="188" y="176"/>
                      <a:pt x="168" y="169"/>
                      <a:pt x="172" y="157"/>
                    </a:cubicBezTo>
                    <a:lnTo>
                      <a:pt x="172" y="157"/>
                    </a:lnTo>
                    <a:cubicBezTo>
                      <a:pt x="189" y="113"/>
                      <a:pt x="211" y="74"/>
                      <a:pt x="236" y="37"/>
                    </a:cubicBezTo>
                    <a:lnTo>
                      <a:pt x="236" y="37"/>
                    </a:lnTo>
                    <a:cubicBezTo>
                      <a:pt x="194" y="45"/>
                      <a:pt x="150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6"/>
                      <a:pt x="110" y="62"/>
                    </a:cubicBezTo>
                    <a:lnTo>
                      <a:pt x="110" y="62"/>
                    </a:lnTo>
                    <a:cubicBezTo>
                      <a:pt x="102" y="73"/>
                      <a:pt x="94" y="86"/>
                      <a:pt x="89" y="99"/>
                    </a:cubicBezTo>
                    <a:lnTo>
                      <a:pt x="89" y="99"/>
                    </a:lnTo>
                    <a:cubicBezTo>
                      <a:pt x="94" y="107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3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8" y="81"/>
                      <a:pt x="143" y="91"/>
                    </a:cubicBezTo>
                    <a:lnTo>
                      <a:pt x="143" y="91"/>
                    </a:lnTo>
                    <a:cubicBezTo>
                      <a:pt x="136" y="108"/>
                      <a:pt x="127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2" y="148"/>
                    </a:cubicBezTo>
                    <a:lnTo>
                      <a:pt x="122" y="148"/>
                    </a:lnTo>
                    <a:cubicBezTo>
                      <a:pt x="130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71" y="126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6" y="186"/>
                      <a:pt x="157" y="208"/>
                      <a:pt x="169" y="232"/>
                    </a:cubicBezTo>
                    <a:lnTo>
                      <a:pt x="169" y="232"/>
                    </a:lnTo>
                    <a:cubicBezTo>
                      <a:pt x="178" y="251"/>
                      <a:pt x="152" y="267"/>
                      <a:pt x="140" y="249"/>
                    </a:cubicBezTo>
                    <a:lnTo>
                      <a:pt x="140" y="249"/>
                    </a:lnTo>
                    <a:cubicBezTo>
                      <a:pt x="117" y="215"/>
                      <a:pt x="96" y="178"/>
                      <a:pt x="73" y="144"/>
                    </a:cubicBezTo>
                    <a:lnTo>
                      <a:pt x="73" y="144"/>
                    </a:lnTo>
                    <a:cubicBezTo>
                      <a:pt x="52" y="108"/>
                      <a:pt x="29" y="74"/>
                      <a:pt x="6" y="40"/>
                    </a:cubicBezTo>
                    <a:lnTo>
                      <a:pt x="6" y="40"/>
                    </a:lnTo>
                    <a:cubicBezTo>
                      <a:pt x="0" y="31"/>
                      <a:pt x="8" y="16"/>
                      <a:pt x="19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3" name="Freeform 390">
                <a:extLst>
                  <a:ext uri="{FF2B5EF4-FFF2-40B4-BE49-F238E27FC236}">
                    <a16:creationId xmlns:a16="http://schemas.microsoft.com/office/drawing/2014/main" id="{39B4FE81-E4D0-3F41-AF5D-54BE5F8AC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278" y="3933855"/>
                <a:ext cx="121519" cy="122975"/>
              </a:xfrm>
              <a:custGeom>
                <a:avLst/>
                <a:gdLst>
                  <a:gd name="T0" fmla="*/ 63 w 277"/>
                  <a:gd name="T1" fmla="*/ 188 h 284"/>
                  <a:gd name="T2" fmla="*/ 63 w 277"/>
                  <a:gd name="T3" fmla="*/ 188 h 284"/>
                  <a:gd name="T4" fmla="*/ 65 w 277"/>
                  <a:gd name="T5" fmla="*/ 232 h 284"/>
                  <a:gd name="T6" fmla="*/ 65 w 277"/>
                  <a:gd name="T7" fmla="*/ 232 h 284"/>
                  <a:gd name="T8" fmla="*/ 96 w 277"/>
                  <a:gd name="T9" fmla="*/ 205 h 284"/>
                  <a:gd name="T10" fmla="*/ 96 w 277"/>
                  <a:gd name="T11" fmla="*/ 205 h 284"/>
                  <a:gd name="T12" fmla="*/ 65 w 277"/>
                  <a:gd name="T13" fmla="*/ 191 h 284"/>
                  <a:gd name="T14" fmla="*/ 65 w 277"/>
                  <a:gd name="T15" fmla="*/ 191 h 284"/>
                  <a:gd name="T16" fmla="*/ 63 w 277"/>
                  <a:gd name="T17" fmla="*/ 188 h 284"/>
                  <a:gd name="T18" fmla="*/ 38 w 277"/>
                  <a:gd name="T19" fmla="*/ 266 h 284"/>
                  <a:gd name="T20" fmla="*/ 38 w 277"/>
                  <a:gd name="T21" fmla="*/ 266 h 284"/>
                  <a:gd name="T22" fmla="*/ 4 w 277"/>
                  <a:gd name="T23" fmla="*/ 23 h 284"/>
                  <a:gd name="T24" fmla="*/ 4 w 277"/>
                  <a:gd name="T25" fmla="*/ 23 h 284"/>
                  <a:gd name="T26" fmla="*/ 25 w 277"/>
                  <a:gd name="T27" fmla="*/ 8 h 284"/>
                  <a:gd name="T28" fmla="*/ 25 w 277"/>
                  <a:gd name="T29" fmla="*/ 8 h 284"/>
                  <a:gd name="T30" fmla="*/ 171 w 277"/>
                  <a:gd name="T31" fmla="*/ 81 h 284"/>
                  <a:gd name="T32" fmla="*/ 171 w 277"/>
                  <a:gd name="T33" fmla="*/ 81 h 284"/>
                  <a:gd name="T34" fmla="*/ 164 w 277"/>
                  <a:gd name="T35" fmla="*/ 102 h 284"/>
                  <a:gd name="T36" fmla="*/ 164 w 277"/>
                  <a:gd name="T37" fmla="*/ 102 h 284"/>
                  <a:gd name="T38" fmla="*/ 39 w 277"/>
                  <a:gd name="T39" fmla="*/ 47 h 284"/>
                  <a:gd name="T40" fmla="*/ 39 w 277"/>
                  <a:gd name="T41" fmla="*/ 47 h 284"/>
                  <a:gd name="T42" fmla="*/ 60 w 277"/>
                  <a:gd name="T43" fmla="*/ 177 h 284"/>
                  <a:gd name="T44" fmla="*/ 60 w 277"/>
                  <a:gd name="T45" fmla="*/ 177 h 284"/>
                  <a:gd name="T46" fmla="*/ 76 w 277"/>
                  <a:gd name="T47" fmla="*/ 170 h 284"/>
                  <a:gd name="T48" fmla="*/ 76 w 277"/>
                  <a:gd name="T49" fmla="*/ 170 h 284"/>
                  <a:gd name="T50" fmla="*/ 114 w 277"/>
                  <a:gd name="T51" fmla="*/ 190 h 284"/>
                  <a:gd name="T52" fmla="*/ 114 w 277"/>
                  <a:gd name="T53" fmla="*/ 190 h 284"/>
                  <a:gd name="T54" fmla="*/ 136 w 277"/>
                  <a:gd name="T55" fmla="*/ 170 h 284"/>
                  <a:gd name="T56" fmla="*/ 136 w 277"/>
                  <a:gd name="T57" fmla="*/ 170 h 284"/>
                  <a:gd name="T58" fmla="*/ 93 w 277"/>
                  <a:gd name="T59" fmla="*/ 155 h 284"/>
                  <a:gd name="T60" fmla="*/ 93 w 277"/>
                  <a:gd name="T61" fmla="*/ 155 h 284"/>
                  <a:gd name="T62" fmla="*/ 102 w 277"/>
                  <a:gd name="T63" fmla="*/ 135 h 284"/>
                  <a:gd name="T64" fmla="*/ 102 w 277"/>
                  <a:gd name="T65" fmla="*/ 135 h 284"/>
                  <a:gd name="T66" fmla="*/ 152 w 277"/>
                  <a:gd name="T67" fmla="*/ 157 h 284"/>
                  <a:gd name="T68" fmla="*/ 152 w 277"/>
                  <a:gd name="T69" fmla="*/ 157 h 284"/>
                  <a:gd name="T70" fmla="*/ 159 w 277"/>
                  <a:gd name="T71" fmla="*/ 152 h 284"/>
                  <a:gd name="T72" fmla="*/ 159 w 277"/>
                  <a:gd name="T73" fmla="*/ 152 h 284"/>
                  <a:gd name="T74" fmla="*/ 131 w 277"/>
                  <a:gd name="T75" fmla="*/ 130 h 284"/>
                  <a:gd name="T76" fmla="*/ 131 w 277"/>
                  <a:gd name="T77" fmla="*/ 130 h 284"/>
                  <a:gd name="T78" fmla="*/ 143 w 277"/>
                  <a:gd name="T79" fmla="*/ 115 h 284"/>
                  <a:gd name="T80" fmla="*/ 143 w 277"/>
                  <a:gd name="T81" fmla="*/ 115 h 284"/>
                  <a:gd name="T82" fmla="*/ 173 w 277"/>
                  <a:gd name="T83" fmla="*/ 142 h 284"/>
                  <a:gd name="T84" fmla="*/ 173 w 277"/>
                  <a:gd name="T85" fmla="*/ 142 h 284"/>
                  <a:gd name="T86" fmla="*/ 239 w 277"/>
                  <a:gd name="T87" fmla="*/ 98 h 284"/>
                  <a:gd name="T88" fmla="*/ 239 w 277"/>
                  <a:gd name="T89" fmla="*/ 98 h 284"/>
                  <a:gd name="T90" fmla="*/ 259 w 277"/>
                  <a:gd name="T91" fmla="*/ 126 h 284"/>
                  <a:gd name="T92" fmla="*/ 259 w 277"/>
                  <a:gd name="T93" fmla="*/ 126 h 284"/>
                  <a:gd name="T94" fmla="*/ 159 w 277"/>
                  <a:gd name="T95" fmla="*/ 201 h 284"/>
                  <a:gd name="T96" fmla="*/ 159 w 277"/>
                  <a:gd name="T97" fmla="*/ 201 h 284"/>
                  <a:gd name="T98" fmla="*/ 62 w 277"/>
                  <a:gd name="T99" fmla="*/ 277 h 284"/>
                  <a:gd name="T100" fmla="*/ 62 w 277"/>
                  <a:gd name="T101" fmla="*/ 277 h 284"/>
                  <a:gd name="T102" fmla="*/ 38 w 277"/>
                  <a:gd name="T103" fmla="*/ 26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4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3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6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5" y="202"/>
                      <a:pt x="76" y="197"/>
                      <a:pt x="65" y="191"/>
                    </a:cubicBezTo>
                    <a:lnTo>
                      <a:pt x="65" y="191"/>
                    </a:lnTo>
                    <a:cubicBezTo>
                      <a:pt x="64" y="190"/>
                      <a:pt x="63" y="189"/>
                      <a:pt x="63" y="188"/>
                    </a:cubicBezTo>
                    <a:close/>
                    <a:moveTo>
                      <a:pt x="38" y="266"/>
                    </a:moveTo>
                    <a:lnTo>
                      <a:pt x="38" y="266"/>
                    </a:lnTo>
                    <a:cubicBezTo>
                      <a:pt x="34" y="184"/>
                      <a:pt x="29" y="102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9" y="40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2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19" y="89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0"/>
                      <a:pt x="68" y="168"/>
                      <a:pt x="76" y="170"/>
                    </a:cubicBezTo>
                    <a:lnTo>
                      <a:pt x="76" y="170"/>
                    </a:lnTo>
                    <a:cubicBezTo>
                      <a:pt x="88" y="178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30" y="177"/>
                      <a:pt x="136" y="170"/>
                    </a:cubicBezTo>
                    <a:lnTo>
                      <a:pt x="136" y="170"/>
                    </a:lnTo>
                    <a:cubicBezTo>
                      <a:pt x="122" y="165"/>
                      <a:pt x="108" y="160"/>
                      <a:pt x="93" y="155"/>
                    </a:cubicBezTo>
                    <a:lnTo>
                      <a:pt x="93" y="155"/>
                    </a:lnTo>
                    <a:cubicBezTo>
                      <a:pt x="81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19" y="142"/>
                      <a:pt x="136" y="149"/>
                      <a:pt x="152" y="157"/>
                    </a:cubicBezTo>
                    <a:lnTo>
                      <a:pt x="152" y="157"/>
                    </a:lnTo>
                    <a:cubicBezTo>
                      <a:pt x="155" y="156"/>
                      <a:pt x="157" y="155"/>
                      <a:pt x="159" y="152"/>
                    </a:cubicBezTo>
                    <a:lnTo>
                      <a:pt x="159" y="152"/>
                    </a:lnTo>
                    <a:cubicBezTo>
                      <a:pt x="150" y="145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5" y="106"/>
                      <a:pt x="143" y="115"/>
                    </a:cubicBezTo>
                    <a:lnTo>
                      <a:pt x="143" y="115"/>
                    </a:lnTo>
                    <a:cubicBezTo>
                      <a:pt x="152" y="124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6" y="126"/>
                      <a:pt x="218" y="111"/>
                      <a:pt x="239" y="98"/>
                    </a:cubicBezTo>
                    <a:lnTo>
                      <a:pt x="239" y="98"/>
                    </a:lnTo>
                    <a:cubicBezTo>
                      <a:pt x="257" y="86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3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1"/>
                      <a:pt x="62" y="277"/>
                    </a:cubicBezTo>
                    <a:lnTo>
                      <a:pt x="62" y="277"/>
                    </a:lnTo>
                    <a:cubicBezTo>
                      <a:pt x="52" y="283"/>
                      <a:pt x="38" y="277"/>
                      <a:pt x="38" y="26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4" name="Freeform 391">
                <a:extLst>
                  <a:ext uri="{FF2B5EF4-FFF2-40B4-BE49-F238E27FC236}">
                    <a16:creationId xmlns:a16="http://schemas.microsoft.com/office/drawing/2014/main" id="{6DE258E3-06E6-F04A-9264-62CF2FF40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2160" y="3932392"/>
                <a:ext cx="117126" cy="125903"/>
              </a:xfrm>
              <a:custGeom>
                <a:avLst/>
                <a:gdLst>
                  <a:gd name="T0" fmla="*/ 168 w 269"/>
                  <a:gd name="T1" fmla="*/ 209 h 290"/>
                  <a:gd name="T2" fmla="*/ 168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3 w 269"/>
                  <a:gd name="T13" fmla="*/ 209 h 290"/>
                  <a:gd name="T14" fmla="*/ 173 w 269"/>
                  <a:gd name="T15" fmla="*/ 209 h 290"/>
                  <a:gd name="T16" fmla="*/ 168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2 w 269"/>
                  <a:gd name="T23" fmla="*/ 131 h 290"/>
                  <a:gd name="T24" fmla="*/ 12 w 269"/>
                  <a:gd name="T25" fmla="*/ 131 h 290"/>
                  <a:gd name="T26" fmla="*/ 15 w 269"/>
                  <a:gd name="T27" fmla="*/ 106 h 290"/>
                  <a:gd name="T28" fmla="*/ 15 w 269"/>
                  <a:gd name="T29" fmla="*/ 106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4 w 269"/>
                  <a:gd name="T39" fmla="*/ 125 h 290"/>
                  <a:gd name="T40" fmla="*/ 54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5 w 269"/>
                  <a:gd name="T47" fmla="*/ 188 h 290"/>
                  <a:gd name="T48" fmla="*/ 165 w 269"/>
                  <a:gd name="T49" fmla="*/ 188 h 290"/>
                  <a:gd name="T50" fmla="*/ 207 w 269"/>
                  <a:gd name="T51" fmla="*/ 173 h 290"/>
                  <a:gd name="T52" fmla="*/ 207 w 269"/>
                  <a:gd name="T53" fmla="*/ 173 h 290"/>
                  <a:gd name="T54" fmla="*/ 210 w 269"/>
                  <a:gd name="T55" fmla="*/ 144 h 290"/>
                  <a:gd name="T56" fmla="*/ 210 w 269"/>
                  <a:gd name="T57" fmla="*/ 144 h 290"/>
                  <a:gd name="T58" fmla="*/ 168 w 269"/>
                  <a:gd name="T59" fmla="*/ 161 h 290"/>
                  <a:gd name="T60" fmla="*/ 168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5 h 290"/>
                  <a:gd name="T68" fmla="*/ 213 w 269"/>
                  <a:gd name="T69" fmla="*/ 125 h 290"/>
                  <a:gd name="T70" fmla="*/ 214 w 269"/>
                  <a:gd name="T71" fmla="*/ 115 h 290"/>
                  <a:gd name="T72" fmla="*/ 214 w 269"/>
                  <a:gd name="T73" fmla="*/ 115 h 290"/>
                  <a:gd name="T74" fmla="*/ 177 w 269"/>
                  <a:gd name="T75" fmla="*/ 119 h 290"/>
                  <a:gd name="T76" fmla="*/ 177 w 269"/>
                  <a:gd name="T77" fmla="*/ 119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7 w 269"/>
                  <a:gd name="T83" fmla="*/ 97 h 290"/>
                  <a:gd name="T84" fmla="*/ 217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5 w 269"/>
                  <a:gd name="T91" fmla="*/ 27 h 290"/>
                  <a:gd name="T92" fmla="*/ 265 w 269"/>
                  <a:gd name="T93" fmla="*/ 27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8"/>
                      <a:pt x="192" y="228"/>
                      <a:pt x="202" y="239"/>
                    </a:cubicBezTo>
                    <a:lnTo>
                      <a:pt x="202" y="239"/>
                    </a:lnTo>
                    <a:cubicBezTo>
                      <a:pt x="202" y="224"/>
                      <a:pt x="203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5" y="206"/>
                      <a:pt x="173" y="209"/>
                    </a:cubicBezTo>
                    <a:lnTo>
                      <a:pt x="173" y="209"/>
                    </a:lnTo>
                    <a:cubicBezTo>
                      <a:pt x="172" y="209"/>
                      <a:pt x="169" y="209"/>
                      <a:pt x="168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5" y="172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69" y="98"/>
                      <a:pt x="122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7" y="195"/>
                      <a:pt x="159" y="189"/>
                      <a:pt x="165" y="188"/>
                    </a:cubicBezTo>
                    <a:lnTo>
                      <a:pt x="165" y="188"/>
                    </a:lnTo>
                    <a:cubicBezTo>
                      <a:pt x="181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7" y="164"/>
                      <a:pt x="209" y="155"/>
                      <a:pt x="210" y="144"/>
                    </a:cubicBezTo>
                    <a:lnTo>
                      <a:pt x="210" y="144"/>
                    </a:lnTo>
                    <a:cubicBezTo>
                      <a:pt x="195" y="151"/>
                      <a:pt x="181" y="156"/>
                      <a:pt x="168" y="161"/>
                    </a:cubicBezTo>
                    <a:lnTo>
                      <a:pt x="168" y="161"/>
                    </a:lnTo>
                    <a:cubicBezTo>
                      <a:pt x="155" y="168"/>
                      <a:pt x="150" y="148"/>
                      <a:pt x="160" y="143"/>
                    </a:cubicBezTo>
                    <a:lnTo>
                      <a:pt x="160" y="143"/>
                    </a:lnTo>
                    <a:cubicBezTo>
                      <a:pt x="177" y="135"/>
                      <a:pt x="194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4" y="118"/>
                      <a:pt x="214" y="115"/>
                    </a:cubicBezTo>
                    <a:lnTo>
                      <a:pt x="214" y="115"/>
                    </a:lnTo>
                    <a:cubicBezTo>
                      <a:pt x="201" y="117"/>
                      <a:pt x="189" y="118"/>
                      <a:pt x="177" y="119"/>
                    </a:cubicBezTo>
                    <a:lnTo>
                      <a:pt x="177" y="119"/>
                    </a:lnTo>
                    <a:cubicBezTo>
                      <a:pt x="165" y="119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2" y="100"/>
                      <a:pt x="217" y="97"/>
                    </a:cubicBezTo>
                    <a:lnTo>
                      <a:pt x="217" y="97"/>
                    </a:lnTo>
                    <a:cubicBezTo>
                      <a:pt x="220" y="71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8" y="5"/>
                      <a:pt x="265" y="27"/>
                    </a:cubicBezTo>
                    <a:lnTo>
                      <a:pt x="265" y="27"/>
                    </a:lnTo>
                    <a:cubicBezTo>
                      <a:pt x="261" y="68"/>
                      <a:pt x="253" y="109"/>
                      <a:pt x="247" y="149"/>
                    </a:cubicBezTo>
                    <a:lnTo>
                      <a:pt x="247" y="149"/>
                    </a:lnTo>
                    <a:cubicBezTo>
                      <a:pt x="240" y="190"/>
                      <a:pt x="236" y="231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5" name="Freeform 392">
                <a:extLst>
                  <a:ext uri="{FF2B5EF4-FFF2-40B4-BE49-F238E27FC236}">
                    <a16:creationId xmlns:a16="http://schemas.microsoft.com/office/drawing/2014/main" id="{6045E1FA-EF2F-DE44-B3D5-BC9445A47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1830" y="3932392"/>
                <a:ext cx="117126" cy="125903"/>
              </a:xfrm>
              <a:custGeom>
                <a:avLst/>
                <a:gdLst>
                  <a:gd name="T0" fmla="*/ 174 w 271"/>
                  <a:gd name="T1" fmla="*/ 195 h 292"/>
                  <a:gd name="T2" fmla="*/ 174 w 271"/>
                  <a:gd name="T3" fmla="*/ 195 h 292"/>
                  <a:gd name="T4" fmla="*/ 219 w 271"/>
                  <a:gd name="T5" fmla="*/ 183 h 292"/>
                  <a:gd name="T6" fmla="*/ 219 w 271"/>
                  <a:gd name="T7" fmla="*/ 183 h 292"/>
                  <a:gd name="T8" fmla="*/ 184 w 271"/>
                  <a:gd name="T9" fmla="*/ 158 h 292"/>
                  <a:gd name="T10" fmla="*/ 184 w 271"/>
                  <a:gd name="T11" fmla="*/ 158 h 292"/>
                  <a:gd name="T12" fmla="*/ 178 w 271"/>
                  <a:gd name="T13" fmla="*/ 190 h 292"/>
                  <a:gd name="T14" fmla="*/ 178 w 271"/>
                  <a:gd name="T15" fmla="*/ 190 h 292"/>
                  <a:gd name="T16" fmla="*/ 174 w 271"/>
                  <a:gd name="T17" fmla="*/ 195 h 292"/>
                  <a:gd name="T18" fmla="*/ 257 w 271"/>
                  <a:gd name="T19" fmla="*/ 203 h 292"/>
                  <a:gd name="T20" fmla="*/ 257 w 271"/>
                  <a:gd name="T21" fmla="*/ 203 h 292"/>
                  <a:gd name="T22" fmla="*/ 24 w 271"/>
                  <a:gd name="T23" fmla="*/ 284 h 292"/>
                  <a:gd name="T24" fmla="*/ 24 w 271"/>
                  <a:gd name="T25" fmla="*/ 284 h 292"/>
                  <a:gd name="T26" fmla="*/ 6 w 271"/>
                  <a:gd name="T27" fmla="*/ 267 h 292"/>
                  <a:gd name="T28" fmla="*/ 6 w 271"/>
                  <a:gd name="T29" fmla="*/ 267 h 292"/>
                  <a:gd name="T30" fmla="*/ 49 w 271"/>
                  <a:gd name="T31" fmla="*/ 109 h 292"/>
                  <a:gd name="T32" fmla="*/ 49 w 271"/>
                  <a:gd name="T33" fmla="*/ 109 h 292"/>
                  <a:gd name="T34" fmla="*/ 70 w 271"/>
                  <a:gd name="T35" fmla="*/ 111 h 292"/>
                  <a:gd name="T36" fmla="*/ 70 w 271"/>
                  <a:gd name="T37" fmla="*/ 111 h 292"/>
                  <a:gd name="T38" fmla="*/ 41 w 271"/>
                  <a:gd name="T39" fmla="*/ 245 h 292"/>
                  <a:gd name="T40" fmla="*/ 41 w 271"/>
                  <a:gd name="T41" fmla="*/ 245 h 292"/>
                  <a:gd name="T42" fmla="*/ 165 w 271"/>
                  <a:gd name="T43" fmla="*/ 197 h 292"/>
                  <a:gd name="T44" fmla="*/ 165 w 271"/>
                  <a:gd name="T45" fmla="*/ 197 h 292"/>
                  <a:gd name="T46" fmla="*/ 156 w 271"/>
                  <a:gd name="T47" fmla="*/ 186 h 292"/>
                  <a:gd name="T48" fmla="*/ 156 w 271"/>
                  <a:gd name="T49" fmla="*/ 186 h 292"/>
                  <a:gd name="T50" fmla="*/ 166 w 271"/>
                  <a:gd name="T51" fmla="*/ 144 h 292"/>
                  <a:gd name="T52" fmla="*/ 166 w 271"/>
                  <a:gd name="T53" fmla="*/ 144 h 292"/>
                  <a:gd name="T54" fmla="*/ 144 w 271"/>
                  <a:gd name="T55" fmla="*/ 125 h 292"/>
                  <a:gd name="T56" fmla="*/ 144 w 271"/>
                  <a:gd name="T57" fmla="*/ 125 h 292"/>
                  <a:gd name="T58" fmla="*/ 134 w 271"/>
                  <a:gd name="T59" fmla="*/ 171 h 292"/>
                  <a:gd name="T60" fmla="*/ 134 w 271"/>
                  <a:gd name="T61" fmla="*/ 171 h 292"/>
                  <a:gd name="T62" fmla="*/ 116 w 271"/>
                  <a:gd name="T63" fmla="*/ 166 h 292"/>
                  <a:gd name="T64" fmla="*/ 116 w 271"/>
                  <a:gd name="T65" fmla="*/ 166 h 292"/>
                  <a:gd name="T66" fmla="*/ 128 w 271"/>
                  <a:gd name="T67" fmla="*/ 111 h 292"/>
                  <a:gd name="T68" fmla="*/ 128 w 271"/>
                  <a:gd name="T69" fmla="*/ 111 h 292"/>
                  <a:gd name="T70" fmla="*/ 121 w 271"/>
                  <a:gd name="T71" fmla="*/ 106 h 292"/>
                  <a:gd name="T72" fmla="*/ 121 w 271"/>
                  <a:gd name="T73" fmla="*/ 106 h 292"/>
                  <a:gd name="T74" fmla="*/ 104 w 271"/>
                  <a:gd name="T75" fmla="*/ 138 h 292"/>
                  <a:gd name="T76" fmla="*/ 104 w 271"/>
                  <a:gd name="T77" fmla="*/ 138 h 292"/>
                  <a:gd name="T78" fmla="*/ 87 w 271"/>
                  <a:gd name="T79" fmla="*/ 130 h 292"/>
                  <a:gd name="T80" fmla="*/ 87 w 271"/>
                  <a:gd name="T81" fmla="*/ 130 h 292"/>
                  <a:gd name="T82" fmla="*/ 107 w 271"/>
                  <a:gd name="T83" fmla="*/ 94 h 292"/>
                  <a:gd name="T84" fmla="*/ 107 w 271"/>
                  <a:gd name="T85" fmla="*/ 94 h 292"/>
                  <a:gd name="T86" fmla="*/ 52 w 271"/>
                  <a:gd name="T87" fmla="*/ 38 h 292"/>
                  <a:gd name="T88" fmla="*/ 52 w 271"/>
                  <a:gd name="T89" fmla="*/ 38 h 292"/>
                  <a:gd name="T90" fmla="*/ 75 w 271"/>
                  <a:gd name="T91" fmla="*/ 15 h 292"/>
                  <a:gd name="T92" fmla="*/ 75 w 271"/>
                  <a:gd name="T93" fmla="*/ 15 h 292"/>
                  <a:gd name="T94" fmla="*/ 169 w 271"/>
                  <a:gd name="T95" fmla="*/ 96 h 292"/>
                  <a:gd name="T96" fmla="*/ 169 w 271"/>
                  <a:gd name="T97" fmla="*/ 96 h 292"/>
                  <a:gd name="T98" fmla="*/ 262 w 271"/>
                  <a:gd name="T99" fmla="*/ 178 h 292"/>
                  <a:gd name="T100" fmla="*/ 262 w 271"/>
                  <a:gd name="T101" fmla="*/ 178 h 292"/>
                  <a:gd name="T102" fmla="*/ 257 w 271"/>
                  <a:gd name="T103" fmla="*/ 203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2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90" y="191"/>
                      <a:pt x="204" y="187"/>
                      <a:pt x="219" y="183"/>
                    </a:cubicBezTo>
                    <a:lnTo>
                      <a:pt x="219" y="183"/>
                    </a:lnTo>
                    <a:cubicBezTo>
                      <a:pt x="207" y="175"/>
                      <a:pt x="196" y="166"/>
                      <a:pt x="184" y="158"/>
                    </a:cubicBezTo>
                    <a:lnTo>
                      <a:pt x="184" y="158"/>
                    </a:lnTo>
                    <a:cubicBezTo>
                      <a:pt x="183" y="169"/>
                      <a:pt x="182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7" y="194"/>
                      <a:pt x="174" y="195"/>
                    </a:cubicBezTo>
                    <a:close/>
                    <a:moveTo>
                      <a:pt x="257" y="203"/>
                    </a:moveTo>
                    <a:lnTo>
                      <a:pt x="257" y="203"/>
                    </a:lnTo>
                    <a:cubicBezTo>
                      <a:pt x="177" y="222"/>
                      <a:pt x="98" y="243"/>
                      <a:pt x="24" y="284"/>
                    </a:cubicBezTo>
                    <a:lnTo>
                      <a:pt x="24" y="284"/>
                    </a:lnTo>
                    <a:cubicBezTo>
                      <a:pt x="12" y="291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9" y="109"/>
                    </a:cubicBezTo>
                    <a:lnTo>
                      <a:pt x="49" y="109"/>
                    </a:lnTo>
                    <a:cubicBezTo>
                      <a:pt x="50" y="98"/>
                      <a:pt x="71" y="100"/>
                      <a:pt x="70" y="111"/>
                    </a:cubicBezTo>
                    <a:lnTo>
                      <a:pt x="70" y="111"/>
                    </a:lnTo>
                    <a:cubicBezTo>
                      <a:pt x="65" y="158"/>
                      <a:pt x="57" y="201"/>
                      <a:pt x="41" y="245"/>
                    </a:cubicBezTo>
                    <a:lnTo>
                      <a:pt x="41" y="245"/>
                    </a:lnTo>
                    <a:cubicBezTo>
                      <a:pt x="81" y="225"/>
                      <a:pt x="121" y="211"/>
                      <a:pt x="165" y="197"/>
                    </a:cubicBezTo>
                    <a:lnTo>
                      <a:pt x="165" y="197"/>
                    </a:lnTo>
                    <a:cubicBezTo>
                      <a:pt x="158" y="197"/>
                      <a:pt x="154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8"/>
                      <a:pt x="166" y="144"/>
                    </a:cubicBezTo>
                    <a:lnTo>
                      <a:pt x="166" y="144"/>
                    </a:lnTo>
                    <a:cubicBezTo>
                      <a:pt x="158" y="137"/>
                      <a:pt x="152" y="132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3"/>
                      <a:pt x="115" y="179"/>
                      <a:pt x="116" y="166"/>
                    </a:cubicBezTo>
                    <a:lnTo>
                      <a:pt x="116" y="166"/>
                    </a:lnTo>
                    <a:cubicBezTo>
                      <a:pt x="117" y="148"/>
                      <a:pt x="123" y="130"/>
                      <a:pt x="128" y="111"/>
                    </a:cubicBezTo>
                    <a:lnTo>
                      <a:pt x="128" y="111"/>
                    </a:lnTo>
                    <a:cubicBezTo>
                      <a:pt x="125" y="109"/>
                      <a:pt x="124" y="108"/>
                      <a:pt x="121" y="106"/>
                    </a:cubicBezTo>
                    <a:lnTo>
                      <a:pt x="121" y="106"/>
                    </a:lnTo>
                    <a:cubicBezTo>
                      <a:pt x="116" y="117"/>
                      <a:pt x="111" y="129"/>
                      <a:pt x="104" y="138"/>
                    </a:cubicBezTo>
                    <a:lnTo>
                      <a:pt x="104" y="138"/>
                    </a:lnTo>
                    <a:cubicBezTo>
                      <a:pt x="98" y="149"/>
                      <a:pt x="81" y="140"/>
                      <a:pt x="87" y="130"/>
                    </a:cubicBezTo>
                    <a:lnTo>
                      <a:pt x="87" y="130"/>
                    </a:lnTo>
                    <a:cubicBezTo>
                      <a:pt x="95" y="119"/>
                      <a:pt x="102" y="107"/>
                      <a:pt x="107" y="94"/>
                    </a:cubicBezTo>
                    <a:lnTo>
                      <a:pt x="107" y="94"/>
                    </a:lnTo>
                    <a:cubicBezTo>
                      <a:pt x="88" y="77"/>
                      <a:pt x="70" y="58"/>
                      <a:pt x="52" y="38"/>
                    </a:cubicBezTo>
                    <a:lnTo>
                      <a:pt x="52" y="38"/>
                    </a:lnTo>
                    <a:cubicBezTo>
                      <a:pt x="37" y="24"/>
                      <a:pt x="58" y="0"/>
                      <a:pt x="75" y="15"/>
                    </a:cubicBezTo>
                    <a:lnTo>
                      <a:pt x="75" y="15"/>
                    </a:lnTo>
                    <a:cubicBezTo>
                      <a:pt x="107" y="40"/>
                      <a:pt x="137" y="70"/>
                      <a:pt x="169" y="96"/>
                    </a:cubicBezTo>
                    <a:lnTo>
                      <a:pt x="169" y="96"/>
                    </a:lnTo>
                    <a:cubicBezTo>
                      <a:pt x="199" y="124"/>
                      <a:pt x="230" y="150"/>
                      <a:pt x="262" y="178"/>
                    </a:cubicBezTo>
                    <a:lnTo>
                      <a:pt x="262" y="178"/>
                    </a:lnTo>
                    <a:cubicBezTo>
                      <a:pt x="270" y="184"/>
                      <a:pt x="267" y="200"/>
                      <a:pt x="257" y="20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6" name="Freeform 393">
                <a:extLst>
                  <a:ext uri="{FF2B5EF4-FFF2-40B4-BE49-F238E27FC236}">
                    <a16:creationId xmlns:a16="http://schemas.microsoft.com/office/drawing/2014/main" id="{059440F2-867C-664B-A216-F1D0E9801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7204" y="3927999"/>
                <a:ext cx="124447" cy="115655"/>
              </a:xfrm>
              <a:custGeom>
                <a:avLst/>
                <a:gdLst>
                  <a:gd name="T0" fmla="*/ 192 w 286"/>
                  <a:gd name="T1" fmla="*/ 221 h 265"/>
                  <a:gd name="T2" fmla="*/ 192 w 286"/>
                  <a:gd name="T3" fmla="*/ 221 h 265"/>
                  <a:gd name="T4" fmla="*/ 238 w 286"/>
                  <a:gd name="T5" fmla="*/ 222 h 265"/>
                  <a:gd name="T6" fmla="*/ 238 w 286"/>
                  <a:gd name="T7" fmla="*/ 222 h 265"/>
                  <a:gd name="T8" fmla="*/ 213 w 286"/>
                  <a:gd name="T9" fmla="*/ 188 h 265"/>
                  <a:gd name="T10" fmla="*/ 213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2 w 286"/>
                  <a:gd name="T17" fmla="*/ 221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3 w 286"/>
                  <a:gd name="T23" fmla="*/ 261 h 265"/>
                  <a:gd name="T24" fmla="*/ 23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7 w 286"/>
                  <a:gd name="T31" fmla="*/ 101 h 265"/>
                  <a:gd name="T32" fmla="*/ 97 w 286"/>
                  <a:gd name="T33" fmla="*/ 101 h 265"/>
                  <a:gd name="T34" fmla="*/ 116 w 286"/>
                  <a:gd name="T35" fmla="*/ 110 h 265"/>
                  <a:gd name="T36" fmla="*/ 116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2 w 286"/>
                  <a:gd name="T43" fmla="*/ 221 h 265"/>
                  <a:gd name="T44" fmla="*/ 182 w 286"/>
                  <a:gd name="T45" fmla="*/ 221 h 265"/>
                  <a:gd name="T46" fmla="*/ 178 w 286"/>
                  <a:gd name="T47" fmla="*/ 206 h 265"/>
                  <a:gd name="T48" fmla="*/ 178 w 286"/>
                  <a:gd name="T49" fmla="*/ 206 h 265"/>
                  <a:gd name="T50" fmla="*/ 199 w 286"/>
                  <a:gd name="T51" fmla="*/ 168 h 265"/>
                  <a:gd name="T52" fmla="*/ 199 w 286"/>
                  <a:gd name="T53" fmla="*/ 168 h 265"/>
                  <a:gd name="T54" fmla="*/ 183 w 286"/>
                  <a:gd name="T55" fmla="*/ 144 h 265"/>
                  <a:gd name="T56" fmla="*/ 183 w 286"/>
                  <a:gd name="T57" fmla="*/ 144 h 265"/>
                  <a:gd name="T58" fmla="*/ 162 w 286"/>
                  <a:gd name="T59" fmla="*/ 185 h 265"/>
                  <a:gd name="T60" fmla="*/ 162 w 286"/>
                  <a:gd name="T61" fmla="*/ 185 h 265"/>
                  <a:gd name="T62" fmla="*/ 145 w 286"/>
                  <a:gd name="T63" fmla="*/ 176 h 265"/>
                  <a:gd name="T64" fmla="*/ 145 w 286"/>
                  <a:gd name="T65" fmla="*/ 176 h 265"/>
                  <a:gd name="T66" fmla="*/ 172 w 286"/>
                  <a:gd name="T67" fmla="*/ 127 h 265"/>
                  <a:gd name="T68" fmla="*/ 172 w 286"/>
                  <a:gd name="T69" fmla="*/ 127 h 265"/>
                  <a:gd name="T70" fmla="*/ 167 w 286"/>
                  <a:gd name="T71" fmla="*/ 119 h 265"/>
                  <a:gd name="T72" fmla="*/ 167 w 286"/>
                  <a:gd name="T73" fmla="*/ 119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8 w 286"/>
                  <a:gd name="T79" fmla="*/ 133 h 265"/>
                  <a:gd name="T80" fmla="*/ 128 w 286"/>
                  <a:gd name="T81" fmla="*/ 133 h 265"/>
                  <a:gd name="T82" fmla="*/ 158 w 286"/>
                  <a:gd name="T83" fmla="*/ 104 h 265"/>
                  <a:gd name="T84" fmla="*/ 158 w 286"/>
                  <a:gd name="T85" fmla="*/ 104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50 w 286"/>
                  <a:gd name="T91" fmla="*/ 18 h 265"/>
                  <a:gd name="T92" fmla="*/ 150 w 286"/>
                  <a:gd name="T93" fmla="*/ 18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1 w 286"/>
                  <a:gd name="T99" fmla="*/ 230 h 265"/>
                  <a:gd name="T100" fmla="*/ 281 w 286"/>
                  <a:gd name="T101" fmla="*/ 230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8" y="221"/>
                      <a:pt x="222" y="221"/>
                      <a:pt x="238" y="222"/>
                    </a:cubicBezTo>
                    <a:lnTo>
                      <a:pt x="238" y="222"/>
                    </a:lnTo>
                    <a:cubicBezTo>
                      <a:pt x="229" y="210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5" y="219"/>
                      <a:pt x="193" y="219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4" y="244"/>
                      <a:pt x="23" y="261"/>
                    </a:cubicBezTo>
                    <a:lnTo>
                      <a:pt x="23" y="261"/>
                    </a:lnTo>
                    <a:cubicBezTo>
                      <a:pt x="9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6" y="198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0"/>
                      <a:pt x="121" y="98"/>
                      <a:pt x="116" y="110"/>
                    </a:cubicBezTo>
                    <a:lnTo>
                      <a:pt x="116" y="110"/>
                    </a:lnTo>
                    <a:cubicBezTo>
                      <a:pt x="99" y="152"/>
                      <a:pt x="76" y="192"/>
                      <a:pt x="50" y="228"/>
                    </a:cubicBezTo>
                    <a:lnTo>
                      <a:pt x="50" y="228"/>
                    </a:lnTo>
                    <a:cubicBezTo>
                      <a:pt x="94" y="222"/>
                      <a:pt x="137" y="219"/>
                      <a:pt x="182" y="221"/>
                    </a:cubicBezTo>
                    <a:lnTo>
                      <a:pt x="182" y="221"/>
                    </a:lnTo>
                    <a:cubicBezTo>
                      <a:pt x="176" y="218"/>
                      <a:pt x="172" y="211"/>
                      <a:pt x="178" y="206"/>
                    </a:cubicBezTo>
                    <a:lnTo>
                      <a:pt x="178" y="206"/>
                    </a:lnTo>
                    <a:cubicBezTo>
                      <a:pt x="186" y="194"/>
                      <a:pt x="193" y="181"/>
                      <a:pt x="199" y="168"/>
                    </a:cubicBezTo>
                    <a:lnTo>
                      <a:pt x="199" y="168"/>
                    </a:lnTo>
                    <a:cubicBezTo>
                      <a:pt x="193" y="160"/>
                      <a:pt x="188" y="152"/>
                      <a:pt x="183" y="144"/>
                    </a:cubicBezTo>
                    <a:lnTo>
                      <a:pt x="183" y="144"/>
                    </a:lnTo>
                    <a:cubicBezTo>
                      <a:pt x="176" y="157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0" y="186"/>
                      <a:pt x="145" y="176"/>
                    </a:cubicBezTo>
                    <a:lnTo>
                      <a:pt x="145" y="176"/>
                    </a:lnTo>
                    <a:cubicBezTo>
                      <a:pt x="151" y="159"/>
                      <a:pt x="162" y="142"/>
                      <a:pt x="172" y="127"/>
                    </a:cubicBezTo>
                    <a:lnTo>
                      <a:pt x="172" y="127"/>
                    </a:lnTo>
                    <a:cubicBezTo>
                      <a:pt x="171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39"/>
                      <a:pt x="128" y="133"/>
                    </a:cubicBezTo>
                    <a:lnTo>
                      <a:pt x="128" y="133"/>
                    </a:lnTo>
                    <a:cubicBezTo>
                      <a:pt x="138" y="123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1"/>
                      <a:pt x="132" y="58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89"/>
                      <a:pt x="214" y="125"/>
                    </a:cubicBezTo>
                    <a:lnTo>
                      <a:pt x="214" y="125"/>
                    </a:lnTo>
                    <a:cubicBezTo>
                      <a:pt x="237" y="160"/>
                      <a:pt x="259" y="194"/>
                      <a:pt x="281" y="230"/>
                    </a:cubicBezTo>
                    <a:lnTo>
                      <a:pt x="281" y="230"/>
                    </a:lnTo>
                    <a:cubicBezTo>
                      <a:pt x="285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7" name="Freeform 394">
                <a:extLst>
                  <a:ext uri="{FF2B5EF4-FFF2-40B4-BE49-F238E27FC236}">
                    <a16:creationId xmlns:a16="http://schemas.microsoft.com/office/drawing/2014/main" id="{821AB542-C2E5-984B-B882-994B7AA73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7007" y="3935320"/>
                <a:ext cx="111270" cy="127366"/>
              </a:xfrm>
              <a:custGeom>
                <a:avLst/>
                <a:gdLst>
                  <a:gd name="T0" fmla="*/ 79 w 256"/>
                  <a:gd name="T1" fmla="*/ 76 h 292"/>
                  <a:gd name="T2" fmla="*/ 79 w 256"/>
                  <a:gd name="T3" fmla="*/ 76 h 292"/>
                  <a:gd name="T4" fmla="*/ 42 w 256"/>
                  <a:gd name="T5" fmla="*/ 50 h 292"/>
                  <a:gd name="T6" fmla="*/ 42 w 256"/>
                  <a:gd name="T7" fmla="*/ 50 h 292"/>
                  <a:gd name="T8" fmla="*/ 44 w 256"/>
                  <a:gd name="T9" fmla="*/ 92 h 292"/>
                  <a:gd name="T10" fmla="*/ 44 w 256"/>
                  <a:gd name="T11" fmla="*/ 92 h 292"/>
                  <a:gd name="T12" fmla="*/ 74 w 256"/>
                  <a:gd name="T13" fmla="*/ 76 h 292"/>
                  <a:gd name="T14" fmla="*/ 74 w 256"/>
                  <a:gd name="T15" fmla="*/ 76 h 292"/>
                  <a:gd name="T16" fmla="*/ 79 w 256"/>
                  <a:gd name="T17" fmla="*/ 76 h 292"/>
                  <a:gd name="T18" fmla="*/ 34 w 256"/>
                  <a:gd name="T19" fmla="*/ 8 h 292"/>
                  <a:gd name="T20" fmla="*/ 34 w 256"/>
                  <a:gd name="T21" fmla="*/ 8 h 292"/>
                  <a:gd name="T22" fmla="*/ 242 w 256"/>
                  <a:gd name="T23" fmla="*/ 137 h 292"/>
                  <a:gd name="T24" fmla="*/ 242 w 256"/>
                  <a:gd name="T25" fmla="*/ 137 h 292"/>
                  <a:gd name="T26" fmla="*/ 241 w 256"/>
                  <a:gd name="T27" fmla="*/ 163 h 292"/>
                  <a:gd name="T28" fmla="*/ 241 w 256"/>
                  <a:gd name="T29" fmla="*/ 163 h 292"/>
                  <a:gd name="T30" fmla="*/ 91 w 256"/>
                  <a:gd name="T31" fmla="*/ 229 h 292"/>
                  <a:gd name="T32" fmla="*/ 91 w 256"/>
                  <a:gd name="T33" fmla="*/ 229 h 292"/>
                  <a:gd name="T34" fmla="*/ 79 w 256"/>
                  <a:gd name="T35" fmla="*/ 209 h 292"/>
                  <a:gd name="T36" fmla="*/ 79 w 256"/>
                  <a:gd name="T37" fmla="*/ 209 h 292"/>
                  <a:gd name="T38" fmla="*/ 201 w 256"/>
                  <a:gd name="T39" fmla="*/ 149 h 292"/>
                  <a:gd name="T40" fmla="*/ 201 w 256"/>
                  <a:gd name="T41" fmla="*/ 149 h 292"/>
                  <a:gd name="T42" fmla="*/ 88 w 256"/>
                  <a:gd name="T43" fmla="*/ 83 h 292"/>
                  <a:gd name="T44" fmla="*/ 88 w 256"/>
                  <a:gd name="T45" fmla="*/ 83 h 292"/>
                  <a:gd name="T46" fmla="*/ 83 w 256"/>
                  <a:gd name="T47" fmla="*/ 98 h 292"/>
                  <a:gd name="T48" fmla="*/ 83 w 256"/>
                  <a:gd name="T49" fmla="*/ 98 h 292"/>
                  <a:gd name="T50" fmla="*/ 44 w 256"/>
                  <a:gd name="T51" fmla="*/ 115 h 292"/>
                  <a:gd name="T52" fmla="*/ 44 w 256"/>
                  <a:gd name="T53" fmla="*/ 115 h 292"/>
                  <a:gd name="T54" fmla="*/ 44 w 256"/>
                  <a:gd name="T55" fmla="*/ 145 h 292"/>
                  <a:gd name="T56" fmla="*/ 44 w 256"/>
                  <a:gd name="T57" fmla="*/ 145 h 292"/>
                  <a:gd name="T58" fmla="*/ 84 w 256"/>
                  <a:gd name="T59" fmla="*/ 122 h 292"/>
                  <a:gd name="T60" fmla="*/ 84 w 256"/>
                  <a:gd name="T61" fmla="*/ 122 h 292"/>
                  <a:gd name="T62" fmla="*/ 92 w 256"/>
                  <a:gd name="T63" fmla="*/ 141 h 292"/>
                  <a:gd name="T64" fmla="*/ 92 w 256"/>
                  <a:gd name="T65" fmla="*/ 141 h 292"/>
                  <a:gd name="T66" fmla="*/ 44 w 256"/>
                  <a:gd name="T67" fmla="*/ 166 h 292"/>
                  <a:gd name="T68" fmla="*/ 44 w 256"/>
                  <a:gd name="T69" fmla="*/ 166 h 292"/>
                  <a:gd name="T70" fmla="*/ 42 w 256"/>
                  <a:gd name="T71" fmla="*/ 174 h 292"/>
                  <a:gd name="T72" fmla="*/ 42 w 256"/>
                  <a:gd name="T73" fmla="*/ 174 h 292"/>
                  <a:gd name="T74" fmla="*/ 79 w 256"/>
                  <a:gd name="T75" fmla="*/ 167 h 292"/>
                  <a:gd name="T76" fmla="*/ 79 w 256"/>
                  <a:gd name="T77" fmla="*/ 167 h 292"/>
                  <a:gd name="T78" fmla="*/ 83 w 256"/>
                  <a:gd name="T79" fmla="*/ 186 h 292"/>
                  <a:gd name="T80" fmla="*/ 83 w 256"/>
                  <a:gd name="T81" fmla="*/ 186 h 292"/>
                  <a:gd name="T82" fmla="*/ 42 w 256"/>
                  <a:gd name="T83" fmla="*/ 192 h 292"/>
                  <a:gd name="T84" fmla="*/ 42 w 256"/>
                  <a:gd name="T85" fmla="*/ 192 h 292"/>
                  <a:gd name="T86" fmla="*/ 34 w 256"/>
                  <a:gd name="T87" fmla="*/ 270 h 292"/>
                  <a:gd name="T88" fmla="*/ 34 w 256"/>
                  <a:gd name="T89" fmla="*/ 270 h 292"/>
                  <a:gd name="T90" fmla="*/ 0 w 256"/>
                  <a:gd name="T91" fmla="*/ 267 h 292"/>
                  <a:gd name="T92" fmla="*/ 0 w 256"/>
                  <a:gd name="T93" fmla="*/ 267 h 292"/>
                  <a:gd name="T94" fmla="*/ 7 w 256"/>
                  <a:gd name="T95" fmla="*/ 142 h 292"/>
                  <a:gd name="T96" fmla="*/ 7 w 256"/>
                  <a:gd name="T97" fmla="*/ 142 h 292"/>
                  <a:gd name="T98" fmla="*/ 11 w 256"/>
                  <a:gd name="T99" fmla="*/ 19 h 292"/>
                  <a:gd name="T100" fmla="*/ 11 w 256"/>
                  <a:gd name="T101" fmla="*/ 19 h 292"/>
                  <a:gd name="T102" fmla="*/ 34 w 256"/>
                  <a:gd name="T103" fmla="*/ 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2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9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8"/>
                      <a:pt x="44" y="92"/>
                    </a:cubicBezTo>
                    <a:lnTo>
                      <a:pt x="44" y="92"/>
                    </a:lnTo>
                    <a:cubicBezTo>
                      <a:pt x="53" y="86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2" y="137"/>
                    </a:cubicBezTo>
                    <a:lnTo>
                      <a:pt x="242" y="137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6"/>
                      <a:pt x="137" y="199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70" y="217"/>
                      <a:pt x="79" y="209"/>
                    </a:cubicBezTo>
                    <a:lnTo>
                      <a:pt x="79" y="209"/>
                    </a:lnTo>
                    <a:cubicBezTo>
                      <a:pt x="117" y="184"/>
                      <a:pt x="158" y="166"/>
                      <a:pt x="201" y="149"/>
                    </a:cubicBezTo>
                    <a:lnTo>
                      <a:pt x="201" y="149"/>
                    </a:lnTo>
                    <a:cubicBezTo>
                      <a:pt x="162" y="132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5"/>
                      <a:pt x="83" y="98"/>
                    </a:cubicBezTo>
                    <a:lnTo>
                      <a:pt x="83" y="98"/>
                    </a:lnTo>
                    <a:cubicBezTo>
                      <a:pt x="70" y="101"/>
                      <a:pt x="57" y="108"/>
                      <a:pt x="44" y="115"/>
                    </a:cubicBezTo>
                    <a:lnTo>
                      <a:pt x="44" y="115"/>
                    </a:lnTo>
                    <a:cubicBezTo>
                      <a:pt x="44" y="125"/>
                      <a:pt x="44" y="134"/>
                      <a:pt x="44" y="145"/>
                    </a:cubicBezTo>
                    <a:lnTo>
                      <a:pt x="44" y="145"/>
                    </a:lnTo>
                    <a:cubicBezTo>
                      <a:pt x="57" y="137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6"/>
                      <a:pt x="104" y="133"/>
                      <a:pt x="92" y="141"/>
                    </a:cubicBezTo>
                    <a:lnTo>
                      <a:pt x="92" y="141"/>
                    </a:lnTo>
                    <a:cubicBezTo>
                      <a:pt x="78" y="150"/>
                      <a:pt x="61" y="158"/>
                      <a:pt x="44" y="166"/>
                    </a:cubicBezTo>
                    <a:lnTo>
                      <a:pt x="44" y="166"/>
                    </a:lnTo>
                    <a:cubicBezTo>
                      <a:pt x="44" y="167"/>
                      <a:pt x="44" y="171"/>
                      <a:pt x="42" y="174"/>
                    </a:cubicBezTo>
                    <a:lnTo>
                      <a:pt x="42" y="174"/>
                    </a:lnTo>
                    <a:cubicBezTo>
                      <a:pt x="55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6"/>
                      <a:pt x="94" y="184"/>
                      <a:pt x="83" y="186"/>
                    </a:cubicBezTo>
                    <a:lnTo>
                      <a:pt x="83" y="186"/>
                    </a:lnTo>
                    <a:cubicBezTo>
                      <a:pt x="69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3"/>
                      <a:pt x="34" y="270"/>
                    </a:cubicBezTo>
                    <a:lnTo>
                      <a:pt x="34" y="270"/>
                    </a:lnTo>
                    <a:cubicBezTo>
                      <a:pt x="31" y="291"/>
                      <a:pt x="0" y="288"/>
                      <a:pt x="0" y="267"/>
                    </a:cubicBezTo>
                    <a:lnTo>
                      <a:pt x="0" y="267"/>
                    </a:lnTo>
                    <a:cubicBezTo>
                      <a:pt x="0" y="225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1"/>
                      <a:pt x="11" y="19"/>
                    </a:cubicBezTo>
                    <a:lnTo>
                      <a:pt x="11" y="19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8" name="Freeform 395">
                <a:extLst>
                  <a:ext uri="{FF2B5EF4-FFF2-40B4-BE49-F238E27FC236}">
                    <a16:creationId xmlns:a16="http://schemas.microsoft.com/office/drawing/2014/main" id="{D4C2B314-5577-2A4F-93B5-53996A87C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1787" y="3939711"/>
                <a:ext cx="124447" cy="117119"/>
              </a:xfrm>
              <a:custGeom>
                <a:avLst/>
                <a:gdLst>
                  <a:gd name="T0" fmla="*/ 94 w 287"/>
                  <a:gd name="T1" fmla="*/ 47 h 268"/>
                  <a:gd name="T2" fmla="*/ 94 w 287"/>
                  <a:gd name="T3" fmla="*/ 47 h 268"/>
                  <a:gd name="T4" fmla="*/ 50 w 287"/>
                  <a:gd name="T5" fmla="*/ 46 h 268"/>
                  <a:gd name="T6" fmla="*/ 50 w 287"/>
                  <a:gd name="T7" fmla="*/ 46 h 268"/>
                  <a:gd name="T8" fmla="*/ 75 w 287"/>
                  <a:gd name="T9" fmla="*/ 80 h 268"/>
                  <a:gd name="T10" fmla="*/ 75 w 287"/>
                  <a:gd name="T11" fmla="*/ 80 h 268"/>
                  <a:gd name="T12" fmla="*/ 90 w 287"/>
                  <a:gd name="T13" fmla="*/ 50 h 268"/>
                  <a:gd name="T14" fmla="*/ 90 w 287"/>
                  <a:gd name="T15" fmla="*/ 50 h 268"/>
                  <a:gd name="T16" fmla="*/ 94 w 287"/>
                  <a:gd name="T17" fmla="*/ 47 h 268"/>
                  <a:gd name="T18" fmla="*/ 18 w 287"/>
                  <a:gd name="T19" fmla="*/ 17 h 268"/>
                  <a:gd name="T20" fmla="*/ 18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1 w 287"/>
                  <a:gd name="T31" fmla="*/ 164 h 268"/>
                  <a:gd name="T32" fmla="*/ 191 w 287"/>
                  <a:gd name="T33" fmla="*/ 164 h 268"/>
                  <a:gd name="T34" fmla="*/ 172 w 287"/>
                  <a:gd name="T35" fmla="*/ 156 h 268"/>
                  <a:gd name="T36" fmla="*/ 172 w 287"/>
                  <a:gd name="T37" fmla="*/ 156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7 h 268"/>
                  <a:gd name="T44" fmla="*/ 106 w 287"/>
                  <a:gd name="T45" fmla="*/ 47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8 w 287"/>
                  <a:gd name="T51" fmla="*/ 99 h 268"/>
                  <a:gd name="T52" fmla="*/ 88 w 287"/>
                  <a:gd name="T53" fmla="*/ 99 h 268"/>
                  <a:gd name="T54" fmla="*/ 105 w 287"/>
                  <a:gd name="T55" fmla="*/ 124 h 268"/>
                  <a:gd name="T56" fmla="*/ 105 w 287"/>
                  <a:gd name="T57" fmla="*/ 124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0 w 287"/>
                  <a:gd name="T71" fmla="*/ 147 h 268"/>
                  <a:gd name="T72" fmla="*/ 120 w 287"/>
                  <a:gd name="T73" fmla="*/ 147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0 w 287"/>
                  <a:gd name="T79" fmla="*/ 134 h 268"/>
                  <a:gd name="T80" fmla="*/ 160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8 w 287"/>
                  <a:gd name="T87" fmla="*/ 231 h 268"/>
                  <a:gd name="T88" fmla="*/ 168 w 287"/>
                  <a:gd name="T89" fmla="*/ 231 h 268"/>
                  <a:gd name="T90" fmla="*/ 140 w 287"/>
                  <a:gd name="T91" fmla="*/ 248 h 268"/>
                  <a:gd name="T92" fmla="*/ 140 w 287"/>
                  <a:gd name="T93" fmla="*/ 248 h 268"/>
                  <a:gd name="T94" fmla="*/ 73 w 287"/>
                  <a:gd name="T95" fmla="*/ 143 h 268"/>
                  <a:gd name="T96" fmla="*/ 73 w 287"/>
                  <a:gd name="T97" fmla="*/ 143 h 268"/>
                  <a:gd name="T98" fmla="*/ 5 w 287"/>
                  <a:gd name="T99" fmla="*/ 40 h 268"/>
                  <a:gd name="T100" fmla="*/ 5 w 287"/>
                  <a:gd name="T101" fmla="*/ 40 h 268"/>
                  <a:gd name="T102" fmla="*/ 18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50" y="46"/>
                    </a:cubicBezTo>
                    <a:lnTo>
                      <a:pt x="50" y="46"/>
                    </a:lnTo>
                    <a:cubicBezTo>
                      <a:pt x="57" y="58"/>
                      <a:pt x="67" y="68"/>
                      <a:pt x="75" y="80"/>
                    </a:cubicBezTo>
                    <a:lnTo>
                      <a:pt x="75" y="80"/>
                    </a:lnTo>
                    <a:cubicBezTo>
                      <a:pt x="78" y="70"/>
                      <a:pt x="84" y="59"/>
                      <a:pt x="90" y="50"/>
                    </a:cubicBezTo>
                    <a:lnTo>
                      <a:pt x="90" y="50"/>
                    </a:lnTo>
                    <a:cubicBezTo>
                      <a:pt x="92" y="49"/>
                      <a:pt x="93" y="49"/>
                      <a:pt x="94" y="47"/>
                    </a:cubicBezTo>
                    <a:close/>
                    <a:moveTo>
                      <a:pt x="18" y="17"/>
                    </a:moveTo>
                    <a:lnTo>
                      <a:pt x="18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1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6" y="176"/>
                      <a:pt x="168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7"/>
                    </a:cubicBezTo>
                    <a:lnTo>
                      <a:pt x="236" y="37"/>
                    </a:lnTo>
                    <a:cubicBezTo>
                      <a:pt x="193" y="45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50"/>
                      <a:pt x="114" y="55"/>
                      <a:pt x="110" y="62"/>
                    </a:cubicBezTo>
                    <a:lnTo>
                      <a:pt x="110" y="62"/>
                    </a:lnTo>
                    <a:cubicBezTo>
                      <a:pt x="101" y="72"/>
                      <a:pt x="93" y="86"/>
                      <a:pt x="88" y="99"/>
                    </a:cubicBezTo>
                    <a:lnTo>
                      <a:pt x="88" y="99"/>
                    </a:lnTo>
                    <a:cubicBezTo>
                      <a:pt x="93" y="107"/>
                      <a:pt x="99" y="114"/>
                      <a:pt x="105" y="124"/>
                    </a:cubicBezTo>
                    <a:lnTo>
                      <a:pt x="105" y="124"/>
                    </a:lnTo>
                    <a:cubicBezTo>
                      <a:pt x="111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1" y="70"/>
                      <a:pt x="147" y="80"/>
                      <a:pt x="143" y="91"/>
                    </a:cubicBezTo>
                    <a:lnTo>
                      <a:pt x="143" y="91"/>
                    </a:lnTo>
                    <a:cubicBezTo>
                      <a:pt x="136" y="109"/>
                      <a:pt x="126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69" y="128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4" y="185"/>
                      <a:pt x="157" y="208"/>
                      <a:pt x="168" y="231"/>
                    </a:cubicBezTo>
                    <a:lnTo>
                      <a:pt x="168" y="231"/>
                    </a:lnTo>
                    <a:cubicBezTo>
                      <a:pt x="178" y="250"/>
                      <a:pt x="152" y="267"/>
                      <a:pt x="140" y="248"/>
                    </a:cubicBezTo>
                    <a:lnTo>
                      <a:pt x="140" y="248"/>
                    </a:lnTo>
                    <a:cubicBezTo>
                      <a:pt x="115" y="214"/>
                      <a:pt x="96" y="177"/>
                      <a:pt x="73" y="143"/>
                    </a:cubicBezTo>
                    <a:lnTo>
                      <a:pt x="73" y="143"/>
                    </a:lnTo>
                    <a:cubicBezTo>
                      <a:pt x="51" y="109"/>
                      <a:pt x="27" y="74"/>
                      <a:pt x="5" y="40"/>
                    </a:cubicBezTo>
                    <a:lnTo>
                      <a:pt x="5" y="40"/>
                    </a:lnTo>
                    <a:cubicBezTo>
                      <a:pt x="0" y="30"/>
                      <a:pt x="7" y="16"/>
                      <a:pt x="18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9" name="Freeform 396">
                <a:extLst>
                  <a:ext uri="{FF2B5EF4-FFF2-40B4-BE49-F238E27FC236}">
                    <a16:creationId xmlns:a16="http://schemas.microsoft.com/office/drawing/2014/main" id="{F4C47EF3-CB72-1F4F-8284-FDCD5D0DE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3888" y="3932392"/>
                <a:ext cx="121519" cy="12443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4 w 277"/>
                  <a:gd name="T5" fmla="*/ 233 h 285"/>
                  <a:gd name="T6" fmla="*/ 64 w 277"/>
                  <a:gd name="T7" fmla="*/ 233 h 285"/>
                  <a:gd name="T8" fmla="*/ 96 w 277"/>
                  <a:gd name="T9" fmla="*/ 205 h 285"/>
                  <a:gd name="T10" fmla="*/ 96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0 w 277"/>
                  <a:gd name="T31" fmla="*/ 82 h 285"/>
                  <a:gd name="T32" fmla="*/ 170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8 h 285"/>
                  <a:gd name="T40" fmla="*/ 39 w 277"/>
                  <a:gd name="T41" fmla="*/ 48 h 285"/>
                  <a:gd name="T42" fmla="*/ 60 w 277"/>
                  <a:gd name="T43" fmla="*/ 178 h 285"/>
                  <a:gd name="T44" fmla="*/ 60 w 277"/>
                  <a:gd name="T45" fmla="*/ 178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2 w 277"/>
                  <a:gd name="T67" fmla="*/ 158 h 285"/>
                  <a:gd name="T68" fmla="*/ 152 w 277"/>
                  <a:gd name="T69" fmla="*/ 158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3 w 277"/>
                  <a:gd name="T83" fmla="*/ 142 h 285"/>
                  <a:gd name="T84" fmla="*/ 173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7 w 277"/>
                  <a:gd name="T91" fmla="*/ 127 h 285"/>
                  <a:gd name="T92" fmla="*/ 257 w 277"/>
                  <a:gd name="T93" fmla="*/ 127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0 w 277"/>
                  <a:gd name="T99" fmla="*/ 278 h 285"/>
                  <a:gd name="T100" fmla="*/ 60 w 277"/>
                  <a:gd name="T101" fmla="*/ 278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3"/>
                      <a:pt x="64" y="219"/>
                      <a:pt x="64" y="233"/>
                    </a:cubicBezTo>
                    <a:lnTo>
                      <a:pt x="64" y="233"/>
                    </a:lnTo>
                    <a:cubicBezTo>
                      <a:pt x="75" y="224"/>
                      <a:pt x="85" y="215"/>
                      <a:pt x="96" y="205"/>
                    </a:cubicBezTo>
                    <a:lnTo>
                      <a:pt x="96" y="205"/>
                    </a:lnTo>
                    <a:cubicBezTo>
                      <a:pt x="85" y="203"/>
                      <a:pt x="75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1" y="190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7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8" y="41"/>
                      <a:pt x="118" y="65"/>
                      <a:pt x="170" y="82"/>
                    </a:cubicBezTo>
                    <a:lnTo>
                      <a:pt x="170" y="82"/>
                    </a:lnTo>
                    <a:cubicBezTo>
                      <a:pt x="181" y="84"/>
                      <a:pt x="176" y="106"/>
                      <a:pt x="164" y="103"/>
                    </a:cubicBezTo>
                    <a:lnTo>
                      <a:pt x="164" y="103"/>
                    </a:lnTo>
                    <a:cubicBezTo>
                      <a:pt x="119" y="90"/>
                      <a:pt x="78" y="70"/>
                      <a:pt x="39" y="48"/>
                    </a:cubicBezTo>
                    <a:lnTo>
                      <a:pt x="39" y="48"/>
                    </a:lnTo>
                    <a:cubicBezTo>
                      <a:pt x="51" y="90"/>
                      <a:pt x="56" y="134"/>
                      <a:pt x="60" y="178"/>
                    </a:cubicBezTo>
                    <a:lnTo>
                      <a:pt x="60" y="178"/>
                    </a:lnTo>
                    <a:cubicBezTo>
                      <a:pt x="63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6" y="179"/>
                      <a:pt x="99" y="186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8" y="178"/>
                      <a:pt x="136" y="171"/>
                    </a:cubicBezTo>
                    <a:lnTo>
                      <a:pt x="136" y="171"/>
                    </a:lnTo>
                    <a:cubicBezTo>
                      <a:pt x="121" y="166"/>
                      <a:pt x="107" y="161"/>
                      <a:pt x="93" y="154"/>
                    </a:cubicBezTo>
                    <a:lnTo>
                      <a:pt x="93" y="154"/>
                    </a:lnTo>
                    <a:cubicBezTo>
                      <a:pt x="80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6" y="150"/>
                      <a:pt x="152" y="158"/>
                    </a:cubicBezTo>
                    <a:lnTo>
                      <a:pt x="152" y="158"/>
                    </a:lnTo>
                    <a:cubicBezTo>
                      <a:pt x="155" y="157"/>
                      <a:pt x="157" y="155"/>
                      <a:pt x="159" y="154"/>
                    </a:cubicBezTo>
                    <a:lnTo>
                      <a:pt x="159" y="154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4" y="107"/>
                      <a:pt x="143" y="116"/>
                    </a:cubicBezTo>
                    <a:lnTo>
                      <a:pt x="143" y="116"/>
                    </a:lnTo>
                    <a:cubicBezTo>
                      <a:pt x="152" y="125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4" y="127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7" y="127"/>
                    </a:cubicBezTo>
                    <a:lnTo>
                      <a:pt x="257" y="127"/>
                    </a:lnTo>
                    <a:cubicBezTo>
                      <a:pt x="226" y="153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3"/>
                      <a:pt x="60" y="278"/>
                    </a:cubicBezTo>
                    <a:lnTo>
                      <a:pt x="60" y="278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0" name="Freeform 397">
                <a:extLst>
                  <a:ext uri="{FF2B5EF4-FFF2-40B4-BE49-F238E27FC236}">
                    <a16:creationId xmlns:a16="http://schemas.microsoft.com/office/drawing/2014/main" id="{6EF3FF71-812C-1B42-B7D0-D327842EC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2233" y="3929464"/>
                <a:ext cx="117126" cy="127366"/>
              </a:xfrm>
              <a:custGeom>
                <a:avLst/>
                <a:gdLst>
                  <a:gd name="T0" fmla="*/ 168 w 269"/>
                  <a:gd name="T1" fmla="*/ 208 h 291"/>
                  <a:gd name="T2" fmla="*/ 168 w 269"/>
                  <a:gd name="T3" fmla="*/ 208 h 291"/>
                  <a:gd name="T4" fmla="*/ 202 w 269"/>
                  <a:gd name="T5" fmla="*/ 240 h 291"/>
                  <a:gd name="T6" fmla="*/ 202 w 269"/>
                  <a:gd name="T7" fmla="*/ 240 h 291"/>
                  <a:gd name="T8" fmla="*/ 203 w 269"/>
                  <a:gd name="T9" fmla="*/ 198 h 291"/>
                  <a:gd name="T10" fmla="*/ 203 w 269"/>
                  <a:gd name="T11" fmla="*/ 198 h 291"/>
                  <a:gd name="T12" fmla="*/ 173 w 269"/>
                  <a:gd name="T13" fmla="*/ 209 h 291"/>
                  <a:gd name="T14" fmla="*/ 173 w 269"/>
                  <a:gd name="T15" fmla="*/ 209 h 291"/>
                  <a:gd name="T16" fmla="*/ 168 w 269"/>
                  <a:gd name="T17" fmla="*/ 208 h 291"/>
                  <a:gd name="T18" fmla="*/ 206 w 269"/>
                  <a:gd name="T19" fmla="*/ 282 h 291"/>
                  <a:gd name="T20" fmla="*/ 206 w 269"/>
                  <a:gd name="T21" fmla="*/ 282 h 291"/>
                  <a:gd name="T22" fmla="*/ 11 w 269"/>
                  <a:gd name="T23" fmla="*/ 132 h 291"/>
                  <a:gd name="T24" fmla="*/ 11 w 269"/>
                  <a:gd name="T25" fmla="*/ 132 h 291"/>
                  <a:gd name="T26" fmla="*/ 15 w 269"/>
                  <a:gd name="T27" fmla="*/ 107 h 291"/>
                  <a:gd name="T28" fmla="*/ 15 w 269"/>
                  <a:gd name="T29" fmla="*/ 107 h 291"/>
                  <a:gd name="T30" fmla="*/ 170 w 269"/>
                  <a:gd name="T31" fmla="*/ 57 h 291"/>
                  <a:gd name="T32" fmla="*/ 170 w 269"/>
                  <a:gd name="T33" fmla="*/ 57 h 291"/>
                  <a:gd name="T34" fmla="*/ 180 w 269"/>
                  <a:gd name="T35" fmla="*/ 75 h 291"/>
                  <a:gd name="T36" fmla="*/ 180 w 269"/>
                  <a:gd name="T37" fmla="*/ 75 h 291"/>
                  <a:gd name="T38" fmla="*/ 53 w 269"/>
                  <a:gd name="T39" fmla="*/ 125 h 291"/>
                  <a:gd name="T40" fmla="*/ 53 w 269"/>
                  <a:gd name="T41" fmla="*/ 125 h 291"/>
                  <a:gd name="T42" fmla="*/ 159 w 269"/>
                  <a:gd name="T43" fmla="*/ 201 h 291"/>
                  <a:gd name="T44" fmla="*/ 159 w 269"/>
                  <a:gd name="T45" fmla="*/ 201 h 291"/>
                  <a:gd name="T46" fmla="*/ 165 w 269"/>
                  <a:gd name="T47" fmla="*/ 188 h 291"/>
                  <a:gd name="T48" fmla="*/ 165 w 269"/>
                  <a:gd name="T49" fmla="*/ 188 h 291"/>
                  <a:gd name="T50" fmla="*/ 206 w 269"/>
                  <a:gd name="T51" fmla="*/ 174 h 291"/>
                  <a:gd name="T52" fmla="*/ 206 w 269"/>
                  <a:gd name="T53" fmla="*/ 174 h 291"/>
                  <a:gd name="T54" fmla="*/ 210 w 269"/>
                  <a:gd name="T55" fmla="*/ 145 h 291"/>
                  <a:gd name="T56" fmla="*/ 210 w 269"/>
                  <a:gd name="T57" fmla="*/ 145 h 291"/>
                  <a:gd name="T58" fmla="*/ 166 w 269"/>
                  <a:gd name="T59" fmla="*/ 163 h 291"/>
                  <a:gd name="T60" fmla="*/ 166 w 269"/>
                  <a:gd name="T61" fmla="*/ 163 h 291"/>
                  <a:gd name="T62" fmla="*/ 160 w 269"/>
                  <a:gd name="T63" fmla="*/ 145 h 291"/>
                  <a:gd name="T64" fmla="*/ 160 w 269"/>
                  <a:gd name="T65" fmla="*/ 145 h 291"/>
                  <a:gd name="T66" fmla="*/ 211 w 269"/>
                  <a:gd name="T67" fmla="*/ 125 h 291"/>
                  <a:gd name="T68" fmla="*/ 211 w 269"/>
                  <a:gd name="T69" fmla="*/ 125 h 291"/>
                  <a:gd name="T70" fmla="*/ 214 w 269"/>
                  <a:gd name="T71" fmla="*/ 116 h 291"/>
                  <a:gd name="T72" fmla="*/ 214 w 269"/>
                  <a:gd name="T73" fmla="*/ 116 h 291"/>
                  <a:gd name="T74" fmla="*/ 176 w 269"/>
                  <a:gd name="T75" fmla="*/ 120 h 291"/>
                  <a:gd name="T76" fmla="*/ 176 w 269"/>
                  <a:gd name="T77" fmla="*/ 120 h 291"/>
                  <a:gd name="T78" fmla="*/ 174 w 269"/>
                  <a:gd name="T79" fmla="*/ 100 h 291"/>
                  <a:gd name="T80" fmla="*/ 174 w 269"/>
                  <a:gd name="T81" fmla="*/ 100 h 291"/>
                  <a:gd name="T82" fmla="*/ 215 w 269"/>
                  <a:gd name="T83" fmla="*/ 98 h 291"/>
                  <a:gd name="T84" fmla="*/ 215 w 269"/>
                  <a:gd name="T85" fmla="*/ 98 h 291"/>
                  <a:gd name="T86" fmla="*/ 232 w 269"/>
                  <a:gd name="T87" fmla="*/ 21 h 291"/>
                  <a:gd name="T88" fmla="*/ 232 w 269"/>
                  <a:gd name="T89" fmla="*/ 21 h 291"/>
                  <a:gd name="T90" fmla="*/ 265 w 269"/>
                  <a:gd name="T91" fmla="*/ 28 h 291"/>
                  <a:gd name="T92" fmla="*/ 265 w 269"/>
                  <a:gd name="T93" fmla="*/ 28 h 291"/>
                  <a:gd name="T94" fmla="*/ 247 w 269"/>
                  <a:gd name="T95" fmla="*/ 150 h 291"/>
                  <a:gd name="T96" fmla="*/ 247 w 269"/>
                  <a:gd name="T97" fmla="*/ 150 h 291"/>
                  <a:gd name="T98" fmla="*/ 230 w 269"/>
                  <a:gd name="T99" fmla="*/ 274 h 291"/>
                  <a:gd name="T100" fmla="*/ 230 w 269"/>
                  <a:gd name="T101" fmla="*/ 274 h 291"/>
                  <a:gd name="T102" fmla="*/ 206 w 269"/>
                  <a:gd name="T103" fmla="*/ 28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1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78" y="219"/>
                      <a:pt x="190" y="229"/>
                      <a:pt x="202" y="240"/>
                    </a:cubicBezTo>
                    <a:lnTo>
                      <a:pt x="202" y="240"/>
                    </a:lnTo>
                    <a:cubicBezTo>
                      <a:pt x="202" y="226"/>
                      <a:pt x="203" y="211"/>
                      <a:pt x="203" y="198"/>
                    </a:cubicBezTo>
                    <a:lnTo>
                      <a:pt x="203" y="198"/>
                    </a:lnTo>
                    <a:cubicBezTo>
                      <a:pt x="194" y="203"/>
                      <a:pt x="184" y="207"/>
                      <a:pt x="173" y="209"/>
                    </a:cubicBezTo>
                    <a:lnTo>
                      <a:pt x="173" y="209"/>
                    </a:lnTo>
                    <a:cubicBezTo>
                      <a:pt x="170" y="209"/>
                      <a:pt x="169" y="209"/>
                      <a:pt x="168" y="208"/>
                    </a:cubicBezTo>
                    <a:close/>
                    <a:moveTo>
                      <a:pt x="206" y="282"/>
                    </a:moveTo>
                    <a:lnTo>
                      <a:pt x="206" y="282"/>
                    </a:lnTo>
                    <a:cubicBezTo>
                      <a:pt x="144" y="226"/>
                      <a:pt x="84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69" y="99"/>
                      <a:pt x="122" y="82"/>
                      <a:pt x="170" y="57"/>
                    </a:cubicBezTo>
                    <a:lnTo>
                      <a:pt x="170" y="57"/>
                    </a:lnTo>
                    <a:cubicBezTo>
                      <a:pt x="182" y="52"/>
                      <a:pt x="190" y="70"/>
                      <a:pt x="180" y="75"/>
                    </a:cubicBezTo>
                    <a:lnTo>
                      <a:pt x="180" y="75"/>
                    </a:lnTo>
                    <a:cubicBezTo>
                      <a:pt x="140" y="98"/>
                      <a:pt x="97" y="113"/>
                      <a:pt x="53" y="125"/>
                    </a:cubicBezTo>
                    <a:lnTo>
                      <a:pt x="53" y="125"/>
                    </a:lnTo>
                    <a:cubicBezTo>
                      <a:pt x="90" y="148"/>
                      <a:pt x="126" y="174"/>
                      <a:pt x="159" y="201"/>
                    </a:cubicBezTo>
                    <a:lnTo>
                      <a:pt x="159" y="201"/>
                    </a:lnTo>
                    <a:cubicBezTo>
                      <a:pt x="157" y="196"/>
                      <a:pt x="157" y="191"/>
                      <a:pt x="165" y="188"/>
                    </a:cubicBezTo>
                    <a:lnTo>
                      <a:pt x="165" y="188"/>
                    </a:lnTo>
                    <a:cubicBezTo>
                      <a:pt x="180" y="184"/>
                      <a:pt x="193" y="180"/>
                      <a:pt x="206" y="174"/>
                    </a:cubicBezTo>
                    <a:lnTo>
                      <a:pt x="206" y="174"/>
                    </a:lnTo>
                    <a:cubicBezTo>
                      <a:pt x="207" y="165"/>
                      <a:pt x="208" y="154"/>
                      <a:pt x="210" y="145"/>
                    </a:cubicBezTo>
                    <a:lnTo>
                      <a:pt x="210" y="145"/>
                    </a:lnTo>
                    <a:cubicBezTo>
                      <a:pt x="195" y="152"/>
                      <a:pt x="181" y="157"/>
                      <a:pt x="166" y="163"/>
                    </a:cubicBezTo>
                    <a:lnTo>
                      <a:pt x="166" y="163"/>
                    </a:lnTo>
                    <a:cubicBezTo>
                      <a:pt x="155" y="167"/>
                      <a:pt x="148" y="150"/>
                      <a:pt x="160" y="145"/>
                    </a:cubicBezTo>
                    <a:lnTo>
                      <a:pt x="160" y="145"/>
                    </a:lnTo>
                    <a:cubicBezTo>
                      <a:pt x="176" y="136"/>
                      <a:pt x="194" y="131"/>
                      <a:pt x="211" y="125"/>
                    </a:cubicBezTo>
                    <a:lnTo>
                      <a:pt x="211" y="125"/>
                    </a:lnTo>
                    <a:cubicBezTo>
                      <a:pt x="211" y="121"/>
                      <a:pt x="212" y="119"/>
                      <a:pt x="214" y="116"/>
                    </a:cubicBezTo>
                    <a:lnTo>
                      <a:pt x="214" y="116"/>
                    </a:lnTo>
                    <a:cubicBezTo>
                      <a:pt x="201" y="117"/>
                      <a:pt x="189" y="120"/>
                      <a:pt x="176" y="120"/>
                    </a:cubicBezTo>
                    <a:lnTo>
                      <a:pt x="176" y="120"/>
                    </a:lnTo>
                    <a:cubicBezTo>
                      <a:pt x="165" y="120"/>
                      <a:pt x="162" y="100"/>
                      <a:pt x="174" y="100"/>
                    </a:cubicBezTo>
                    <a:lnTo>
                      <a:pt x="174" y="100"/>
                    </a:lnTo>
                    <a:cubicBezTo>
                      <a:pt x="189" y="100"/>
                      <a:pt x="202" y="100"/>
                      <a:pt x="215" y="98"/>
                    </a:cubicBezTo>
                    <a:lnTo>
                      <a:pt x="215" y="98"/>
                    </a:lnTo>
                    <a:cubicBezTo>
                      <a:pt x="220" y="73"/>
                      <a:pt x="224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6"/>
                      <a:pt x="265" y="28"/>
                    </a:cubicBezTo>
                    <a:lnTo>
                      <a:pt x="265" y="28"/>
                    </a:lnTo>
                    <a:cubicBezTo>
                      <a:pt x="260" y="69"/>
                      <a:pt x="252" y="110"/>
                      <a:pt x="247" y="150"/>
                    </a:cubicBezTo>
                    <a:lnTo>
                      <a:pt x="247" y="150"/>
                    </a:lnTo>
                    <a:cubicBezTo>
                      <a:pt x="240" y="191"/>
                      <a:pt x="235" y="233"/>
                      <a:pt x="230" y="274"/>
                    </a:cubicBezTo>
                    <a:lnTo>
                      <a:pt x="230" y="274"/>
                    </a:lnTo>
                    <a:cubicBezTo>
                      <a:pt x="228" y="284"/>
                      <a:pt x="214" y="290"/>
                      <a:pt x="206" y="282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1" name="Freeform 398">
                <a:extLst>
                  <a:ext uri="{FF2B5EF4-FFF2-40B4-BE49-F238E27FC236}">
                    <a16:creationId xmlns:a16="http://schemas.microsoft.com/office/drawing/2014/main" id="{B1A09BDB-FF7B-AF4F-8E5B-C2225CDFE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0440" y="3929464"/>
                <a:ext cx="118590" cy="127366"/>
              </a:xfrm>
              <a:custGeom>
                <a:avLst/>
                <a:gdLst>
                  <a:gd name="T0" fmla="*/ 175 w 272"/>
                  <a:gd name="T1" fmla="*/ 195 h 292"/>
                  <a:gd name="T2" fmla="*/ 175 w 272"/>
                  <a:gd name="T3" fmla="*/ 195 h 292"/>
                  <a:gd name="T4" fmla="*/ 218 w 272"/>
                  <a:gd name="T5" fmla="*/ 183 h 292"/>
                  <a:gd name="T6" fmla="*/ 218 w 272"/>
                  <a:gd name="T7" fmla="*/ 183 h 292"/>
                  <a:gd name="T8" fmla="*/ 185 w 272"/>
                  <a:gd name="T9" fmla="*/ 158 h 292"/>
                  <a:gd name="T10" fmla="*/ 185 w 272"/>
                  <a:gd name="T11" fmla="*/ 158 h 292"/>
                  <a:gd name="T12" fmla="*/ 179 w 272"/>
                  <a:gd name="T13" fmla="*/ 191 h 292"/>
                  <a:gd name="T14" fmla="*/ 179 w 272"/>
                  <a:gd name="T15" fmla="*/ 191 h 292"/>
                  <a:gd name="T16" fmla="*/ 175 w 272"/>
                  <a:gd name="T17" fmla="*/ 195 h 292"/>
                  <a:gd name="T18" fmla="*/ 256 w 272"/>
                  <a:gd name="T19" fmla="*/ 202 h 292"/>
                  <a:gd name="T20" fmla="*/ 256 w 272"/>
                  <a:gd name="T21" fmla="*/ 202 h 292"/>
                  <a:gd name="T22" fmla="*/ 25 w 272"/>
                  <a:gd name="T23" fmla="*/ 285 h 292"/>
                  <a:gd name="T24" fmla="*/ 25 w 272"/>
                  <a:gd name="T25" fmla="*/ 285 h 292"/>
                  <a:gd name="T26" fmla="*/ 7 w 272"/>
                  <a:gd name="T27" fmla="*/ 267 h 292"/>
                  <a:gd name="T28" fmla="*/ 7 w 272"/>
                  <a:gd name="T29" fmla="*/ 267 h 292"/>
                  <a:gd name="T30" fmla="*/ 49 w 272"/>
                  <a:gd name="T31" fmla="*/ 109 h 292"/>
                  <a:gd name="T32" fmla="*/ 49 w 272"/>
                  <a:gd name="T33" fmla="*/ 109 h 292"/>
                  <a:gd name="T34" fmla="*/ 70 w 272"/>
                  <a:gd name="T35" fmla="*/ 112 h 292"/>
                  <a:gd name="T36" fmla="*/ 70 w 272"/>
                  <a:gd name="T37" fmla="*/ 112 h 292"/>
                  <a:gd name="T38" fmla="*/ 42 w 272"/>
                  <a:gd name="T39" fmla="*/ 245 h 292"/>
                  <a:gd name="T40" fmla="*/ 42 w 272"/>
                  <a:gd name="T41" fmla="*/ 245 h 292"/>
                  <a:gd name="T42" fmla="*/ 164 w 272"/>
                  <a:gd name="T43" fmla="*/ 197 h 292"/>
                  <a:gd name="T44" fmla="*/ 164 w 272"/>
                  <a:gd name="T45" fmla="*/ 197 h 292"/>
                  <a:gd name="T46" fmla="*/ 156 w 272"/>
                  <a:gd name="T47" fmla="*/ 185 h 292"/>
                  <a:gd name="T48" fmla="*/ 156 w 272"/>
                  <a:gd name="T49" fmla="*/ 185 h 292"/>
                  <a:gd name="T50" fmla="*/ 167 w 272"/>
                  <a:gd name="T51" fmla="*/ 143 h 292"/>
                  <a:gd name="T52" fmla="*/ 167 w 272"/>
                  <a:gd name="T53" fmla="*/ 143 h 292"/>
                  <a:gd name="T54" fmla="*/ 143 w 272"/>
                  <a:gd name="T55" fmla="*/ 125 h 292"/>
                  <a:gd name="T56" fmla="*/ 143 w 272"/>
                  <a:gd name="T57" fmla="*/ 125 h 292"/>
                  <a:gd name="T58" fmla="*/ 135 w 272"/>
                  <a:gd name="T59" fmla="*/ 171 h 292"/>
                  <a:gd name="T60" fmla="*/ 135 w 272"/>
                  <a:gd name="T61" fmla="*/ 171 h 292"/>
                  <a:gd name="T62" fmla="*/ 117 w 272"/>
                  <a:gd name="T63" fmla="*/ 166 h 292"/>
                  <a:gd name="T64" fmla="*/ 117 w 272"/>
                  <a:gd name="T65" fmla="*/ 166 h 292"/>
                  <a:gd name="T66" fmla="*/ 129 w 272"/>
                  <a:gd name="T67" fmla="*/ 112 h 292"/>
                  <a:gd name="T68" fmla="*/ 129 w 272"/>
                  <a:gd name="T69" fmla="*/ 112 h 292"/>
                  <a:gd name="T70" fmla="*/ 121 w 272"/>
                  <a:gd name="T71" fmla="*/ 105 h 292"/>
                  <a:gd name="T72" fmla="*/ 121 w 272"/>
                  <a:gd name="T73" fmla="*/ 105 h 292"/>
                  <a:gd name="T74" fmla="*/ 104 w 272"/>
                  <a:gd name="T75" fmla="*/ 138 h 292"/>
                  <a:gd name="T76" fmla="*/ 104 w 272"/>
                  <a:gd name="T77" fmla="*/ 138 h 292"/>
                  <a:gd name="T78" fmla="*/ 88 w 272"/>
                  <a:gd name="T79" fmla="*/ 129 h 292"/>
                  <a:gd name="T80" fmla="*/ 88 w 272"/>
                  <a:gd name="T81" fmla="*/ 129 h 292"/>
                  <a:gd name="T82" fmla="*/ 108 w 272"/>
                  <a:gd name="T83" fmla="*/ 95 h 292"/>
                  <a:gd name="T84" fmla="*/ 108 w 272"/>
                  <a:gd name="T85" fmla="*/ 95 h 292"/>
                  <a:gd name="T86" fmla="*/ 53 w 272"/>
                  <a:gd name="T87" fmla="*/ 40 h 292"/>
                  <a:gd name="T88" fmla="*/ 53 w 272"/>
                  <a:gd name="T89" fmla="*/ 40 h 292"/>
                  <a:gd name="T90" fmla="*/ 75 w 272"/>
                  <a:gd name="T91" fmla="*/ 13 h 292"/>
                  <a:gd name="T92" fmla="*/ 75 w 272"/>
                  <a:gd name="T93" fmla="*/ 13 h 292"/>
                  <a:gd name="T94" fmla="*/ 168 w 272"/>
                  <a:gd name="T95" fmla="*/ 96 h 292"/>
                  <a:gd name="T96" fmla="*/ 168 w 272"/>
                  <a:gd name="T97" fmla="*/ 96 h 292"/>
                  <a:gd name="T98" fmla="*/ 263 w 272"/>
                  <a:gd name="T99" fmla="*/ 178 h 292"/>
                  <a:gd name="T100" fmla="*/ 263 w 272"/>
                  <a:gd name="T101" fmla="*/ 178 h 292"/>
                  <a:gd name="T102" fmla="*/ 256 w 272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2">
                    <a:moveTo>
                      <a:pt x="175" y="195"/>
                    </a:moveTo>
                    <a:lnTo>
                      <a:pt x="175" y="195"/>
                    </a:lnTo>
                    <a:cubicBezTo>
                      <a:pt x="189" y="191"/>
                      <a:pt x="205" y="187"/>
                      <a:pt x="218" y="183"/>
                    </a:cubicBezTo>
                    <a:lnTo>
                      <a:pt x="218" y="183"/>
                    </a:lnTo>
                    <a:cubicBezTo>
                      <a:pt x="208" y="175"/>
                      <a:pt x="196" y="166"/>
                      <a:pt x="185" y="158"/>
                    </a:cubicBezTo>
                    <a:lnTo>
                      <a:pt x="185" y="158"/>
                    </a:lnTo>
                    <a:cubicBezTo>
                      <a:pt x="184" y="168"/>
                      <a:pt x="183" y="180"/>
                      <a:pt x="179" y="191"/>
                    </a:cubicBezTo>
                    <a:lnTo>
                      <a:pt x="179" y="191"/>
                    </a:lnTo>
                    <a:cubicBezTo>
                      <a:pt x="177" y="192"/>
                      <a:pt x="176" y="193"/>
                      <a:pt x="175" y="195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3"/>
                      <a:pt x="25" y="285"/>
                    </a:cubicBezTo>
                    <a:lnTo>
                      <a:pt x="25" y="285"/>
                    </a:lnTo>
                    <a:cubicBezTo>
                      <a:pt x="13" y="291"/>
                      <a:pt x="0" y="279"/>
                      <a:pt x="7" y="267"/>
                    </a:cubicBezTo>
                    <a:lnTo>
                      <a:pt x="7" y="267"/>
                    </a:lnTo>
                    <a:cubicBezTo>
                      <a:pt x="29" y="218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1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10"/>
                      <a:pt x="164" y="197"/>
                    </a:cubicBezTo>
                    <a:lnTo>
                      <a:pt x="164" y="197"/>
                    </a:lnTo>
                    <a:cubicBezTo>
                      <a:pt x="159" y="197"/>
                      <a:pt x="154" y="192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6" y="158"/>
                      <a:pt x="167" y="143"/>
                    </a:cubicBezTo>
                    <a:lnTo>
                      <a:pt x="167" y="143"/>
                    </a:lnTo>
                    <a:cubicBezTo>
                      <a:pt x="159" y="137"/>
                      <a:pt x="151" y="132"/>
                      <a:pt x="143" y="125"/>
                    </a:cubicBezTo>
                    <a:lnTo>
                      <a:pt x="143" y="125"/>
                    </a:lnTo>
                    <a:cubicBezTo>
                      <a:pt x="141" y="141"/>
                      <a:pt x="138" y="155"/>
                      <a:pt x="135" y="171"/>
                    </a:cubicBezTo>
                    <a:lnTo>
                      <a:pt x="135" y="171"/>
                    </a:lnTo>
                    <a:cubicBezTo>
                      <a:pt x="133" y="184"/>
                      <a:pt x="116" y="179"/>
                      <a:pt x="117" y="166"/>
                    </a:cubicBezTo>
                    <a:lnTo>
                      <a:pt x="117" y="166"/>
                    </a:lnTo>
                    <a:cubicBezTo>
                      <a:pt x="118" y="147"/>
                      <a:pt x="122" y="129"/>
                      <a:pt x="129" y="112"/>
                    </a:cubicBezTo>
                    <a:lnTo>
                      <a:pt x="129" y="112"/>
                    </a:lnTo>
                    <a:cubicBezTo>
                      <a:pt x="126" y="109"/>
                      <a:pt x="124" y="108"/>
                      <a:pt x="121" y="105"/>
                    </a:cubicBezTo>
                    <a:lnTo>
                      <a:pt x="121" y="105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9"/>
                      <a:pt x="80" y="139"/>
                      <a:pt x="88" y="129"/>
                    </a:cubicBezTo>
                    <a:lnTo>
                      <a:pt x="88" y="129"/>
                    </a:lnTo>
                    <a:cubicBezTo>
                      <a:pt x="96" y="118"/>
                      <a:pt x="102" y="107"/>
                      <a:pt x="108" y="95"/>
                    </a:cubicBezTo>
                    <a:lnTo>
                      <a:pt x="108" y="95"/>
                    </a:lnTo>
                    <a:cubicBezTo>
                      <a:pt x="88" y="76"/>
                      <a:pt x="70" y="58"/>
                      <a:pt x="53" y="40"/>
                    </a:cubicBezTo>
                    <a:lnTo>
                      <a:pt x="53" y="40"/>
                    </a:lnTo>
                    <a:cubicBezTo>
                      <a:pt x="38" y="22"/>
                      <a:pt x="58" y="0"/>
                      <a:pt x="75" y="13"/>
                    </a:cubicBezTo>
                    <a:lnTo>
                      <a:pt x="75" y="13"/>
                    </a:lnTo>
                    <a:cubicBezTo>
                      <a:pt x="106" y="40"/>
                      <a:pt x="137" y="70"/>
                      <a:pt x="168" y="96"/>
                    </a:cubicBezTo>
                    <a:lnTo>
                      <a:pt x="168" y="96"/>
                    </a:lnTo>
                    <a:cubicBezTo>
                      <a:pt x="200" y="124"/>
                      <a:pt x="231" y="150"/>
                      <a:pt x="263" y="178"/>
                    </a:cubicBezTo>
                    <a:lnTo>
                      <a:pt x="263" y="178"/>
                    </a:lnTo>
                    <a:cubicBezTo>
                      <a:pt x="271" y="184"/>
                      <a:pt x="268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2" name="Freeform 399">
                <a:extLst>
                  <a:ext uri="{FF2B5EF4-FFF2-40B4-BE49-F238E27FC236}">
                    <a16:creationId xmlns:a16="http://schemas.microsoft.com/office/drawing/2014/main" id="{9AE49AB4-8581-9142-9CBE-7095D117A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5814" y="3932392"/>
                <a:ext cx="124447" cy="114191"/>
              </a:xfrm>
              <a:custGeom>
                <a:avLst/>
                <a:gdLst>
                  <a:gd name="T0" fmla="*/ 191 w 286"/>
                  <a:gd name="T1" fmla="*/ 221 h 265"/>
                  <a:gd name="T2" fmla="*/ 191 w 286"/>
                  <a:gd name="T3" fmla="*/ 221 h 265"/>
                  <a:gd name="T4" fmla="*/ 237 w 286"/>
                  <a:gd name="T5" fmla="*/ 222 h 265"/>
                  <a:gd name="T6" fmla="*/ 237 w 286"/>
                  <a:gd name="T7" fmla="*/ 222 h 265"/>
                  <a:gd name="T8" fmla="*/ 212 w 286"/>
                  <a:gd name="T9" fmla="*/ 188 h 265"/>
                  <a:gd name="T10" fmla="*/ 212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1 w 286"/>
                  <a:gd name="T17" fmla="*/ 221 h 265"/>
                  <a:gd name="T18" fmla="*/ 267 w 286"/>
                  <a:gd name="T19" fmla="*/ 253 h 265"/>
                  <a:gd name="T20" fmla="*/ 267 w 286"/>
                  <a:gd name="T21" fmla="*/ 253 h 265"/>
                  <a:gd name="T22" fmla="*/ 21 w 286"/>
                  <a:gd name="T23" fmla="*/ 262 h 265"/>
                  <a:gd name="T24" fmla="*/ 21 w 286"/>
                  <a:gd name="T25" fmla="*/ 262 h 265"/>
                  <a:gd name="T26" fmla="*/ 8 w 286"/>
                  <a:gd name="T27" fmla="*/ 240 h 265"/>
                  <a:gd name="T28" fmla="*/ 8 w 286"/>
                  <a:gd name="T29" fmla="*/ 240 h 265"/>
                  <a:gd name="T30" fmla="*/ 96 w 286"/>
                  <a:gd name="T31" fmla="*/ 103 h 265"/>
                  <a:gd name="T32" fmla="*/ 96 w 286"/>
                  <a:gd name="T33" fmla="*/ 103 h 265"/>
                  <a:gd name="T34" fmla="*/ 116 w 286"/>
                  <a:gd name="T35" fmla="*/ 111 h 265"/>
                  <a:gd name="T36" fmla="*/ 116 w 286"/>
                  <a:gd name="T37" fmla="*/ 111 h 265"/>
                  <a:gd name="T38" fmla="*/ 50 w 286"/>
                  <a:gd name="T39" fmla="*/ 229 h 265"/>
                  <a:gd name="T40" fmla="*/ 50 w 286"/>
                  <a:gd name="T41" fmla="*/ 229 h 265"/>
                  <a:gd name="T42" fmla="*/ 180 w 286"/>
                  <a:gd name="T43" fmla="*/ 221 h 265"/>
                  <a:gd name="T44" fmla="*/ 180 w 286"/>
                  <a:gd name="T45" fmla="*/ 221 h 265"/>
                  <a:gd name="T46" fmla="*/ 176 w 286"/>
                  <a:gd name="T47" fmla="*/ 207 h 265"/>
                  <a:gd name="T48" fmla="*/ 176 w 286"/>
                  <a:gd name="T49" fmla="*/ 207 h 265"/>
                  <a:gd name="T50" fmla="*/ 198 w 286"/>
                  <a:gd name="T51" fmla="*/ 170 h 265"/>
                  <a:gd name="T52" fmla="*/ 198 w 286"/>
                  <a:gd name="T53" fmla="*/ 170 h 265"/>
                  <a:gd name="T54" fmla="*/ 183 w 286"/>
                  <a:gd name="T55" fmla="*/ 145 h 265"/>
                  <a:gd name="T56" fmla="*/ 183 w 286"/>
                  <a:gd name="T57" fmla="*/ 145 h 265"/>
                  <a:gd name="T58" fmla="*/ 160 w 286"/>
                  <a:gd name="T59" fmla="*/ 187 h 265"/>
                  <a:gd name="T60" fmla="*/ 160 w 286"/>
                  <a:gd name="T61" fmla="*/ 187 h 265"/>
                  <a:gd name="T62" fmla="*/ 143 w 286"/>
                  <a:gd name="T63" fmla="*/ 176 h 265"/>
                  <a:gd name="T64" fmla="*/ 143 w 286"/>
                  <a:gd name="T65" fmla="*/ 176 h 265"/>
                  <a:gd name="T66" fmla="*/ 171 w 286"/>
                  <a:gd name="T67" fmla="*/ 128 h 265"/>
                  <a:gd name="T68" fmla="*/ 171 w 286"/>
                  <a:gd name="T69" fmla="*/ 128 h 265"/>
                  <a:gd name="T70" fmla="*/ 166 w 286"/>
                  <a:gd name="T71" fmla="*/ 120 h 265"/>
                  <a:gd name="T72" fmla="*/ 166 w 286"/>
                  <a:gd name="T73" fmla="*/ 120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6 w 286"/>
                  <a:gd name="T79" fmla="*/ 133 h 265"/>
                  <a:gd name="T80" fmla="*/ 126 w 286"/>
                  <a:gd name="T81" fmla="*/ 133 h 265"/>
                  <a:gd name="T82" fmla="*/ 156 w 286"/>
                  <a:gd name="T83" fmla="*/ 104 h 265"/>
                  <a:gd name="T84" fmla="*/ 156 w 286"/>
                  <a:gd name="T85" fmla="*/ 104 h 265"/>
                  <a:gd name="T86" fmla="*/ 120 w 286"/>
                  <a:gd name="T87" fmla="*/ 36 h 265"/>
                  <a:gd name="T88" fmla="*/ 120 w 286"/>
                  <a:gd name="T89" fmla="*/ 36 h 265"/>
                  <a:gd name="T90" fmla="*/ 150 w 286"/>
                  <a:gd name="T91" fmla="*/ 19 h 265"/>
                  <a:gd name="T92" fmla="*/ 150 w 286"/>
                  <a:gd name="T93" fmla="*/ 19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0 w 286"/>
                  <a:gd name="T99" fmla="*/ 230 h 265"/>
                  <a:gd name="T100" fmla="*/ 280 w 286"/>
                  <a:gd name="T101" fmla="*/ 230 h 265"/>
                  <a:gd name="T102" fmla="*/ 267 w 286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6" y="221"/>
                      <a:pt x="222" y="222"/>
                      <a:pt x="237" y="222"/>
                    </a:cubicBezTo>
                    <a:lnTo>
                      <a:pt x="237" y="222"/>
                    </a:lnTo>
                    <a:cubicBezTo>
                      <a:pt x="229" y="211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3" y="219"/>
                      <a:pt x="192" y="220"/>
                      <a:pt x="191" y="221"/>
                    </a:cubicBezTo>
                    <a:close/>
                    <a:moveTo>
                      <a:pt x="267" y="253"/>
                    </a:moveTo>
                    <a:lnTo>
                      <a:pt x="267" y="253"/>
                    </a:lnTo>
                    <a:cubicBezTo>
                      <a:pt x="184" y="249"/>
                      <a:pt x="104" y="245"/>
                      <a:pt x="21" y="262"/>
                    </a:cubicBezTo>
                    <a:lnTo>
                      <a:pt x="21" y="262"/>
                    </a:lnTo>
                    <a:cubicBezTo>
                      <a:pt x="8" y="264"/>
                      <a:pt x="0" y="250"/>
                      <a:pt x="8" y="240"/>
                    </a:cubicBezTo>
                    <a:lnTo>
                      <a:pt x="8" y="240"/>
                    </a:lnTo>
                    <a:cubicBezTo>
                      <a:pt x="46" y="200"/>
                      <a:pt x="74" y="153"/>
                      <a:pt x="96" y="103"/>
                    </a:cubicBezTo>
                    <a:lnTo>
                      <a:pt x="96" y="103"/>
                    </a:lnTo>
                    <a:cubicBezTo>
                      <a:pt x="100" y="91"/>
                      <a:pt x="121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7" y="220"/>
                      <a:pt x="180" y="221"/>
                    </a:cubicBezTo>
                    <a:lnTo>
                      <a:pt x="180" y="221"/>
                    </a:lnTo>
                    <a:cubicBezTo>
                      <a:pt x="175" y="217"/>
                      <a:pt x="172" y="213"/>
                      <a:pt x="176" y="207"/>
                    </a:cubicBezTo>
                    <a:lnTo>
                      <a:pt x="176" y="207"/>
                    </a:lnTo>
                    <a:cubicBezTo>
                      <a:pt x="184" y="195"/>
                      <a:pt x="192" y="183"/>
                      <a:pt x="198" y="170"/>
                    </a:cubicBezTo>
                    <a:lnTo>
                      <a:pt x="198" y="170"/>
                    </a:lnTo>
                    <a:cubicBezTo>
                      <a:pt x="193" y="161"/>
                      <a:pt x="188" y="153"/>
                      <a:pt x="183" y="145"/>
                    </a:cubicBezTo>
                    <a:lnTo>
                      <a:pt x="183" y="145"/>
                    </a:lnTo>
                    <a:cubicBezTo>
                      <a:pt x="175" y="158"/>
                      <a:pt x="167" y="173"/>
                      <a:pt x="160" y="187"/>
                    </a:cubicBezTo>
                    <a:lnTo>
                      <a:pt x="160" y="187"/>
                    </a:lnTo>
                    <a:cubicBezTo>
                      <a:pt x="154" y="197"/>
                      <a:pt x="139" y="187"/>
                      <a:pt x="143" y="176"/>
                    </a:cubicBezTo>
                    <a:lnTo>
                      <a:pt x="143" y="176"/>
                    </a:lnTo>
                    <a:cubicBezTo>
                      <a:pt x="151" y="159"/>
                      <a:pt x="160" y="144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7" y="123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0" y="137"/>
                      <a:pt x="141" y="146"/>
                    </a:cubicBezTo>
                    <a:lnTo>
                      <a:pt x="141" y="146"/>
                    </a:lnTo>
                    <a:cubicBezTo>
                      <a:pt x="131" y="154"/>
                      <a:pt x="117" y="140"/>
                      <a:pt x="126" y="133"/>
                    </a:cubicBezTo>
                    <a:lnTo>
                      <a:pt x="126" y="133"/>
                    </a:lnTo>
                    <a:cubicBezTo>
                      <a:pt x="138" y="124"/>
                      <a:pt x="147" y="115"/>
                      <a:pt x="156" y="104"/>
                    </a:cubicBezTo>
                    <a:lnTo>
                      <a:pt x="156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0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5" y="161"/>
                      <a:pt x="258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4"/>
                      <a:pt x="267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3" name="Freeform 400">
                <a:extLst>
                  <a:ext uri="{FF2B5EF4-FFF2-40B4-BE49-F238E27FC236}">
                    <a16:creationId xmlns:a16="http://schemas.microsoft.com/office/drawing/2014/main" id="{509B9805-CAD2-B643-9C80-6AB23CC23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5616" y="3938248"/>
                <a:ext cx="111270" cy="125903"/>
              </a:xfrm>
              <a:custGeom>
                <a:avLst/>
                <a:gdLst>
                  <a:gd name="T0" fmla="*/ 80 w 256"/>
                  <a:gd name="T1" fmla="*/ 76 h 291"/>
                  <a:gd name="T2" fmla="*/ 80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5 w 256"/>
                  <a:gd name="T9" fmla="*/ 91 h 291"/>
                  <a:gd name="T10" fmla="*/ 45 w 256"/>
                  <a:gd name="T11" fmla="*/ 91 h 291"/>
                  <a:gd name="T12" fmla="*/ 75 w 256"/>
                  <a:gd name="T13" fmla="*/ 76 h 291"/>
                  <a:gd name="T14" fmla="*/ 75 w 256"/>
                  <a:gd name="T15" fmla="*/ 76 h 291"/>
                  <a:gd name="T16" fmla="*/ 80 w 256"/>
                  <a:gd name="T17" fmla="*/ 76 h 291"/>
                  <a:gd name="T18" fmla="*/ 34 w 256"/>
                  <a:gd name="T19" fmla="*/ 6 h 291"/>
                  <a:gd name="T20" fmla="*/ 34 w 256"/>
                  <a:gd name="T21" fmla="*/ 6 h 291"/>
                  <a:gd name="T22" fmla="*/ 242 w 256"/>
                  <a:gd name="T23" fmla="*/ 138 h 291"/>
                  <a:gd name="T24" fmla="*/ 242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2 w 256"/>
                  <a:gd name="T31" fmla="*/ 227 h 291"/>
                  <a:gd name="T32" fmla="*/ 92 w 256"/>
                  <a:gd name="T33" fmla="*/ 227 h 291"/>
                  <a:gd name="T34" fmla="*/ 80 w 256"/>
                  <a:gd name="T35" fmla="*/ 210 h 291"/>
                  <a:gd name="T36" fmla="*/ 80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3 h 291"/>
                  <a:gd name="T44" fmla="*/ 88 w 256"/>
                  <a:gd name="T45" fmla="*/ 83 h 291"/>
                  <a:gd name="T46" fmla="*/ 83 w 256"/>
                  <a:gd name="T47" fmla="*/ 96 h 291"/>
                  <a:gd name="T48" fmla="*/ 83 w 256"/>
                  <a:gd name="T49" fmla="*/ 96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3 h 291"/>
                  <a:gd name="T56" fmla="*/ 45 w 256"/>
                  <a:gd name="T57" fmla="*/ 143 h 291"/>
                  <a:gd name="T58" fmla="*/ 85 w 256"/>
                  <a:gd name="T59" fmla="*/ 122 h 291"/>
                  <a:gd name="T60" fmla="*/ 85 w 256"/>
                  <a:gd name="T61" fmla="*/ 122 h 291"/>
                  <a:gd name="T62" fmla="*/ 93 w 256"/>
                  <a:gd name="T63" fmla="*/ 139 h 291"/>
                  <a:gd name="T64" fmla="*/ 93 w 256"/>
                  <a:gd name="T65" fmla="*/ 139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80 w 256"/>
                  <a:gd name="T75" fmla="*/ 167 h 291"/>
                  <a:gd name="T76" fmla="*/ 80 w 256"/>
                  <a:gd name="T77" fmla="*/ 167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7 h 291"/>
                  <a:gd name="T92" fmla="*/ 0 w 256"/>
                  <a:gd name="T93" fmla="*/ 267 h 291"/>
                  <a:gd name="T94" fmla="*/ 6 w 256"/>
                  <a:gd name="T95" fmla="*/ 143 h 291"/>
                  <a:gd name="T96" fmla="*/ 6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4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80" y="76"/>
                    </a:moveTo>
                    <a:lnTo>
                      <a:pt x="80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5" y="77"/>
                      <a:pt x="45" y="91"/>
                    </a:cubicBezTo>
                    <a:lnTo>
                      <a:pt x="45" y="91"/>
                    </a:lnTo>
                    <a:cubicBezTo>
                      <a:pt x="54" y="85"/>
                      <a:pt x="63" y="80"/>
                      <a:pt x="75" y="76"/>
                    </a:cubicBezTo>
                    <a:lnTo>
                      <a:pt x="75" y="76"/>
                    </a:lnTo>
                    <a:cubicBezTo>
                      <a:pt x="76" y="76"/>
                      <a:pt x="79" y="76"/>
                      <a:pt x="80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1" y="58"/>
                      <a:pt x="165" y="105"/>
                      <a:pt x="242" y="138"/>
                    </a:cubicBezTo>
                    <a:lnTo>
                      <a:pt x="242" y="138"/>
                    </a:lnTo>
                    <a:cubicBezTo>
                      <a:pt x="255" y="143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8" y="198"/>
                      <a:pt x="92" y="227"/>
                    </a:cubicBezTo>
                    <a:lnTo>
                      <a:pt x="92" y="227"/>
                    </a:lnTo>
                    <a:cubicBezTo>
                      <a:pt x="81" y="235"/>
                      <a:pt x="69" y="217"/>
                      <a:pt x="80" y="210"/>
                    </a:cubicBezTo>
                    <a:lnTo>
                      <a:pt x="80" y="210"/>
                    </a:lnTo>
                    <a:cubicBezTo>
                      <a:pt x="118" y="185"/>
                      <a:pt x="159" y="164"/>
                      <a:pt x="201" y="148"/>
                    </a:cubicBezTo>
                    <a:lnTo>
                      <a:pt x="201" y="148"/>
                    </a:lnTo>
                    <a:cubicBezTo>
                      <a:pt x="161" y="130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2" y="88"/>
                      <a:pt x="92" y="94"/>
                      <a:pt x="83" y="96"/>
                    </a:cubicBezTo>
                    <a:lnTo>
                      <a:pt x="83" y="96"/>
                    </a:lnTo>
                    <a:cubicBezTo>
                      <a:pt x="69" y="101"/>
                      <a:pt x="56" y="108"/>
                      <a:pt x="45" y="115"/>
                    </a:cubicBezTo>
                    <a:lnTo>
                      <a:pt x="45" y="115"/>
                    </a:lnTo>
                    <a:cubicBezTo>
                      <a:pt x="45" y="125"/>
                      <a:pt x="45" y="134"/>
                      <a:pt x="45" y="143"/>
                    </a:cubicBezTo>
                    <a:lnTo>
                      <a:pt x="45" y="143"/>
                    </a:lnTo>
                    <a:cubicBezTo>
                      <a:pt x="58" y="136"/>
                      <a:pt x="71" y="130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5" y="134"/>
                      <a:pt x="93" y="139"/>
                    </a:cubicBezTo>
                    <a:lnTo>
                      <a:pt x="93" y="139"/>
                    </a:lnTo>
                    <a:cubicBezTo>
                      <a:pt x="79" y="150"/>
                      <a:pt x="62" y="158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1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80" y="167"/>
                    </a:cubicBezTo>
                    <a:lnTo>
                      <a:pt x="80" y="167"/>
                    </a:lnTo>
                    <a:cubicBezTo>
                      <a:pt x="92" y="165"/>
                      <a:pt x="94" y="185"/>
                      <a:pt x="83" y="185"/>
                    </a:cubicBezTo>
                    <a:lnTo>
                      <a:pt x="83" y="185"/>
                    </a:lnTo>
                    <a:cubicBezTo>
                      <a:pt x="68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1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1" y="226"/>
                      <a:pt x="5" y="184"/>
                      <a:pt x="6" y="143"/>
                    </a:cubicBezTo>
                    <a:lnTo>
                      <a:pt x="6" y="143"/>
                    </a:lnTo>
                    <a:cubicBezTo>
                      <a:pt x="9" y="101"/>
                      <a:pt x="9" y="59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6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4" name="Freeform 401">
                <a:extLst>
                  <a:ext uri="{FF2B5EF4-FFF2-40B4-BE49-F238E27FC236}">
                    <a16:creationId xmlns:a16="http://schemas.microsoft.com/office/drawing/2014/main" id="{FF7EEE76-994F-9540-8E3A-02C2A34F1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0396" y="3944104"/>
                <a:ext cx="124447" cy="114191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49 w 287"/>
                  <a:gd name="T5" fmla="*/ 46 h 266"/>
                  <a:gd name="T6" fmla="*/ 49 w 287"/>
                  <a:gd name="T7" fmla="*/ 46 h 266"/>
                  <a:gd name="T8" fmla="*/ 74 w 287"/>
                  <a:gd name="T9" fmla="*/ 79 h 266"/>
                  <a:gd name="T10" fmla="*/ 74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9 w 287"/>
                  <a:gd name="T19" fmla="*/ 16 h 266"/>
                  <a:gd name="T20" fmla="*/ 19 w 287"/>
                  <a:gd name="T21" fmla="*/ 16 h 266"/>
                  <a:gd name="T22" fmla="*/ 263 w 287"/>
                  <a:gd name="T23" fmla="*/ 1 h 266"/>
                  <a:gd name="T24" fmla="*/ 263 w 287"/>
                  <a:gd name="T25" fmla="*/ 1 h 266"/>
                  <a:gd name="T26" fmla="*/ 276 w 287"/>
                  <a:gd name="T27" fmla="*/ 24 h 266"/>
                  <a:gd name="T28" fmla="*/ 276 w 287"/>
                  <a:gd name="T29" fmla="*/ 24 h 266"/>
                  <a:gd name="T30" fmla="*/ 192 w 287"/>
                  <a:gd name="T31" fmla="*/ 163 h 266"/>
                  <a:gd name="T32" fmla="*/ 192 w 287"/>
                  <a:gd name="T33" fmla="*/ 163 h 266"/>
                  <a:gd name="T34" fmla="*/ 173 w 287"/>
                  <a:gd name="T35" fmla="*/ 155 h 266"/>
                  <a:gd name="T36" fmla="*/ 173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6 w 287"/>
                  <a:gd name="T43" fmla="*/ 46 h 266"/>
                  <a:gd name="T44" fmla="*/ 106 w 287"/>
                  <a:gd name="T45" fmla="*/ 46 h 266"/>
                  <a:gd name="T46" fmla="*/ 111 w 287"/>
                  <a:gd name="T47" fmla="*/ 60 h 266"/>
                  <a:gd name="T48" fmla="*/ 111 w 287"/>
                  <a:gd name="T49" fmla="*/ 60 h 266"/>
                  <a:gd name="T50" fmla="*/ 88 w 287"/>
                  <a:gd name="T51" fmla="*/ 97 h 266"/>
                  <a:gd name="T52" fmla="*/ 88 w 287"/>
                  <a:gd name="T53" fmla="*/ 97 h 266"/>
                  <a:gd name="T54" fmla="*/ 104 w 287"/>
                  <a:gd name="T55" fmla="*/ 121 h 266"/>
                  <a:gd name="T56" fmla="*/ 104 w 287"/>
                  <a:gd name="T57" fmla="*/ 121 h 266"/>
                  <a:gd name="T58" fmla="*/ 125 w 287"/>
                  <a:gd name="T59" fmla="*/ 80 h 266"/>
                  <a:gd name="T60" fmla="*/ 125 w 287"/>
                  <a:gd name="T61" fmla="*/ 80 h 266"/>
                  <a:gd name="T62" fmla="*/ 142 w 287"/>
                  <a:gd name="T63" fmla="*/ 89 h 266"/>
                  <a:gd name="T64" fmla="*/ 142 w 287"/>
                  <a:gd name="T65" fmla="*/ 89 h 266"/>
                  <a:gd name="T66" fmla="*/ 116 w 287"/>
                  <a:gd name="T67" fmla="*/ 139 h 266"/>
                  <a:gd name="T68" fmla="*/ 116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6 w 287"/>
                  <a:gd name="T75" fmla="*/ 120 h 266"/>
                  <a:gd name="T76" fmla="*/ 146 w 287"/>
                  <a:gd name="T77" fmla="*/ 120 h 266"/>
                  <a:gd name="T78" fmla="*/ 161 w 287"/>
                  <a:gd name="T79" fmla="*/ 133 h 266"/>
                  <a:gd name="T80" fmla="*/ 161 w 287"/>
                  <a:gd name="T81" fmla="*/ 133 h 266"/>
                  <a:gd name="T82" fmla="*/ 131 w 287"/>
                  <a:gd name="T83" fmla="*/ 162 h 266"/>
                  <a:gd name="T84" fmla="*/ 131 w 287"/>
                  <a:gd name="T85" fmla="*/ 162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8 h 266"/>
                  <a:gd name="T100" fmla="*/ 6 w 287"/>
                  <a:gd name="T101" fmla="*/ 38 h 266"/>
                  <a:gd name="T102" fmla="*/ 19 w 287"/>
                  <a:gd name="T103" fmla="*/ 1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5" y="46"/>
                      <a:pt x="49" y="46"/>
                    </a:cubicBezTo>
                    <a:lnTo>
                      <a:pt x="49" y="46"/>
                    </a:lnTo>
                    <a:cubicBezTo>
                      <a:pt x="58" y="56"/>
                      <a:pt x="66" y="67"/>
                      <a:pt x="74" y="79"/>
                    </a:cubicBezTo>
                    <a:lnTo>
                      <a:pt x="74" y="79"/>
                    </a:lnTo>
                    <a:cubicBezTo>
                      <a:pt x="79" y="68"/>
                      <a:pt x="85" y="59"/>
                      <a:pt x="91" y="50"/>
                    </a:cubicBezTo>
                    <a:lnTo>
                      <a:pt x="91" y="50"/>
                    </a:lnTo>
                    <a:cubicBezTo>
                      <a:pt x="91" y="49"/>
                      <a:pt x="94" y="46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0" y="18"/>
                      <a:pt x="182" y="20"/>
                      <a:pt x="263" y="1"/>
                    </a:cubicBezTo>
                    <a:lnTo>
                      <a:pt x="263" y="1"/>
                    </a:lnTo>
                    <a:cubicBezTo>
                      <a:pt x="276" y="0"/>
                      <a:pt x="286" y="14"/>
                      <a:pt x="276" y="24"/>
                    </a:cubicBezTo>
                    <a:lnTo>
                      <a:pt x="276" y="24"/>
                    </a:lnTo>
                    <a:cubicBezTo>
                      <a:pt x="241" y="64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7" y="166"/>
                      <a:pt x="173" y="155"/>
                    </a:cubicBezTo>
                    <a:lnTo>
                      <a:pt x="173" y="155"/>
                    </a:lnTo>
                    <a:cubicBezTo>
                      <a:pt x="188" y="112"/>
                      <a:pt x="211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49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4"/>
                      <a:pt x="111" y="60"/>
                    </a:cubicBezTo>
                    <a:lnTo>
                      <a:pt x="111" y="60"/>
                    </a:lnTo>
                    <a:cubicBezTo>
                      <a:pt x="102" y="72"/>
                      <a:pt x="94" y="84"/>
                      <a:pt x="88" y="97"/>
                    </a:cubicBezTo>
                    <a:lnTo>
                      <a:pt x="88" y="97"/>
                    </a:lnTo>
                    <a:cubicBezTo>
                      <a:pt x="94" y="106"/>
                      <a:pt x="99" y="113"/>
                      <a:pt x="104" y="121"/>
                    </a:cubicBezTo>
                    <a:lnTo>
                      <a:pt x="104" y="121"/>
                    </a:lnTo>
                    <a:cubicBezTo>
                      <a:pt x="112" y="108"/>
                      <a:pt x="119" y="95"/>
                      <a:pt x="125" y="80"/>
                    </a:cubicBezTo>
                    <a:lnTo>
                      <a:pt x="125" y="80"/>
                    </a:lnTo>
                    <a:cubicBezTo>
                      <a:pt x="132" y="68"/>
                      <a:pt x="148" y="79"/>
                      <a:pt x="142" y="89"/>
                    </a:cubicBezTo>
                    <a:lnTo>
                      <a:pt x="142" y="89"/>
                    </a:lnTo>
                    <a:cubicBezTo>
                      <a:pt x="136" y="106"/>
                      <a:pt x="127" y="122"/>
                      <a:pt x="116" y="139"/>
                    </a:cubicBezTo>
                    <a:lnTo>
                      <a:pt x="116" y="139"/>
                    </a:lnTo>
                    <a:cubicBezTo>
                      <a:pt x="117" y="142"/>
                      <a:pt x="120" y="143"/>
                      <a:pt x="121" y="146"/>
                    </a:cubicBezTo>
                    <a:lnTo>
                      <a:pt x="121" y="146"/>
                    </a:lnTo>
                    <a:cubicBezTo>
                      <a:pt x="129" y="137"/>
                      <a:pt x="137" y="129"/>
                      <a:pt x="146" y="120"/>
                    </a:cubicBezTo>
                    <a:lnTo>
                      <a:pt x="146" y="120"/>
                    </a:lnTo>
                    <a:cubicBezTo>
                      <a:pt x="156" y="112"/>
                      <a:pt x="170" y="125"/>
                      <a:pt x="161" y="133"/>
                    </a:cubicBezTo>
                    <a:lnTo>
                      <a:pt x="161" y="133"/>
                    </a:lnTo>
                    <a:cubicBezTo>
                      <a:pt x="149" y="142"/>
                      <a:pt x="140" y="151"/>
                      <a:pt x="131" y="162"/>
                    </a:cubicBezTo>
                    <a:lnTo>
                      <a:pt x="131" y="162"/>
                    </a:lnTo>
                    <a:cubicBezTo>
                      <a:pt x="144" y="184"/>
                      <a:pt x="157" y="208"/>
                      <a:pt x="169" y="230"/>
                    </a:cubicBezTo>
                    <a:lnTo>
                      <a:pt x="169" y="230"/>
                    </a:lnTo>
                    <a:cubicBezTo>
                      <a:pt x="178" y="250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6" y="213"/>
                      <a:pt x="95" y="176"/>
                      <a:pt x="73" y="142"/>
                    </a:cubicBezTo>
                    <a:lnTo>
                      <a:pt x="73" y="142"/>
                    </a:lnTo>
                    <a:cubicBezTo>
                      <a:pt x="52" y="106"/>
                      <a:pt x="28" y="72"/>
                      <a:pt x="6" y="38"/>
                    </a:cubicBezTo>
                    <a:lnTo>
                      <a:pt x="6" y="38"/>
                    </a:lnTo>
                    <a:cubicBezTo>
                      <a:pt x="0" y="29"/>
                      <a:pt x="7" y="14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5" name="Freeform 402">
                <a:extLst>
                  <a:ext uri="{FF2B5EF4-FFF2-40B4-BE49-F238E27FC236}">
                    <a16:creationId xmlns:a16="http://schemas.microsoft.com/office/drawing/2014/main" id="{62344BCE-38B7-AF4A-B2A7-EE742D21B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1034" y="3933855"/>
                <a:ext cx="121518" cy="124439"/>
              </a:xfrm>
              <a:custGeom>
                <a:avLst/>
                <a:gdLst>
                  <a:gd name="T0" fmla="*/ 63 w 277"/>
                  <a:gd name="T1" fmla="*/ 188 h 285"/>
                  <a:gd name="T2" fmla="*/ 63 w 277"/>
                  <a:gd name="T3" fmla="*/ 188 h 285"/>
                  <a:gd name="T4" fmla="*/ 66 w 277"/>
                  <a:gd name="T5" fmla="*/ 234 h 285"/>
                  <a:gd name="T6" fmla="*/ 66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7 w 277"/>
                  <a:gd name="T13" fmla="*/ 192 h 285"/>
                  <a:gd name="T14" fmla="*/ 67 w 277"/>
                  <a:gd name="T15" fmla="*/ 192 h 285"/>
                  <a:gd name="T16" fmla="*/ 63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2 h 285"/>
                  <a:gd name="T36" fmla="*/ 164 w 277"/>
                  <a:gd name="T37" fmla="*/ 102 h 285"/>
                  <a:gd name="T38" fmla="*/ 40 w 277"/>
                  <a:gd name="T39" fmla="*/ 49 h 285"/>
                  <a:gd name="T40" fmla="*/ 40 w 277"/>
                  <a:gd name="T41" fmla="*/ 49 h 285"/>
                  <a:gd name="T42" fmla="*/ 61 w 277"/>
                  <a:gd name="T43" fmla="*/ 177 h 285"/>
                  <a:gd name="T44" fmla="*/ 61 w 277"/>
                  <a:gd name="T45" fmla="*/ 177 h 285"/>
                  <a:gd name="T46" fmla="*/ 76 w 277"/>
                  <a:gd name="T47" fmla="*/ 172 h 285"/>
                  <a:gd name="T48" fmla="*/ 76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5 w 277"/>
                  <a:gd name="T59" fmla="*/ 155 h 285"/>
                  <a:gd name="T60" fmla="*/ 95 w 277"/>
                  <a:gd name="T61" fmla="*/ 155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3 w 277"/>
                  <a:gd name="T67" fmla="*/ 159 h 285"/>
                  <a:gd name="T68" fmla="*/ 153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3 w 277"/>
                  <a:gd name="T75" fmla="*/ 130 h 285"/>
                  <a:gd name="T76" fmla="*/ 133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4"/>
                      <a:pt x="65" y="218"/>
                      <a:pt x="66" y="234"/>
                    </a:cubicBezTo>
                    <a:lnTo>
                      <a:pt x="66" y="234"/>
                    </a:lnTo>
                    <a:cubicBezTo>
                      <a:pt x="76" y="223"/>
                      <a:pt x="87" y="215"/>
                      <a:pt x="96" y="206"/>
                    </a:cubicBezTo>
                    <a:lnTo>
                      <a:pt x="96" y="206"/>
                    </a:lnTo>
                    <a:cubicBezTo>
                      <a:pt x="86" y="202"/>
                      <a:pt x="76" y="197"/>
                      <a:pt x="67" y="192"/>
                    </a:cubicBezTo>
                    <a:lnTo>
                      <a:pt x="67" y="192"/>
                    </a:lnTo>
                    <a:cubicBezTo>
                      <a:pt x="65" y="190"/>
                      <a:pt x="63" y="189"/>
                      <a:pt x="63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2"/>
                      <a:pt x="4" y="24"/>
                    </a:cubicBezTo>
                    <a:lnTo>
                      <a:pt x="4" y="24"/>
                    </a:lnTo>
                    <a:cubicBezTo>
                      <a:pt x="0" y="10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20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21" y="89"/>
                      <a:pt x="80" y="71"/>
                      <a:pt x="40" y="49"/>
                    </a:cubicBezTo>
                    <a:lnTo>
                      <a:pt x="40" y="49"/>
                    </a:lnTo>
                    <a:cubicBezTo>
                      <a:pt x="51" y="89"/>
                      <a:pt x="57" y="134"/>
                      <a:pt x="61" y="177"/>
                    </a:cubicBezTo>
                    <a:lnTo>
                      <a:pt x="61" y="177"/>
                    </a:lnTo>
                    <a:cubicBezTo>
                      <a:pt x="63" y="172"/>
                      <a:pt x="68" y="168"/>
                      <a:pt x="76" y="172"/>
                    </a:cubicBezTo>
                    <a:lnTo>
                      <a:pt x="76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6"/>
                      <a:pt x="108" y="160"/>
                      <a:pt x="95" y="155"/>
                    </a:cubicBezTo>
                    <a:lnTo>
                      <a:pt x="95" y="155"/>
                    </a:lnTo>
                    <a:cubicBezTo>
                      <a:pt x="82" y="150"/>
                      <a:pt x="91" y="133"/>
                      <a:pt x="101" y="137"/>
                    </a:cubicBezTo>
                    <a:lnTo>
                      <a:pt x="101" y="137"/>
                    </a:lnTo>
                    <a:cubicBezTo>
                      <a:pt x="120" y="142"/>
                      <a:pt x="137" y="150"/>
                      <a:pt x="153" y="159"/>
                    </a:cubicBezTo>
                    <a:lnTo>
                      <a:pt x="153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8"/>
                      <a:pt x="133" y="130"/>
                    </a:cubicBezTo>
                    <a:lnTo>
                      <a:pt x="133" y="130"/>
                    </a:lnTo>
                    <a:cubicBezTo>
                      <a:pt x="122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3" y="125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7"/>
                      <a:pt x="218" y="112"/>
                      <a:pt x="239" y="99"/>
                    </a:cubicBezTo>
                    <a:lnTo>
                      <a:pt x="239" y="99"/>
                    </a:lnTo>
                    <a:cubicBezTo>
                      <a:pt x="258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6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4" y="284"/>
                      <a:pt x="38" y="279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6" name="Freeform 403">
                <a:extLst>
                  <a:ext uri="{FF2B5EF4-FFF2-40B4-BE49-F238E27FC236}">
                    <a16:creationId xmlns:a16="http://schemas.microsoft.com/office/drawing/2014/main" id="{6DA99F29-31E8-C34F-B323-214457521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9" y="3932392"/>
                <a:ext cx="117126" cy="125903"/>
              </a:xfrm>
              <a:custGeom>
                <a:avLst/>
                <a:gdLst>
                  <a:gd name="T0" fmla="*/ 168 w 270"/>
                  <a:gd name="T1" fmla="*/ 209 h 291"/>
                  <a:gd name="T2" fmla="*/ 168 w 270"/>
                  <a:gd name="T3" fmla="*/ 209 h 291"/>
                  <a:gd name="T4" fmla="*/ 202 w 270"/>
                  <a:gd name="T5" fmla="*/ 239 h 291"/>
                  <a:gd name="T6" fmla="*/ 202 w 270"/>
                  <a:gd name="T7" fmla="*/ 239 h 291"/>
                  <a:gd name="T8" fmla="*/ 205 w 270"/>
                  <a:gd name="T9" fmla="*/ 197 h 291"/>
                  <a:gd name="T10" fmla="*/ 205 w 270"/>
                  <a:gd name="T11" fmla="*/ 197 h 291"/>
                  <a:gd name="T12" fmla="*/ 174 w 270"/>
                  <a:gd name="T13" fmla="*/ 209 h 291"/>
                  <a:gd name="T14" fmla="*/ 174 w 270"/>
                  <a:gd name="T15" fmla="*/ 209 h 291"/>
                  <a:gd name="T16" fmla="*/ 168 w 270"/>
                  <a:gd name="T17" fmla="*/ 209 h 291"/>
                  <a:gd name="T18" fmla="*/ 206 w 270"/>
                  <a:gd name="T19" fmla="*/ 283 h 291"/>
                  <a:gd name="T20" fmla="*/ 206 w 270"/>
                  <a:gd name="T21" fmla="*/ 283 h 291"/>
                  <a:gd name="T22" fmla="*/ 12 w 270"/>
                  <a:gd name="T23" fmla="*/ 131 h 291"/>
                  <a:gd name="T24" fmla="*/ 12 w 270"/>
                  <a:gd name="T25" fmla="*/ 131 h 291"/>
                  <a:gd name="T26" fmla="*/ 16 w 270"/>
                  <a:gd name="T27" fmla="*/ 106 h 291"/>
                  <a:gd name="T28" fmla="*/ 16 w 270"/>
                  <a:gd name="T29" fmla="*/ 106 h 291"/>
                  <a:gd name="T30" fmla="*/ 172 w 270"/>
                  <a:gd name="T31" fmla="*/ 57 h 291"/>
                  <a:gd name="T32" fmla="*/ 172 w 270"/>
                  <a:gd name="T33" fmla="*/ 57 h 291"/>
                  <a:gd name="T34" fmla="*/ 181 w 270"/>
                  <a:gd name="T35" fmla="*/ 76 h 291"/>
                  <a:gd name="T36" fmla="*/ 181 w 270"/>
                  <a:gd name="T37" fmla="*/ 76 h 291"/>
                  <a:gd name="T38" fmla="*/ 54 w 270"/>
                  <a:gd name="T39" fmla="*/ 125 h 291"/>
                  <a:gd name="T40" fmla="*/ 54 w 270"/>
                  <a:gd name="T41" fmla="*/ 125 h 291"/>
                  <a:gd name="T42" fmla="*/ 160 w 270"/>
                  <a:gd name="T43" fmla="*/ 201 h 291"/>
                  <a:gd name="T44" fmla="*/ 160 w 270"/>
                  <a:gd name="T45" fmla="*/ 201 h 291"/>
                  <a:gd name="T46" fmla="*/ 166 w 270"/>
                  <a:gd name="T47" fmla="*/ 188 h 291"/>
                  <a:gd name="T48" fmla="*/ 166 w 270"/>
                  <a:gd name="T49" fmla="*/ 188 h 291"/>
                  <a:gd name="T50" fmla="*/ 206 w 270"/>
                  <a:gd name="T51" fmla="*/ 173 h 291"/>
                  <a:gd name="T52" fmla="*/ 206 w 270"/>
                  <a:gd name="T53" fmla="*/ 173 h 291"/>
                  <a:gd name="T54" fmla="*/ 210 w 270"/>
                  <a:gd name="T55" fmla="*/ 145 h 291"/>
                  <a:gd name="T56" fmla="*/ 210 w 270"/>
                  <a:gd name="T57" fmla="*/ 145 h 291"/>
                  <a:gd name="T58" fmla="*/ 168 w 270"/>
                  <a:gd name="T59" fmla="*/ 163 h 291"/>
                  <a:gd name="T60" fmla="*/ 168 w 270"/>
                  <a:gd name="T61" fmla="*/ 163 h 291"/>
                  <a:gd name="T62" fmla="*/ 160 w 270"/>
                  <a:gd name="T63" fmla="*/ 145 h 291"/>
                  <a:gd name="T64" fmla="*/ 160 w 270"/>
                  <a:gd name="T65" fmla="*/ 145 h 291"/>
                  <a:gd name="T66" fmla="*/ 213 w 270"/>
                  <a:gd name="T67" fmla="*/ 125 h 291"/>
                  <a:gd name="T68" fmla="*/ 213 w 270"/>
                  <a:gd name="T69" fmla="*/ 125 h 291"/>
                  <a:gd name="T70" fmla="*/ 214 w 270"/>
                  <a:gd name="T71" fmla="*/ 116 h 291"/>
                  <a:gd name="T72" fmla="*/ 214 w 270"/>
                  <a:gd name="T73" fmla="*/ 116 h 291"/>
                  <a:gd name="T74" fmla="*/ 177 w 270"/>
                  <a:gd name="T75" fmla="*/ 118 h 291"/>
                  <a:gd name="T76" fmla="*/ 177 w 270"/>
                  <a:gd name="T77" fmla="*/ 118 h 291"/>
                  <a:gd name="T78" fmla="*/ 176 w 270"/>
                  <a:gd name="T79" fmla="*/ 100 h 291"/>
                  <a:gd name="T80" fmla="*/ 176 w 270"/>
                  <a:gd name="T81" fmla="*/ 100 h 291"/>
                  <a:gd name="T82" fmla="*/ 217 w 270"/>
                  <a:gd name="T83" fmla="*/ 97 h 291"/>
                  <a:gd name="T84" fmla="*/ 217 w 270"/>
                  <a:gd name="T85" fmla="*/ 97 h 291"/>
                  <a:gd name="T86" fmla="*/ 233 w 270"/>
                  <a:gd name="T87" fmla="*/ 21 h 291"/>
                  <a:gd name="T88" fmla="*/ 233 w 270"/>
                  <a:gd name="T89" fmla="*/ 21 h 291"/>
                  <a:gd name="T90" fmla="*/ 266 w 270"/>
                  <a:gd name="T91" fmla="*/ 26 h 291"/>
                  <a:gd name="T92" fmla="*/ 266 w 270"/>
                  <a:gd name="T93" fmla="*/ 26 h 291"/>
                  <a:gd name="T94" fmla="*/ 247 w 270"/>
                  <a:gd name="T95" fmla="*/ 150 h 291"/>
                  <a:gd name="T96" fmla="*/ 247 w 270"/>
                  <a:gd name="T97" fmla="*/ 150 h 291"/>
                  <a:gd name="T98" fmla="*/ 230 w 270"/>
                  <a:gd name="T99" fmla="*/ 273 h 291"/>
                  <a:gd name="T100" fmla="*/ 230 w 270"/>
                  <a:gd name="T101" fmla="*/ 273 h 291"/>
                  <a:gd name="T102" fmla="*/ 206 w 270"/>
                  <a:gd name="T103" fmla="*/ 283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1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9"/>
                      <a:pt x="192" y="229"/>
                      <a:pt x="202" y="239"/>
                    </a:cubicBezTo>
                    <a:lnTo>
                      <a:pt x="202" y="239"/>
                    </a:lnTo>
                    <a:cubicBezTo>
                      <a:pt x="204" y="225"/>
                      <a:pt x="204" y="212"/>
                      <a:pt x="205" y="197"/>
                    </a:cubicBezTo>
                    <a:lnTo>
                      <a:pt x="205" y="197"/>
                    </a:lnTo>
                    <a:cubicBezTo>
                      <a:pt x="196" y="202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10"/>
                      <a:pt x="170" y="210"/>
                      <a:pt x="168" y="209"/>
                    </a:cubicBezTo>
                    <a:close/>
                    <a:moveTo>
                      <a:pt x="206" y="283"/>
                    </a:moveTo>
                    <a:lnTo>
                      <a:pt x="206" y="283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3" y="108"/>
                      <a:pt x="16" y="106"/>
                    </a:cubicBezTo>
                    <a:lnTo>
                      <a:pt x="16" y="106"/>
                    </a:lnTo>
                    <a:cubicBezTo>
                      <a:pt x="71" y="100"/>
                      <a:pt x="124" y="81"/>
                      <a:pt x="172" y="57"/>
                    </a:cubicBezTo>
                    <a:lnTo>
                      <a:pt x="172" y="57"/>
                    </a:lnTo>
                    <a:cubicBezTo>
                      <a:pt x="183" y="51"/>
                      <a:pt x="192" y="70"/>
                      <a:pt x="181" y="76"/>
                    </a:cubicBezTo>
                    <a:lnTo>
                      <a:pt x="181" y="76"/>
                    </a:lnTo>
                    <a:cubicBezTo>
                      <a:pt x="141" y="97"/>
                      <a:pt x="99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8" y="197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1" y="185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4"/>
                      <a:pt x="209" y="155"/>
                      <a:pt x="210" y="145"/>
                    </a:cubicBezTo>
                    <a:lnTo>
                      <a:pt x="210" y="145"/>
                    </a:lnTo>
                    <a:cubicBezTo>
                      <a:pt x="196" y="150"/>
                      <a:pt x="181" y="156"/>
                      <a:pt x="168" y="163"/>
                    </a:cubicBezTo>
                    <a:lnTo>
                      <a:pt x="168" y="163"/>
                    </a:lnTo>
                    <a:cubicBezTo>
                      <a:pt x="155" y="168"/>
                      <a:pt x="150" y="150"/>
                      <a:pt x="160" y="145"/>
                    </a:cubicBezTo>
                    <a:lnTo>
                      <a:pt x="160" y="145"/>
                    </a:lnTo>
                    <a:cubicBezTo>
                      <a:pt x="177" y="135"/>
                      <a:pt x="195" y="129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4" y="116"/>
                    </a:cubicBezTo>
                    <a:lnTo>
                      <a:pt x="214" y="116"/>
                    </a:lnTo>
                    <a:cubicBezTo>
                      <a:pt x="201" y="118"/>
                      <a:pt x="191" y="118"/>
                      <a:pt x="177" y="118"/>
                    </a:cubicBezTo>
                    <a:lnTo>
                      <a:pt x="177" y="118"/>
                    </a:lnTo>
                    <a:cubicBezTo>
                      <a:pt x="166" y="118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4" y="100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4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3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4" y="290"/>
                      <a:pt x="206" y="283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7" name="Freeform 404">
                <a:extLst>
                  <a:ext uri="{FF2B5EF4-FFF2-40B4-BE49-F238E27FC236}">
                    <a16:creationId xmlns:a16="http://schemas.microsoft.com/office/drawing/2014/main" id="{0B58546E-920D-894D-92D6-D71CC6517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9049" y="3932392"/>
                <a:ext cx="117126" cy="125903"/>
              </a:xfrm>
              <a:custGeom>
                <a:avLst/>
                <a:gdLst>
                  <a:gd name="T0" fmla="*/ 173 w 270"/>
                  <a:gd name="T1" fmla="*/ 194 h 292"/>
                  <a:gd name="T2" fmla="*/ 173 w 270"/>
                  <a:gd name="T3" fmla="*/ 194 h 292"/>
                  <a:gd name="T4" fmla="*/ 218 w 270"/>
                  <a:gd name="T5" fmla="*/ 182 h 292"/>
                  <a:gd name="T6" fmla="*/ 218 w 270"/>
                  <a:gd name="T7" fmla="*/ 182 h 292"/>
                  <a:gd name="T8" fmla="*/ 184 w 270"/>
                  <a:gd name="T9" fmla="*/ 157 h 292"/>
                  <a:gd name="T10" fmla="*/ 184 w 270"/>
                  <a:gd name="T11" fmla="*/ 157 h 292"/>
                  <a:gd name="T12" fmla="*/ 177 w 270"/>
                  <a:gd name="T13" fmla="*/ 190 h 292"/>
                  <a:gd name="T14" fmla="*/ 177 w 270"/>
                  <a:gd name="T15" fmla="*/ 190 h 292"/>
                  <a:gd name="T16" fmla="*/ 173 w 270"/>
                  <a:gd name="T17" fmla="*/ 194 h 292"/>
                  <a:gd name="T18" fmla="*/ 256 w 270"/>
                  <a:gd name="T19" fmla="*/ 202 h 292"/>
                  <a:gd name="T20" fmla="*/ 256 w 270"/>
                  <a:gd name="T21" fmla="*/ 202 h 292"/>
                  <a:gd name="T22" fmla="*/ 25 w 270"/>
                  <a:gd name="T23" fmla="*/ 284 h 292"/>
                  <a:gd name="T24" fmla="*/ 25 w 270"/>
                  <a:gd name="T25" fmla="*/ 284 h 292"/>
                  <a:gd name="T26" fmla="*/ 5 w 270"/>
                  <a:gd name="T27" fmla="*/ 266 h 292"/>
                  <a:gd name="T28" fmla="*/ 5 w 270"/>
                  <a:gd name="T29" fmla="*/ 266 h 292"/>
                  <a:gd name="T30" fmla="*/ 48 w 270"/>
                  <a:gd name="T31" fmla="*/ 109 h 292"/>
                  <a:gd name="T32" fmla="*/ 48 w 270"/>
                  <a:gd name="T33" fmla="*/ 109 h 292"/>
                  <a:gd name="T34" fmla="*/ 68 w 270"/>
                  <a:gd name="T35" fmla="*/ 111 h 292"/>
                  <a:gd name="T36" fmla="*/ 68 w 270"/>
                  <a:gd name="T37" fmla="*/ 111 h 292"/>
                  <a:gd name="T38" fmla="*/ 41 w 270"/>
                  <a:gd name="T39" fmla="*/ 244 h 292"/>
                  <a:gd name="T40" fmla="*/ 41 w 270"/>
                  <a:gd name="T41" fmla="*/ 244 h 292"/>
                  <a:gd name="T42" fmla="*/ 164 w 270"/>
                  <a:gd name="T43" fmla="*/ 198 h 292"/>
                  <a:gd name="T44" fmla="*/ 164 w 270"/>
                  <a:gd name="T45" fmla="*/ 198 h 292"/>
                  <a:gd name="T46" fmla="*/ 155 w 270"/>
                  <a:gd name="T47" fmla="*/ 185 h 292"/>
                  <a:gd name="T48" fmla="*/ 155 w 270"/>
                  <a:gd name="T49" fmla="*/ 185 h 292"/>
                  <a:gd name="T50" fmla="*/ 165 w 270"/>
                  <a:gd name="T51" fmla="*/ 143 h 292"/>
                  <a:gd name="T52" fmla="*/ 165 w 270"/>
                  <a:gd name="T53" fmla="*/ 143 h 292"/>
                  <a:gd name="T54" fmla="*/ 143 w 270"/>
                  <a:gd name="T55" fmla="*/ 125 h 292"/>
                  <a:gd name="T56" fmla="*/ 143 w 270"/>
                  <a:gd name="T57" fmla="*/ 125 h 292"/>
                  <a:gd name="T58" fmla="*/ 134 w 270"/>
                  <a:gd name="T59" fmla="*/ 171 h 292"/>
                  <a:gd name="T60" fmla="*/ 134 w 270"/>
                  <a:gd name="T61" fmla="*/ 171 h 292"/>
                  <a:gd name="T62" fmla="*/ 115 w 270"/>
                  <a:gd name="T63" fmla="*/ 165 h 292"/>
                  <a:gd name="T64" fmla="*/ 115 w 270"/>
                  <a:gd name="T65" fmla="*/ 165 h 292"/>
                  <a:gd name="T66" fmla="*/ 127 w 270"/>
                  <a:gd name="T67" fmla="*/ 111 h 292"/>
                  <a:gd name="T68" fmla="*/ 127 w 270"/>
                  <a:gd name="T69" fmla="*/ 111 h 292"/>
                  <a:gd name="T70" fmla="*/ 121 w 270"/>
                  <a:gd name="T71" fmla="*/ 106 h 292"/>
                  <a:gd name="T72" fmla="*/ 121 w 270"/>
                  <a:gd name="T73" fmla="*/ 106 h 292"/>
                  <a:gd name="T74" fmla="*/ 104 w 270"/>
                  <a:gd name="T75" fmla="*/ 138 h 292"/>
                  <a:gd name="T76" fmla="*/ 104 w 270"/>
                  <a:gd name="T77" fmla="*/ 138 h 292"/>
                  <a:gd name="T78" fmla="*/ 87 w 270"/>
                  <a:gd name="T79" fmla="*/ 130 h 292"/>
                  <a:gd name="T80" fmla="*/ 87 w 270"/>
                  <a:gd name="T81" fmla="*/ 130 h 292"/>
                  <a:gd name="T82" fmla="*/ 106 w 270"/>
                  <a:gd name="T83" fmla="*/ 93 h 292"/>
                  <a:gd name="T84" fmla="*/ 106 w 270"/>
                  <a:gd name="T85" fmla="*/ 93 h 292"/>
                  <a:gd name="T86" fmla="*/ 51 w 270"/>
                  <a:gd name="T87" fmla="*/ 38 h 292"/>
                  <a:gd name="T88" fmla="*/ 51 w 270"/>
                  <a:gd name="T89" fmla="*/ 38 h 292"/>
                  <a:gd name="T90" fmla="*/ 75 w 270"/>
                  <a:gd name="T91" fmla="*/ 14 h 292"/>
                  <a:gd name="T92" fmla="*/ 75 w 270"/>
                  <a:gd name="T93" fmla="*/ 14 h 292"/>
                  <a:gd name="T94" fmla="*/ 168 w 270"/>
                  <a:gd name="T95" fmla="*/ 96 h 292"/>
                  <a:gd name="T96" fmla="*/ 168 w 270"/>
                  <a:gd name="T97" fmla="*/ 96 h 292"/>
                  <a:gd name="T98" fmla="*/ 263 w 270"/>
                  <a:gd name="T99" fmla="*/ 177 h 292"/>
                  <a:gd name="T100" fmla="*/ 263 w 270"/>
                  <a:gd name="T101" fmla="*/ 177 h 292"/>
                  <a:gd name="T102" fmla="*/ 256 w 270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2">
                    <a:moveTo>
                      <a:pt x="173" y="194"/>
                    </a:moveTo>
                    <a:lnTo>
                      <a:pt x="173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6" y="174"/>
                      <a:pt x="196" y="165"/>
                      <a:pt x="184" y="157"/>
                    </a:cubicBezTo>
                    <a:lnTo>
                      <a:pt x="184" y="157"/>
                    </a:lnTo>
                    <a:cubicBezTo>
                      <a:pt x="184" y="168"/>
                      <a:pt x="181" y="178"/>
                      <a:pt x="177" y="190"/>
                    </a:cubicBezTo>
                    <a:lnTo>
                      <a:pt x="177" y="190"/>
                    </a:lnTo>
                    <a:cubicBezTo>
                      <a:pt x="176" y="192"/>
                      <a:pt x="176" y="194"/>
                      <a:pt x="173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4"/>
                      <a:pt x="25" y="284"/>
                    </a:cubicBezTo>
                    <a:lnTo>
                      <a:pt x="25" y="284"/>
                    </a:lnTo>
                    <a:cubicBezTo>
                      <a:pt x="13" y="291"/>
                      <a:pt x="0" y="280"/>
                      <a:pt x="5" y="266"/>
                    </a:cubicBezTo>
                    <a:lnTo>
                      <a:pt x="5" y="266"/>
                    </a:lnTo>
                    <a:cubicBezTo>
                      <a:pt x="29" y="217"/>
                      <a:pt x="42" y="164"/>
                      <a:pt x="48" y="109"/>
                    </a:cubicBezTo>
                    <a:lnTo>
                      <a:pt x="48" y="109"/>
                    </a:lnTo>
                    <a:cubicBezTo>
                      <a:pt x="50" y="97"/>
                      <a:pt x="71" y="100"/>
                      <a:pt x="68" y="111"/>
                    </a:cubicBezTo>
                    <a:lnTo>
                      <a:pt x="68" y="111"/>
                    </a:lnTo>
                    <a:cubicBezTo>
                      <a:pt x="66" y="157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6"/>
                      <a:pt x="121" y="211"/>
                      <a:pt x="164" y="198"/>
                    </a:cubicBezTo>
                    <a:lnTo>
                      <a:pt x="164" y="198"/>
                    </a:lnTo>
                    <a:cubicBezTo>
                      <a:pt x="158" y="197"/>
                      <a:pt x="154" y="192"/>
                      <a:pt x="155" y="185"/>
                    </a:cubicBezTo>
                    <a:lnTo>
                      <a:pt x="155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8" y="138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39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2"/>
                      <a:pt x="114" y="178"/>
                      <a:pt x="115" y="165"/>
                    </a:cubicBezTo>
                    <a:lnTo>
                      <a:pt x="115" y="165"/>
                    </a:lnTo>
                    <a:cubicBezTo>
                      <a:pt x="118" y="147"/>
                      <a:pt x="122" y="128"/>
                      <a:pt x="127" y="111"/>
                    </a:cubicBezTo>
                    <a:lnTo>
                      <a:pt x="127" y="111"/>
                    </a:lnTo>
                    <a:cubicBezTo>
                      <a:pt x="125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7" y="130"/>
                    </a:cubicBezTo>
                    <a:lnTo>
                      <a:pt x="87" y="130"/>
                    </a:lnTo>
                    <a:cubicBezTo>
                      <a:pt x="94" y="118"/>
                      <a:pt x="101" y="106"/>
                      <a:pt x="106" y="93"/>
                    </a:cubicBezTo>
                    <a:lnTo>
                      <a:pt x="106" y="93"/>
                    </a:lnTo>
                    <a:cubicBezTo>
                      <a:pt x="88" y="76"/>
                      <a:pt x="68" y="58"/>
                      <a:pt x="51" y="38"/>
                    </a:cubicBezTo>
                    <a:lnTo>
                      <a:pt x="51" y="38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8" y="123"/>
                      <a:pt x="230" y="151"/>
                      <a:pt x="263" y="177"/>
                    </a:cubicBezTo>
                    <a:lnTo>
                      <a:pt x="263" y="177"/>
                    </a:lnTo>
                    <a:cubicBezTo>
                      <a:pt x="269" y="185"/>
                      <a:pt x="267" y="199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9" name="Group 56">
              <a:extLst>
                <a:ext uri="{FF2B5EF4-FFF2-40B4-BE49-F238E27FC236}">
                  <a16:creationId xmlns:a16="http://schemas.microsoft.com/office/drawing/2014/main" id="{8DA77900-BF76-864F-BA4D-9C65B31F03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588" y="6597352"/>
              <a:ext cx="11988000" cy="162403"/>
              <a:chOff x="510788" y="3914824"/>
              <a:chExt cx="11056800" cy="149780"/>
            </a:xfrm>
          </p:grpSpPr>
          <p:sp>
            <p:nvSpPr>
              <p:cNvPr id="70" name="Freeform 351">
                <a:extLst>
                  <a:ext uri="{FF2B5EF4-FFF2-40B4-BE49-F238E27FC236}">
                    <a16:creationId xmlns:a16="http://schemas.microsoft.com/office/drawing/2014/main" id="{43D15422-04B2-8145-8058-966E635BF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553" y="3919670"/>
                <a:ext cx="125911" cy="114191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1" name="Freeform 352">
                <a:extLst>
                  <a:ext uri="{FF2B5EF4-FFF2-40B4-BE49-F238E27FC236}">
                    <a16:creationId xmlns:a16="http://schemas.microsoft.com/office/drawing/2014/main" id="{6A5F6464-9694-CF49-A3E1-8968D97CC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890" y="3925526"/>
                <a:ext cx="111270" cy="125903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2" name="Freeform 353">
                <a:extLst>
                  <a:ext uri="{FF2B5EF4-FFF2-40B4-BE49-F238E27FC236}">
                    <a16:creationId xmlns:a16="http://schemas.microsoft.com/office/drawing/2014/main" id="{1CF67992-2144-224A-95EC-654B867FD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671" y="3928454"/>
                <a:ext cx="124446" cy="117119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3" name="Freeform 354">
                <a:extLst>
                  <a:ext uri="{FF2B5EF4-FFF2-40B4-BE49-F238E27FC236}">
                    <a16:creationId xmlns:a16="http://schemas.microsoft.com/office/drawing/2014/main" id="{A0C8FAD8-8D3C-4245-86AC-D0C1EF0D0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772" y="3921134"/>
                <a:ext cx="121518" cy="124439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4" name="Freeform 355">
                <a:extLst>
                  <a:ext uri="{FF2B5EF4-FFF2-40B4-BE49-F238E27FC236}">
                    <a16:creationId xmlns:a16="http://schemas.microsoft.com/office/drawing/2014/main" id="{ACEDB584-173F-8F44-9BAE-C5A4DD0D7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118" y="3919670"/>
                <a:ext cx="117126" cy="125903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5" name="Freeform 356">
                <a:extLst>
                  <a:ext uri="{FF2B5EF4-FFF2-40B4-BE49-F238E27FC236}">
                    <a16:creationId xmlns:a16="http://schemas.microsoft.com/office/drawing/2014/main" id="{E54EAB40-9162-8446-A33B-A21C54C35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88" y="3919670"/>
                <a:ext cx="118590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6" name="Freeform 357">
                <a:extLst>
                  <a:ext uri="{FF2B5EF4-FFF2-40B4-BE49-F238E27FC236}">
                    <a16:creationId xmlns:a16="http://schemas.microsoft.com/office/drawing/2014/main" id="{20C09087-A7C4-C241-A8B6-CB0652F4C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162" y="3915278"/>
                <a:ext cx="125911" cy="114191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7" name="Freeform 358">
                <a:extLst>
                  <a:ext uri="{FF2B5EF4-FFF2-40B4-BE49-F238E27FC236}">
                    <a16:creationId xmlns:a16="http://schemas.microsoft.com/office/drawing/2014/main" id="{BEF5CBA2-F5AB-AC43-9914-D10C8E4D9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965" y="3922598"/>
                <a:ext cx="111270" cy="127366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8" name="Freeform 359">
                <a:extLst>
                  <a:ext uri="{FF2B5EF4-FFF2-40B4-BE49-F238E27FC236}">
                    <a16:creationId xmlns:a16="http://schemas.microsoft.com/office/drawing/2014/main" id="{A16BB5E0-C78B-0941-8EDA-244BF5549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281" y="3926990"/>
                <a:ext cx="124446" cy="117119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9" name="Freeform 360">
                <a:extLst>
                  <a:ext uri="{FF2B5EF4-FFF2-40B4-BE49-F238E27FC236}">
                    <a16:creationId xmlns:a16="http://schemas.microsoft.com/office/drawing/2014/main" id="{FB3098E1-C4B1-AC4F-B4D9-3E4A853B9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1382" y="3919670"/>
                <a:ext cx="121518" cy="124438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0" name="Freeform 361">
                <a:extLst>
                  <a:ext uri="{FF2B5EF4-FFF2-40B4-BE49-F238E27FC236}">
                    <a16:creationId xmlns:a16="http://schemas.microsoft.com/office/drawing/2014/main" id="{7FE4DDC5-49D1-7048-B2CF-4964F32BA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728" y="3916742"/>
                <a:ext cx="117126" cy="127366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1" name="Freeform 362">
                <a:extLst>
                  <a:ext uri="{FF2B5EF4-FFF2-40B4-BE49-F238E27FC236}">
                    <a16:creationId xmlns:a16="http://schemas.microsoft.com/office/drawing/2014/main" id="{CAC80B35-53A5-F24E-B060-D6E42ADAF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933" y="3916742"/>
                <a:ext cx="118591" cy="127366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2" name="Freeform 363">
                <a:extLst>
                  <a:ext uri="{FF2B5EF4-FFF2-40B4-BE49-F238E27FC236}">
                    <a16:creationId xmlns:a16="http://schemas.microsoft.com/office/drawing/2014/main" id="{D83494ED-1385-704A-BC4A-CFB100128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772" y="3919670"/>
                <a:ext cx="125911" cy="114191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3" name="Freeform 364">
                <a:extLst>
                  <a:ext uri="{FF2B5EF4-FFF2-40B4-BE49-F238E27FC236}">
                    <a16:creationId xmlns:a16="http://schemas.microsoft.com/office/drawing/2014/main" id="{B0A2B432-356C-3948-B252-4BAAC247D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4574" y="3926990"/>
                <a:ext cx="111270" cy="125903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4" name="Freeform 365">
                <a:extLst>
                  <a:ext uri="{FF2B5EF4-FFF2-40B4-BE49-F238E27FC236}">
                    <a16:creationId xmlns:a16="http://schemas.microsoft.com/office/drawing/2014/main" id="{B448D07F-91CD-F74D-BF6C-DF9F9EA1E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891" y="3929918"/>
                <a:ext cx="124446" cy="117119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5" name="Freeform 366">
                <a:extLst>
                  <a:ext uri="{FF2B5EF4-FFF2-40B4-BE49-F238E27FC236}">
                    <a16:creationId xmlns:a16="http://schemas.microsoft.com/office/drawing/2014/main" id="{7B303DEB-3E8D-FD41-A0A7-483CB0E7C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992" y="3922598"/>
                <a:ext cx="121518" cy="12443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6" name="Freeform 367">
                <a:extLst>
                  <a:ext uri="{FF2B5EF4-FFF2-40B4-BE49-F238E27FC236}">
                    <a16:creationId xmlns:a16="http://schemas.microsoft.com/office/drawing/2014/main" id="{31BA8469-CFAF-CA42-9740-65DA605E2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337" y="3921134"/>
                <a:ext cx="117126" cy="125903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7" name="Freeform 368">
                <a:extLst>
                  <a:ext uri="{FF2B5EF4-FFF2-40B4-BE49-F238E27FC236}">
                    <a16:creationId xmlns:a16="http://schemas.microsoft.com/office/drawing/2014/main" id="{BA16DC34-C4E2-2C48-A1B8-ADAA649B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007" y="3921134"/>
                <a:ext cx="117126" cy="125903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8" name="Freeform 369">
                <a:extLst>
                  <a:ext uri="{FF2B5EF4-FFF2-40B4-BE49-F238E27FC236}">
                    <a16:creationId xmlns:a16="http://schemas.microsoft.com/office/drawing/2014/main" id="{BDA67A5D-2535-6248-BEF0-DFBE2B5A0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382" y="3916742"/>
                <a:ext cx="125911" cy="115654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9" name="Freeform 370">
                <a:extLst>
                  <a:ext uri="{FF2B5EF4-FFF2-40B4-BE49-F238E27FC236}">
                    <a16:creationId xmlns:a16="http://schemas.microsoft.com/office/drawing/2014/main" id="{70088CA8-500A-0A46-8587-6A123C4D5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3184" y="3922598"/>
                <a:ext cx="111270" cy="127366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0" name="Freeform 371">
                <a:extLst>
                  <a:ext uri="{FF2B5EF4-FFF2-40B4-BE49-F238E27FC236}">
                    <a16:creationId xmlns:a16="http://schemas.microsoft.com/office/drawing/2014/main" id="{A99F3620-D50B-4744-AE5E-D9D6C1143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6500" y="3928454"/>
                <a:ext cx="124446" cy="115654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1" name="Freeform 372">
                <a:extLst>
                  <a:ext uri="{FF2B5EF4-FFF2-40B4-BE49-F238E27FC236}">
                    <a16:creationId xmlns:a16="http://schemas.microsoft.com/office/drawing/2014/main" id="{06E578B1-ED22-0F4F-9B84-FD14A95AB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601" y="3921134"/>
                <a:ext cx="121518" cy="124439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2" name="Freeform 373">
                <a:extLst>
                  <a:ext uri="{FF2B5EF4-FFF2-40B4-BE49-F238E27FC236}">
                    <a16:creationId xmlns:a16="http://schemas.microsoft.com/office/drawing/2014/main" id="{F6F91463-4401-4C40-B746-0A30F6B2A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947" y="3919670"/>
                <a:ext cx="117126" cy="125903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3" name="Freeform 374">
                <a:extLst>
                  <a:ext uri="{FF2B5EF4-FFF2-40B4-BE49-F238E27FC236}">
                    <a16:creationId xmlns:a16="http://schemas.microsoft.com/office/drawing/2014/main" id="{717ABBD1-694B-EC42-843F-BCE74DADB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152" y="3919670"/>
                <a:ext cx="118591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4" name="Freeform 375">
                <a:extLst>
                  <a:ext uri="{FF2B5EF4-FFF2-40B4-BE49-F238E27FC236}">
                    <a16:creationId xmlns:a16="http://schemas.microsoft.com/office/drawing/2014/main" id="{1692F3B5-F27A-3549-BCAE-330C74899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1991" y="3922598"/>
                <a:ext cx="125911" cy="115654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5" name="Freeform 376">
                <a:extLst>
                  <a:ext uri="{FF2B5EF4-FFF2-40B4-BE49-F238E27FC236}">
                    <a16:creationId xmlns:a16="http://schemas.microsoft.com/office/drawing/2014/main" id="{AA5CE869-9686-C442-AEC7-BE30FF6A9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1794" y="3928454"/>
                <a:ext cx="111270" cy="125903"/>
              </a:xfrm>
              <a:custGeom>
                <a:avLst/>
                <a:gdLst>
                  <a:gd name="T0" fmla="*/ 80 w 256"/>
                  <a:gd name="T1" fmla="*/ 75 h 290"/>
                  <a:gd name="T2" fmla="*/ 80 w 256"/>
                  <a:gd name="T3" fmla="*/ 75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80 w 256"/>
                  <a:gd name="T17" fmla="*/ 75 h 290"/>
                  <a:gd name="T18" fmla="*/ 34 w 256"/>
                  <a:gd name="T19" fmla="*/ 6 h 290"/>
                  <a:gd name="T20" fmla="*/ 34 w 256"/>
                  <a:gd name="T21" fmla="*/ 6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1 w 256"/>
                  <a:gd name="T27" fmla="*/ 163 h 290"/>
                  <a:gd name="T28" fmla="*/ 241 w 256"/>
                  <a:gd name="T29" fmla="*/ 163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80 w 256"/>
                  <a:gd name="T35" fmla="*/ 209 h 290"/>
                  <a:gd name="T36" fmla="*/ 80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6 h 290"/>
                  <a:gd name="T48" fmla="*/ 83 w 256"/>
                  <a:gd name="T49" fmla="*/ 96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5 w 256"/>
                  <a:gd name="T59" fmla="*/ 122 h 290"/>
                  <a:gd name="T60" fmla="*/ 85 w 256"/>
                  <a:gd name="T61" fmla="*/ 122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2 h 290"/>
                  <a:gd name="T72" fmla="*/ 43 w 256"/>
                  <a:gd name="T73" fmla="*/ 172 h 290"/>
                  <a:gd name="T74" fmla="*/ 80 w 256"/>
                  <a:gd name="T75" fmla="*/ 167 h 290"/>
                  <a:gd name="T76" fmla="*/ 80 w 256"/>
                  <a:gd name="T77" fmla="*/ 167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5 h 290"/>
                  <a:gd name="T92" fmla="*/ 0 w 256"/>
                  <a:gd name="T93" fmla="*/ 265 h 290"/>
                  <a:gd name="T94" fmla="*/ 7 w 256"/>
                  <a:gd name="T95" fmla="*/ 142 h 290"/>
                  <a:gd name="T96" fmla="*/ 7 w 256"/>
                  <a:gd name="T97" fmla="*/ 142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80" y="75"/>
                    </a:moveTo>
                    <a:lnTo>
                      <a:pt x="80" y="75"/>
                    </a:lnTo>
                    <a:cubicBezTo>
                      <a:pt x="67" y="67"/>
                      <a:pt x="55" y="58"/>
                      <a:pt x="42" y="48"/>
                    </a:cubicBezTo>
                    <a:lnTo>
                      <a:pt x="42" y="48"/>
                    </a:lnTo>
                    <a:cubicBezTo>
                      <a:pt x="43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4" y="84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5"/>
                      <a:pt x="78" y="75"/>
                      <a:pt x="80" y="75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6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5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4"/>
                      <a:pt x="70" y="215"/>
                      <a:pt x="80" y="209"/>
                    </a:cubicBezTo>
                    <a:lnTo>
                      <a:pt x="80" y="209"/>
                    </a:lnTo>
                    <a:cubicBezTo>
                      <a:pt x="118" y="184"/>
                      <a:pt x="158" y="164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6"/>
                      <a:pt x="88" y="81"/>
                    </a:cubicBezTo>
                    <a:lnTo>
                      <a:pt x="88" y="81"/>
                    </a:lnTo>
                    <a:cubicBezTo>
                      <a:pt x="91" y="87"/>
                      <a:pt x="91" y="93"/>
                      <a:pt x="83" y="96"/>
                    </a:cubicBezTo>
                    <a:lnTo>
                      <a:pt x="83" y="96"/>
                    </a:lnTo>
                    <a:cubicBezTo>
                      <a:pt x="70" y="101"/>
                      <a:pt x="57" y="106"/>
                      <a:pt x="43" y="114"/>
                    </a:cubicBezTo>
                    <a:lnTo>
                      <a:pt x="43" y="114"/>
                    </a:lnTo>
                    <a:cubicBezTo>
                      <a:pt x="45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6"/>
                      <a:pt x="71" y="129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4" y="133"/>
                      <a:pt x="93" y="139"/>
                    </a:cubicBezTo>
                    <a:lnTo>
                      <a:pt x="93" y="139"/>
                    </a:lnTo>
                    <a:cubicBezTo>
                      <a:pt x="78" y="150"/>
                      <a:pt x="61" y="156"/>
                      <a:pt x="43" y="164"/>
                    </a:cubicBezTo>
                    <a:lnTo>
                      <a:pt x="43" y="164"/>
                    </a:lnTo>
                    <a:cubicBezTo>
                      <a:pt x="43" y="167"/>
                      <a:pt x="43" y="169"/>
                      <a:pt x="43" y="172"/>
                    </a:cubicBezTo>
                    <a:lnTo>
                      <a:pt x="43" y="172"/>
                    </a:lnTo>
                    <a:cubicBezTo>
                      <a:pt x="55" y="169"/>
                      <a:pt x="67" y="167"/>
                      <a:pt x="80" y="167"/>
                    </a:cubicBezTo>
                    <a:lnTo>
                      <a:pt x="80" y="167"/>
                    </a:lnTo>
                    <a:cubicBezTo>
                      <a:pt x="91" y="164"/>
                      <a:pt x="95" y="182"/>
                      <a:pt x="83" y="184"/>
                    </a:cubicBezTo>
                    <a:lnTo>
                      <a:pt x="83" y="184"/>
                    </a:lnTo>
                    <a:cubicBezTo>
                      <a:pt x="68" y="185"/>
                      <a:pt x="55" y="186"/>
                      <a:pt x="42" y="190"/>
                    </a:cubicBezTo>
                    <a:lnTo>
                      <a:pt x="42" y="190"/>
                    </a:lnTo>
                    <a:cubicBezTo>
                      <a:pt x="41" y="217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8"/>
                      <a:pt x="0" y="265"/>
                    </a:cubicBezTo>
                    <a:lnTo>
                      <a:pt x="0" y="265"/>
                    </a:lnTo>
                    <a:cubicBezTo>
                      <a:pt x="1" y="225"/>
                      <a:pt x="4" y="182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59"/>
                      <a:pt x="12" y="17"/>
                    </a:cubicBezTo>
                    <a:lnTo>
                      <a:pt x="12" y="17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6" name="Freeform 377">
                <a:extLst>
                  <a:ext uri="{FF2B5EF4-FFF2-40B4-BE49-F238E27FC236}">
                    <a16:creationId xmlns:a16="http://schemas.microsoft.com/office/drawing/2014/main" id="{98ED9035-4AD6-F74D-B93D-857DF19FC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6574" y="3934310"/>
                <a:ext cx="124447" cy="117119"/>
              </a:xfrm>
              <a:custGeom>
                <a:avLst/>
                <a:gdLst>
                  <a:gd name="T0" fmla="*/ 96 w 288"/>
                  <a:gd name="T1" fmla="*/ 48 h 268"/>
                  <a:gd name="T2" fmla="*/ 96 w 288"/>
                  <a:gd name="T3" fmla="*/ 48 h 268"/>
                  <a:gd name="T4" fmla="*/ 50 w 288"/>
                  <a:gd name="T5" fmla="*/ 48 h 268"/>
                  <a:gd name="T6" fmla="*/ 50 w 288"/>
                  <a:gd name="T7" fmla="*/ 48 h 268"/>
                  <a:gd name="T8" fmla="*/ 75 w 288"/>
                  <a:gd name="T9" fmla="*/ 80 h 268"/>
                  <a:gd name="T10" fmla="*/ 75 w 288"/>
                  <a:gd name="T11" fmla="*/ 80 h 268"/>
                  <a:gd name="T12" fmla="*/ 92 w 288"/>
                  <a:gd name="T13" fmla="*/ 52 h 268"/>
                  <a:gd name="T14" fmla="*/ 92 w 288"/>
                  <a:gd name="T15" fmla="*/ 52 h 268"/>
                  <a:gd name="T16" fmla="*/ 96 w 288"/>
                  <a:gd name="T17" fmla="*/ 48 h 268"/>
                  <a:gd name="T18" fmla="*/ 20 w 288"/>
                  <a:gd name="T19" fmla="*/ 17 h 268"/>
                  <a:gd name="T20" fmla="*/ 20 w 288"/>
                  <a:gd name="T21" fmla="*/ 17 h 268"/>
                  <a:gd name="T22" fmla="*/ 264 w 288"/>
                  <a:gd name="T23" fmla="*/ 4 h 268"/>
                  <a:gd name="T24" fmla="*/ 264 w 288"/>
                  <a:gd name="T25" fmla="*/ 4 h 268"/>
                  <a:gd name="T26" fmla="*/ 278 w 288"/>
                  <a:gd name="T27" fmla="*/ 27 h 268"/>
                  <a:gd name="T28" fmla="*/ 278 w 288"/>
                  <a:gd name="T29" fmla="*/ 27 h 268"/>
                  <a:gd name="T30" fmla="*/ 194 w 288"/>
                  <a:gd name="T31" fmla="*/ 166 h 268"/>
                  <a:gd name="T32" fmla="*/ 194 w 288"/>
                  <a:gd name="T33" fmla="*/ 166 h 268"/>
                  <a:gd name="T34" fmla="*/ 173 w 288"/>
                  <a:gd name="T35" fmla="*/ 158 h 268"/>
                  <a:gd name="T36" fmla="*/ 173 w 288"/>
                  <a:gd name="T37" fmla="*/ 158 h 268"/>
                  <a:gd name="T38" fmla="*/ 237 w 288"/>
                  <a:gd name="T39" fmla="*/ 37 h 268"/>
                  <a:gd name="T40" fmla="*/ 237 w 288"/>
                  <a:gd name="T41" fmla="*/ 37 h 268"/>
                  <a:gd name="T42" fmla="*/ 107 w 288"/>
                  <a:gd name="T43" fmla="*/ 48 h 268"/>
                  <a:gd name="T44" fmla="*/ 107 w 288"/>
                  <a:gd name="T45" fmla="*/ 48 h 268"/>
                  <a:gd name="T46" fmla="*/ 111 w 288"/>
                  <a:gd name="T47" fmla="*/ 62 h 268"/>
                  <a:gd name="T48" fmla="*/ 111 w 288"/>
                  <a:gd name="T49" fmla="*/ 62 h 268"/>
                  <a:gd name="T50" fmla="*/ 90 w 288"/>
                  <a:gd name="T51" fmla="*/ 100 h 268"/>
                  <a:gd name="T52" fmla="*/ 90 w 288"/>
                  <a:gd name="T53" fmla="*/ 100 h 268"/>
                  <a:gd name="T54" fmla="*/ 105 w 288"/>
                  <a:gd name="T55" fmla="*/ 124 h 268"/>
                  <a:gd name="T56" fmla="*/ 105 w 288"/>
                  <a:gd name="T57" fmla="*/ 124 h 268"/>
                  <a:gd name="T58" fmla="*/ 127 w 288"/>
                  <a:gd name="T59" fmla="*/ 82 h 268"/>
                  <a:gd name="T60" fmla="*/ 127 w 288"/>
                  <a:gd name="T61" fmla="*/ 82 h 268"/>
                  <a:gd name="T62" fmla="*/ 144 w 288"/>
                  <a:gd name="T63" fmla="*/ 92 h 268"/>
                  <a:gd name="T64" fmla="*/ 144 w 288"/>
                  <a:gd name="T65" fmla="*/ 92 h 268"/>
                  <a:gd name="T66" fmla="*/ 117 w 288"/>
                  <a:gd name="T67" fmla="*/ 141 h 268"/>
                  <a:gd name="T68" fmla="*/ 117 w 288"/>
                  <a:gd name="T69" fmla="*/ 141 h 268"/>
                  <a:gd name="T70" fmla="*/ 123 w 288"/>
                  <a:gd name="T71" fmla="*/ 149 h 268"/>
                  <a:gd name="T72" fmla="*/ 123 w 288"/>
                  <a:gd name="T73" fmla="*/ 149 h 268"/>
                  <a:gd name="T74" fmla="*/ 148 w 288"/>
                  <a:gd name="T75" fmla="*/ 123 h 268"/>
                  <a:gd name="T76" fmla="*/ 148 w 288"/>
                  <a:gd name="T77" fmla="*/ 123 h 268"/>
                  <a:gd name="T78" fmla="*/ 161 w 288"/>
                  <a:gd name="T79" fmla="*/ 136 h 268"/>
                  <a:gd name="T80" fmla="*/ 161 w 288"/>
                  <a:gd name="T81" fmla="*/ 136 h 268"/>
                  <a:gd name="T82" fmla="*/ 132 w 288"/>
                  <a:gd name="T83" fmla="*/ 163 h 268"/>
                  <a:gd name="T84" fmla="*/ 132 w 288"/>
                  <a:gd name="T85" fmla="*/ 163 h 268"/>
                  <a:gd name="T86" fmla="*/ 170 w 288"/>
                  <a:gd name="T87" fmla="*/ 232 h 268"/>
                  <a:gd name="T88" fmla="*/ 170 w 288"/>
                  <a:gd name="T89" fmla="*/ 232 h 268"/>
                  <a:gd name="T90" fmla="*/ 141 w 288"/>
                  <a:gd name="T91" fmla="*/ 250 h 268"/>
                  <a:gd name="T92" fmla="*/ 141 w 288"/>
                  <a:gd name="T93" fmla="*/ 250 h 268"/>
                  <a:gd name="T94" fmla="*/ 75 w 288"/>
                  <a:gd name="T95" fmla="*/ 144 h 268"/>
                  <a:gd name="T96" fmla="*/ 75 w 288"/>
                  <a:gd name="T97" fmla="*/ 144 h 268"/>
                  <a:gd name="T98" fmla="*/ 7 w 288"/>
                  <a:gd name="T99" fmla="*/ 40 h 268"/>
                  <a:gd name="T100" fmla="*/ 7 w 288"/>
                  <a:gd name="T101" fmla="*/ 40 h 268"/>
                  <a:gd name="T102" fmla="*/ 20 w 288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6" y="48"/>
                    </a:moveTo>
                    <a:lnTo>
                      <a:pt x="96" y="48"/>
                    </a:lnTo>
                    <a:cubicBezTo>
                      <a:pt x="81" y="48"/>
                      <a:pt x="66" y="48"/>
                      <a:pt x="50" y="48"/>
                    </a:cubicBezTo>
                    <a:lnTo>
                      <a:pt x="50" y="48"/>
                    </a:lnTo>
                    <a:cubicBezTo>
                      <a:pt x="60" y="58"/>
                      <a:pt x="67" y="70"/>
                      <a:pt x="75" y="80"/>
                    </a:cubicBezTo>
                    <a:lnTo>
                      <a:pt x="75" y="80"/>
                    </a:lnTo>
                    <a:cubicBezTo>
                      <a:pt x="79" y="70"/>
                      <a:pt x="84" y="61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4" y="49"/>
                      <a:pt x="96" y="48"/>
                    </a:cubicBezTo>
                    <a:close/>
                    <a:moveTo>
                      <a:pt x="20" y="17"/>
                    </a:moveTo>
                    <a:lnTo>
                      <a:pt x="20" y="17"/>
                    </a:lnTo>
                    <a:cubicBezTo>
                      <a:pt x="103" y="21"/>
                      <a:pt x="183" y="21"/>
                      <a:pt x="264" y="4"/>
                    </a:cubicBezTo>
                    <a:lnTo>
                      <a:pt x="264" y="4"/>
                    </a:lnTo>
                    <a:cubicBezTo>
                      <a:pt x="278" y="0"/>
                      <a:pt x="287" y="16"/>
                      <a:pt x="278" y="27"/>
                    </a:cubicBezTo>
                    <a:lnTo>
                      <a:pt x="278" y="27"/>
                    </a:lnTo>
                    <a:cubicBezTo>
                      <a:pt x="242" y="67"/>
                      <a:pt x="213" y="115"/>
                      <a:pt x="194" y="166"/>
                    </a:cubicBezTo>
                    <a:lnTo>
                      <a:pt x="194" y="166"/>
                    </a:lnTo>
                    <a:cubicBezTo>
                      <a:pt x="188" y="176"/>
                      <a:pt x="169" y="169"/>
                      <a:pt x="173" y="158"/>
                    </a:cubicBezTo>
                    <a:lnTo>
                      <a:pt x="173" y="158"/>
                    </a:lnTo>
                    <a:cubicBezTo>
                      <a:pt x="190" y="115"/>
                      <a:pt x="212" y="75"/>
                      <a:pt x="237" y="37"/>
                    </a:cubicBezTo>
                    <a:lnTo>
                      <a:pt x="237" y="37"/>
                    </a:lnTo>
                    <a:cubicBezTo>
                      <a:pt x="195" y="45"/>
                      <a:pt x="150" y="48"/>
                      <a:pt x="107" y="48"/>
                    </a:cubicBezTo>
                    <a:lnTo>
                      <a:pt x="107" y="48"/>
                    </a:lnTo>
                    <a:cubicBezTo>
                      <a:pt x="112" y="50"/>
                      <a:pt x="116" y="57"/>
                      <a:pt x="111" y="62"/>
                    </a:cubicBezTo>
                    <a:lnTo>
                      <a:pt x="111" y="62"/>
                    </a:lnTo>
                    <a:cubicBezTo>
                      <a:pt x="103" y="74"/>
                      <a:pt x="95" y="87"/>
                      <a:pt x="90" y="100"/>
                    </a:cubicBezTo>
                    <a:lnTo>
                      <a:pt x="90" y="100"/>
                    </a:lnTo>
                    <a:cubicBezTo>
                      <a:pt x="95" y="107"/>
                      <a:pt x="100" y="116"/>
                      <a:pt x="105" y="124"/>
                    </a:cubicBezTo>
                    <a:lnTo>
                      <a:pt x="105" y="124"/>
                    </a:lnTo>
                    <a:cubicBezTo>
                      <a:pt x="113" y="109"/>
                      <a:pt x="120" y="96"/>
                      <a:pt x="127" y="82"/>
                    </a:cubicBezTo>
                    <a:lnTo>
                      <a:pt x="127" y="82"/>
                    </a:lnTo>
                    <a:cubicBezTo>
                      <a:pt x="133" y="70"/>
                      <a:pt x="149" y="80"/>
                      <a:pt x="144" y="92"/>
                    </a:cubicBezTo>
                    <a:lnTo>
                      <a:pt x="144" y="92"/>
                    </a:lnTo>
                    <a:cubicBezTo>
                      <a:pt x="137" y="109"/>
                      <a:pt x="128" y="125"/>
                      <a:pt x="117" y="141"/>
                    </a:cubicBezTo>
                    <a:lnTo>
                      <a:pt x="117" y="141"/>
                    </a:lnTo>
                    <a:cubicBezTo>
                      <a:pt x="119" y="144"/>
                      <a:pt x="120" y="146"/>
                      <a:pt x="123" y="149"/>
                    </a:cubicBezTo>
                    <a:lnTo>
                      <a:pt x="123" y="149"/>
                    </a:lnTo>
                    <a:cubicBezTo>
                      <a:pt x="129" y="140"/>
                      <a:pt x="138" y="130"/>
                      <a:pt x="148" y="123"/>
                    </a:cubicBezTo>
                    <a:lnTo>
                      <a:pt x="148" y="123"/>
                    </a:lnTo>
                    <a:cubicBezTo>
                      <a:pt x="157" y="115"/>
                      <a:pt x="170" y="128"/>
                      <a:pt x="161" y="136"/>
                    </a:cubicBezTo>
                    <a:lnTo>
                      <a:pt x="161" y="136"/>
                    </a:lnTo>
                    <a:cubicBezTo>
                      <a:pt x="150" y="144"/>
                      <a:pt x="141" y="153"/>
                      <a:pt x="132" y="163"/>
                    </a:cubicBezTo>
                    <a:lnTo>
                      <a:pt x="132" y="163"/>
                    </a:lnTo>
                    <a:cubicBezTo>
                      <a:pt x="146" y="186"/>
                      <a:pt x="158" y="209"/>
                      <a:pt x="170" y="232"/>
                    </a:cubicBezTo>
                    <a:lnTo>
                      <a:pt x="170" y="232"/>
                    </a:lnTo>
                    <a:cubicBezTo>
                      <a:pt x="179" y="251"/>
                      <a:pt x="153" y="267"/>
                      <a:pt x="141" y="250"/>
                    </a:cubicBezTo>
                    <a:lnTo>
                      <a:pt x="141" y="250"/>
                    </a:lnTo>
                    <a:cubicBezTo>
                      <a:pt x="117" y="216"/>
                      <a:pt x="96" y="179"/>
                      <a:pt x="75" y="144"/>
                    </a:cubicBezTo>
                    <a:lnTo>
                      <a:pt x="75" y="144"/>
                    </a:lnTo>
                    <a:cubicBezTo>
                      <a:pt x="53" y="109"/>
                      <a:pt x="29" y="74"/>
                      <a:pt x="7" y="40"/>
                    </a:cubicBezTo>
                    <a:lnTo>
                      <a:pt x="7" y="40"/>
                    </a:lnTo>
                    <a:cubicBezTo>
                      <a:pt x="0" y="31"/>
                      <a:pt x="8" y="17"/>
                      <a:pt x="20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7" name="Freeform 378">
                <a:extLst>
                  <a:ext uri="{FF2B5EF4-FFF2-40B4-BE49-F238E27FC236}">
                    <a16:creationId xmlns:a16="http://schemas.microsoft.com/office/drawing/2014/main" id="{6863619E-6405-564C-ABED-0C74E1554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0139" y="3926990"/>
                <a:ext cx="120054" cy="122975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8" name="Freeform 379">
                <a:extLst>
                  <a:ext uri="{FF2B5EF4-FFF2-40B4-BE49-F238E27FC236}">
                    <a16:creationId xmlns:a16="http://schemas.microsoft.com/office/drawing/2014/main" id="{086EF304-D23E-8F41-A311-EE1BC9C01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5557" y="3925526"/>
                <a:ext cx="117126" cy="125903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9" name="Freeform 380">
                <a:extLst>
                  <a:ext uri="{FF2B5EF4-FFF2-40B4-BE49-F238E27FC236}">
                    <a16:creationId xmlns:a16="http://schemas.microsoft.com/office/drawing/2014/main" id="{3206E5EB-935B-D943-B067-970F00A8B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5227" y="3922598"/>
                <a:ext cx="117126" cy="127366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0" name="Freeform 381">
                <a:extLst>
                  <a:ext uri="{FF2B5EF4-FFF2-40B4-BE49-F238E27FC236}">
                    <a16:creationId xmlns:a16="http://schemas.microsoft.com/office/drawing/2014/main" id="{05DD5F68-F847-7441-B57E-15ABEF01E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601" y="3921134"/>
                <a:ext cx="125911" cy="114191"/>
              </a:xfrm>
              <a:custGeom>
                <a:avLst/>
                <a:gdLst>
                  <a:gd name="T0" fmla="*/ 192 w 287"/>
                  <a:gd name="T1" fmla="*/ 221 h 266"/>
                  <a:gd name="T2" fmla="*/ 192 w 287"/>
                  <a:gd name="T3" fmla="*/ 221 h 266"/>
                  <a:gd name="T4" fmla="*/ 236 w 287"/>
                  <a:gd name="T5" fmla="*/ 222 h 266"/>
                  <a:gd name="T6" fmla="*/ 236 w 287"/>
                  <a:gd name="T7" fmla="*/ 222 h 266"/>
                  <a:gd name="T8" fmla="*/ 213 w 287"/>
                  <a:gd name="T9" fmla="*/ 189 h 266"/>
                  <a:gd name="T10" fmla="*/ 213 w 287"/>
                  <a:gd name="T11" fmla="*/ 189 h 266"/>
                  <a:gd name="T12" fmla="*/ 196 w 287"/>
                  <a:gd name="T13" fmla="*/ 217 h 266"/>
                  <a:gd name="T14" fmla="*/ 196 w 287"/>
                  <a:gd name="T15" fmla="*/ 217 h 266"/>
                  <a:gd name="T16" fmla="*/ 192 w 287"/>
                  <a:gd name="T17" fmla="*/ 221 h 266"/>
                  <a:gd name="T18" fmla="*/ 268 w 287"/>
                  <a:gd name="T19" fmla="*/ 252 h 266"/>
                  <a:gd name="T20" fmla="*/ 268 w 287"/>
                  <a:gd name="T21" fmla="*/ 252 h 266"/>
                  <a:gd name="T22" fmla="*/ 22 w 287"/>
                  <a:gd name="T23" fmla="*/ 263 h 266"/>
                  <a:gd name="T24" fmla="*/ 22 w 287"/>
                  <a:gd name="T25" fmla="*/ 263 h 266"/>
                  <a:gd name="T26" fmla="*/ 9 w 287"/>
                  <a:gd name="T27" fmla="*/ 240 h 266"/>
                  <a:gd name="T28" fmla="*/ 9 w 287"/>
                  <a:gd name="T29" fmla="*/ 240 h 266"/>
                  <a:gd name="T30" fmla="*/ 97 w 287"/>
                  <a:gd name="T31" fmla="*/ 102 h 266"/>
                  <a:gd name="T32" fmla="*/ 97 w 287"/>
                  <a:gd name="T33" fmla="*/ 102 h 266"/>
                  <a:gd name="T34" fmla="*/ 115 w 287"/>
                  <a:gd name="T35" fmla="*/ 110 h 266"/>
                  <a:gd name="T36" fmla="*/ 115 w 287"/>
                  <a:gd name="T37" fmla="*/ 110 h 266"/>
                  <a:gd name="T38" fmla="*/ 50 w 287"/>
                  <a:gd name="T39" fmla="*/ 230 h 266"/>
                  <a:gd name="T40" fmla="*/ 50 w 287"/>
                  <a:gd name="T41" fmla="*/ 230 h 266"/>
                  <a:gd name="T42" fmla="*/ 181 w 287"/>
                  <a:gd name="T43" fmla="*/ 221 h 266"/>
                  <a:gd name="T44" fmla="*/ 181 w 287"/>
                  <a:gd name="T45" fmla="*/ 221 h 266"/>
                  <a:gd name="T46" fmla="*/ 177 w 287"/>
                  <a:gd name="T47" fmla="*/ 206 h 266"/>
                  <a:gd name="T48" fmla="*/ 177 w 287"/>
                  <a:gd name="T49" fmla="*/ 206 h 266"/>
                  <a:gd name="T50" fmla="*/ 198 w 287"/>
                  <a:gd name="T51" fmla="*/ 169 h 266"/>
                  <a:gd name="T52" fmla="*/ 198 w 287"/>
                  <a:gd name="T53" fmla="*/ 169 h 266"/>
                  <a:gd name="T54" fmla="*/ 182 w 287"/>
                  <a:gd name="T55" fmla="*/ 144 h 266"/>
                  <a:gd name="T56" fmla="*/ 182 w 287"/>
                  <a:gd name="T57" fmla="*/ 144 h 266"/>
                  <a:gd name="T58" fmla="*/ 161 w 287"/>
                  <a:gd name="T59" fmla="*/ 186 h 266"/>
                  <a:gd name="T60" fmla="*/ 161 w 287"/>
                  <a:gd name="T61" fmla="*/ 186 h 266"/>
                  <a:gd name="T62" fmla="*/ 144 w 287"/>
                  <a:gd name="T63" fmla="*/ 176 h 266"/>
                  <a:gd name="T64" fmla="*/ 144 w 287"/>
                  <a:gd name="T65" fmla="*/ 176 h 266"/>
                  <a:gd name="T66" fmla="*/ 172 w 287"/>
                  <a:gd name="T67" fmla="*/ 127 h 266"/>
                  <a:gd name="T68" fmla="*/ 172 w 287"/>
                  <a:gd name="T69" fmla="*/ 127 h 266"/>
                  <a:gd name="T70" fmla="*/ 167 w 287"/>
                  <a:gd name="T71" fmla="*/ 119 h 266"/>
                  <a:gd name="T72" fmla="*/ 167 w 287"/>
                  <a:gd name="T73" fmla="*/ 119 h 266"/>
                  <a:gd name="T74" fmla="*/ 140 w 287"/>
                  <a:gd name="T75" fmla="*/ 146 h 266"/>
                  <a:gd name="T76" fmla="*/ 140 w 287"/>
                  <a:gd name="T77" fmla="*/ 146 h 266"/>
                  <a:gd name="T78" fmla="*/ 127 w 287"/>
                  <a:gd name="T79" fmla="*/ 133 h 266"/>
                  <a:gd name="T80" fmla="*/ 127 w 287"/>
                  <a:gd name="T81" fmla="*/ 133 h 266"/>
                  <a:gd name="T82" fmla="*/ 158 w 287"/>
                  <a:gd name="T83" fmla="*/ 105 h 266"/>
                  <a:gd name="T84" fmla="*/ 158 w 287"/>
                  <a:gd name="T85" fmla="*/ 105 h 266"/>
                  <a:gd name="T86" fmla="*/ 121 w 287"/>
                  <a:gd name="T87" fmla="*/ 35 h 266"/>
                  <a:gd name="T88" fmla="*/ 121 w 287"/>
                  <a:gd name="T89" fmla="*/ 35 h 266"/>
                  <a:gd name="T90" fmla="*/ 150 w 287"/>
                  <a:gd name="T91" fmla="*/ 18 h 266"/>
                  <a:gd name="T92" fmla="*/ 150 w 287"/>
                  <a:gd name="T93" fmla="*/ 18 h 266"/>
                  <a:gd name="T94" fmla="*/ 214 w 287"/>
                  <a:gd name="T95" fmla="*/ 125 h 266"/>
                  <a:gd name="T96" fmla="*/ 214 w 287"/>
                  <a:gd name="T97" fmla="*/ 125 h 266"/>
                  <a:gd name="T98" fmla="*/ 280 w 287"/>
                  <a:gd name="T99" fmla="*/ 230 h 266"/>
                  <a:gd name="T100" fmla="*/ 280 w 287"/>
                  <a:gd name="T101" fmla="*/ 230 h 266"/>
                  <a:gd name="T102" fmla="*/ 268 w 287"/>
                  <a:gd name="T103" fmla="*/ 252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7" y="221"/>
                      <a:pt x="222" y="222"/>
                      <a:pt x="236" y="222"/>
                    </a:cubicBezTo>
                    <a:lnTo>
                      <a:pt x="236" y="222"/>
                    </a:lnTo>
                    <a:cubicBezTo>
                      <a:pt x="228" y="211"/>
                      <a:pt x="221" y="200"/>
                      <a:pt x="213" y="189"/>
                    </a:cubicBezTo>
                    <a:lnTo>
                      <a:pt x="213" y="189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1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8"/>
                      <a:pt x="104" y="244"/>
                      <a:pt x="22" y="263"/>
                    </a:cubicBezTo>
                    <a:lnTo>
                      <a:pt x="22" y="263"/>
                    </a:lnTo>
                    <a:cubicBezTo>
                      <a:pt x="9" y="265"/>
                      <a:pt x="0" y="249"/>
                      <a:pt x="9" y="240"/>
                    </a:cubicBezTo>
                    <a:lnTo>
                      <a:pt x="9" y="240"/>
                    </a:lnTo>
                    <a:cubicBezTo>
                      <a:pt x="46" y="200"/>
                      <a:pt x="75" y="152"/>
                      <a:pt x="97" y="102"/>
                    </a:cubicBezTo>
                    <a:lnTo>
                      <a:pt x="97" y="102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4"/>
                      <a:pt x="76" y="193"/>
                      <a:pt x="50" y="230"/>
                    </a:cubicBezTo>
                    <a:lnTo>
                      <a:pt x="50" y="230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5" y="218"/>
                      <a:pt x="172" y="211"/>
                      <a:pt x="177" y="206"/>
                    </a:cubicBezTo>
                    <a:lnTo>
                      <a:pt x="177" y="206"/>
                    </a:lnTo>
                    <a:cubicBezTo>
                      <a:pt x="185" y="194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4"/>
                      <a:pt x="182" y="144"/>
                    </a:cubicBezTo>
                    <a:lnTo>
                      <a:pt x="182" y="144"/>
                    </a:lnTo>
                    <a:cubicBezTo>
                      <a:pt x="175" y="159"/>
                      <a:pt x="168" y="172"/>
                      <a:pt x="161" y="186"/>
                    </a:cubicBezTo>
                    <a:lnTo>
                      <a:pt x="161" y="186"/>
                    </a:lnTo>
                    <a:cubicBezTo>
                      <a:pt x="155" y="197"/>
                      <a:pt x="139" y="188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3"/>
                      <a:pt x="172" y="127"/>
                    </a:cubicBezTo>
                    <a:lnTo>
                      <a:pt x="172" y="127"/>
                    </a:lnTo>
                    <a:cubicBezTo>
                      <a:pt x="169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30"/>
                      <a:pt x="150" y="138"/>
                      <a:pt x="140" y="146"/>
                    </a:cubicBezTo>
                    <a:lnTo>
                      <a:pt x="140" y="146"/>
                    </a:lnTo>
                    <a:cubicBezTo>
                      <a:pt x="131" y="154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3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3" y="83"/>
                      <a:pt x="131" y="59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6" y="160"/>
                      <a:pt x="259" y="194"/>
                      <a:pt x="280" y="230"/>
                    </a:cubicBezTo>
                    <a:lnTo>
                      <a:pt x="280" y="230"/>
                    </a:lnTo>
                    <a:cubicBezTo>
                      <a:pt x="286" y="240"/>
                      <a:pt x="278" y="253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1" name="Freeform 382">
                <a:extLst>
                  <a:ext uri="{FF2B5EF4-FFF2-40B4-BE49-F238E27FC236}">
                    <a16:creationId xmlns:a16="http://schemas.microsoft.com/office/drawing/2014/main" id="{F52DBFFD-2D83-A540-BA52-2EEC402D1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1867" y="3926990"/>
                <a:ext cx="111270" cy="125903"/>
              </a:xfrm>
              <a:custGeom>
                <a:avLst/>
                <a:gdLst>
                  <a:gd name="T0" fmla="*/ 79 w 256"/>
                  <a:gd name="T1" fmla="*/ 76 h 290"/>
                  <a:gd name="T2" fmla="*/ 79 w 256"/>
                  <a:gd name="T3" fmla="*/ 76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79 w 256"/>
                  <a:gd name="T17" fmla="*/ 76 h 290"/>
                  <a:gd name="T18" fmla="*/ 34 w 256"/>
                  <a:gd name="T19" fmla="*/ 6 h 290"/>
                  <a:gd name="T20" fmla="*/ 34 w 256"/>
                  <a:gd name="T21" fmla="*/ 6 h 290"/>
                  <a:gd name="T22" fmla="*/ 242 w 256"/>
                  <a:gd name="T23" fmla="*/ 136 h 290"/>
                  <a:gd name="T24" fmla="*/ 242 w 256"/>
                  <a:gd name="T25" fmla="*/ 136 h 290"/>
                  <a:gd name="T26" fmla="*/ 240 w 256"/>
                  <a:gd name="T27" fmla="*/ 161 h 290"/>
                  <a:gd name="T28" fmla="*/ 240 w 256"/>
                  <a:gd name="T29" fmla="*/ 161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79 w 256"/>
                  <a:gd name="T35" fmla="*/ 208 h 290"/>
                  <a:gd name="T36" fmla="*/ 79 w 256"/>
                  <a:gd name="T37" fmla="*/ 208 h 290"/>
                  <a:gd name="T38" fmla="*/ 201 w 256"/>
                  <a:gd name="T39" fmla="*/ 148 h 290"/>
                  <a:gd name="T40" fmla="*/ 201 w 256"/>
                  <a:gd name="T41" fmla="*/ 148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5 h 290"/>
                  <a:gd name="T48" fmla="*/ 83 w 256"/>
                  <a:gd name="T49" fmla="*/ 95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4 w 256"/>
                  <a:gd name="T59" fmla="*/ 120 h 290"/>
                  <a:gd name="T60" fmla="*/ 84 w 256"/>
                  <a:gd name="T61" fmla="*/ 120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3 h 290"/>
                  <a:gd name="T72" fmla="*/ 43 w 256"/>
                  <a:gd name="T73" fmla="*/ 173 h 290"/>
                  <a:gd name="T74" fmla="*/ 79 w 256"/>
                  <a:gd name="T75" fmla="*/ 165 h 290"/>
                  <a:gd name="T76" fmla="*/ 79 w 256"/>
                  <a:gd name="T77" fmla="*/ 165 h 290"/>
                  <a:gd name="T78" fmla="*/ 83 w 256"/>
                  <a:gd name="T79" fmla="*/ 185 h 290"/>
                  <a:gd name="T80" fmla="*/ 83 w 256"/>
                  <a:gd name="T81" fmla="*/ 185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6 w 256"/>
                  <a:gd name="T95" fmla="*/ 141 h 290"/>
                  <a:gd name="T96" fmla="*/ 6 w 256"/>
                  <a:gd name="T97" fmla="*/ 141 h 290"/>
                  <a:gd name="T98" fmla="*/ 10 w 256"/>
                  <a:gd name="T99" fmla="*/ 18 h 290"/>
                  <a:gd name="T100" fmla="*/ 10 w 256"/>
                  <a:gd name="T101" fmla="*/ 18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7"/>
                      <a:pt x="42" y="48"/>
                    </a:cubicBezTo>
                    <a:lnTo>
                      <a:pt x="42" y="48"/>
                    </a:lnTo>
                    <a:cubicBezTo>
                      <a:pt x="42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2" y="84"/>
                      <a:pt x="62" y="80"/>
                      <a:pt x="74" y="76"/>
                    </a:cubicBezTo>
                    <a:lnTo>
                      <a:pt x="74" y="76"/>
                    </a:lnTo>
                    <a:cubicBezTo>
                      <a:pt x="75" y="74"/>
                      <a:pt x="76" y="74"/>
                      <a:pt x="79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7"/>
                      <a:pt x="165" y="103"/>
                      <a:pt x="242" y="136"/>
                    </a:cubicBezTo>
                    <a:lnTo>
                      <a:pt x="242" y="136"/>
                    </a:lnTo>
                    <a:cubicBezTo>
                      <a:pt x="255" y="141"/>
                      <a:pt x="254" y="159"/>
                      <a:pt x="240" y="161"/>
                    </a:cubicBezTo>
                    <a:lnTo>
                      <a:pt x="240" y="161"/>
                    </a:lnTo>
                    <a:cubicBezTo>
                      <a:pt x="188" y="174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3"/>
                      <a:pt x="70" y="215"/>
                      <a:pt x="79" y="208"/>
                    </a:cubicBezTo>
                    <a:lnTo>
                      <a:pt x="79" y="208"/>
                    </a:lnTo>
                    <a:cubicBezTo>
                      <a:pt x="117" y="184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3" y="106"/>
                      <a:pt x="88" y="81"/>
                    </a:cubicBezTo>
                    <a:lnTo>
                      <a:pt x="88" y="81"/>
                    </a:lnTo>
                    <a:cubicBezTo>
                      <a:pt x="91" y="86"/>
                      <a:pt x="89" y="93"/>
                      <a:pt x="83" y="95"/>
                    </a:cubicBezTo>
                    <a:lnTo>
                      <a:pt x="83" y="95"/>
                    </a:lnTo>
                    <a:cubicBezTo>
                      <a:pt x="70" y="101"/>
                      <a:pt x="56" y="106"/>
                      <a:pt x="43" y="114"/>
                    </a:cubicBezTo>
                    <a:lnTo>
                      <a:pt x="43" y="114"/>
                    </a:lnTo>
                    <a:cubicBezTo>
                      <a:pt x="43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5"/>
                      <a:pt x="71" y="128"/>
                      <a:pt x="84" y="120"/>
                    </a:cubicBezTo>
                    <a:lnTo>
                      <a:pt x="84" y="120"/>
                    </a:lnTo>
                    <a:cubicBezTo>
                      <a:pt x="96" y="115"/>
                      <a:pt x="102" y="132"/>
                      <a:pt x="93" y="139"/>
                    </a:cubicBezTo>
                    <a:lnTo>
                      <a:pt x="93" y="139"/>
                    </a:lnTo>
                    <a:cubicBezTo>
                      <a:pt x="76" y="148"/>
                      <a:pt x="60" y="156"/>
                      <a:pt x="43" y="164"/>
                    </a:cubicBezTo>
                    <a:lnTo>
                      <a:pt x="43" y="164"/>
                    </a:lnTo>
                    <a:cubicBezTo>
                      <a:pt x="43" y="166"/>
                      <a:pt x="43" y="169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6" y="166"/>
                      <a:pt x="79" y="165"/>
                    </a:cubicBezTo>
                    <a:lnTo>
                      <a:pt x="79" y="165"/>
                    </a:lnTo>
                    <a:cubicBezTo>
                      <a:pt x="91" y="164"/>
                      <a:pt x="95" y="184"/>
                      <a:pt x="83" y="185"/>
                    </a:cubicBezTo>
                    <a:lnTo>
                      <a:pt x="83" y="185"/>
                    </a:lnTo>
                    <a:cubicBezTo>
                      <a:pt x="68" y="185"/>
                      <a:pt x="55" y="187"/>
                      <a:pt x="42" y="190"/>
                    </a:cubicBezTo>
                    <a:lnTo>
                      <a:pt x="42" y="190"/>
                    </a:lnTo>
                    <a:cubicBezTo>
                      <a:pt x="39" y="216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0" y="224"/>
                      <a:pt x="4" y="182"/>
                      <a:pt x="6" y="141"/>
                    </a:cubicBezTo>
                    <a:lnTo>
                      <a:pt x="6" y="141"/>
                    </a:lnTo>
                    <a:cubicBezTo>
                      <a:pt x="8" y="101"/>
                      <a:pt x="9" y="59"/>
                      <a:pt x="10" y="18"/>
                    </a:cubicBezTo>
                    <a:lnTo>
                      <a:pt x="10" y="18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2" name="Freeform 383">
                <a:extLst>
                  <a:ext uri="{FF2B5EF4-FFF2-40B4-BE49-F238E27FC236}">
                    <a16:creationId xmlns:a16="http://schemas.microsoft.com/office/drawing/2014/main" id="{6C08684A-F511-2541-81D8-471427F48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5183" y="3932846"/>
                <a:ext cx="124447" cy="117119"/>
              </a:xfrm>
              <a:custGeom>
                <a:avLst/>
                <a:gdLst>
                  <a:gd name="T0" fmla="*/ 95 w 288"/>
                  <a:gd name="T1" fmla="*/ 46 h 268"/>
                  <a:gd name="T2" fmla="*/ 95 w 288"/>
                  <a:gd name="T3" fmla="*/ 46 h 268"/>
                  <a:gd name="T4" fmla="*/ 50 w 288"/>
                  <a:gd name="T5" fmla="*/ 46 h 268"/>
                  <a:gd name="T6" fmla="*/ 50 w 288"/>
                  <a:gd name="T7" fmla="*/ 46 h 268"/>
                  <a:gd name="T8" fmla="*/ 75 w 288"/>
                  <a:gd name="T9" fmla="*/ 79 h 268"/>
                  <a:gd name="T10" fmla="*/ 75 w 288"/>
                  <a:gd name="T11" fmla="*/ 79 h 268"/>
                  <a:gd name="T12" fmla="*/ 91 w 288"/>
                  <a:gd name="T13" fmla="*/ 50 h 268"/>
                  <a:gd name="T14" fmla="*/ 91 w 288"/>
                  <a:gd name="T15" fmla="*/ 50 h 268"/>
                  <a:gd name="T16" fmla="*/ 95 w 288"/>
                  <a:gd name="T17" fmla="*/ 46 h 268"/>
                  <a:gd name="T18" fmla="*/ 19 w 288"/>
                  <a:gd name="T19" fmla="*/ 16 h 268"/>
                  <a:gd name="T20" fmla="*/ 19 w 288"/>
                  <a:gd name="T21" fmla="*/ 16 h 268"/>
                  <a:gd name="T22" fmla="*/ 263 w 288"/>
                  <a:gd name="T23" fmla="*/ 3 h 268"/>
                  <a:gd name="T24" fmla="*/ 263 w 288"/>
                  <a:gd name="T25" fmla="*/ 3 h 268"/>
                  <a:gd name="T26" fmla="*/ 277 w 288"/>
                  <a:gd name="T27" fmla="*/ 25 h 268"/>
                  <a:gd name="T28" fmla="*/ 277 w 288"/>
                  <a:gd name="T29" fmla="*/ 25 h 268"/>
                  <a:gd name="T30" fmla="*/ 192 w 288"/>
                  <a:gd name="T31" fmla="*/ 163 h 268"/>
                  <a:gd name="T32" fmla="*/ 192 w 288"/>
                  <a:gd name="T33" fmla="*/ 163 h 268"/>
                  <a:gd name="T34" fmla="*/ 172 w 288"/>
                  <a:gd name="T35" fmla="*/ 157 h 268"/>
                  <a:gd name="T36" fmla="*/ 172 w 288"/>
                  <a:gd name="T37" fmla="*/ 157 h 268"/>
                  <a:gd name="T38" fmla="*/ 237 w 288"/>
                  <a:gd name="T39" fmla="*/ 36 h 268"/>
                  <a:gd name="T40" fmla="*/ 237 w 288"/>
                  <a:gd name="T41" fmla="*/ 36 h 268"/>
                  <a:gd name="T42" fmla="*/ 107 w 288"/>
                  <a:gd name="T43" fmla="*/ 46 h 268"/>
                  <a:gd name="T44" fmla="*/ 107 w 288"/>
                  <a:gd name="T45" fmla="*/ 46 h 268"/>
                  <a:gd name="T46" fmla="*/ 111 w 288"/>
                  <a:gd name="T47" fmla="*/ 61 h 268"/>
                  <a:gd name="T48" fmla="*/ 111 w 288"/>
                  <a:gd name="T49" fmla="*/ 61 h 268"/>
                  <a:gd name="T50" fmla="*/ 88 w 288"/>
                  <a:gd name="T51" fmla="*/ 98 h 268"/>
                  <a:gd name="T52" fmla="*/ 88 w 288"/>
                  <a:gd name="T53" fmla="*/ 98 h 268"/>
                  <a:gd name="T54" fmla="*/ 105 w 288"/>
                  <a:gd name="T55" fmla="*/ 123 h 268"/>
                  <a:gd name="T56" fmla="*/ 105 w 288"/>
                  <a:gd name="T57" fmla="*/ 123 h 268"/>
                  <a:gd name="T58" fmla="*/ 126 w 288"/>
                  <a:gd name="T59" fmla="*/ 82 h 268"/>
                  <a:gd name="T60" fmla="*/ 126 w 288"/>
                  <a:gd name="T61" fmla="*/ 82 h 268"/>
                  <a:gd name="T62" fmla="*/ 143 w 288"/>
                  <a:gd name="T63" fmla="*/ 91 h 268"/>
                  <a:gd name="T64" fmla="*/ 143 w 288"/>
                  <a:gd name="T65" fmla="*/ 91 h 268"/>
                  <a:gd name="T66" fmla="*/ 117 w 288"/>
                  <a:gd name="T67" fmla="*/ 140 h 268"/>
                  <a:gd name="T68" fmla="*/ 117 w 288"/>
                  <a:gd name="T69" fmla="*/ 140 h 268"/>
                  <a:gd name="T70" fmla="*/ 121 w 288"/>
                  <a:gd name="T71" fmla="*/ 148 h 268"/>
                  <a:gd name="T72" fmla="*/ 121 w 288"/>
                  <a:gd name="T73" fmla="*/ 148 h 268"/>
                  <a:gd name="T74" fmla="*/ 147 w 288"/>
                  <a:gd name="T75" fmla="*/ 121 h 268"/>
                  <a:gd name="T76" fmla="*/ 147 w 288"/>
                  <a:gd name="T77" fmla="*/ 121 h 268"/>
                  <a:gd name="T78" fmla="*/ 161 w 288"/>
                  <a:gd name="T79" fmla="*/ 134 h 268"/>
                  <a:gd name="T80" fmla="*/ 161 w 288"/>
                  <a:gd name="T81" fmla="*/ 134 h 268"/>
                  <a:gd name="T82" fmla="*/ 130 w 288"/>
                  <a:gd name="T83" fmla="*/ 162 h 268"/>
                  <a:gd name="T84" fmla="*/ 130 w 288"/>
                  <a:gd name="T85" fmla="*/ 162 h 268"/>
                  <a:gd name="T86" fmla="*/ 168 w 288"/>
                  <a:gd name="T87" fmla="*/ 230 h 268"/>
                  <a:gd name="T88" fmla="*/ 168 w 288"/>
                  <a:gd name="T89" fmla="*/ 230 h 268"/>
                  <a:gd name="T90" fmla="*/ 141 w 288"/>
                  <a:gd name="T91" fmla="*/ 249 h 268"/>
                  <a:gd name="T92" fmla="*/ 141 w 288"/>
                  <a:gd name="T93" fmla="*/ 249 h 268"/>
                  <a:gd name="T94" fmla="*/ 74 w 288"/>
                  <a:gd name="T95" fmla="*/ 144 h 268"/>
                  <a:gd name="T96" fmla="*/ 74 w 288"/>
                  <a:gd name="T97" fmla="*/ 144 h 268"/>
                  <a:gd name="T98" fmla="*/ 5 w 288"/>
                  <a:gd name="T99" fmla="*/ 38 h 268"/>
                  <a:gd name="T100" fmla="*/ 5 w 288"/>
                  <a:gd name="T101" fmla="*/ 38 h 268"/>
                  <a:gd name="T102" fmla="*/ 19 w 288"/>
                  <a:gd name="T103" fmla="*/ 1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7"/>
                      <a:pt x="67" y="69"/>
                      <a:pt x="75" y="79"/>
                    </a:cubicBezTo>
                    <a:lnTo>
                      <a:pt x="75" y="79"/>
                    </a:lnTo>
                    <a:cubicBezTo>
                      <a:pt x="78" y="69"/>
                      <a:pt x="84" y="60"/>
                      <a:pt x="91" y="50"/>
                    </a:cubicBezTo>
                    <a:lnTo>
                      <a:pt x="91" y="50"/>
                    </a:lnTo>
                    <a:cubicBezTo>
                      <a:pt x="92" y="49"/>
                      <a:pt x="94" y="48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1" y="20"/>
                      <a:pt x="183" y="21"/>
                      <a:pt x="263" y="3"/>
                    </a:cubicBezTo>
                    <a:lnTo>
                      <a:pt x="263" y="3"/>
                    </a:lnTo>
                    <a:cubicBezTo>
                      <a:pt x="276" y="0"/>
                      <a:pt x="287" y="15"/>
                      <a:pt x="277" y="25"/>
                    </a:cubicBezTo>
                    <a:lnTo>
                      <a:pt x="277" y="25"/>
                    </a:lnTo>
                    <a:cubicBezTo>
                      <a:pt x="241" y="66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8" y="167"/>
                      <a:pt x="172" y="157"/>
                    </a:cubicBezTo>
                    <a:lnTo>
                      <a:pt x="172" y="157"/>
                    </a:lnTo>
                    <a:cubicBezTo>
                      <a:pt x="188" y="113"/>
                      <a:pt x="210" y="74"/>
                      <a:pt x="237" y="36"/>
                    </a:cubicBezTo>
                    <a:lnTo>
                      <a:pt x="237" y="36"/>
                    </a:lnTo>
                    <a:cubicBezTo>
                      <a:pt x="193" y="44"/>
                      <a:pt x="150" y="46"/>
                      <a:pt x="107" y="46"/>
                    </a:cubicBezTo>
                    <a:lnTo>
                      <a:pt x="107" y="46"/>
                    </a:lnTo>
                    <a:cubicBezTo>
                      <a:pt x="112" y="49"/>
                      <a:pt x="115" y="56"/>
                      <a:pt x="111" y="61"/>
                    </a:cubicBezTo>
                    <a:lnTo>
                      <a:pt x="111" y="61"/>
                    </a:lnTo>
                    <a:cubicBezTo>
                      <a:pt x="101" y="73"/>
                      <a:pt x="94" y="84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20" y="95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7" y="79"/>
                      <a:pt x="143" y="91"/>
                    </a:cubicBezTo>
                    <a:lnTo>
                      <a:pt x="143" y="91"/>
                    </a:lnTo>
                    <a:cubicBezTo>
                      <a:pt x="137" y="108"/>
                      <a:pt x="128" y="124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5"/>
                      <a:pt x="121" y="148"/>
                    </a:cubicBezTo>
                    <a:lnTo>
                      <a:pt x="121" y="148"/>
                    </a:lnTo>
                    <a:cubicBezTo>
                      <a:pt x="129" y="137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7" y="113"/>
                      <a:pt x="170" y="127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1" y="153"/>
                      <a:pt x="130" y="162"/>
                    </a:cubicBezTo>
                    <a:lnTo>
                      <a:pt x="130" y="162"/>
                    </a:lnTo>
                    <a:cubicBezTo>
                      <a:pt x="145" y="184"/>
                      <a:pt x="158" y="208"/>
                      <a:pt x="168" y="230"/>
                    </a:cubicBezTo>
                    <a:lnTo>
                      <a:pt x="168" y="230"/>
                    </a:lnTo>
                    <a:cubicBezTo>
                      <a:pt x="179" y="250"/>
                      <a:pt x="153" y="267"/>
                      <a:pt x="141" y="249"/>
                    </a:cubicBezTo>
                    <a:lnTo>
                      <a:pt x="141" y="249"/>
                    </a:lnTo>
                    <a:cubicBezTo>
                      <a:pt x="116" y="215"/>
                      <a:pt x="96" y="178"/>
                      <a:pt x="74" y="144"/>
                    </a:cubicBezTo>
                    <a:lnTo>
                      <a:pt x="74" y="144"/>
                    </a:lnTo>
                    <a:cubicBezTo>
                      <a:pt x="51" y="108"/>
                      <a:pt x="28" y="74"/>
                      <a:pt x="5" y="38"/>
                    </a:cubicBezTo>
                    <a:lnTo>
                      <a:pt x="5" y="38"/>
                    </a:lnTo>
                    <a:cubicBezTo>
                      <a:pt x="0" y="29"/>
                      <a:pt x="8" y="16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3" name="Freeform 384">
                <a:extLst>
                  <a:ext uri="{FF2B5EF4-FFF2-40B4-BE49-F238E27FC236}">
                    <a16:creationId xmlns:a16="http://schemas.microsoft.com/office/drawing/2014/main" id="{DA6E54CD-14F0-5A48-9A3A-4B6C6D833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8749" y="3922598"/>
                <a:ext cx="120054" cy="122975"/>
              </a:xfrm>
              <a:custGeom>
                <a:avLst/>
                <a:gdLst>
                  <a:gd name="T0" fmla="*/ 62 w 276"/>
                  <a:gd name="T1" fmla="*/ 186 h 283"/>
                  <a:gd name="T2" fmla="*/ 62 w 276"/>
                  <a:gd name="T3" fmla="*/ 186 h 283"/>
                  <a:gd name="T4" fmla="*/ 65 w 276"/>
                  <a:gd name="T5" fmla="*/ 232 h 283"/>
                  <a:gd name="T6" fmla="*/ 65 w 276"/>
                  <a:gd name="T7" fmla="*/ 232 h 283"/>
                  <a:gd name="T8" fmla="*/ 96 w 276"/>
                  <a:gd name="T9" fmla="*/ 205 h 283"/>
                  <a:gd name="T10" fmla="*/ 96 w 276"/>
                  <a:gd name="T11" fmla="*/ 205 h 283"/>
                  <a:gd name="T12" fmla="*/ 65 w 276"/>
                  <a:gd name="T13" fmla="*/ 190 h 283"/>
                  <a:gd name="T14" fmla="*/ 65 w 276"/>
                  <a:gd name="T15" fmla="*/ 190 h 283"/>
                  <a:gd name="T16" fmla="*/ 62 w 276"/>
                  <a:gd name="T17" fmla="*/ 186 h 283"/>
                  <a:gd name="T18" fmla="*/ 37 w 276"/>
                  <a:gd name="T19" fmla="*/ 265 h 283"/>
                  <a:gd name="T20" fmla="*/ 37 w 276"/>
                  <a:gd name="T21" fmla="*/ 265 h 283"/>
                  <a:gd name="T22" fmla="*/ 4 w 276"/>
                  <a:gd name="T23" fmla="*/ 22 h 283"/>
                  <a:gd name="T24" fmla="*/ 4 w 276"/>
                  <a:gd name="T25" fmla="*/ 22 h 283"/>
                  <a:gd name="T26" fmla="*/ 24 w 276"/>
                  <a:gd name="T27" fmla="*/ 8 h 283"/>
                  <a:gd name="T28" fmla="*/ 24 w 276"/>
                  <a:gd name="T29" fmla="*/ 8 h 283"/>
                  <a:gd name="T30" fmla="*/ 170 w 276"/>
                  <a:gd name="T31" fmla="*/ 80 h 283"/>
                  <a:gd name="T32" fmla="*/ 170 w 276"/>
                  <a:gd name="T33" fmla="*/ 80 h 283"/>
                  <a:gd name="T34" fmla="*/ 164 w 276"/>
                  <a:gd name="T35" fmla="*/ 101 h 283"/>
                  <a:gd name="T36" fmla="*/ 164 w 276"/>
                  <a:gd name="T37" fmla="*/ 101 h 283"/>
                  <a:gd name="T38" fmla="*/ 38 w 276"/>
                  <a:gd name="T39" fmla="*/ 47 h 283"/>
                  <a:gd name="T40" fmla="*/ 38 w 276"/>
                  <a:gd name="T41" fmla="*/ 47 h 283"/>
                  <a:gd name="T42" fmla="*/ 61 w 276"/>
                  <a:gd name="T43" fmla="*/ 176 h 283"/>
                  <a:gd name="T44" fmla="*/ 61 w 276"/>
                  <a:gd name="T45" fmla="*/ 176 h 283"/>
                  <a:gd name="T46" fmla="*/ 75 w 276"/>
                  <a:gd name="T47" fmla="*/ 170 h 283"/>
                  <a:gd name="T48" fmla="*/ 75 w 276"/>
                  <a:gd name="T49" fmla="*/ 170 h 283"/>
                  <a:gd name="T50" fmla="*/ 115 w 276"/>
                  <a:gd name="T51" fmla="*/ 189 h 283"/>
                  <a:gd name="T52" fmla="*/ 115 w 276"/>
                  <a:gd name="T53" fmla="*/ 189 h 283"/>
                  <a:gd name="T54" fmla="*/ 137 w 276"/>
                  <a:gd name="T55" fmla="*/ 170 h 283"/>
                  <a:gd name="T56" fmla="*/ 137 w 276"/>
                  <a:gd name="T57" fmla="*/ 170 h 283"/>
                  <a:gd name="T58" fmla="*/ 94 w 276"/>
                  <a:gd name="T59" fmla="*/ 153 h 283"/>
                  <a:gd name="T60" fmla="*/ 94 w 276"/>
                  <a:gd name="T61" fmla="*/ 153 h 283"/>
                  <a:gd name="T62" fmla="*/ 101 w 276"/>
                  <a:gd name="T63" fmla="*/ 135 h 283"/>
                  <a:gd name="T64" fmla="*/ 101 w 276"/>
                  <a:gd name="T65" fmla="*/ 135 h 283"/>
                  <a:gd name="T66" fmla="*/ 153 w 276"/>
                  <a:gd name="T67" fmla="*/ 157 h 283"/>
                  <a:gd name="T68" fmla="*/ 153 w 276"/>
                  <a:gd name="T69" fmla="*/ 157 h 283"/>
                  <a:gd name="T70" fmla="*/ 159 w 276"/>
                  <a:gd name="T71" fmla="*/ 152 h 283"/>
                  <a:gd name="T72" fmla="*/ 159 w 276"/>
                  <a:gd name="T73" fmla="*/ 152 h 283"/>
                  <a:gd name="T74" fmla="*/ 130 w 276"/>
                  <a:gd name="T75" fmla="*/ 128 h 283"/>
                  <a:gd name="T76" fmla="*/ 130 w 276"/>
                  <a:gd name="T77" fmla="*/ 128 h 283"/>
                  <a:gd name="T78" fmla="*/ 142 w 276"/>
                  <a:gd name="T79" fmla="*/ 114 h 283"/>
                  <a:gd name="T80" fmla="*/ 142 w 276"/>
                  <a:gd name="T81" fmla="*/ 114 h 283"/>
                  <a:gd name="T82" fmla="*/ 174 w 276"/>
                  <a:gd name="T83" fmla="*/ 142 h 283"/>
                  <a:gd name="T84" fmla="*/ 174 w 276"/>
                  <a:gd name="T85" fmla="*/ 142 h 283"/>
                  <a:gd name="T86" fmla="*/ 239 w 276"/>
                  <a:gd name="T87" fmla="*/ 98 h 283"/>
                  <a:gd name="T88" fmla="*/ 239 w 276"/>
                  <a:gd name="T89" fmla="*/ 98 h 283"/>
                  <a:gd name="T90" fmla="*/ 258 w 276"/>
                  <a:gd name="T91" fmla="*/ 125 h 283"/>
                  <a:gd name="T92" fmla="*/ 258 w 276"/>
                  <a:gd name="T93" fmla="*/ 125 h 283"/>
                  <a:gd name="T94" fmla="*/ 159 w 276"/>
                  <a:gd name="T95" fmla="*/ 199 h 283"/>
                  <a:gd name="T96" fmla="*/ 159 w 276"/>
                  <a:gd name="T97" fmla="*/ 199 h 283"/>
                  <a:gd name="T98" fmla="*/ 61 w 276"/>
                  <a:gd name="T99" fmla="*/ 276 h 283"/>
                  <a:gd name="T100" fmla="*/ 61 w 276"/>
                  <a:gd name="T101" fmla="*/ 276 h 283"/>
                  <a:gd name="T102" fmla="*/ 37 w 276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3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3" y="202"/>
                      <a:pt x="63" y="216"/>
                      <a:pt x="65" y="232"/>
                    </a:cubicBezTo>
                    <a:lnTo>
                      <a:pt x="65" y="232"/>
                    </a:lnTo>
                    <a:cubicBezTo>
                      <a:pt x="75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6" y="202"/>
                      <a:pt x="75" y="197"/>
                      <a:pt x="65" y="190"/>
                    </a:cubicBezTo>
                    <a:lnTo>
                      <a:pt x="65" y="190"/>
                    </a:lnTo>
                    <a:cubicBezTo>
                      <a:pt x="63" y="190"/>
                      <a:pt x="62" y="189"/>
                      <a:pt x="62" y="186"/>
                    </a:cubicBezTo>
                    <a:close/>
                    <a:moveTo>
                      <a:pt x="37" y="265"/>
                    </a:moveTo>
                    <a:lnTo>
                      <a:pt x="37" y="265"/>
                    </a:lnTo>
                    <a:cubicBezTo>
                      <a:pt x="34" y="182"/>
                      <a:pt x="28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9" y="40"/>
                      <a:pt x="117" y="63"/>
                      <a:pt x="170" y="80"/>
                    </a:cubicBezTo>
                    <a:lnTo>
                      <a:pt x="170" y="80"/>
                    </a:lnTo>
                    <a:cubicBezTo>
                      <a:pt x="182" y="84"/>
                      <a:pt x="176" y="103"/>
                      <a:pt x="164" y="101"/>
                    </a:cubicBezTo>
                    <a:lnTo>
                      <a:pt x="164" y="101"/>
                    </a:lnTo>
                    <a:cubicBezTo>
                      <a:pt x="120" y="88"/>
                      <a:pt x="78" y="69"/>
                      <a:pt x="38" y="47"/>
                    </a:cubicBezTo>
                    <a:lnTo>
                      <a:pt x="38" y="47"/>
                    </a:lnTo>
                    <a:cubicBezTo>
                      <a:pt x="50" y="89"/>
                      <a:pt x="57" y="132"/>
                      <a:pt x="61" y="176"/>
                    </a:cubicBezTo>
                    <a:lnTo>
                      <a:pt x="61" y="176"/>
                    </a:lnTo>
                    <a:cubicBezTo>
                      <a:pt x="63" y="170"/>
                      <a:pt x="69" y="167"/>
                      <a:pt x="75" y="170"/>
                    </a:cubicBezTo>
                    <a:lnTo>
                      <a:pt x="75" y="170"/>
                    </a:lnTo>
                    <a:cubicBezTo>
                      <a:pt x="87" y="178"/>
                      <a:pt x="100" y="185"/>
                      <a:pt x="115" y="189"/>
                    </a:cubicBezTo>
                    <a:lnTo>
                      <a:pt x="115" y="189"/>
                    </a:lnTo>
                    <a:cubicBezTo>
                      <a:pt x="121" y="182"/>
                      <a:pt x="129" y="177"/>
                      <a:pt x="137" y="170"/>
                    </a:cubicBezTo>
                    <a:lnTo>
                      <a:pt x="137" y="170"/>
                    </a:lnTo>
                    <a:cubicBezTo>
                      <a:pt x="121" y="164"/>
                      <a:pt x="108" y="159"/>
                      <a:pt x="94" y="153"/>
                    </a:cubicBezTo>
                    <a:lnTo>
                      <a:pt x="94" y="153"/>
                    </a:lnTo>
                    <a:cubicBezTo>
                      <a:pt x="82" y="148"/>
                      <a:pt x="90" y="131"/>
                      <a:pt x="101" y="135"/>
                    </a:cubicBezTo>
                    <a:lnTo>
                      <a:pt x="101" y="135"/>
                    </a:lnTo>
                    <a:cubicBezTo>
                      <a:pt x="120" y="140"/>
                      <a:pt x="137" y="149"/>
                      <a:pt x="153" y="157"/>
                    </a:cubicBezTo>
                    <a:lnTo>
                      <a:pt x="153" y="157"/>
                    </a:lnTo>
                    <a:cubicBezTo>
                      <a:pt x="155" y="156"/>
                      <a:pt x="157" y="153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0" y="128"/>
                    </a:cubicBezTo>
                    <a:lnTo>
                      <a:pt x="130" y="128"/>
                    </a:lnTo>
                    <a:cubicBezTo>
                      <a:pt x="122" y="121"/>
                      <a:pt x="134" y="106"/>
                      <a:pt x="142" y="114"/>
                    </a:cubicBezTo>
                    <a:lnTo>
                      <a:pt x="142" y="114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8" y="86"/>
                      <a:pt x="275" y="111"/>
                      <a:pt x="258" y="125"/>
                    </a:cubicBezTo>
                    <a:lnTo>
                      <a:pt x="258" y="125"/>
                    </a:lnTo>
                    <a:cubicBezTo>
                      <a:pt x="226" y="151"/>
                      <a:pt x="192" y="176"/>
                      <a:pt x="159" y="199"/>
                    </a:cubicBezTo>
                    <a:lnTo>
                      <a:pt x="159" y="199"/>
                    </a:lnTo>
                    <a:cubicBezTo>
                      <a:pt x="126" y="226"/>
                      <a:pt x="94" y="251"/>
                      <a:pt x="61" y="276"/>
                    </a:cubicBezTo>
                    <a:lnTo>
                      <a:pt x="61" y="276"/>
                    </a:lnTo>
                    <a:cubicBezTo>
                      <a:pt x="51" y="282"/>
                      <a:pt x="38" y="277"/>
                      <a:pt x="37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4" name="Freeform 385">
                <a:extLst>
                  <a:ext uri="{FF2B5EF4-FFF2-40B4-BE49-F238E27FC236}">
                    <a16:creationId xmlns:a16="http://schemas.microsoft.com/office/drawing/2014/main" id="{499BB8F4-FA7B-1444-A437-9FF48EBE7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166" y="3922598"/>
                <a:ext cx="117126" cy="127366"/>
              </a:xfrm>
              <a:custGeom>
                <a:avLst/>
                <a:gdLst>
                  <a:gd name="T0" fmla="*/ 168 w 269"/>
                  <a:gd name="T1" fmla="*/ 207 h 290"/>
                  <a:gd name="T2" fmla="*/ 168 w 269"/>
                  <a:gd name="T3" fmla="*/ 207 h 290"/>
                  <a:gd name="T4" fmla="*/ 203 w 269"/>
                  <a:gd name="T5" fmla="*/ 238 h 290"/>
                  <a:gd name="T6" fmla="*/ 203 w 269"/>
                  <a:gd name="T7" fmla="*/ 238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7 h 290"/>
                  <a:gd name="T14" fmla="*/ 174 w 269"/>
                  <a:gd name="T15" fmla="*/ 207 h 290"/>
                  <a:gd name="T16" fmla="*/ 168 w 269"/>
                  <a:gd name="T17" fmla="*/ 207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1 h 290"/>
                  <a:gd name="T24" fmla="*/ 11 w 269"/>
                  <a:gd name="T25" fmla="*/ 131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0 w 269"/>
                  <a:gd name="T35" fmla="*/ 75 h 290"/>
                  <a:gd name="T36" fmla="*/ 180 w 269"/>
                  <a:gd name="T37" fmla="*/ 75 h 290"/>
                  <a:gd name="T38" fmla="*/ 54 w 269"/>
                  <a:gd name="T39" fmla="*/ 123 h 290"/>
                  <a:gd name="T40" fmla="*/ 54 w 269"/>
                  <a:gd name="T41" fmla="*/ 123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6 w 269"/>
                  <a:gd name="T47" fmla="*/ 186 h 290"/>
                  <a:gd name="T48" fmla="*/ 166 w 269"/>
                  <a:gd name="T49" fmla="*/ 186 h 290"/>
                  <a:gd name="T50" fmla="*/ 206 w 269"/>
                  <a:gd name="T51" fmla="*/ 173 h 290"/>
                  <a:gd name="T52" fmla="*/ 206 w 269"/>
                  <a:gd name="T53" fmla="*/ 173 h 290"/>
                  <a:gd name="T54" fmla="*/ 209 w 269"/>
                  <a:gd name="T55" fmla="*/ 144 h 290"/>
                  <a:gd name="T56" fmla="*/ 209 w 269"/>
                  <a:gd name="T57" fmla="*/ 144 h 290"/>
                  <a:gd name="T58" fmla="*/ 167 w 269"/>
                  <a:gd name="T59" fmla="*/ 161 h 290"/>
                  <a:gd name="T60" fmla="*/ 167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2 w 269"/>
                  <a:gd name="T67" fmla="*/ 123 h 290"/>
                  <a:gd name="T68" fmla="*/ 212 w 269"/>
                  <a:gd name="T69" fmla="*/ 123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6 w 269"/>
                  <a:gd name="T75" fmla="*/ 118 h 290"/>
                  <a:gd name="T76" fmla="*/ 176 w 269"/>
                  <a:gd name="T77" fmla="*/ 118 h 290"/>
                  <a:gd name="T78" fmla="*/ 175 w 269"/>
                  <a:gd name="T79" fmla="*/ 100 h 290"/>
                  <a:gd name="T80" fmla="*/ 175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3 w 269"/>
                  <a:gd name="T87" fmla="*/ 21 h 290"/>
                  <a:gd name="T88" fmla="*/ 233 w 269"/>
                  <a:gd name="T89" fmla="*/ 21 h 290"/>
                  <a:gd name="T90" fmla="*/ 266 w 269"/>
                  <a:gd name="T91" fmla="*/ 26 h 290"/>
                  <a:gd name="T92" fmla="*/ 266 w 269"/>
                  <a:gd name="T93" fmla="*/ 26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7"/>
                    </a:moveTo>
                    <a:lnTo>
                      <a:pt x="168" y="207"/>
                    </a:lnTo>
                    <a:cubicBezTo>
                      <a:pt x="179" y="218"/>
                      <a:pt x="191" y="227"/>
                      <a:pt x="203" y="238"/>
                    </a:cubicBezTo>
                    <a:lnTo>
                      <a:pt x="203" y="238"/>
                    </a:lnTo>
                    <a:cubicBezTo>
                      <a:pt x="203" y="224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4" y="206"/>
                      <a:pt x="174" y="207"/>
                    </a:cubicBezTo>
                    <a:lnTo>
                      <a:pt x="174" y="207"/>
                    </a:lnTo>
                    <a:cubicBezTo>
                      <a:pt x="171" y="209"/>
                      <a:pt x="170" y="209"/>
                      <a:pt x="168" y="207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4"/>
                      <a:pt x="86" y="171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3" y="107"/>
                      <a:pt x="16" y="105"/>
                    </a:cubicBezTo>
                    <a:lnTo>
                      <a:pt x="16" y="105"/>
                    </a:lnTo>
                    <a:cubicBezTo>
                      <a:pt x="70" y="98"/>
                      <a:pt x="122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0" y="75"/>
                    </a:cubicBezTo>
                    <a:lnTo>
                      <a:pt x="180" y="75"/>
                    </a:lnTo>
                    <a:cubicBezTo>
                      <a:pt x="141" y="96"/>
                      <a:pt x="99" y="113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8" y="196"/>
                      <a:pt x="158" y="189"/>
                      <a:pt x="166" y="186"/>
                    </a:cubicBezTo>
                    <a:lnTo>
                      <a:pt x="166" y="186"/>
                    </a:lnTo>
                    <a:cubicBezTo>
                      <a:pt x="180" y="184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3"/>
                      <a:pt x="208" y="153"/>
                      <a:pt x="209" y="144"/>
                    </a:cubicBezTo>
                    <a:lnTo>
                      <a:pt x="209" y="144"/>
                    </a:lnTo>
                    <a:cubicBezTo>
                      <a:pt x="195" y="150"/>
                      <a:pt x="182" y="155"/>
                      <a:pt x="167" y="161"/>
                    </a:cubicBezTo>
                    <a:lnTo>
                      <a:pt x="167" y="161"/>
                    </a:lnTo>
                    <a:cubicBezTo>
                      <a:pt x="155" y="167"/>
                      <a:pt x="149" y="148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5" y="129"/>
                      <a:pt x="212" y="123"/>
                    </a:cubicBezTo>
                    <a:lnTo>
                      <a:pt x="212" y="123"/>
                    </a:lnTo>
                    <a:cubicBezTo>
                      <a:pt x="213" y="121"/>
                      <a:pt x="213" y="118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8"/>
                      <a:pt x="176" y="118"/>
                    </a:cubicBezTo>
                    <a:lnTo>
                      <a:pt x="176" y="118"/>
                    </a:lnTo>
                    <a:cubicBezTo>
                      <a:pt x="166" y="118"/>
                      <a:pt x="163" y="100"/>
                      <a:pt x="175" y="100"/>
                    </a:cubicBezTo>
                    <a:lnTo>
                      <a:pt x="175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1" y="71"/>
                      <a:pt x="225" y="44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0" y="67"/>
                      <a:pt x="252" y="107"/>
                      <a:pt x="247" y="150"/>
                    </a:cubicBezTo>
                    <a:lnTo>
                      <a:pt x="247" y="150"/>
                    </a:lnTo>
                    <a:cubicBezTo>
                      <a:pt x="241" y="190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3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5" name="Freeform 386">
                <a:extLst>
                  <a:ext uri="{FF2B5EF4-FFF2-40B4-BE49-F238E27FC236}">
                    <a16:creationId xmlns:a16="http://schemas.microsoft.com/office/drawing/2014/main" id="{08ED23B0-68A1-C44C-9F2E-F66DCBEBD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3836" y="3921134"/>
                <a:ext cx="117126" cy="125903"/>
              </a:xfrm>
              <a:custGeom>
                <a:avLst/>
                <a:gdLst>
                  <a:gd name="T0" fmla="*/ 174 w 271"/>
                  <a:gd name="T1" fmla="*/ 195 h 290"/>
                  <a:gd name="T2" fmla="*/ 174 w 271"/>
                  <a:gd name="T3" fmla="*/ 195 h 290"/>
                  <a:gd name="T4" fmla="*/ 218 w 271"/>
                  <a:gd name="T5" fmla="*/ 182 h 290"/>
                  <a:gd name="T6" fmla="*/ 218 w 271"/>
                  <a:gd name="T7" fmla="*/ 182 h 290"/>
                  <a:gd name="T8" fmla="*/ 185 w 271"/>
                  <a:gd name="T9" fmla="*/ 157 h 290"/>
                  <a:gd name="T10" fmla="*/ 185 w 271"/>
                  <a:gd name="T11" fmla="*/ 157 h 290"/>
                  <a:gd name="T12" fmla="*/ 178 w 271"/>
                  <a:gd name="T13" fmla="*/ 190 h 290"/>
                  <a:gd name="T14" fmla="*/ 178 w 271"/>
                  <a:gd name="T15" fmla="*/ 190 h 290"/>
                  <a:gd name="T16" fmla="*/ 174 w 271"/>
                  <a:gd name="T17" fmla="*/ 195 h 290"/>
                  <a:gd name="T18" fmla="*/ 256 w 271"/>
                  <a:gd name="T19" fmla="*/ 201 h 290"/>
                  <a:gd name="T20" fmla="*/ 256 w 271"/>
                  <a:gd name="T21" fmla="*/ 201 h 290"/>
                  <a:gd name="T22" fmla="*/ 25 w 271"/>
                  <a:gd name="T23" fmla="*/ 284 h 290"/>
                  <a:gd name="T24" fmla="*/ 25 w 271"/>
                  <a:gd name="T25" fmla="*/ 284 h 290"/>
                  <a:gd name="T26" fmla="*/ 6 w 271"/>
                  <a:gd name="T27" fmla="*/ 267 h 290"/>
                  <a:gd name="T28" fmla="*/ 6 w 271"/>
                  <a:gd name="T29" fmla="*/ 267 h 290"/>
                  <a:gd name="T30" fmla="*/ 48 w 271"/>
                  <a:gd name="T31" fmla="*/ 109 h 290"/>
                  <a:gd name="T32" fmla="*/ 48 w 271"/>
                  <a:gd name="T33" fmla="*/ 109 h 290"/>
                  <a:gd name="T34" fmla="*/ 69 w 271"/>
                  <a:gd name="T35" fmla="*/ 111 h 290"/>
                  <a:gd name="T36" fmla="*/ 69 w 271"/>
                  <a:gd name="T37" fmla="*/ 111 h 290"/>
                  <a:gd name="T38" fmla="*/ 42 w 271"/>
                  <a:gd name="T39" fmla="*/ 245 h 290"/>
                  <a:gd name="T40" fmla="*/ 42 w 271"/>
                  <a:gd name="T41" fmla="*/ 245 h 290"/>
                  <a:gd name="T42" fmla="*/ 164 w 271"/>
                  <a:gd name="T43" fmla="*/ 198 h 290"/>
                  <a:gd name="T44" fmla="*/ 164 w 271"/>
                  <a:gd name="T45" fmla="*/ 198 h 290"/>
                  <a:gd name="T46" fmla="*/ 156 w 271"/>
                  <a:gd name="T47" fmla="*/ 186 h 290"/>
                  <a:gd name="T48" fmla="*/ 156 w 271"/>
                  <a:gd name="T49" fmla="*/ 186 h 290"/>
                  <a:gd name="T50" fmla="*/ 166 w 271"/>
                  <a:gd name="T51" fmla="*/ 142 h 290"/>
                  <a:gd name="T52" fmla="*/ 166 w 271"/>
                  <a:gd name="T53" fmla="*/ 142 h 290"/>
                  <a:gd name="T54" fmla="*/ 143 w 271"/>
                  <a:gd name="T55" fmla="*/ 125 h 290"/>
                  <a:gd name="T56" fmla="*/ 143 w 271"/>
                  <a:gd name="T57" fmla="*/ 125 h 290"/>
                  <a:gd name="T58" fmla="*/ 135 w 271"/>
                  <a:gd name="T59" fmla="*/ 170 h 290"/>
                  <a:gd name="T60" fmla="*/ 135 w 271"/>
                  <a:gd name="T61" fmla="*/ 170 h 290"/>
                  <a:gd name="T62" fmla="*/ 115 w 271"/>
                  <a:gd name="T63" fmla="*/ 166 h 290"/>
                  <a:gd name="T64" fmla="*/ 115 w 271"/>
                  <a:gd name="T65" fmla="*/ 166 h 290"/>
                  <a:gd name="T66" fmla="*/ 127 w 271"/>
                  <a:gd name="T67" fmla="*/ 111 h 290"/>
                  <a:gd name="T68" fmla="*/ 127 w 271"/>
                  <a:gd name="T69" fmla="*/ 111 h 290"/>
                  <a:gd name="T70" fmla="*/ 120 w 271"/>
                  <a:gd name="T71" fmla="*/ 106 h 290"/>
                  <a:gd name="T72" fmla="*/ 120 w 271"/>
                  <a:gd name="T73" fmla="*/ 106 h 290"/>
                  <a:gd name="T74" fmla="*/ 103 w 271"/>
                  <a:gd name="T75" fmla="*/ 138 h 290"/>
                  <a:gd name="T76" fmla="*/ 103 w 271"/>
                  <a:gd name="T77" fmla="*/ 138 h 290"/>
                  <a:gd name="T78" fmla="*/ 88 w 271"/>
                  <a:gd name="T79" fmla="*/ 129 h 290"/>
                  <a:gd name="T80" fmla="*/ 88 w 271"/>
                  <a:gd name="T81" fmla="*/ 129 h 290"/>
                  <a:gd name="T82" fmla="*/ 107 w 271"/>
                  <a:gd name="T83" fmla="*/ 94 h 290"/>
                  <a:gd name="T84" fmla="*/ 107 w 271"/>
                  <a:gd name="T85" fmla="*/ 94 h 290"/>
                  <a:gd name="T86" fmla="*/ 52 w 271"/>
                  <a:gd name="T87" fmla="*/ 39 h 290"/>
                  <a:gd name="T88" fmla="*/ 52 w 271"/>
                  <a:gd name="T89" fmla="*/ 39 h 290"/>
                  <a:gd name="T90" fmla="*/ 75 w 271"/>
                  <a:gd name="T91" fmla="*/ 14 h 290"/>
                  <a:gd name="T92" fmla="*/ 75 w 271"/>
                  <a:gd name="T93" fmla="*/ 14 h 290"/>
                  <a:gd name="T94" fmla="*/ 168 w 271"/>
                  <a:gd name="T95" fmla="*/ 96 h 290"/>
                  <a:gd name="T96" fmla="*/ 168 w 271"/>
                  <a:gd name="T97" fmla="*/ 96 h 290"/>
                  <a:gd name="T98" fmla="*/ 261 w 271"/>
                  <a:gd name="T99" fmla="*/ 178 h 290"/>
                  <a:gd name="T100" fmla="*/ 261 w 271"/>
                  <a:gd name="T101" fmla="*/ 178 h 290"/>
                  <a:gd name="T102" fmla="*/ 256 w 271"/>
                  <a:gd name="T103" fmla="*/ 20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0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89" y="191"/>
                      <a:pt x="205" y="186"/>
                      <a:pt x="218" y="182"/>
                    </a:cubicBezTo>
                    <a:lnTo>
                      <a:pt x="218" y="182"/>
                    </a:lnTo>
                    <a:cubicBezTo>
                      <a:pt x="207" y="174"/>
                      <a:pt x="195" y="166"/>
                      <a:pt x="185" y="157"/>
                    </a:cubicBezTo>
                    <a:lnTo>
                      <a:pt x="185" y="157"/>
                    </a:lnTo>
                    <a:cubicBezTo>
                      <a:pt x="184" y="169"/>
                      <a:pt x="181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6" y="194"/>
                      <a:pt x="174" y="195"/>
                    </a:cubicBezTo>
                    <a:close/>
                    <a:moveTo>
                      <a:pt x="256" y="201"/>
                    </a:moveTo>
                    <a:lnTo>
                      <a:pt x="256" y="201"/>
                    </a:lnTo>
                    <a:cubicBezTo>
                      <a:pt x="176" y="222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89"/>
                      <a:pt x="0" y="279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8" y="109"/>
                    </a:cubicBezTo>
                    <a:lnTo>
                      <a:pt x="48" y="109"/>
                    </a:lnTo>
                    <a:cubicBezTo>
                      <a:pt x="50" y="96"/>
                      <a:pt x="71" y="99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09"/>
                      <a:pt x="164" y="198"/>
                    </a:cubicBezTo>
                    <a:lnTo>
                      <a:pt x="164" y="198"/>
                    </a:lnTo>
                    <a:cubicBezTo>
                      <a:pt x="159" y="196"/>
                      <a:pt x="153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7"/>
                      <a:pt x="166" y="142"/>
                    </a:cubicBezTo>
                    <a:lnTo>
                      <a:pt x="166" y="142"/>
                    </a:lnTo>
                    <a:cubicBezTo>
                      <a:pt x="159" y="137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2" y="183"/>
                      <a:pt x="114" y="178"/>
                      <a:pt x="115" y="166"/>
                    </a:cubicBezTo>
                    <a:lnTo>
                      <a:pt x="115" y="166"/>
                    </a:lnTo>
                    <a:cubicBezTo>
                      <a:pt x="118" y="148"/>
                      <a:pt x="122" y="129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0" y="106"/>
                    </a:cubicBezTo>
                    <a:lnTo>
                      <a:pt x="120" y="106"/>
                    </a:lnTo>
                    <a:cubicBezTo>
                      <a:pt x="115" y="116"/>
                      <a:pt x="110" y="128"/>
                      <a:pt x="103" y="138"/>
                    </a:cubicBezTo>
                    <a:lnTo>
                      <a:pt x="103" y="138"/>
                    </a:lnTo>
                    <a:cubicBezTo>
                      <a:pt x="97" y="148"/>
                      <a:pt x="80" y="138"/>
                      <a:pt x="88" y="129"/>
                    </a:cubicBezTo>
                    <a:lnTo>
                      <a:pt x="88" y="129"/>
                    </a:lnTo>
                    <a:cubicBezTo>
                      <a:pt x="96" y="117"/>
                      <a:pt x="102" y="106"/>
                      <a:pt x="107" y="94"/>
                    </a:cubicBezTo>
                    <a:lnTo>
                      <a:pt x="107" y="94"/>
                    </a:lnTo>
                    <a:cubicBezTo>
                      <a:pt x="88" y="75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6" y="23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9" y="123"/>
                      <a:pt x="231" y="150"/>
                      <a:pt x="261" y="178"/>
                    </a:cubicBezTo>
                    <a:lnTo>
                      <a:pt x="261" y="178"/>
                    </a:lnTo>
                    <a:cubicBezTo>
                      <a:pt x="270" y="184"/>
                      <a:pt x="268" y="200"/>
                      <a:pt x="256" y="2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6" name="Freeform 387">
                <a:extLst>
                  <a:ext uri="{FF2B5EF4-FFF2-40B4-BE49-F238E27FC236}">
                    <a16:creationId xmlns:a16="http://schemas.microsoft.com/office/drawing/2014/main" id="{FE2B9742-26B7-EB49-A568-60CEA8042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9211" y="3932846"/>
                <a:ext cx="125911" cy="114191"/>
              </a:xfrm>
              <a:custGeom>
                <a:avLst/>
                <a:gdLst>
                  <a:gd name="T0" fmla="*/ 194 w 288"/>
                  <a:gd name="T1" fmla="*/ 221 h 265"/>
                  <a:gd name="T2" fmla="*/ 194 w 288"/>
                  <a:gd name="T3" fmla="*/ 221 h 265"/>
                  <a:gd name="T4" fmla="*/ 238 w 288"/>
                  <a:gd name="T5" fmla="*/ 221 h 265"/>
                  <a:gd name="T6" fmla="*/ 238 w 288"/>
                  <a:gd name="T7" fmla="*/ 221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7 w 288"/>
                  <a:gd name="T13" fmla="*/ 217 h 265"/>
                  <a:gd name="T14" fmla="*/ 197 w 288"/>
                  <a:gd name="T15" fmla="*/ 217 h 265"/>
                  <a:gd name="T16" fmla="*/ 194 w 288"/>
                  <a:gd name="T17" fmla="*/ 221 h 265"/>
                  <a:gd name="T18" fmla="*/ 268 w 288"/>
                  <a:gd name="T19" fmla="*/ 252 h 265"/>
                  <a:gd name="T20" fmla="*/ 268 w 288"/>
                  <a:gd name="T21" fmla="*/ 252 h 265"/>
                  <a:gd name="T22" fmla="*/ 24 w 288"/>
                  <a:gd name="T23" fmla="*/ 262 h 265"/>
                  <a:gd name="T24" fmla="*/ 24 w 288"/>
                  <a:gd name="T25" fmla="*/ 262 h 265"/>
                  <a:gd name="T26" fmla="*/ 11 w 288"/>
                  <a:gd name="T27" fmla="*/ 239 h 265"/>
                  <a:gd name="T28" fmla="*/ 11 w 288"/>
                  <a:gd name="T29" fmla="*/ 239 h 265"/>
                  <a:gd name="T30" fmla="*/ 98 w 288"/>
                  <a:gd name="T31" fmla="*/ 101 h 265"/>
                  <a:gd name="T32" fmla="*/ 98 w 288"/>
                  <a:gd name="T33" fmla="*/ 101 h 265"/>
                  <a:gd name="T34" fmla="*/ 117 w 288"/>
                  <a:gd name="T35" fmla="*/ 110 h 265"/>
                  <a:gd name="T36" fmla="*/ 117 w 288"/>
                  <a:gd name="T37" fmla="*/ 110 h 265"/>
                  <a:gd name="T38" fmla="*/ 52 w 288"/>
                  <a:gd name="T39" fmla="*/ 229 h 265"/>
                  <a:gd name="T40" fmla="*/ 52 w 288"/>
                  <a:gd name="T41" fmla="*/ 229 h 265"/>
                  <a:gd name="T42" fmla="*/ 182 w 288"/>
                  <a:gd name="T43" fmla="*/ 221 h 265"/>
                  <a:gd name="T44" fmla="*/ 182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4 w 288"/>
                  <a:gd name="T55" fmla="*/ 145 h 265"/>
                  <a:gd name="T56" fmla="*/ 184 w 288"/>
                  <a:gd name="T57" fmla="*/ 145 h 265"/>
                  <a:gd name="T58" fmla="*/ 162 w 288"/>
                  <a:gd name="T59" fmla="*/ 185 h 265"/>
                  <a:gd name="T60" fmla="*/ 162 w 288"/>
                  <a:gd name="T61" fmla="*/ 185 h 265"/>
                  <a:gd name="T62" fmla="*/ 145 w 288"/>
                  <a:gd name="T63" fmla="*/ 176 h 265"/>
                  <a:gd name="T64" fmla="*/ 145 w 288"/>
                  <a:gd name="T65" fmla="*/ 176 h 265"/>
                  <a:gd name="T66" fmla="*/ 173 w 288"/>
                  <a:gd name="T67" fmla="*/ 128 h 265"/>
                  <a:gd name="T68" fmla="*/ 173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2 w 288"/>
                  <a:gd name="T75" fmla="*/ 146 h 265"/>
                  <a:gd name="T76" fmla="*/ 142 w 288"/>
                  <a:gd name="T77" fmla="*/ 146 h 265"/>
                  <a:gd name="T78" fmla="*/ 129 w 288"/>
                  <a:gd name="T79" fmla="*/ 133 h 265"/>
                  <a:gd name="T80" fmla="*/ 129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3 w 288"/>
                  <a:gd name="T87" fmla="*/ 36 h 265"/>
                  <a:gd name="T88" fmla="*/ 123 w 288"/>
                  <a:gd name="T89" fmla="*/ 36 h 265"/>
                  <a:gd name="T90" fmla="*/ 150 w 288"/>
                  <a:gd name="T91" fmla="*/ 18 h 265"/>
                  <a:gd name="T92" fmla="*/ 150 w 288"/>
                  <a:gd name="T93" fmla="*/ 18 h 265"/>
                  <a:gd name="T94" fmla="*/ 216 w 288"/>
                  <a:gd name="T95" fmla="*/ 125 h 265"/>
                  <a:gd name="T96" fmla="*/ 216 w 288"/>
                  <a:gd name="T97" fmla="*/ 125 h 265"/>
                  <a:gd name="T98" fmla="*/ 282 w 288"/>
                  <a:gd name="T99" fmla="*/ 230 h 265"/>
                  <a:gd name="T100" fmla="*/ 282 w 288"/>
                  <a:gd name="T101" fmla="*/ 230 h 265"/>
                  <a:gd name="T102" fmla="*/ 268 w 288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4" y="221"/>
                    </a:moveTo>
                    <a:lnTo>
                      <a:pt x="194" y="221"/>
                    </a:lnTo>
                    <a:cubicBezTo>
                      <a:pt x="208" y="221"/>
                      <a:pt x="224" y="221"/>
                      <a:pt x="238" y="221"/>
                    </a:cubicBezTo>
                    <a:lnTo>
                      <a:pt x="238" y="221"/>
                    </a:lnTo>
                    <a:cubicBezTo>
                      <a:pt x="230" y="210"/>
                      <a:pt x="221" y="198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8"/>
                      <a:pt x="197" y="217"/>
                    </a:cubicBezTo>
                    <a:lnTo>
                      <a:pt x="197" y="217"/>
                    </a:lnTo>
                    <a:cubicBezTo>
                      <a:pt x="195" y="218"/>
                      <a:pt x="195" y="220"/>
                      <a:pt x="194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6" y="244"/>
                      <a:pt x="24" y="262"/>
                    </a:cubicBezTo>
                    <a:lnTo>
                      <a:pt x="24" y="262"/>
                    </a:lnTo>
                    <a:cubicBezTo>
                      <a:pt x="11" y="264"/>
                      <a:pt x="0" y="250"/>
                      <a:pt x="11" y="239"/>
                    </a:cubicBezTo>
                    <a:lnTo>
                      <a:pt x="11" y="239"/>
                    </a:lnTo>
                    <a:cubicBezTo>
                      <a:pt x="48" y="198"/>
                      <a:pt x="75" y="151"/>
                      <a:pt x="98" y="101"/>
                    </a:cubicBezTo>
                    <a:lnTo>
                      <a:pt x="98" y="101"/>
                    </a:lnTo>
                    <a:cubicBezTo>
                      <a:pt x="102" y="91"/>
                      <a:pt x="123" y="99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8" y="192"/>
                      <a:pt x="52" y="229"/>
                    </a:cubicBezTo>
                    <a:lnTo>
                      <a:pt x="52" y="229"/>
                    </a:lnTo>
                    <a:cubicBezTo>
                      <a:pt x="94" y="221"/>
                      <a:pt x="138" y="220"/>
                      <a:pt x="182" y="221"/>
                    </a:cubicBezTo>
                    <a:lnTo>
                      <a:pt x="182" y="221"/>
                    </a:lnTo>
                    <a:cubicBezTo>
                      <a:pt x="176" y="217"/>
                      <a:pt x="173" y="212"/>
                      <a:pt x="178" y="205"/>
                    </a:cubicBezTo>
                    <a:lnTo>
                      <a:pt x="178" y="205"/>
                    </a:lnTo>
                    <a:cubicBezTo>
                      <a:pt x="186" y="195"/>
                      <a:pt x="194" y="181"/>
                      <a:pt x="200" y="168"/>
                    </a:cubicBezTo>
                    <a:lnTo>
                      <a:pt x="200" y="168"/>
                    </a:lnTo>
                    <a:cubicBezTo>
                      <a:pt x="195" y="160"/>
                      <a:pt x="190" y="152"/>
                      <a:pt x="184" y="145"/>
                    </a:cubicBezTo>
                    <a:lnTo>
                      <a:pt x="184" y="145"/>
                    </a:lnTo>
                    <a:cubicBezTo>
                      <a:pt x="176" y="158"/>
                      <a:pt x="170" y="172"/>
                      <a:pt x="162" y="185"/>
                    </a:cubicBezTo>
                    <a:lnTo>
                      <a:pt x="162" y="185"/>
                    </a:lnTo>
                    <a:cubicBezTo>
                      <a:pt x="157" y="197"/>
                      <a:pt x="141" y="187"/>
                      <a:pt x="145" y="176"/>
                    </a:cubicBezTo>
                    <a:lnTo>
                      <a:pt x="145" y="176"/>
                    </a:lnTo>
                    <a:cubicBezTo>
                      <a:pt x="153" y="159"/>
                      <a:pt x="162" y="142"/>
                      <a:pt x="173" y="128"/>
                    </a:cubicBezTo>
                    <a:lnTo>
                      <a:pt x="173" y="128"/>
                    </a:lnTo>
                    <a:cubicBezTo>
                      <a:pt x="171" y="125"/>
                      <a:pt x="170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9" y="139"/>
                      <a:pt x="129" y="133"/>
                    </a:cubicBezTo>
                    <a:lnTo>
                      <a:pt x="129" y="133"/>
                    </a:lnTo>
                    <a:cubicBezTo>
                      <a:pt x="140" y="124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3" y="58"/>
                      <a:pt x="123" y="36"/>
                    </a:cubicBezTo>
                    <a:lnTo>
                      <a:pt x="123" y="36"/>
                    </a:lnTo>
                    <a:cubicBezTo>
                      <a:pt x="113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4" y="53"/>
                      <a:pt x="194" y="89"/>
                      <a:pt x="216" y="125"/>
                    </a:cubicBezTo>
                    <a:lnTo>
                      <a:pt x="216" y="125"/>
                    </a:lnTo>
                    <a:cubicBezTo>
                      <a:pt x="237" y="159"/>
                      <a:pt x="259" y="195"/>
                      <a:pt x="282" y="230"/>
                    </a:cubicBezTo>
                    <a:lnTo>
                      <a:pt x="282" y="230"/>
                    </a:lnTo>
                    <a:cubicBezTo>
                      <a:pt x="287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7" name="Freeform 388">
                <a:extLst>
                  <a:ext uri="{FF2B5EF4-FFF2-40B4-BE49-F238E27FC236}">
                    <a16:creationId xmlns:a16="http://schemas.microsoft.com/office/drawing/2014/main" id="{AA1753C3-A12B-3647-9BCA-587BC0455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9013" y="3938701"/>
                <a:ext cx="111270" cy="125903"/>
              </a:xfrm>
              <a:custGeom>
                <a:avLst/>
                <a:gdLst>
                  <a:gd name="T0" fmla="*/ 79 w 256"/>
                  <a:gd name="T1" fmla="*/ 76 h 291"/>
                  <a:gd name="T2" fmla="*/ 79 w 256"/>
                  <a:gd name="T3" fmla="*/ 76 h 291"/>
                  <a:gd name="T4" fmla="*/ 43 w 256"/>
                  <a:gd name="T5" fmla="*/ 49 h 291"/>
                  <a:gd name="T6" fmla="*/ 43 w 256"/>
                  <a:gd name="T7" fmla="*/ 49 h 291"/>
                  <a:gd name="T8" fmla="*/ 45 w 256"/>
                  <a:gd name="T9" fmla="*/ 90 h 291"/>
                  <a:gd name="T10" fmla="*/ 45 w 256"/>
                  <a:gd name="T11" fmla="*/ 90 h 291"/>
                  <a:gd name="T12" fmla="*/ 74 w 256"/>
                  <a:gd name="T13" fmla="*/ 76 h 291"/>
                  <a:gd name="T14" fmla="*/ 74 w 256"/>
                  <a:gd name="T15" fmla="*/ 76 h 291"/>
                  <a:gd name="T16" fmla="*/ 79 w 256"/>
                  <a:gd name="T17" fmla="*/ 76 h 291"/>
                  <a:gd name="T18" fmla="*/ 35 w 256"/>
                  <a:gd name="T19" fmla="*/ 6 h 291"/>
                  <a:gd name="T20" fmla="*/ 35 w 256"/>
                  <a:gd name="T21" fmla="*/ 6 h 291"/>
                  <a:gd name="T22" fmla="*/ 244 w 256"/>
                  <a:gd name="T23" fmla="*/ 136 h 291"/>
                  <a:gd name="T24" fmla="*/ 244 w 256"/>
                  <a:gd name="T25" fmla="*/ 136 h 291"/>
                  <a:gd name="T26" fmla="*/ 241 w 256"/>
                  <a:gd name="T27" fmla="*/ 162 h 291"/>
                  <a:gd name="T28" fmla="*/ 241 w 256"/>
                  <a:gd name="T29" fmla="*/ 162 h 291"/>
                  <a:gd name="T30" fmla="*/ 91 w 256"/>
                  <a:gd name="T31" fmla="*/ 227 h 291"/>
                  <a:gd name="T32" fmla="*/ 91 w 256"/>
                  <a:gd name="T33" fmla="*/ 227 h 291"/>
                  <a:gd name="T34" fmla="*/ 79 w 256"/>
                  <a:gd name="T35" fmla="*/ 210 h 291"/>
                  <a:gd name="T36" fmla="*/ 79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2 h 291"/>
                  <a:gd name="T44" fmla="*/ 88 w 256"/>
                  <a:gd name="T45" fmla="*/ 82 h 291"/>
                  <a:gd name="T46" fmla="*/ 85 w 256"/>
                  <a:gd name="T47" fmla="*/ 95 h 291"/>
                  <a:gd name="T48" fmla="*/ 85 w 256"/>
                  <a:gd name="T49" fmla="*/ 95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4 h 291"/>
                  <a:gd name="T56" fmla="*/ 45 w 256"/>
                  <a:gd name="T57" fmla="*/ 144 h 291"/>
                  <a:gd name="T58" fmla="*/ 86 w 256"/>
                  <a:gd name="T59" fmla="*/ 122 h 291"/>
                  <a:gd name="T60" fmla="*/ 86 w 256"/>
                  <a:gd name="T61" fmla="*/ 122 h 291"/>
                  <a:gd name="T62" fmla="*/ 94 w 256"/>
                  <a:gd name="T63" fmla="*/ 139 h 291"/>
                  <a:gd name="T64" fmla="*/ 94 w 256"/>
                  <a:gd name="T65" fmla="*/ 139 h 291"/>
                  <a:gd name="T66" fmla="*/ 44 w 256"/>
                  <a:gd name="T67" fmla="*/ 164 h 291"/>
                  <a:gd name="T68" fmla="*/ 44 w 256"/>
                  <a:gd name="T69" fmla="*/ 164 h 291"/>
                  <a:gd name="T70" fmla="*/ 44 w 256"/>
                  <a:gd name="T71" fmla="*/ 173 h 291"/>
                  <a:gd name="T72" fmla="*/ 44 w 256"/>
                  <a:gd name="T73" fmla="*/ 173 h 291"/>
                  <a:gd name="T74" fmla="*/ 79 w 256"/>
                  <a:gd name="T75" fmla="*/ 166 h 291"/>
                  <a:gd name="T76" fmla="*/ 79 w 256"/>
                  <a:gd name="T77" fmla="*/ 166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3 w 256"/>
                  <a:gd name="T83" fmla="*/ 190 h 291"/>
                  <a:gd name="T84" fmla="*/ 43 w 256"/>
                  <a:gd name="T85" fmla="*/ 190 h 291"/>
                  <a:gd name="T86" fmla="*/ 35 w 256"/>
                  <a:gd name="T87" fmla="*/ 269 h 291"/>
                  <a:gd name="T88" fmla="*/ 35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7 w 256"/>
                  <a:gd name="T95" fmla="*/ 143 h 291"/>
                  <a:gd name="T96" fmla="*/ 7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5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6" y="57"/>
                      <a:pt x="43" y="49"/>
                    </a:cubicBezTo>
                    <a:lnTo>
                      <a:pt x="43" y="49"/>
                    </a:lnTo>
                    <a:cubicBezTo>
                      <a:pt x="44" y="63"/>
                      <a:pt x="45" y="77"/>
                      <a:pt x="45" y="90"/>
                    </a:cubicBezTo>
                    <a:lnTo>
                      <a:pt x="45" y="90"/>
                    </a:lnTo>
                    <a:cubicBezTo>
                      <a:pt x="54" y="84"/>
                      <a:pt x="64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5" y="6"/>
                    </a:moveTo>
                    <a:lnTo>
                      <a:pt x="35" y="6"/>
                    </a:lnTo>
                    <a:cubicBezTo>
                      <a:pt x="100" y="57"/>
                      <a:pt x="166" y="105"/>
                      <a:pt x="244" y="136"/>
                    </a:cubicBezTo>
                    <a:lnTo>
                      <a:pt x="244" y="136"/>
                    </a:lnTo>
                    <a:cubicBezTo>
                      <a:pt x="255" y="143"/>
                      <a:pt x="254" y="160"/>
                      <a:pt x="241" y="162"/>
                    </a:cubicBezTo>
                    <a:lnTo>
                      <a:pt x="241" y="162"/>
                    </a:lnTo>
                    <a:cubicBezTo>
                      <a:pt x="188" y="176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5"/>
                      <a:pt x="70" y="216"/>
                      <a:pt x="79" y="210"/>
                    </a:cubicBezTo>
                    <a:lnTo>
                      <a:pt x="79" y="210"/>
                    </a:lnTo>
                    <a:cubicBezTo>
                      <a:pt x="119" y="183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5" y="107"/>
                      <a:pt x="88" y="82"/>
                    </a:cubicBezTo>
                    <a:lnTo>
                      <a:pt x="88" y="82"/>
                    </a:lnTo>
                    <a:cubicBezTo>
                      <a:pt x="91" y="86"/>
                      <a:pt x="91" y="94"/>
                      <a:pt x="85" y="95"/>
                    </a:cubicBezTo>
                    <a:lnTo>
                      <a:pt x="85" y="95"/>
                    </a:lnTo>
                    <a:cubicBezTo>
                      <a:pt x="70" y="101"/>
                      <a:pt x="57" y="107"/>
                      <a:pt x="45" y="115"/>
                    </a:cubicBezTo>
                    <a:lnTo>
                      <a:pt x="45" y="115"/>
                    </a:lnTo>
                    <a:cubicBezTo>
                      <a:pt x="45" y="123"/>
                      <a:pt x="45" y="134"/>
                      <a:pt x="45" y="144"/>
                    </a:cubicBezTo>
                    <a:lnTo>
                      <a:pt x="45" y="144"/>
                    </a:lnTo>
                    <a:cubicBezTo>
                      <a:pt x="58" y="136"/>
                      <a:pt x="71" y="130"/>
                      <a:pt x="86" y="122"/>
                    </a:cubicBezTo>
                    <a:lnTo>
                      <a:pt x="86" y="122"/>
                    </a:lnTo>
                    <a:cubicBezTo>
                      <a:pt x="98" y="115"/>
                      <a:pt x="104" y="134"/>
                      <a:pt x="94" y="139"/>
                    </a:cubicBezTo>
                    <a:lnTo>
                      <a:pt x="94" y="139"/>
                    </a:lnTo>
                    <a:cubicBezTo>
                      <a:pt x="78" y="149"/>
                      <a:pt x="62" y="157"/>
                      <a:pt x="44" y="164"/>
                    </a:cubicBezTo>
                    <a:lnTo>
                      <a:pt x="44" y="164"/>
                    </a:lnTo>
                    <a:cubicBezTo>
                      <a:pt x="44" y="166"/>
                      <a:pt x="44" y="170"/>
                      <a:pt x="44" y="173"/>
                    </a:cubicBezTo>
                    <a:lnTo>
                      <a:pt x="44" y="173"/>
                    </a:lnTo>
                    <a:cubicBezTo>
                      <a:pt x="56" y="170"/>
                      <a:pt x="67" y="168"/>
                      <a:pt x="79" y="166"/>
                    </a:cubicBezTo>
                    <a:lnTo>
                      <a:pt x="79" y="166"/>
                    </a:lnTo>
                    <a:cubicBezTo>
                      <a:pt x="91" y="165"/>
                      <a:pt x="95" y="183"/>
                      <a:pt x="83" y="185"/>
                    </a:cubicBezTo>
                    <a:lnTo>
                      <a:pt x="83" y="185"/>
                    </a:lnTo>
                    <a:cubicBezTo>
                      <a:pt x="69" y="186"/>
                      <a:pt x="56" y="187"/>
                      <a:pt x="43" y="190"/>
                    </a:cubicBezTo>
                    <a:lnTo>
                      <a:pt x="43" y="190"/>
                    </a:lnTo>
                    <a:cubicBezTo>
                      <a:pt x="41" y="216"/>
                      <a:pt x="39" y="243"/>
                      <a:pt x="35" y="269"/>
                    </a:cubicBezTo>
                    <a:lnTo>
                      <a:pt x="35" y="269"/>
                    </a:lnTo>
                    <a:cubicBezTo>
                      <a:pt x="32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3"/>
                    </a:cubicBezTo>
                    <a:lnTo>
                      <a:pt x="7" y="143"/>
                    </a:lnTo>
                    <a:cubicBezTo>
                      <a:pt x="10" y="101"/>
                      <a:pt x="10" y="59"/>
                      <a:pt x="12" y="18"/>
                    </a:cubicBezTo>
                    <a:lnTo>
                      <a:pt x="12" y="18"/>
                    </a:lnTo>
                    <a:cubicBezTo>
                      <a:pt x="12" y="7"/>
                      <a:pt x="25" y="0"/>
                      <a:pt x="35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8" name="Freeform 389">
                <a:extLst>
                  <a:ext uri="{FF2B5EF4-FFF2-40B4-BE49-F238E27FC236}">
                    <a16:creationId xmlns:a16="http://schemas.microsoft.com/office/drawing/2014/main" id="{C2970F86-DC32-A24B-B048-005BA9A2C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793" y="3941629"/>
                <a:ext cx="124447" cy="117119"/>
              </a:xfrm>
              <a:custGeom>
                <a:avLst/>
                <a:gdLst>
                  <a:gd name="T0" fmla="*/ 96 w 287"/>
                  <a:gd name="T1" fmla="*/ 46 h 268"/>
                  <a:gd name="T2" fmla="*/ 96 w 287"/>
                  <a:gd name="T3" fmla="*/ 46 h 268"/>
                  <a:gd name="T4" fmla="*/ 50 w 287"/>
                  <a:gd name="T5" fmla="*/ 46 h 268"/>
                  <a:gd name="T6" fmla="*/ 50 w 287"/>
                  <a:gd name="T7" fmla="*/ 46 h 268"/>
                  <a:gd name="T8" fmla="*/ 76 w 287"/>
                  <a:gd name="T9" fmla="*/ 81 h 268"/>
                  <a:gd name="T10" fmla="*/ 76 w 287"/>
                  <a:gd name="T11" fmla="*/ 81 h 268"/>
                  <a:gd name="T12" fmla="*/ 92 w 287"/>
                  <a:gd name="T13" fmla="*/ 52 h 268"/>
                  <a:gd name="T14" fmla="*/ 92 w 287"/>
                  <a:gd name="T15" fmla="*/ 52 h 268"/>
                  <a:gd name="T16" fmla="*/ 96 w 287"/>
                  <a:gd name="T17" fmla="*/ 46 h 268"/>
                  <a:gd name="T18" fmla="*/ 19 w 287"/>
                  <a:gd name="T19" fmla="*/ 17 h 268"/>
                  <a:gd name="T20" fmla="*/ 19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3 w 287"/>
                  <a:gd name="T31" fmla="*/ 165 h 268"/>
                  <a:gd name="T32" fmla="*/ 193 w 287"/>
                  <a:gd name="T33" fmla="*/ 165 h 268"/>
                  <a:gd name="T34" fmla="*/ 172 w 287"/>
                  <a:gd name="T35" fmla="*/ 157 h 268"/>
                  <a:gd name="T36" fmla="*/ 172 w 287"/>
                  <a:gd name="T37" fmla="*/ 157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6 h 268"/>
                  <a:gd name="T44" fmla="*/ 106 w 287"/>
                  <a:gd name="T45" fmla="*/ 46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9 w 287"/>
                  <a:gd name="T51" fmla="*/ 99 h 268"/>
                  <a:gd name="T52" fmla="*/ 89 w 287"/>
                  <a:gd name="T53" fmla="*/ 99 h 268"/>
                  <a:gd name="T54" fmla="*/ 105 w 287"/>
                  <a:gd name="T55" fmla="*/ 123 h 268"/>
                  <a:gd name="T56" fmla="*/ 105 w 287"/>
                  <a:gd name="T57" fmla="*/ 123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2 w 287"/>
                  <a:gd name="T71" fmla="*/ 148 h 268"/>
                  <a:gd name="T72" fmla="*/ 122 w 287"/>
                  <a:gd name="T73" fmla="*/ 148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1 w 287"/>
                  <a:gd name="T79" fmla="*/ 134 h 268"/>
                  <a:gd name="T80" fmla="*/ 161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9 w 287"/>
                  <a:gd name="T87" fmla="*/ 232 h 268"/>
                  <a:gd name="T88" fmla="*/ 169 w 287"/>
                  <a:gd name="T89" fmla="*/ 232 h 268"/>
                  <a:gd name="T90" fmla="*/ 140 w 287"/>
                  <a:gd name="T91" fmla="*/ 249 h 268"/>
                  <a:gd name="T92" fmla="*/ 140 w 287"/>
                  <a:gd name="T93" fmla="*/ 249 h 268"/>
                  <a:gd name="T94" fmla="*/ 73 w 287"/>
                  <a:gd name="T95" fmla="*/ 144 h 268"/>
                  <a:gd name="T96" fmla="*/ 73 w 287"/>
                  <a:gd name="T97" fmla="*/ 144 h 268"/>
                  <a:gd name="T98" fmla="*/ 6 w 287"/>
                  <a:gd name="T99" fmla="*/ 40 h 268"/>
                  <a:gd name="T100" fmla="*/ 6 w 287"/>
                  <a:gd name="T101" fmla="*/ 40 h 268"/>
                  <a:gd name="T102" fmla="*/ 19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6" y="46"/>
                    </a:moveTo>
                    <a:lnTo>
                      <a:pt x="96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8"/>
                      <a:pt x="67" y="69"/>
                      <a:pt x="76" y="81"/>
                    </a:cubicBezTo>
                    <a:lnTo>
                      <a:pt x="76" y="81"/>
                    </a:lnTo>
                    <a:cubicBezTo>
                      <a:pt x="79" y="70"/>
                      <a:pt x="84" y="59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3" y="48"/>
                      <a:pt x="96" y="46"/>
                    </a:cubicBezTo>
                    <a:close/>
                    <a:moveTo>
                      <a:pt x="19" y="17"/>
                    </a:moveTo>
                    <a:lnTo>
                      <a:pt x="19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2" y="66"/>
                      <a:pt x="213" y="115"/>
                      <a:pt x="193" y="165"/>
                    </a:cubicBezTo>
                    <a:lnTo>
                      <a:pt x="193" y="165"/>
                    </a:lnTo>
                    <a:cubicBezTo>
                      <a:pt x="188" y="176"/>
                      <a:pt x="168" y="169"/>
                      <a:pt x="172" y="157"/>
                    </a:cubicBezTo>
                    <a:lnTo>
                      <a:pt x="172" y="157"/>
                    </a:lnTo>
                    <a:cubicBezTo>
                      <a:pt x="189" y="113"/>
                      <a:pt x="211" y="74"/>
                      <a:pt x="236" y="37"/>
                    </a:cubicBezTo>
                    <a:lnTo>
                      <a:pt x="236" y="37"/>
                    </a:lnTo>
                    <a:cubicBezTo>
                      <a:pt x="194" y="45"/>
                      <a:pt x="150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6"/>
                      <a:pt x="110" y="62"/>
                    </a:cubicBezTo>
                    <a:lnTo>
                      <a:pt x="110" y="62"/>
                    </a:lnTo>
                    <a:cubicBezTo>
                      <a:pt x="102" y="73"/>
                      <a:pt x="94" y="86"/>
                      <a:pt x="89" y="99"/>
                    </a:cubicBezTo>
                    <a:lnTo>
                      <a:pt x="89" y="99"/>
                    </a:lnTo>
                    <a:cubicBezTo>
                      <a:pt x="94" y="107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3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8" y="81"/>
                      <a:pt x="143" y="91"/>
                    </a:cubicBezTo>
                    <a:lnTo>
                      <a:pt x="143" y="91"/>
                    </a:lnTo>
                    <a:cubicBezTo>
                      <a:pt x="136" y="108"/>
                      <a:pt x="127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2" y="148"/>
                    </a:cubicBezTo>
                    <a:lnTo>
                      <a:pt x="122" y="148"/>
                    </a:lnTo>
                    <a:cubicBezTo>
                      <a:pt x="130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71" y="126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6" y="186"/>
                      <a:pt x="157" y="208"/>
                      <a:pt x="169" y="232"/>
                    </a:cubicBezTo>
                    <a:lnTo>
                      <a:pt x="169" y="232"/>
                    </a:lnTo>
                    <a:cubicBezTo>
                      <a:pt x="178" y="251"/>
                      <a:pt x="152" y="267"/>
                      <a:pt x="140" y="249"/>
                    </a:cubicBezTo>
                    <a:lnTo>
                      <a:pt x="140" y="249"/>
                    </a:lnTo>
                    <a:cubicBezTo>
                      <a:pt x="117" y="215"/>
                      <a:pt x="96" y="178"/>
                      <a:pt x="73" y="144"/>
                    </a:cubicBezTo>
                    <a:lnTo>
                      <a:pt x="73" y="144"/>
                    </a:lnTo>
                    <a:cubicBezTo>
                      <a:pt x="52" y="108"/>
                      <a:pt x="29" y="74"/>
                      <a:pt x="6" y="40"/>
                    </a:cubicBezTo>
                    <a:lnTo>
                      <a:pt x="6" y="40"/>
                    </a:lnTo>
                    <a:cubicBezTo>
                      <a:pt x="0" y="31"/>
                      <a:pt x="8" y="16"/>
                      <a:pt x="19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9" name="Freeform 390">
                <a:extLst>
                  <a:ext uri="{FF2B5EF4-FFF2-40B4-BE49-F238E27FC236}">
                    <a16:creationId xmlns:a16="http://schemas.microsoft.com/office/drawing/2014/main" id="{E8C75066-2230-6F4D-B3CB-2B6668236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894" y="3934310"/>
                <a:ext cx="121519" cy="122975"/>
              </a:xfrm>
              <a:custGeom>
                <a:avLst/>
                <a:gdLst>
                  <a:gd name="T0" fmla="*/ 63 w 277"/>
                  <a:gd name="T1" fmla="*/ 188 h 284"/>
                  <a:gd name="T2" fmla="*/ 63 w 277"/>
                  <a:gd name="T3" fmla="*/ 188 h 284"/>
                  <a:gd name="T4" fmla="*/ 65 w 277"/>
                  <a:gd name="T5" fmla="*/ 232 h 284"/>
                  <a:gd name="T6" fmla="*/ 65 w 277"/>
                  <a:gd name="T7" fmla="*/ 232 h 284"/>
                  <a:gd name="T8" fmla="*/ 96 w 277"/>
                  <a:gd name="T9" fmla="*/ 205 h 284"/>
                  <a:gd name="T10" fmla="*/ 96 w 277"/>
                  <a:gd name="T11" fmla="*/ 205 h 284"/>
                  <a:gd name="T12" fmla="*/ 65 w 277"/>
                  <a:gd name="T13" fmla="*/ 191 h 284"/>
                  <a:gd name="T14" fmla="*/ 65 w 277"/>
                  <a:gd name="T15" fmla="*/ 191 h 284"/>
                  <a:gd name="T16" fmla="*/ 63 w 277"/>
                  <a:gd name="T17" fmla="*/ 188 h 284"/>
                  <a:gd name="T18" fmla="*/ 38 w 277"/>
                  <a:gd name="T19" fmla="*/ 266 h 284"/>
                  <a:gd name="T20" fmla="*/ 38 w 277"/>
                  <a:gd name="T21" fmla="*/ 266 h 284"/>
                  <a:gd name="T22" fmla="*/ 4 w 277"/>
                  <a:gd name="T23" fmla="*/ 23 h 284"/>
                  <a:gd name="T24" fmla="*/ 4 w 277"/>
                  <a:gd name="T25" fmla="*/ 23 h 284"/>
                  <a:gd name="T26" fmla="*/ 25 w 277"/>
                  <a:gd name="T27" fmla="*/ 8 h 284"/>
                  <a:gd name="T28" fmla="*/ 25 w 277"/>
                  <a:gd name="T29" fmla="*/ 8 h 284"/>
                  <a:gd name="T30" fmla="*/ 171 w 277"/>
                  <a:gd name="T31" fmla="*/ 81 h 284"/>
                  <a:gd name="T32" fmla="*/ 171 w 277"/>
                  <a:gd name="T33" fmla="*/ 81 h 284"/>
                  <a:gd name="T34" fmla="*/ 164 w 277"/>
                  <a:gd name="T35" fmla="*/ 102 h 284"/>
                  <a:gd name="T36" fmla="*/ 164 w 277"/>
                  <a:gd name="T37" fmla="*/ 102 h 284"/>
                  <a:gd name="T38" fmla="*/ 39 w 277"/>
                  <a:gd name="T39" fmla="*/ 47 h 284"/>
                  <a:gd name="T40" fmla="*/ 39 w 277"/>
                  <a:gd name="T41" fmla="*/ 47 h 284"/>
                  <a:gd name="T42" fmla="*/ 60 w 277"/>
                  <a:gd name="T43" fmla="*/ 177 h 284"/>
                  <a:gd name="T44" fmla="*/ 60 w 277"/>
                  <a:gd name="T45" fmla="*/ 177 h 284"/>
                  <a:gd name="T46" fmla="*/ 76 w 277"/>
                  <a:gd name="T47" fmla="*/ 170 h 284"/>
                  <a:gd name="T48" fmla="*/ 76 w 277"/>
                  <a:gd name="T49" fmla="*/ 170 h 284"/>
                  <a:gd name="T50" fmla="*/ 114 w 277"/>
                  <a:gd name="T51" fmla="*/ 190 h 284"/>
                  <a:gd name="T52" fmla="*/ 114 w 277"/>
                  <a:gd name="T53" fmla="*/ 190 h 284"/>
                  <a:gd name="T54" fmla="*/ 136 w 277"/>
                  <a:gd name="T55" fmla="*/ 170 h 284"/>
                  <a:gd name="T56" fmla="*/ 136 w 277"/>
                  <a:gd name="T57" fmla="*/ 170 h 284"/>
                  <a:gd name="T58" fmla="*/ 93 w 277"/>
                  <a:gd name="T59" fmla="*/ 155 h 284"/>
                  <a:gd name="T60" fmla="*/ 93 w 277"/>
                  <a:gd name="T61" fmla="*/ 155 h 284"/>
                  <a:gd name="T62" fmla="*/ 102 w 277"/>
                  <a:gd name="T63" fmla="*/ 135 h 284"/>
                  <a:gd name="T64" fmla="*/ 102 w 277"/>
                  <a:gd name="T65" fmla="*/ 135 h 284"/>
                  <a:gd name="T66" fmla="*/ 152 w 277"/>
                  <a:gd name="T67" fmla="*/ 157 h 284"/>
                  <a:gd name="T68" fmla="*/ 152 w 277"/>
                  <a:gd name="T69" fmla="*/ 157 h 284"/>
                  <a:gd name="T70" fmla="*/ 159 w 277"/>
                  <a:gd name="T71" fmla="*/ 152 h 284"/>
                  <a:gd name="T72" fmla="*/ 159 w 277"/>
                  <a:gd name="T73" fmla="*/ 152 h 284"/>
                  <a:gd name="T74" fmla="*/ 131 w 277"/>
                  <a:gd name="T75" fmla="*/ 130 h 284"/>
                  <a:gd name="T76" fmla="*/ 131 w 277"/>
                  <a:gd name="T77" fmla="*/ 130 h 284"/>
                  <a:gd name="T78" fmla="*/ 143 w 277"/>
                  <a:gd name="T79" fmla="*/ 115 h 284"/>
                  <a:gd name="T80" fmla="*/ 143 w 277"/>
                  <a:gd name="T81" fmla="*/ 115 h 284"/>
                  <a:gd name="T82" fmla="*/ 173 w 277"/>
                  <a:gd name="T83" fmla="*/ 142 h 284"/>
                  <a:gd name="T84" fmla="*/ 173 w 277"/>
                  <a:gd name="T85" fmla="*/ 142 h 284"/>
                  <a:gd name="T86" fmla="*/ 239 w 277"/>
                  <a:gd name="T87" fmla="*/ 98 h 284"/>
                  <a:gd name="T88" fmla="*/ 239 w 277"/>
                  <a:gd name="T89" fmla="*/ 98 h 284"/>
                  <a:gd name="T90" fmla="*/ 259 w 277"/>
                  <a:gd name="T91" fmla="*/ 126 h 284"/>
                  <a:gd name="T92" fmla="*/ 259 w 277"/>
                  <a:gd name="T93" fmla="*/ 126 h 284"/>
                  <a:gd name="T94" fmla="*/ 159 w 277"/>
                  <a:gd name="T95" fmla="*/ 201 h 284"/>
                  <a:gd name="T96" fmla="*/ 159 w 277"/>
                  <a:gd name="T97" fmla="*/ 201 h 284"/>
                  <a:gd name="T98" fmla="*/ 62 w 277"/>
                  <a:gd name="T99" fmla="*/ 277 h 284"/>
                  <a:gd name="T100" fmla="*/ 62 w 277"/>
                  <a:gd name="T101" fmla="*/ 277 h 284"/>
                  <a:gd name="T102" fmla="*/ 38 w 277"/>
                  <a:gd name="T103" fmla="*/ 26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4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3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6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5" y="202"/>
                      <a:pt x="76" y="197"/>
                      <a:pt x="65" y="191"/>
                    </a:cubicBezTo>
                    <a:lnTo>
                      <a:pt x="65" y="191"/>
                    </a:lnTo>
                    <a:cubicBezTo>
                      <a:pt x="64" y="190"/>
                      <a:pt x="63" y="189"/>
                      <a:pt x="63" y="188"/>
                    </a:cubicBezTo>
                    <a:close/>
                    <a:moveTo>
                      <a:pt x="38" y="266"/>
                    </a:moveTo>
                    <a:lnTo>
                      <a:pt x="38" y="266"/>
                    </a:lnTo>
                    <a:cubicBezTo>
                      <a:pt x="34" y="184"/>
                      <a:pt x="29" y="102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9" y="40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2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19" y="89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0"/>
                      <a:pt x="68" y="168"/>
                      <a:pt x="76" y="170"/>
                    </a:cubicBezTo>
                    <a:lnTo>
                      <a:pt x="76" y="170"/>
                    </a:lnTo>
                    <a:cubicBezTo>
                      <a:pt x="88" y="178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30" y="177"/>
                      <a:pt x="136" y="170"/>
                    </a:cubicBezTo>
                    <a:lnTo>
                      <a:pt x="136" y="170"/>
                    </a:lnTo>
                    <a:cubicBezTo>
                      <a:pt x="122" y="165"/>
                      <a:pt x="108" y="160"/>
                      <a:pt x="93" y="155"/>
                    </a:cubicBezTo>
                    <a:lnTo>
                      <a:pt x="93" y="155"/>
                    </a:lnTo>
                    <a:cubicBezTo>
                      <a:pt x="81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19" y="142"/>
                      <a:pt x="136" y="149"/>
                      <a:pt x="152" y="157"/>
                    </a:cubicBezTo>
                    <a:lnTo>
                      <a:pt x="152" y="157"/>
                    </a:lnTo>
                    <a:cubicBezTo>
                      <a:pt x="155" y="156"/>
                      <a:pt x="157" y="155"/>
                      <a:pt x="159" y="152"/>
                    </a:cubicBezTo>
                    <a:lnTo>
                      <a:pt x="159" y="152"/>
                    </a:lnTo>
                    <a:cubicBezTo>
                      <a:pt x="150" y="145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5" y="106"/>
                      <a:pt x="143" y="115"/>
                    </a:cubicBezTo>
                    <a:lnTo>
                      <a:pt x="143" y="115"/>
                    </a:lnTo>
                    <a:cubicBezTo>
                      <a:pt x="152" y="124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6" y="126"/>
                      <a:pt x="218" y="111"/>
                      <a:pt x="239" y="98"/>
                    </a:cubicBezTo>
                    <a:lnTo>
                      <a:pt x="239" y="98"/>
                    </a:lnTo>
                    <a:cubicBezTo>
                      <a:pt x="257" y="86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3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1"/>
                      <a:pt x="62" y="277"/>
                    </a:cubicBezTo>
                    <a:lnTo>
                      <a:pt x="62" y="277"/>
                    </a:lnTo>
                    <a:cubicBezTo>
                      <a:pt x="52" y="283"/>
                      <a:pt x="38" y="277"/>
                      <a:pt x="38" y="26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0" name="Freeform 391">
                <a:extLst>
                  <a:ext uri="{FF2B5EF4-FFF2-40B4-BE49-F238E27FC236}">
                    <a16:creationId xmlns:a16="http://schemas.microsoft.com/office/drawing/2014/main" id="{8B891E46-F5B4-AE47-88AE-B8C6A7694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2776" y="3932846"/>
                <a:ext cx="117126" cy="125903"/>
              </a:xfrm>
              <a:custGeom>
                <a:avLst/>
                <a:gdLst>
                  <a:gd name="T0" fmla="*/ 168 w 269"/>
                  <a:gd name="T1" fmla="*/ 209 h 290"/>
                  <a:gd name="T2" fmla="*/ 168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3 w 269"/>
                  <a:gd name="T13" fmla="*/ 209 h 290"/>
                  <a:gd name="T14" fmla="*/ 173 w 269"/>
                  <a:gd name="T15" fmla="*/ 209 h 290"/>
                  <a:gd name="T16" fmla="*/ 168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2 w 269"/>
                  <a:gd name="T23" fmla="*/ 131 h 290"/>
                  <a:gd name="T24" fmla="*/ 12 w 269"/>
                  <a:gd name="T25" fmla="*/ 131 h 290"/>
                  <a:gd name="T26" fmla="*/ 15 w 269"/>
                  <a:gd name="T27" fmla="*/ 106 h 290"/>
                  <a:gd name="T28" fmla="*/ 15 w 269"/>
                  <a:gd name="T29" fmla="*/ 106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4 w 269"/>
                  <a:gd name="T39" fmla="*/ 125 h 290"/>
                  <a:gd name="T40" fmla="*/ 54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5 w 269"/>
                  <a:gd name="T47" fmla="*/ 188 h 290"/>
                  <a:gd name="T48" fmla="*/ 165 w 269"/>
                  <a:gd name="T49" fmla="*/ 188 h 290"/>
                  <a:gd name="T50" fmla="*/ 207 w 269"/>
                  <a:gd name="T51" fmla="*/ 173 h 290"/>
                  <a:gd name="T52" fmla="*/ 207 w 269"/>
                  <a:gd name="T53" fmla="*/ 173 h 290"/>
                  <a:gd name="T54" fmla="*/ 210 w 269"/>
                  <a:gd name="T55" fmla="*/ 144 h 290"/>
                  <a:gd name="T56" fmla="*/ 210 w 269"/>
                  <a:gd name="T57" fmla="*/ 144 h 290"/>
                  <a:gd name="T58" fmla="*/ 168 w 269"/>
                  <a:gd name="T59" fmla="*/ 161 h 290"/>
                  <a:gd name="T60" fmla="*/ 168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5 h 290"/>
                  <a:gd name="T68" fmla="*/ 213 w 269"/>
                  <a:gd name="T69" fmla="*/ 125 h 290"/>
                  <a:gd name="T70" fmla="*/ 214 w 269"/>
                  <a:gd name="T71" fmla="*/ 115 h 290"/>
                  <a:gd name="T72" fmla="*/ 214 w 269"/>
                  <a:gd name="T73" fmla="*/ 115 h 290"/>
                  <a:gd name="T74" fmla="*/ 177 w 269"/>
                  <a:gd name="T75" fmla="*/ 119 h 290"/>
                  <a:gd name="T76" fmla="*/ 177 w 269"/>
                  <a:gd name="T77" fmla="*/ 119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7 w 269"/>
                  <a:gd name="T83" fmla="*/ 97 h 290"/>
                  <a:gd name="T84" fmla="*/ 217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5 w 269"/>
                  <a:gd name="T91" fmla="*/ 27 h 290"/>
                  <a:gd name="T92" fmla="*/ 265 w 269"/>
                  <a:gd name="T93" fmla="*/ 27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8"/>
                      <a:pt x="192" y="228"/>
                      <a:pt x="202" y="239"/>
                    </a:cubicBezTo>
                    <a:lnTo>
                      <a:pt x="202" y="239"/>
                    </a:lnTo>
                    <a:cubicBezTo>
                      <a:pt x="202" y="224"/>
                      <a:pt x="203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5" y="206"/>
                      <a:pt x="173" y="209"/>
                    </a:cubicBezTo>
                    <a:lnTo>
                      <a:pt x="173" y="209"/>
                    </a:lnTo>
                    <a:cubicBezTo>
                      <a:pt x="172" y="209"/>
                      <a:pt x="169" y="209"/>
                      <a:pt x="168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5" y="172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69" y="98"/>
                      <a:pt x="122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7" y="195"/>
                      <a:pt x="159" y="189"/>
                      <a:pt x="165" y="188"/>
                    </a:cubicBezTo>
                    <a:lnTo>
                      <a:pt x="165" y="188"/>
                    </a:lnTo>
                    <a:cubicBezTo>
                      <a:pt x="181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7" y="164"/>
                      <a:pt x="209" y="155"/>
                      <a:pt x="210" y="144"/>
                    </a:cubicBezTo>
                    <a:lnTo>
                      <a:pt x="210" y="144"/>
                    </a:lnTo>
                    <a:cubicBezTo>
                      <a:pt x="195" y="151"/>
                      <a:pt x="181" y="156"/>
                      <a:pt x="168" y="161"/>
                    </a:cubicBezTo>
                    <a:lnTo>
                      <a:pt x="168" y="161"/>
                    </a:lnTo>
                    <a:cubicBezTo>
                      <a:pt x="155" y="168"/>
                      <a:pt x="150" y="148"/>
                      <a:pt x="160" y="143"/>
                    </a:cubicBezTo>
                    <a:lnTo>
                      <a:pt x="160" y="143"/>
                    </a:lnTo>
                    <a:cubicBezTo>
                      <a:pt x="177" y="135"/>
                      <a:pt x="194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4" y="118"/>
                      <a:pt x="214" y="115"/>
                    </a:cubicBezTo>
                    <a:lnTo>
                      <a:pt x="214" y="115"/>
                    </a:lnTo>
                    <a:cubicBezTo>
                      <a:pt x="201" y="117"/>
                      <a:pt x="189" y="118"/>
                      <a:pt x="177" y="119"/>
                    </a:cubicBezTo>
                    <a:lnTo>
                      <a:pt x="177" y="119"/>
                    </a:lnTo>
                    <a:cubicBezTo>
                      <a:pt x="165" y="119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2" y="100"/>
                      <a:pt x="217" y="97"/>
                    </a:cubicBezTo>
                    <a:lnTo>
                      <a:pt x="217" y="97"/>
                    </a:lnTo>
                    <a:cubicBezTo>
                      <a:pt x="220" y="71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8" y="5"/>
                      <a:pt x="265" y="27"/>
                    </a:cubicBezTo>
                    <a:lnTo>
                      <a:pt x="265" y="27"/>
                    </a:lnTo>
                    <a:cubicBezTo>
                      <a:pt x="261" y="68"/>
                      <a:pt x="253" y="109"/>
                      <a:pt x="247" y="149"/>
                    </a:cubicBezTo>
                    <a:lnTo>
                      <a:pt x="247" y="149"/>
                    </a:lnTo>
                    <a:cubicBezTo>
                      <a:pt x="240" y="190"/>
                      <a:pt x="236" y="231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1" name="Freeform 392">
                <a:extLst>
                  <a:ext uri="{FF2B5EF4-FFF2-40B4-BE49-F238E27FC236}">
                    <a16:creationId xmlns:a16="http://schemas.microsoft.com/office/drawing/2014/main" id="{803E76CD-1B09-8B46-8FC9-79E2752A7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2446" y="3932846"/>
                <a:ext cx="117126" cy="125903"/>
              </a:xfrm>
              <a:custGeom>
                <a:avLst/>
                <a:gdLst>
                  <a:gd name="T0" fmla="*/ 174 w 271"/>
                  <a:gd name="T1" fmla="*/ 195 h 292"/>
                  <a:gd name="T2" fmla="*/ 174 w 271"/>
                  <a:gd name="T3" fmla="*/ 195 h 292"/>
                  <a:gd name="T4" fmla="*/ 219 w 271"/>
                  <a:gd name="T5" fmla="*/ 183 h 292"/>
                  <a:gd name="T6" fmla="*/ 219 w 271"/>
                  <a:gd name="T7" fmla="*/ 183 h 292"/>
                  <a:gd name="T8" fmla="*/ 184 w 271"/>
                  <a:gd name="T9" fmla="*/ 158 h 292"/>
                  <a:gd name="T10" fmla="*/ 184 w 271"/>
                  <a:gd name="T11" fmla="*/ 158 h 292"/>
                  <a:gd name="T12" fmla="*/ 178 w 271"/>
                  <a:gd name="T13" fmla="*/ 190 h 292"/>
                  <a:gd name="T14" fmla="*/ 178 w 271"/>
                  <a:gd name="T15" fmla="*/ 190 h 292"/>
                  <a:gd name="T16" fmla="*/ 174 w 271"/>
                  <a:gd name="T17" fmla="*/ 195 h 292"/>
                  <a:gd name="T18" fmla="*/ 257 w 271"/>
                  <a:gd name="T19" fmla="*/ 203 h 292"/>
                  <a:gd name="T20" fmla="*/ 257 w 271"/>
                  <a:gd name="T21" fmla="*/ 203 h 292"/>
                  <a:gd name="T22" fmla="*/ 24 w 271"/>
                  <a:gd name="T23" fmla="*/ 284 h 292"/>
                  <a:gd name="T24" fmla="*/ 24 w 271"/>
                  <a:gd name="T25" fmla="*/ 284 h 292"/>
                  <a:gd name="T26" fmla="*/ 6 w 271"/>
                  <a:gd name="T27" fmla="*/ 267 h 292"/>
                  <a:gd name="T28" fmla="*/ 6 w 271"/>
                  <a:gd name="T29" fmla="*/ 267 h 292"/>
                  <a:gd name="T30" fmla="*/ 49 w 271"/>
                  <a:gd name="T31" fmla="*/ 109 h 292"/>
                  <a:gd name="T32" fmla="*/ 49 w 271"/>
                  <a:gd name="T33" fmla="*/ 109 h 292"/>
                  <a:gd name="T34" fmla="*/ 70 w 271"/>
                  <a:gd name="T35" fmla="*/ 111 h 292"/>
                  <a:gd name="T36" fmla="*/ 70 w 271"/>
                  <a:gd name="T37" fmla="*/ 111 h 292"/>
                  <a:gd name="T38" fmla="*/ 41 w 271"/>
                  <a:gd name="T39" fmla="*/ 245 h 292"/>
                  <a:gd name="T40" fmla="*/ 41 w 271"/>
                  <a:gd name="T41" fmla="*/ 245 h 292"/>
                  <a:gd name="T42" fmla="*/ 165 w 271"/>
                  <a:gd name="T43" fmla="*/ 197 h 292"/>
                  <a:gd name="T44" fmla="*/ 165 w 271"/>
                  <a:gd name="T45" fmla="*/ 197 h 292"/>
                  <a:gd name="T46" fmla="*/ 156 w 271"/>
                  <a:gd name="T47" fmla="*/ 186 h 292"/>
                  <a:gd name="T48" fmla="*/ 156 w 271"/>
                  <a:gd name="T49" fmla="*/ 186 h 292"/>
                  <a:gd name="T50" fmla="*/ 166 w 271"/>
                  <a:gd name="T51" fmla="*/ 144 h 292"/>
                  <a:gd name="T52" fmla="*/ 166 w 271"/>
                  <a:gd name="T53" fmla="*/ 144 h 292"/>
                  <a:gd name="T54" fmla="*/ 144 w 271"/>
                  <a:gd name="T55" fmla="*/ 125 h 292"/>
                  <a:gd name="T56" fmla="*/ 144 w 271"/>
                  <a:gd name="T57" fmla="*/ 125 h 292"/>
                  <a:gd name="T58" fmla="*/ 134 w 271"/>
                  <a:gd name="T59" fmla="*/ 171 h 292"/>
                  <a:gd name="T60" fmla="*/ 134 w 271"/>
                  <a:gd name="T61" fmla="*/ 171 h 292"/>
                  <a:gd name="T62" fmla="*/ 116 w 271"/>
                  <a:gd name="T63" fmla="*/ 166 h 292"/>
                  <a:gd name="T64" fmla="*/ 116 w 271"/>
                  <a:gd name="T65" fmla="*/ 166 h 292"/>
                  <a:gd name="T66" fmla="*/ 128 w 271"/>
                  <a:gd name="T67" fmla="*/ 111 h 292"/>
                  <a:gd name="T68" fmla="*/ 128 w 271"/>
                  <a:gd name="T69" fmla="*/ 111 h 292"/>
                  <a:gd name="T70" fmla="*/ 121 w 271"/>
                  <a:gd name="T71" fmla="*/ 106 h 292"/>
                  <a:gd name="T72" fmla="*/ 121 w 271"/>
                  <a:gd name="T73" fmla="*/ 106 h 292"/>
                  <a:gd name="T74" fmla="*/ 104 w 271"/>
                  <a:gd name="T75" fmla="*/ 138 h 292"/>
                  <a:gd name="T76" fmla="*/ 104 w 271"/>
                  <a:gd name="T77" fmla="*/ 138 h 292"/>
                  <a:gd name="T78" fmla="*/ 87 w 271"/>
                  <a:gd name="T79" fmla="*/ 130 h 292"/>
                  <a:gd name="T80" fmla="*/ 87 w 271"/>
                  <a:gd name="T81" fmla="*/ 130 h 292"/>
                  <a:gd name="T82" fmla="*/ 107 w 271"/>
                  <a:gd name="T83" fmla="*/ 94 h 292"/>
                  <a:gd name="T84" fmla="*/ 107 w 271"/>
                  <a:gd name="T85" fmla="*/ 94 h 292"/>
                  <a:gd name="T86" fmla="*/ 52 w 271"/>
                  <a:gd name="T87" fmla="*/ 38 h 292"/>
                  <a:gd name="T88" fmla="*/ 52 w 271"/>
                  <a:gd name="T89" fmla="*/ 38 h 292"/>
                  <a:gd name="T90" fmla="*/ 75 w 271"/>
                  <a:gd name="T91" fmla="*/ 15 h 292"/>
                  <a:gd name="T92" fmla="*/ 75 w 271"/>
                  <a:gd name="T93" fmla="*/ 15 h 292"/>
                  <a:gd name="T94" fmla="*/ 169 w 271"/>
                  <a:gd name="T95" fmla="*/ 96 h 292"/>
                  <a:gd name="T96" fmla="*/ 169 w 271"/>
                  <a:gd name="T97" fmla="*/ 96 h 292"/>
                  <a:gd name="T98" fmla="*/ 262 w 271"/>
                  <a:gd name="T99" fmla="*/ 178 h 292"/>
                  <a:gd name="T100" fmla="*/ 262 w 271"/>
                  <a:gd name="T101" fmla="*/ 178 h 292"/>
                  <a:gd name="T102" fmla="*/ 257 w 271"/>
                  <a:gd name="T103" fmla="*/ 203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2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90" y="191"/>
                      <a:pt x="204" y="187"/>
                      <a:pt x="219" y="183"/>
                    </a:cubicBezTo>
                    <a:lnTo>
                      <a:pt x="219" y="183"/>
                    </a:lnTo>
                    <a:cubicBezTo>
                      <a:pt x="207" y="175"/>
                      <a:pt x="196" y="166"/>
                      <a:pt x="184" y="158"/>
                    </a:cubicBezTo>
                    <a:lnTo>
                      <a:pt x="184" y="158"/>
                    </a:lnTo>
                    <a:cubicBezTo>
                      <a:pt x="183" y="169"/>
                      <a:pt x="182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7" y="194"/>
                      <a:pt x="174" y="195"/>
                    </a:cubicBezTo>
                    <a:close/>
                    <a:moveTo>
                      <a:pt x="257" y="203"/>
                    </a:moveTo>
                    <a:lnTo>
                      <a:pt x="257" y="203"/>
                    </a:lnTo>
                    <a:cubicBezTo>
                      <a:pt x="177" y="222"/>
                      <a:pt x="98" y="243"/>
                      <a:pt x="24" y="284"/>
                    </a:cubicBezTo>
                    <a:lnTo>
                      <a:pt x="24" y="284"/>
                    </a:lnTo>
                    <a:cubicBezTo>
                      <a:pt x="12" y="291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9" y="109"/>
                    </a:cubicBezTo>
                    <a:lnTo>
                      <a:pt x="49" y="109"/>
                    </a:lnTo>
                    <a:cubicBezTo>
                      <a:pt x="50" y="98"/>
                      <a:pt x="71" y="100"/>
                      <a:pt x="70" y="111"/>
                    </a:cubicBezTo>
                    <a:lnTo>
                      <a:pt x="70" y="111"/>
                    </a:lnTo>
                    <a:cubicBezTo>
                      <a:pt x="65" y="158"/>
                      <a:pt x="57" y="201"/>
                      <a:pt x="41" y="245"/>
                    </a:cubicBezTo>
                    <a:lnTo>
                      <a:pt x="41" y="245"/>
                    </a:lnTo>
                    <a:cubicBezTo>
                      <a:pt x="81" y="225"/>
                      <a:pt x="121" y="211"/>
                      <a:pt x="165" y="197"/>
                    </a:cubicBezTo>
                    <a:lnTo>
                      <a:pt x="165" y="197"/>
                    </a:lnTo>
                    <a:cubicBezTo>
                      <a:pt x="158" y="197"/>
                      <a:pt x="154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8"/>
                      <a:pt x="166" y="144"/>
                    </a:cubicBezTo>
                    <a:lnTo>
                      <a:pt x="166" y="144"/>
                    </a:lnTo>
                    <a:cubicBezTo>
                      <a:pt x="158" y="137"/>
                      <a:pt x="152" y="132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3"/>
                      <a:pt x="115" y="179"/>
                      <a:pt x="116" y="166"/>
                    </a:cubicBezTo>
                    <a:lnTo>
                      <a:pt x="116" y="166"/>
                    </a:lnTo>
                    <a:cubicBezTo>
                      <a:pt x="117" y="148"/>
                      <a:pt x="123" y="130"/>
                      <a:pt x="128" y="111"/>
                    </a:cubicBezTo>
                    <a:lnTo>
                      <a:pt x="128" y="111"/>
                    </a:lnTo>
                    <a:cubicBezTo>
                      <a:pt x="125" y="109"/>
                      <a:pt x="124" y="108"/>
                      <a:pt x="121" y="106"/>
                    </a:cubicBezTo>
                    <a:lnTo>
                      <a:pt x="121" y="106"/>
                    </a:lnTo>
                    <a:cubicBezTo>
                      <a:pt x="116" y="117"/>
                      <a:pt x="111" y="129"/>
                      <a:pt x="104" y="138"/>
                    </a:cubicBezTo>
                    <a:lnTo>
                      <a:pt x="104" y="138"/>
                    </a:lnTo>
                    <a:cubicBezTo>
                      <a:pt x="98" y="149"/>
                      <a:pt x="81" y="140"/>
                      <a:pt x="87" y="130"/>
                    </a:cubicBezTo>
                    <a:lnTo>
                      <a:pt x="87" y="130"/>
                    </a:lnTo>
                    <a:cubicBezTo>
                      <a:pt x="95" y="119"/>
                      <a:pt x="102" y="107"/>
                      <a:pt x="107" y="94"/>
                    </a:cubicBezTo>
                    <a:lnTo>
                      <a:pt x="107" y="94"/>
                    </a:lnTo>
                    <a:cubicBezTo>
                      <a:pt x="88" y="77"/>
                      <a:pt x="70" y="58"/>
                      <a:pt x="52" y="38"/>
                    </a:cubicBezTo>
                    <a:lnTo>
                      <a:pt x="52" y="38"/>
                    </a:lnTo>
                    <a:cubicBezTo>
                      <a:pt x="37" y="24"/>
                      <a:pt x="58" y="0"/>
                      <a:pt x="75" y="15"/>
                    </a:cubicBezTo>
                    <a:lnTo>
                      <a:pt x="75" y="15"/>
                    </a:lnTo>
                    <a:cubicBezTo>
                      <a:pt x="107" y="40"/>
                      <a:pt x="137" y="70"/>
                      <a:pt x="169" y="96"/>
                    </a:cubicBezTo>
                    <a:lnTo>
                      <a:pt x="169" y="96"/>
                    </a:lnTo>
                    <a:cubicBezTo>
                      <a:pt x="199" y="124"/>
                      <a:pt x="230" y="150"/>
                      <a:pt x="262" y="178"/>
                    </a:cubicBezTo>
                    <a:lnTo>
                      <a:pt x="262" y="178"/>
                    </a:lnTo>
                    <a:cubicBezTo>
                      <a:pt x="270" y="184"/>
                      <a:pt x="267" y="200"/>
                      <a:pt x="257" y="20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2" name="Freeform 393">
                <a:extLst>
                  <a:ext uri="{FF2B5EF4-FFF2-40B4-BE49-F238E27FC236}">
                    <a16:creationId xmlns:a16="http://schemas.microsoft.com/office/drawing/2014/main" id="{1D2251BC-66C3-1E4B-929B-CE5F2979C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7820" y="3928454"/>
                <a:ext cx="124447" cy="115654"/>
              </a:xfrm>
              <a:custGeom>
                <a:avLst/>
                <a:gdLst>
                  <a:gd name="T0" fmla="*/ 192 w 286"/>
                  <a:gd name="T1" fmla="*/ 221 h 265"/>
                  <a:gd name="T2" fmla="*/ 192 w 286"/>
                  <a:gd name="T3" fmla="*/ 221 h 265"/>
                  <a:gd name="T4" fmla="*/ 238 w 286"/>
                  <a:gd name="T5" fmla="*/ 222 h 265"/>
                  <a:gd name="T6" fmla="*/ 238 w 286"/>
                  <a:gd name="T7" fmla="*/ 222 h 265"/>
                  <a:gd name="T8" fmla="*/ 213 w 286"/>
                  <a:gd name="T9" fmla="*/ 188 h 265"/>
                  <a:gd name="T10" fmla="*/ 213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2 w 286"/>
                  <a:gd name="T17" fmla="*/ 221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3 w 286"/>
                  <a:gd name="T23" fmla="*/ 261 h 265"/>
                  <a:gd name="T24" fmla="*/ 23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7 w 286"/>
                  <a:gd name="T31" fmla="*/ 101 h 265"/>
                  <a:gd name="T32" fmla="*/ 97 w 286"/>
                  <a:gd name="T33" fmla="*/ 101 h 265"/>
                  <a:gd name="T34" fmla="*/ 116 w 286"/>
                  <a:gd name="T35" fmla="*/ 110 h 265"/>
                  <a:gd name="T36" fmla="*/ 116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2 w 286"/>
                  <a:gd name="T43" fmla="*/ 221 h 265"/>
                  <a:gd name="T44" fmla="*/ 182 w 286"/>
                  <a:gd name="T45" fmla="*/ 221 h 265"/>
                  <a:gd name="T46" fmla="*/ 178 w 286"/>
                  <a:gd name="T47" fmla="*/ 206 h 265"/>
                  <a:gd name="T48" fmla="*/ 178 w 286"/>
                  <a:gd name="T49" fmla="*/ 206 h 265"/>
                  <a:gd name="T50" fmla="*/ 199 w 286"/>
                  <a:gd name="T51" fmla="*/ 168 h 265"/>
                  <a:gd name="T52" fmla="*/ 199 w 286"/>
                  <a:gd name="T53" fmla="*/ 168 h 265"/>
                  <a:gd name="T54" fmla="*/ 183 w 286"/>
                  <a:gd name="T55" fmla="*/ 144 h 265"/>
                  <a:gd name="T56" fmla="*/ 183 w 286"/>
                  <a:gd name="T57" fmla="*/ 144 h 265"/>
                  <a:gd name="T58" fmla="*/ 162 w 286"/>
                  <a:gd name="T59" fmla="*/ 185 h 265"/>
                  <a:gd name="T60" fmla="*/ 162 w 286"/>
                  <a:gd name="T61" fmla="*/ 185 h 265"/>
                  <a:gd name="T62" fmla="*/ 145 w 286"/>
                  <a:gd name="T63" fmla="*/ 176 h 265"/>
                  <a:gd name="T64" fmla="*/ 145 w 286"/>
                  <a:gd name="T65" fmla="*/ 176 h 265"/>
                  <a:gd name="T66" fmla="*/ 172 w 286"/>
                  <a:gd name="T67" fmla="*/ 127 h 265"/>
                  <a:gd name="T68" fmla="*/ 172 w 286"/>
                  <a:gd name="T69" fmla="*/ 127 h 265"/>
                  <a:gd name="T70" fmla="*/ 167 w 286"/>
                  <a:gd name="T71" fmla="*/ 119 h 265"/>
                  <a:gd name="T72" fmla="*/ 167 w 286"/>
                  <a:gd name="T73" fmla="*/ 119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8 w 286"/>
                  <a:gd name="T79" fmla="*/ 133 h 265"/>
                  <a:gd name="T80" fmla="*/ 128 w 286"/>
                  <a:gd name="T81" fmla="*/ 133 h 265"/>
                  <a:gd name="T82" fmla="*/ 158 w 286"/>
                  <a:gd name="T83" fmla="*/ 104 h 265"/>
                  <a:gd name="T84" fmla="*/ 158 w 286"/>
                  <a:gd name="T85" fmla="*/ 104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50 w 286"/>
                  <a:gd name="T91" fmla="*/ 18 h 265"/>
                  <a:gd name="T92" fmla="*/ 150 w 286"/>
                  <a:gd name="T93" fmla="*/ 18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1 w 286"/>
                  <a:gd name="T99" fmla="*/ 230 h 265"/>
                  <a:gd name="T100" fmla="*/ 281 w 286"/>
                  <a:gd name="T101" fmla="*/ 230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8" y="221"/>
                      <a:pt x="222" y="221"/>
                      <a:pt x="238" y="222"/>
                    </a:cubicBezTo>
                    <a:lnTo>
                      <a:pt x="238" y="222"/>
                    </a:lnTo>
                    <a:cubicBezTo>
                      <a:pt x="229" y="210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5" y="219"/>
                      <a:pt x="193" y="219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4" y="244"/>
                      <a:pt x="23" y="261"/>
                    </a:cubicBezTo>
                    <a:lnTo>
                      <a:pt x="23" y="261"/>
                    </a:lnTo>
                    <a:cubicBezTo>
                      <a:pt x="9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6" y="198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0"/>
                      <a:pt x="121" y="98"/>
                      <a:pt x="116" y="110"/>
                    </a:cubicBezTo>
                    <a:lnTo>
                      <a:pt x="116" y="110"/>
                    </a:lnTo>
                    <a:cubicBezTo>
                      <a:pt x="99" y="152"/>
                      <a:pt x="76" y="192"/>
                      <a:pt x="50" y="228"/>
                    </a:cubicBezTo>
                    <a:lnTo>
                      <a:pt x="50" y="228"/>
                    </a:lnTo>
                    <a:cubicBezTo>
                      <a:pt x="94" y="222"/>
                      <a:pt x="137" y="219"/>
                      <a:pt x="182" y="221"/>
                    </a:cubicBezTo>
                    <a:lnTo>
                      <a:pt x="182" y="221"/>
                    </a:lnTo>
                    <a:cubicBezTo>
                      <a:pt x="176" y="218"/>
                      <a:pt x="172" y="211"/>
                      <a:pt x="178" y="206"/>
                    </a:cubicBezTo>
                    <a:lnTo>
                      <a:pt x="178" y="206"/>
                    </a:lnTo>
                    <a:cubicBezTo>
                      <a:pt x="186" y="194"/>
                      <a:pt x="193" y="181"/>
                      <a:pt x="199" y="168"/>
                    </a:cubicBezTo>
                    <a:lnTo>
                      <a:pt x="199" y="168"/>
                    </a:lnTo>
                    <a:cubicBezTo>
                      <a:pt x="193" y="160"/>
                      <a:pt x="188" y="152"/>
                      <a:pt x="183" y="144"/>
                    </a:cubicBezTo>
                    <a:lnTo>
                      <a:pt x="183" y="144"/>
                    </a:lnTo>
                    <a:cubicBezTo>
                      <a:pt x="176" y="157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0" y="186"/>
                      <a:pt x="145" y="176"/>
                    </a:cubicBezTo>
                    <a:lnTo>
                      <a:pt x="145" y="176"/>
                    </a:lnTo>
                    <a:cubicBezTo>
                      <a:pt x="151" y="159"/>
                      <a:pt x="162" y="142"/>
                      <a:pt x="172" y="127"/>
                    </a:cubicBezTo>
                    <a:lnTo>
                      <a:pt x="172" y="127"/>
                    </a:lnTo>
                    <a:cubicBezTo>
                      <a:pt x="171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39"/>
                      <a:pt x="128" y="133"/>
                    </a:cubicBezTo>
                    <a:lnTo>
                      <a:pt x="128" y="133"/>
                    </a:lnTo>
                    <a:cubicBezTo>
                      <a:pt x="138" y="123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1"/>
                      <a:pt x="132" y="58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89"/>
                      <a:pt x="214" y="125"/>
                    </a:cubicBezTo>
                    <a:lnTo>
                      <a:pt x="214" y="125"/>
                    </a:lnTo>
                    <a:cubicBezTo>
                      <a:pt x="237" y="160"/>
                      <a:pt x="259" y="194"/>
                      <a:pt x="281" y="230"/>
                    </a:cubicBezTo>
                    <a:lnTo>
                      <a:pt x="281" y="230"/>
                    </a:lnTo>
                    <a:cubicBezTo>
                      <a:pt x="285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3" name="Freeform 394">
                <a:extLst>
                  <a:ext uri="{FF2B5EF4-FFF2-40B4-BE49-F238E27FC236}">
                    <a16:creationId xmlns:a16="http://schemas.microsoft.com/office/drawing/2014/main" id="{6ABAA0C9-E0BA-7745-9B64-7C7C90CD7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7623" y="3935773"/>
                <a:ext cx="111270" cy="127367"/>
              </a:xfrm>
              <a:custGeom>
                <a:avLst/>
                <a:gdLst>
                  <a:gd name="T0" fmla="*/ 79 w 256"/>
                  <a:gd name="T1" fmla="*/ 76 h 292"/>
                  <a:gd name="T2" fmla="*/ 79 w 256"/>
                  <a:gd name="T3" fmla="*/ 76 h 292"/>
                  <a:gd name="T4" fmla="*/ 42 w 256"/>
                  <a:gd name="T5" fmla="*/ 50 h 292"/>
                  <a:gd name="T6" fmla="*/ 42 w 256"/>
                  <a:gd name="T7" fmla="*/ 50 h 292"/>
                  <a:gd name="T8" fmla="*/ 44 w 256"/>
                  <a:gd name="T9" fmla="*/ 92 h 292"/>
                  <a:gd name="T10" fmla="*/ 44 w 256"/>
                  <a:gd name="T11" fmla="*/ 92 h 292"/>
                  <a:gd name="T12" fmla="*/ 74 w 256"/>
                  <a:gd name="T13" fmla="*/ 76 h 292"/>
                  <a:gd name="T14" fmla="*/ 74 w 256"/>
                  <a:gd name="T15" fmla="*/ 76 h 292"/>
                  <a:gd name="T16" fmla="*/ 79 w 256"/>
                  <a:gd name="T17" fmla="*/ 76 h 292"/>
                  <a:gd name="T18" fmla="*/ 34 w 256"/>
                  <a:gd name="T19" fmla="*/ 8 h 292"/>
                  <a:gd name="T20" fmla="*/ 34 w 256"/>
                  <a:gd name="T21" fmla="*/ 8 h 292"/>
                  <a:gd name="T22" fmla="*/ 242 w 256"/>
                  <a:gd name="T23" fmla="*/ 137 h 292"/>
                  <a:gd name="T24" fmla="*/ 242 w 256"/>
                  <a:gd name="T25" fmla="*/ 137 h 292"/>
                  <a:gd name="T26" fmla="*/ 241 w 256"/>
                  <a:gd name="T27" fmla="*/ 163 h 292"/>
                  <a:gd name="T28" fmla="*/ 241 w 256"/>
                  <a:gd name="T29" fmla="*/ 163 h 292"/>
                  <a:gd name="T30" fmla="*/ 91 w 256"/>
                  <a:gd name="T31" fmla="*/ 229 h 292"/>
                  <a:gd name="T32" fmla="*/ 91 w 256"/>
                  <a:gd name="T33" fmla="*/ 229 h 292"/>
                  <a:gd name="T34" fmla="*/ 79 w 256"/>
                  <a:gd name="T35" fmla="*/ 209 h 292"/>
                  <a:gd name="T36" fmla="*/ 79 w 256"/>
                  <a:gd name="T37" fmla="*/ 209 h 292"/>
                  <a:gd name="T38" fmla="*/ 201 w 256"/>
                  <a:gd name="T39" fmla="*/ 149 h 292"/>
                  <a:gd name="T40" fmla="*/ 201 w 256"/>
                  <a:gd name="T41" fmla="*/ 149 h 292"/>
                  <a:gd name="T42" fmla="*/ 88 w 256"/>
                  <a:gd name="T43" fmla="*/ 83 h 292"/>
                  <a:gd name="T44" fmla="*/ 88 w 256"/>
                  <a:gd name="T45" fmla="*/ 83 h 292"/>
                  <a:gd name="T46" fmla="*/ 83 w 256"/>
                  <a:gd name="T47" fmla="*/ 98 h 292"/>
                  <a:gd name="T48" fmla="*/ 83 w 256"/>
                  <a:gd name="T49" fmla="*/ 98 h 292"/>
                  <a:gd name="T50" fmla="*/ 44 w 256"/>
                  <a:gd name="T51" fmla="*/ 115 h 292"/>
                  <a:gd name="T52" fmla="*/ 44 w 256"/>
                  <a:gd name="T53" fmla="*/ 115 h 292"/>
                  <a:gd name="T54" fmla="*/ 44 w 256"/>
                  <a:gd name="T55" fmla="*/ 145 h 292"/>
                  <a:gd name="T56" fmla="*/ 44 w 256"/>
                  <a:gd name="T57" fmla="*/ 145 h 292"/>
                  <a:gd name="T58" fmla="*/ 84 w 256"/>
                  <a:gd name="T59" fmla="*/ 122 h 292"/>
                  <a:gd name="T60" fmla="*/ 84 w 256"/>
                  <a:gd name="T61" fmla="*/ 122 h 292"/>
                  <a:gd name="T62" fmla="*/ 92 w 256"/>
                  <a:gd name="T63" fmla="*/ 141 h 292"/>
                  <a:gd name="T64" fmla="*/ 92 w 256"/>
                  <a:gd name="T65" fmla="*/ 141 h 292"/>
                  <a:gd name="T66" fmla="*/ 44 w 256"/>
                  <a:gd name="T67" fmla="*/ 166 h 292"/>
                  <a:gd name="T68" fmla="*/ 44 w 256"/>
                  <a:gd name="T69" fmla="*/ 166 h 292"/>
                  <a:gd name="T70" fmla="*/ 42 w 256"/>
                  <a:gd name="T71" fmla="*/ 174 h 292"/>
                  <a:gd name="T72" fmla="*/ 42 w 256"/>
                  <a:gd name="T73" fmla="*/ 174 h 292"/>
                  <a:gd name="T74" fmla="*/ 79 w 256"/>
                  <a:gd name="T75" fmla="*/ 167 h 292"/>
                  <a:gd name="T76" fmla="*/ 79 w 256"/>
                  <a:gd name="T77" fmla="*/ 167 h 292"/>
                  <a:gd name="T78" fmla="*/ 83 w 256"/>
                  <a:gd name="T79" fmla="*/ 186 h 292"/>
                  <a:gd name="T80" fmla="*/ 83 w 256"/>
                  <a:gd name="T81" fmla="*/ 186 h 292"/>
                  <a:gd name="T82" fmla="*/ 42 w 256"/>
                  <a:gd name="T83" fmla="*/ 192 h 292"/>
                  <a:gd name="T84" fmla="*/ 42 w 256"/>
                  <a:gd name="T85" fmla="*/ 192 h 292"/>
                  <a:gd name="T86" fmla="*/ 34 w 256"/>
                  <a:gd name="T87" fmla="*/ 270 h 292"/>
                  <a:gd name="T88" fmla="*/ 34 w 256"/>
                  <a:gd name="T89" fmla="*/ 270 h 292"/>
                  <a:gd name="T90" fmla="*/ 0 w 256"/>
                  <a:gd name="T91" fmla="*/ 267 h 292"/>
                  <a:gd name="T92" fmla="*/ 0 w 256"/>
                  <a:gd name="T93" fmla="*/ 267 h 292"/>
                  <a:gd name="T94" fmla="*/ 7 w 256"/>
                  <a:gd name="T95" fmla="*/ 142 h 292"/>
                  <a:gd name="T96" fmla="*/ 7 w 256"/>
                  <a:gd name="T97" fmla="*/ 142 h 292"/>
                  <a:gd name="T98" fmla="*/ 11 w 256"/>
                  <a:gd name="T99" fmla="*/ 19 h 292"/>
                  <a:gd name="T100" fmla="*/ 11 w 256"/>
                  <a:gd name="T101" fmla="*/ 19 h 292"/>
                  <a:gd name="T102" fmla="*/ 34 w 256"/>
                  <a:gd name="T103" fmla="*/ 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2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9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8"/>
                      <a:pt x="44" y="92"/>
                    </a:cubicBezTo>
                    <a:lnTo>
                      <a:pt x="44" y="92"/>
                    </a:lnTo>
                    <a:cubicBezTo>
                      <a:pt x="53" y="86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2" y="137"/>
                    </a:cubicBezTo>
                    <a:lnTo>
                      <a:pt x="242" y="137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6"/>
                      <a:pt x="137" y="199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70" y="217"/>
                      <a:pt x="79" y="209"/>
                    </a:cubicBezTo>
                    <a:lnTo>
                      <a:pt x="79" y="209"/>
                    </a:lnTo>
                    <a:cubicBezTo>
                      <a:pt x="117" y="184"/>
                      <a:pt x="158" y="166"/>
                      <a:pt x="201" y="149"/>
                    </a:cubicBezTo>
                    <a:lnTo>
                      <a:pt x="201" y="149"/>
                    </a:lnTo>
                    <a:cubicBezTo>
                      <a:pt x="162" y="132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5"/>
                      <a:pt x="83" y="98"/>
                    </a:cubicBezTo>
                    <a:lnTo>
                      <a:pt x="83" y="98"/>
                    </a:lnTo>
                    <a:cubicBezTo>
                      <a:pt x="70" y="101"/>
                      <a:pt x="57" y="108"/>
                      <a:pt x="44" y="115"/>
                    </a:cubicBezTo>
                    <a:lnTo>
                      <a:pt x="44" y="115"/>
                    </a:lnTo>
                    <a:cubicBezTo>
                      <a:pt x="44" y="125"/>
                      <a:pt x="44" y="134"/>
                      <a:pt x="44" y="145"/>
                    </a:cubicBezTo>
                    <a:lnTo>
                      <a:pt x="44" y="145"/>
                    </a:lnTo>
                    <a:cubicBezTo>
                      <a:pt x="57" y="137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6"/>
                      <a:pt x="104" y="133"/>
                      <a:pt x="92" y="141"/>
                    </a:cubicBezTo>
                    <a:lnTo>
                      <a:pt x="92" y="141"/>
                    </a:lnTo>
                    <a:cubicBezTo>
                      <a:pt x="78" y="150"/>
                      <a:pt x="61" y="158"/>
                      <a:pt x="44" y="166"/>
                    </a:cubicBezTo>
                    <a:lnTo>
                      <a:pt x="44" y="166"/>
                    </a:lnTo>
                    <a:cubicBezTo>
                      <a:pt x="44" y="167"/>
                      <a:pt x="44" y="171"/>
                      <a:pt x="42" y="174"/>
                    </a:cubicBezTo>
                    <a:lnTo>
                      <a:pt x="42" y="174"/>
                    </a:lnTo>
                    <a:cubicBezTo>
                      <a:pt x="55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6"/>
                      <a:pt x="94" y="184"/>
                      <a:pt x="83" y="186"/>
                    </a:cubicBezTo>
                    <a:lnTo>
                      <a:pt x="83" y="186"/>
                    </a:lnTo>
                    <a:cubicBezTo>
                      <a:pt x="69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3"/>
                      <a:pt x="34" y="270"/>
                    </a:cubicBezTo>
                    <a:lnTo>
                      <a:pt x="34" y="270"/>
                    </a:lnTo>
                    <a:cubicBezTo>
                      <a:pt x="31" y="291"/>
                      <a:pt x="0" y="288"/>
                      <a:pt x="0" y="267"/>
                    </a:cubicBezTo>
                    <a:lnTo>
                      <a:pt x="0" y="267"/>
                    </a:lnTo>
                    <a:cubicBezTo>
                      <a:pt x="0" y="225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1"/>
                      <a:pt x="11" y="19"/>
                    </a:cubicBezTo>
                    <a:lnTo>
                      <a:pt x="11" y="19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4" name="Freeform 395">
                <a:extLst>
                  <a:ext uri="{FF2B5EF4-FFF2-40B4-BE49-F238E27FC236}">
                    <a16:creationId xmlns:a16="http://schemas.microsoft.com/office/drawing/2014/main" id="{12F9C5E1-D7BA-3045-9C4D-3DE1E0768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2403" y="3940166"/>
                <a:ext cx="124447" cy="117119"/>
              </a:xfrm>
              <a:custGeom>
                <a:avLst/>
                <a:gdLst>
                  <a:gd name="T0" fmla="*/ 94 w 287"/>
                  <a:gd name="T1" fmla="*/ 47 h 268"/>
                  <a:gd name="T2" fmla="*/ 94 w 287"/>
                  <a:gd name="T3" fmla="*/ 47 h 268"/>
                  <a:gd name="T4" fmla="*/ 50 w 287"/>
                  <a:gd name="T5" fmla="*/ 46 h 268"/>
                  <a:gd name="T6" fmla="*/ 50 w 287"/>
                  <a:gd name="T7" fmla="*/ 46 h 268"/>
                  <a:gd name="T8" fmla="*/ 75 w 287"/>
                  <a:gd name="T9" fmla="*/ 80 h 268"/>
                  <a:gd name="T10" fmla="*/ 75 w 287"/>
                  <a:gd name="T11" fmla="*/ 80 h 268"/>
                  <a:gd name="T12" fmla="*/ 90 w 287"/>
                  <a:gd name="T13" fmla="*/ 50 h 268"/>
                  <a:gd name="T14" fmla="*/ 90 w 287"/>
                  <a:gd name="T15" fmla="*/ 50 h 268"/>
                  <a:gd name="T16" fmla="*/ 94 w 287"/>
                  <a:gd name="T17" fmla="*/ 47 h 268"/>
                  <a:gd name="T18" fmla="*/ 18 w 287"/>
                  <a:gd name="T19" fmla="*/ 17 h 268"/>
                  <a:gd name="T20" fmla="*/ 18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1 w 287"/>
                  <a:gd name="T31" fmla="*/ 164 h 268"/>
                  <a:gd name="T32" fmla="*/ 191 w 287"/>
                  <a:gd name="T33" fmla="*/ 164 h 268"/>
                  <a:gd name="T34" fmla="*/ 172 w 287"/>
                  <a:gd name="T35" fmla="*/ 156 h 268"/>
                  <a:gd name="T36" fmla="*/ 172 w 287"/>
                  <a:gd name="T37" fmla="*/ 156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7 h 268"/>
                  <a:gd name="T44" fmla="*/ 106 w 287"/>
                  <a:gd name="T45" fmla="*/ 47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8 w 287"/>
                  <a:gd name="T51" fmla="*/ 99 h 268"/>
                  <a:gd name="T52" fmla="*/ 88 w 287"/>
                  <a:gd name="T53" fmla="*/ 99 h 268"/>
                  <a:gd name="T54" fmla="*/ 105 w 287"/>
                  <a:gd name="T55" fmla="*/ 124 h 268"/>
                  <a:gd name="T56" fmla="*/ 105 w 287"/>
                  <a:gd name="T57" fmla="*/ 124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0 w 287"/>
                  <a:gd name="T71" fmla="*/ 147 h 268"/>
                  <a:gd name="T72" fmla="*/ 120 w 287"/>
                  <a:gd name="T73" fmla="*/ 147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0 w 287"/>
                  <a:gd name="T79" fmla="*/ 134 h 268"/>
                  <a:gd name="T80" fmla="*/ 160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8 w 287"/>
                  <a:gd name="T87" fmla="*/ 231 h 268"/>
                  <a:gd name="T88" fmla="*/ 168 w 287"/>
                  <a:gd name="T89" fmla="*/ 231 h 268"/>
                  <a:gd name="T90" fmla="*/ 140 w 287"/>
                  <a:gd name="T91" fmla="*/ 248 h 268"/>
                  <a:gd name="T92" fmla="*/ 140 w 287"/>
                  <a:gd name="T93" fmla="*/ 248 h 268"/>
                  <a:gd name="T94" fmla="*/ 73 w 287"/>
                  <a:gd name="T95" fmla="*/ 143 h 268"/>
                  <a:gd name="T96" fmla="*/ 73 w 287"/>
                  <a:gd name="T97" fmla="*/ 143 h 268"/>
                  <a:gd name="T98" fmla="*/ 5 w 287"/>
                  <a:gd name="T99" fmla="*/ 40 h 268"/>
                  <a:gd name="T100" fmla="*/ 5 w 287"/>
                  <a:gd name="T101" fmla="*/ 40 h 268"/>
                  <a:gd name="T102" fmla="*/ 18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50" y="46"/>
                    </a:cubicBezTo>
                    <a:lnTo>
                      <a:pt x="50" y="46"/>
                    </a:lnTo>
                    <a:cubicBezTo>
                      <a:pt x="57" y="58"/>
                      <a:pt x="67" y="68"/>
                      <a:pt x="75" y="80"/>
                    </a:cubicBezTo>
                    <a:lnTo>
                      <a:pt x="75" y="80"/>
                    </a:lnTo>
                    <a:cubicBezTo>
                      <a:pt x="78" y="70"/>
                      <a:pt x="84" y="59"/>
                      <a:pt x="90" y="50"/>
                    </a:cubicBezTo>
                    <a:lnTo>
                      <a:pt x="90" y="50"/>
                    </a:lnTo>
                    <a:cubicBezTo>
                      <a:pt x="92" y="49"/>
                      <a:pt x="93" y="49"/>
                      <a:pt x="94" y="47"/>
                    </a:cubicBezTo>
                    <a:close/>
                    <a:moveTo>
                      <a:pt x="18" y="17"/>
                    </a:moveTo>
                    <a:lnTo>
                      <a:pt x="18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1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6" y="176"/>
                      <a:pt x="168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7"/>
                    </a:cubicBezTo>
                    <a:lnTo>
                      <a:pt x="236" y="37"/>
                    </a:lnTo>
                    <a:cubicBezTo>
                      <a:pt x="193" y="45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50"/>
                      <a:pt x="114" y="55"/>
                      <a:pt x="110" y="62"/>
                    </a:cubicBezTo>
                    <a:lnTo>
                      <a:pt x="110" y="62"/>
                    </a:lnTo>
                    <a:cubicBezTo>
                      <a:pt x="101" y="72"/>
                      <a:pt x="93" y="86"/>
                      <a:pt x="88" y="99"/>
                    </a:cubicBezTo>
                    <a:lnTo>
                      <a:pt x="88" y="99"/>
                    </a:lnTo>
                    <a:cubicBezTo>
                      <a:pt x="93" y="107"/>
                      <a:pt x="99" y="114"/>
                      <a:pt x="105" y="124"/>
                    </a:cubicBezTo>
                    <a:lnTo>
                      <a:pt x="105" y="124"/>
                    </a:lnTo>
                    <a:cubicBezTo>
                      <a:pt x="111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1" y="70"/>
                      <a:pt x="147" y="80"/>
                      <a:pt x="143" y="91"/>
                    </a:cubicBezTo>
                    <a:lnTo>
                      <a:pt x="143" y="91"/>
                    </a:lnTo>
                    <a:cubicBezTo>
                      <a:pt x="136" y="109"/>
                      <a:pt x="126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69" y="128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4" y="185"/>
                      <a:pt x="157" y="208"/>
                      <a:pt x="168" y="231"/>
                    </a:cubicBezTo>
                    <a:lnTo>
                      <a:pt x="168" y="231"/>
                    </a:lnTo>
                    <a:cubicBezTo>
                      <a:pt x="178" y="250"/>
                      <a:pt x="152" y="267"/>
                      <a:pt x="140" y="248"/>
                    </a:cubicBezTo>
                    <a:lnTo>
                      <a:pt x="140" y="248"/>
                    </a:lnTo>
                    <a:cubicBezTo>
                      <a:pt x="115" y="214"/>
                      <a:pt x="96" y="177"/>
                      <a:pt x="73" y="143"/>
                    </a:cubicBezTo>
                    <a:lnTo>
                      <a:pt x="73" y="143"/>
                    </a:lnTo>
                    <a:cubicBezTo>
                      <a:pt x="51" y="109"/>
                      <a:pt x="27" y="74"/>
                      <a:pt x="5" y="40"/>
                    </a:cubicBezTo>
                    <a:lnTo>
                      <a:pt x="5" y="40"/>
                    </a:lnTo>
                    <a:cubicBezTo>
                      <a:pt x="0" y="30"/>
                      <a:pt x="7" y="16"/>
                      <a:pt x="18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5" name="Freeform 396">
                <a:extLst>
                  <a:ext uri="{FF2B5EF4-FFF2-40B4-BE49-F238E27FC236}">
                    <a16:creationId xmlns:a16="http://schemas.microsoft.com/office/drawing/2014/main" id="{94E20A3B-3236-2F41-BDF9-5021C3A90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4504" y="3932846"/>
                <a:ext cx="121519" cy="124439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4 w 277"/>
                  <a:gd name="T5" fmla="*/ 233 h 285"/>
                  <a:gd name="T6" fmla="*/ 64 w 277"/>
                  <a:gd name="T7" fmla="*/ 233 h 285"/>
                  <a:gd name="T8" fmla="*/ 96 w 277"/>
                  <a:gd name="T9" fmla="*/ 205 h 285"/>
                  <a:gd name="T10" fmla="*/ 96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0 w 277"/>
                  <a:gd name="T31" fmla="*/ 82 h 285"/>
                  <a:gd name="T32" fmla="*/ 170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8 h 285"/>
                  <a:gd name="T40" fmla="*/ 39 w 277"/>
                  <a:gd name="T41" fmla="*/ 48 h 285"/>
                  <a:gd name="T42" fmla="*/ 60 w 277"/>
                  <a:gd name="T43" fmla="*/ 178 h 285"/>
                  <a:gd name="T44" fmla="*/ 60 w 277"/>
                  <a:gd name="T45" fmla="*/ 178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2 w 277"/>
                  <a:gd name="T67" fmla="*/ 158 h 285"/>
                  <a:gd name="T68" fmla="*/ 152 w 277"/>
                  <a:gd name="T69" fmla="*/ 158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3 w 277"/>
                  <a:gd name="T83" fmla="*/ 142 h 285"/>
                  <a:gd name="T84" fmla="*/ 173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7 w 277"/>
                  <a:gd name="T91" fmla="*/ 127 h 285"/>
                  <a:gd name="T92" fmla="*/ 257 w 277"/>
                  <a:gd name="T93" fmla="*/ 127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0 w 277"/>
                  <a:gd name="T99" fmla="*/ 278 h 285"/>
                  <a:gd name="T100" fmla="*/ 60 w 277"/>
                  <a:gd name="T101" fmla="*/ 278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3"/>
                      <a:pt x="64" y="219"/>
                      <a:pt x="64" y="233"/>
                    </a:cubicBezTo>
                    <a:lnTo>
                      <a:pt x="64" y="233"/>
                    </a:lnTo>
                    <a:cubicBezTo>
                      <a:pt x="75" y="224"/>
                      <a:pt x="85" y="215"/>
                      <a:pt x="96" y="205"/>
                    </a:cubicBezTo>
                    <a:lnTo>
                      <a:pt x="96" y="205"/>
                    </a:lnTo>
                    <a:cubicBezTo>
                      <a:pt x="85" y="203"/>
                      <a:pt x="75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1" y="190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7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8" y="41"/>
                      <a:pt x="118" y="65"/>
                      <a:pt x="170" y="82"/>
                    </a:cubicBezTo>
                    <a:lnTo>
                      <a:pt x="170" y="82"/>
                    </a:lnTo>
                    <a:cubicBezTo>
                      <a:pt x="181" y="84"/>
                      <a:pt x="176" y="106"/>
                      <a:pt x="164" y="103"/>
                    </a:cubicBezTo>
                    <a:lnTo>
                      <a:pt x="164" y="103"/>
                    </a:lnTo>
                    <a:cubicBezTo>
                      <a:pt x="119" y="90"/>
                      <a:pt x="78" y="70"/>
                      <a:pt x="39" y="48"/>
                    </a:cubicBezTo>
                    <a:lnTo>
                      <a:pt x="39" y="48"/>
                    </a:lnTo>
                    <a:cubicBezTo>
                      <a:pt x="51" y="90"/>
                      <a:pt x="56" y="134"/>
                      <a:pt x="60" y="178"/>
                    </a:cubicBezTo>
                    <a:lnTo>
                      <a:pt x="60" y="178"/>
                    </a:lnTo>
                    <a:cubicBezTo>
                      <a:pt x="63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6" y="179"/>
                      <a:pt x="99" y="186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8" y="178"/>
                      <a:pt x="136" y="171"/>
                    </a:cubicBezTo>
                    <a:lnTo>
                      <a:pt x="136" y="171"/>
                    </a:lnTo>
                    <a:cubicBezTo>
                      <a:pt x="121" y="166"/>
                      <a:pt x="107" y="161"/>
                      <a:pt x="93" y="154"/>
                    </a:cubicBezTo>
                    <a:lnTo>
                      <a:pt x="93" y="154"/>
                    </a:lnTo>
                    <a:cubicBezTo>
                      <a:pt x="80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6" y="150"/>
                      <a:pt x="152" y="158"/>
                    </a:cubicBezTo>
                    <a:lnTo>
                      <a:pt x="152" y="158"/>
                    </a:lnTo>
                    <a:cubicBezTo>
                      <a:pt x="155" y="157"/>
                      <a:pt x="157" y="155"/>
                      <a:pt x="159" y="154"/>
                    </a:cubicBezTo>
                    <a:lnTo>
                      <a:pt x="159" y="154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4" y="107"/>
                      <a:pt x="143" y="116"/>
                    </a:cubicBezTo>
                    <a:lnTo>
                      <a:pt x="143" y="116"/>
                    </a:lnTo>
                    <a:cubicBezTo>
                      <a:pt x="152" y="125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4" y="127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7" y="127"/>
                    </a:cubicBezTo>
                    <a:lnTo>
                      <a:pt x="257" y="127"/>
                    </a:lnTo>
                    <a:cubicBezTo>
                      <a:pt x="226" y="153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3"/>
                      <a:pt x="60" y="278"/>
                    </a:cubicBezTo>
                    <a:lnTo>
                      <a:pt x="60" y="278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6" name="Freeform 397">
                <a:extLst>
                  <a:ext uri="{FF2B5EF4-FFF2-40B4-BE49-F238E27FC236}">
                    <a16:creationId xmlns:a16="http://schemas.microsoft.com/office/drawing/2014/main" id="{081530BD-DE6F-2A44-8CC2-7598F9430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2849" y="3929918"/>
                <a:ext cx="117126" cy="127367"/>
              </a:xfrm>
              <a:custGeom>
                <a:avLst/>
                <a:gdLst>
                  <a:gd name="T0" fmla="*/ 168 w 269"/>
                  <a:gd name="T1" fmla="*/ 208 h 291"/>
                  <a:gd name="T2" fmla="*/ 168 w 269"/>
                  <a:gd name="T3" fmla="*/ 208 h 291"/>
                  <a:gd name="T4" fmla="*/ 202 w 269"/>
                  <a:gd name="T5" fmla="*/ 240 h 291"/>
                  <a:gd name="T6" fmla="*/ 202 w 269"/>
                  <a:gd name="T7" fmla="*/ 240 h 291"/>
                  <a:gd name="T8" fmla="*/ 203 w 269"/>
                  <a:gd name="T9" fmla="*/ 198 h 291"/>
                  <a:gd name="T10" fmla="*/ 203 w 269"/>
                  <a:gd name="T11" fmla="*/ 198 h 291"/>
                  <a:gd name="T12" fmla="*/ 173 w 269"/>
                  <a:gd name="T13" fmla="*/ 209 h 291"/>
                  <a:gd name="T14" fmla="*/ 173 w 269"/>
                  <a:gd name="T15" fmla="*/ 209 h 291"/>
                  <a:gd name="T16" fmla="*/ 168 w 269"/>
                  <a:gd name="T17" fmla="*/ 208 h 291"/>
                  <a:gd name="T18" fmla="*/ 206 w 269"/>
                  <a:gd name="T19" fmla="*/ 282 h 291"/>
                  <a:gd name="T20" fmla="*/ 206 w 269"/>
                  <a:gd name="T21" fmla="*/ 282 h 291"/>
                  <a:gd name="T22" fmla="*/ 11 w 269"/>
                  <a:gd name="T23" fmla="*/ 132 h 291"/>
                  <a:gd name="T24" fmla="*/ 11 w 269"/>
                  <a:gd name="T25" fmla="*/ 132 h 291"/>
                  <a:gd name="T26" fmla="*/ 15 w 269"/>
                  <a:gd name="T27" fmla="*/ 107 h 291"/>
                  <a:gd name="T28" fmla="*/ 15 w 269"/>
                  <a:gd name="T29" fmla="*/ 107 h 291"/>
                  <a:gd name="T30" fmla="*/ 170 w 269"/>
                  <a:gd name="T31" fmla="*/ 57 h 291"/>
                  <a:gd name="T32" fmla="*/ 170 w 269"/>
                  <a:gd name="T33" fmla="*/ 57 h 291"/>
                  <a:gd name="T34" fmla="*/ 180 w 269"/>
                  <a:gd name="T35" fmla="*/ 75 h 291"/>
                  <a:gd name="T36" fmla="*/ 180 w 269"/>
                  <a:gd name="T37" fmla="*/ 75 h 291"/>
                  <a:gd name="T38" fmla="*/ 53 w 269"/>
                  <a:gd name="T39" fmla="*/ 125 h 291"/>
                  <a:gd name="T40" fmla="*/ 53 w 269"/>
                  <a:gd name="T41" fmla="*/ 125 h 291"/>
                  <a:gd name="T42" fmla="*/ 159 w 269"/>
                  <a:gd name="T43" fmla="*/ 201 h 291"/>
                  <a:gd name="T44" fmla="*/ 159 w 269"/>
                  <a:gd name="T45" fmla="*/ 201 h 291"/>
                  <a:gd name="T46" fmla="*/ 165 w 269"/>
                  <a:gd name="T47" fmla="*/ 188 h 291"/>
                  <a:gd name="T48" fmla="*/ 165 w 269"/>
                  <a:gd name="T49" fmla="*/ 188 h 291"/>
                  <a:gd name="T50" fmla="*/ 206 w 269"/>
                  <a:gd name="T51" fmla="*/ 174 h 291"/>
                  <a:gd name="T52" fmla="*/ 206 w 269"/>
                  <a:gd name="T53" fmla="*/ 174 h 291"/>
                  <a:gd name="T54" fmla="*/ 210 w 269"/>
                  <a:gd name="T55" fmla="*/ 145 h 291"/>
                  <a:gd name="T56" fmla="*/ 210 w 269"/>
                  <a:gd name="T57" fmla="*/ 145 h 291"/>
                  <a:gd name="T58" fmla="*/ 166 w 269"/>
                  <a:gd name="T59" fmla="*/ 163 h 291"/>
                  <a:gd name="T60" fmla="*/ 166 w 269"/>
                  <a:gd name="T61" fmla="*/ 163 h 291"/>
                  <a:gd name="T62" fmla="*/ 160 w 269"/>
                  <a:gd name="T63" fmla="*/ 145 h 291"/>
                  <a:gd name="T64" fmla="*/ 160 w 269"/>
                  <a:gd name="T65" fmla="*/ 145 h 291"/>
                  <a:gd name="T66" fmla="*/ 211 w 269"/>
                  <a:gd name="T67" fmla="*/ 125 h 291"/>
                  <a:gd name="T68" fmla="*/ 211 w 269"/>
                  <a:gd name="T69" fmla="*/ 125 h 291"/>
                  <a:gd name="T70" fmla="*/ 214 w 269"/>
                  <a:gd name="T71" fmla="*/ 116 h 291"/>
                  <a:gd name="T72" fmla="*/ 214 w 269"/>
                  <a:gd name="T73" fmla="*/ 116 h 291"/>
                  <a:gd name="T74" fmla="*/ 176 w 269"/>
                  <a:gd name="T75" fmla="*/ 120 h 291"/>
                  <a:gd name="T76" fmla="*/ 176 w 269"/>
                  <a:gd name="T77" fmla="*/ 120 h 291"/>
                  <a:gd name="T78" fmla="*/ 174 w 269"/>
                  <a:gd name="T79" fmla="*/ 100 h 291"/>
                  <a:gd name="T80" fmla="*/ 174 w 269"/>
                  <a:gd name="T81" fmla="*/ 100 h 291"/>
                  <a:gd name="T82" fmla="*/ 215 w 269"/>
                  <a:gd name="T83" fmla="*/ 98 h 291"/>
                  <a:gd name="T84" fmla="*/ 215 w 269"/>
                  <a:gd name="T85" fmla="*/ 98 h 291"/>
                  <a:gd name="T86" fmla="*/ 232 w 269"/>
                  <a:gd name="T87" fmla="*/ 21 h 291"/>
                  <a:gd name="T88" fmla="*/ 232 w 269"/>
                  <a:gd name="T89" fmla="*/ 21 h 291"/>
                  <a:gd name="T90" fmla="*/ 265 w 269"/>
                  <a:gd name="T91" fmla="*/ 28 h 291"/>
                  <a:gd name="T92" fmla="*/ 265 w 269"/>
                  <a:gd name="T93" fmla="*/ 28 h 291"/>
                  <a:gd name="T94" fmla="*/ 247 w 269"/>
                  <a:gd name="T95" fmla="*/ 150 h 291"/>
                  <a:gd name="T96" fmla="*/ 247 w 269"/>
                  <a:gd name="T97" fmla="*/ 150 h 291"/>
                  <a:gd name="T98" fmla="*/ 230 w 269"/>
                  <a:gd name="T99" fmla="*/ 274 h 291"/>
                  <a:gd name="T100" fmla="*/ 230 w 269"/>
                  <a:gd name="T101" fmla="*/ 274 h 291"/>
                  <a:gd name="T102" fmla="*/ 206 w 269"/>
                  <a:gd name="T103" fmla="*/ 28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1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78" y="219"/>
                      <a:pt x="190" y="229"/>
                      <a:pt x="202" y="240"/>
                    </a:cubicBezTo>
                    <a:lnTo>
                      <a:pt x="202" y="240"/>
                    </a:lnTo>
                    <a:cubicBezTo>
                      <a:pt x="202" y="226"/>
                      <a:pt x="203" y="211"/>
                      <a:pt x="203" y="198"/>
                    </a:cubicBezTo>
                    <a:lnTo>
                      <a:pt x="203" y="198"/>
                    </a:lnTo>
                    <a:cubicBezTo>
                      <a:pt x="194" y="203"/>
                      <a:pt x="184" y="207"/>
                      <a:pt x="173" y="209"/>
                    </a:cubicBezTo>
                    <a:lnTo>
                      <a:pt x="173" y="209"/>
                    </a:lnTo>
                    <a:cubicBezTo>
                      <a:pt x="170" y="209"/>
                      <a:pt x="169" y="209"/>
                      <a:pt x="168" y="208"/>
                    </a:cubicBezTo>
                    <a:close/>
                    <a:moveTo>
                      <a:pt x="206" y="282"/>
                    </a:moveTo>
                    <a:lnTo>
                      <a:pt x="206" y="282"/>
                    </a:lnTo>
                    <a:cubicBezTo>
                      <a:pt x="144" y="226"/>
                      <a:pt x="84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69" y="99"/>
                      <a:pt x="122" y="82"/>
                      <a:pt x="170" y="57"/>
                    </a:cubicBezTo>
                    <a:lnTo>
                      <a:pt x="170" y="57"/>
                    </a:lnTo>
                    <a:cubicBezTo>
                      <a:pt x="182" y="52"/>
                      <a:pt x="190" y="70"/>
                      <a:pt x="180" y="75"/>
                    </a:cubicBezTo>
                    <a:lnTo>
                      <a:pt x="180" y="75"/>
                    </a:lnTo>
                    <a:cubicBezTo>
                      <a:pt x="140" y="98"/>
                      <a:pt x="97" y="113"/>
                      <a:pt x="53" y="125"/>
                    </a:cubicBezTo>
                    <a:lnTo>
                      <a:pt x="53" y="125"/>
                    </a:lnTo>
                    <a:cubicBezTo>
                      <a:pt x="90" y="148"/>
                      <a:pt x="126" y="174"/>
                      <a:pt x="159" y="201"/>
                    </a:cubicBezTo>
                    <a:lnTo>
                      <a:pt x="159" y="201"/>
                    </a:lnTo>
                    <a:cubicBezTo>
                      <a:pt x="157" y="196"/>
                      <a:pt x="157" y="191"/>
                      <a:pt x="165" y="188"/>
                    </a:cubicBezTo>
                    <a:lnTo>
                      <a:pt x="165" y="188"/>
                    </a:lnTo>
                    <a:cubicBezTo>
                      <a:pt x="180" y="184"/>
                      <a:pt x="193" y="180"/>
                      <a:pt x="206" y="174"/>
                    </a:cubicBezTo>
                    <a:lnTo>
                      <a:pt x="206" y="174"/>
                    </a:lnTo>
                    <a:cubicBezTo>
                      <a:pt x="207" y="165"/>
                      <a:pt x="208" y="154"/>
                      <a:pt x="210" y="145"/>
                    </a:cubicBezTo>
                    <a:lnTo>
                      <a:pt x="210" y="145"/>
                    </a:lnTo>
                    <a:cubicBezTo>
                      <a:pt x="195" y="152"/>
                      <a:pt x="181" y="157"/>
                      <a:pt x="166" y="163"/>
                    </a:cubicBezTo>
                    <a:lnTo>
                      <a:pt x="166" y="163"/>
                    </a:lnTo>
                    <a:cubicBezTo>
                      <a:pt x="155" y="167"/>
                      <a:pt x="148" y="150"/>
                      <a:pt x="160" y="145"/>
                    </a:cubicBezTo>
                    <a:lnTo>
                      <a:pt x="160" y="145"/>
                    </a:lnTo>
                    <a:cubicBezTo>
                      <a:pt x="176" y="136"/>
                      <a:pt x="194" y="131"/>
                      <a:pt x="211" y="125"/>
                    </a:cubicBezTo>
                    <a:lnTo>
                      <a:pt x="211" y="125"/>
                    </a:lnTo>
                    <a:cubicBezTo>
                      <a:pt x="211" y="121"/>
                      <a:pt x="212" y="119"/>
                      <a:pt x="214" y="116"/>
                    </a:cubicBezTo>
                    <a:lnTo>
                      <a:pt x="214" y="116"/>
                    </a:lnTo>
                    <a:cubicBezTo>
                      <a:pt x="201" y="117"/>
                      <a:pt x="189" y="120"/>
                      <a:pt x="176" y="120"/>
                    </a:cubicBezTo>
                    <a:lnTo>
                      <a:pt x="176" y="120"/>
                    </a:lnTo>
                    <a:cubicBezTo>
                      <a:pt x="165" y="120"/>
                      <a:pt x="162" y="100"/>
                      <a:pt x="174" y="100"/>
                    </a:cubicBezTo>
                    <a:lnTo>
                      <a:pt x="174" y="100"/>
                    </a:lnTo>
                    <a:cubicBezTo>
                      <a:pt x="189" y="100"/>
                      <a:pt x="202" y="100"/>
                      <a:pt x="215" y="98"/>
                    </a:cubicBezTo>
                    <a:lnTo>
                      <a:pt x="215" y="98"/>
                    </a:lnTo>
                    <a:cubicBezTo>
                      <a:pt x="220" y="73"/>
                      <a:pt x="224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6"/>
                      <a:pt x="265" y="28"/>
                    </a:cubicBezTo>
                    <a:lnTo>
                      <a:pt x="265" y="28"/>
                    </a:lnTo>
                    <a:cubicBezTo>
                      <a:pt x="260" y="69"/>
                      <a:pt x="252" y="110"/>
                      <a:pt x="247" y="150"/>
                    </a:cubicBezTo>
                    <a:lnTo>
                      <a:pt x="247" y="150"/>
                    </a:lnTo>
                    <a:cubicBezTo>
                      <a:pt x="240" y="191"/>
                      <a:pt x="235" y="233"/>
                      <a:pt x="230" y="274"/>
                    </a:cubicBezTo>
                    <a:lnTo>
                      <a:pt x="230" y="274"/>
                    </a:lnTo>
                    <a:cubicBezTo>
                      <a:pt x="228" y="284"/>
                      <a:pt x="214" y="290"/>
                      <a:pt x="206" y="282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7" name="Freeform 398">
                <a:extLst>
                  <a:ext uri="{FF2B5EF4-FFF2-40B4-BE49-F238E27FC236}">
                    <a16:creationId xmlns:a16="http://schemas.microsoft.com/office/drawing/2014/main" id="{883806D5-5457-D546-80FC-CA12A6563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1056" y="3929918"/>
                <a:ext cx="118590" cy="127367"/>
              </a:xfrm>
              <a:custGeom>
                <a:avLst/>
                <a:gdLst>
                  <a:gd name="T0" fmla="*/ 175 w 272"/>
                  <a:gd name="T1" fmla="*/ 195 h 292"/>
                  <a:gd name="T2" fmla="*/ 175 w 272"/>
                  <a:gd name="T3" fmla="*/ 195 h 292"/>
                  <a:gd name="T4" fmla="*/ 218 w 272"/>
                  <a:gd name="T5" fmla="*/ 183 h 292"/>
                  <a:gd name="T6" fmla="*/ 218 w 272"/>
                  <a:gd name="T7" fmla="*/ 183 h 292"/>
                  <a:gd name="T8" fmla="*/ 185 w 272"/>
                  <a:gd name="T9" fmla="*/ 158 h 292"/>
                  <a:gd name="T10" fmla="*/ 185 w 272"/>
                  <a:gd name="T11" fmla="*/ 158 h 292"/>
                  <a:gd name="T12" fmla="*/ 179 w 272"/>
                  <a:gd name="T13" fmla="*/ 191 h 292"/>
                  <a:gd name="T14" fmla="*/ 179 w 272"/>
                  <a:gd name="T15" fmla="*/ 191 h 292"/>
                  <a:gd name="T16" fmla="*/ 175 w 272"/>
                  <a:gd name="T17" fmla="*/ 195 h 292"/>
                  <a:gd name="T18" fmla="*/ 256 w 272"/>
                  <a:gd name="T19" fmla="*/ 202 h 292"/>
                  <a:gd name="T20" fmla="*/ 256 w 272"/>
                  <a:gd name="T21" fmla="*/ 202 h 292"/>
                  <a:gd name="T22" fmla="*/ 25 w 272"/>
                  <a:gd name="T23" fmla="*/ 285 h 292"/>
                  <a:gd name="T24" fmla="*/ 25 w 272"/>
                  <a:gd name="T25" fmla="*/ 285 h 292"/>
                  <a:gd name="T26" fmla="*/ 7 w 272"/>
                  <a:gd name="T27" fmla="*/ 267 h 292"/>
                  <a:gd name="T28" fmla="*/ 7 w 272"/>
                  <a:gd name="T29" fmla="*/ 267 h 292"/>
                  <a:gd name="T30" fmla="*/ 49 w 272"/>
                  <a:gd name="T31" fmla="*/ 109 h 292"/>
                  <a:gd name="T32" fmla="*/ 49 w 272"/>
                  <a:gd name="T33" fmla="*/ 109 h 292"/>
                  <a:gd name="T34" fmla="*/ 70 w 272"/>
                  <a:gd name="T35" fmla="*/ 112 h 292"/>
                  <a:gd name="T36" fmla="*/ 70 w 272"/>
                  <a:gd name="T37" fmla="*/ 112 h 292"/>
                  <a:gd name="T38" fmla="*/ 42 w 272"/>
                  <a:gd name="T39" fmla="*/ 245 h 292"/>
                  <a:gd name="T40" fmla="*/ 42 w 272"/>
                  <a:gd name="T41" fmla="*/ 245 h 292"/>
                  <a:gd name="T42" fmla="*/ 164 w 272"/>
                  <a:gd name="T43" fmla="*/ 197 h 292"/>
                  <a:gd name="T44" fmla="*/ 164 w 272"/>
                  <a:gd name="T45" fmla="*/ 197 h 292"/>
                  <a:gd name="T46" fmla="*/ 156 w 272"/>
                  <a:gd name="T47" fmla="*/ 185 h 292"/>
                  <a:gd name="T48" fmla="*/ 156 w 272"/>
                  <a:gd name="T49" fmla="*/ 185 h 292"/>
                  <a:gd name="T50" fmla="*/ 167 w 272"/>
                  <a:gd name="T51" fmla="*/ 143 h 292"/>
                  <a:gd name="T52" fmla="*/ 167 w 272"/>
                  <a:gd name="T53" fmla="*/ 143 h 292"/>
                  <a:gd name="T54" fmla="*/ 143 w 272"/>
                  <a:gd name="T55" fmla="*/ 125 h 292"/>
                  <a:gd name="T56" fmla="*/ 143 w 272"/>
                  <a:gd name="T57" fmla="*/ 125 h 292"/>
                  <a:gd name="T58" fmla="*/ 135 w 272"/>
                  <a:gd name="T59" fmla="*/ 171 h 292"/>
                  <a:gd name="T60" fmla="*/ 135 w 272"/>
                  <a:gd name="T61" fmla="*/ 171 h 292"/>
                  <a:gd name="T62" fmla="*/ 117 w 272"/>
                  <a:gd name="T63" fmla="*/ 166 h 292"/>
                  <a:gd name="T64" fmla="*/ 117 w 272"/>
                  <a:gd name="T65" fmla="*/ 166 h 292"/>
                  <a:gd name="T66" fmla="*/ 129 w 272"/>
                  <a:gd name="T67" fmla="*/ 112 h 292"/>
                  <a:gd name="T68" fmla="*/ 129 w 272"/>
                  <a:gd name="T69" fmla="*/ 112 h 292"/>
                  <a:gd name="T70" fmla="*/ 121 w 272"/>
                  <a:gd name="T71" fmla="*/ 105 h 292"/>
                  <a:gd name="T72" fmla="*/ 121 w 272"/>
                  <a:gd name="T73" fmla="*/ 105 h 292"/>
                  <a:gd name="T74" fmla="*/ 104 w 272"/>
                  <a:gd name="T75" fmla="*/ 138 h 292"/>
                  <a:gd name="T76" fmla="*/ 104 w 272"/>
                  <a:gd name="T77" fmla="*/ 138 h 292"/>
                  <a:gd name="T78" fmla="*/ 88 w 272"/>
                  <a:gd name="T79" fmla="*/ 129 h 292"/>
                  <a:gd name="T80" fmla="*/ 88 w 272"/>
                  <a:gd name="T81" fmla="*/ 129 h 292"/>
                  <a:gd name="T82" fmla="*/ 108 w 272"/>
                  <a:gd name="T83" fmla="*/ 95 h 292"/>
                  <a:gd name="T84" fmla="*/ 108 w 272"/>
                  <a:gd name="T85" fmla="*/ 95 h 292"/>
                  <a:gd name="T86" fmla="*/ 53 w 272"/>
                  <a:gd name="T87" fmla="*/ 40 h 292"/>
                  <a:gd name="T88" fmla="*/ 53 w 272"/>
                  <a:gd name="T89" fmla="*/ 40 h 292"/>
                  <a:gd name="T90" fmla="*/ 75 w 272"/>
                  <a:gd name="T91" fmla="*/ 13 h 292"/>
                  <a:gd name="T92" fmla="*/ 75 w 272"/>
                  <a:gd name="T93" fmla="*/ 13 h 292"/>
                  <a:gd name="T94" fmla="*/ 168 w 272"/>
                  <a:gd name="T95" fmla="*/ 96 h 292"/>
                  <a:gd name="T96" fmla="*/ 168 w 272"/>
                  <a:gd name="T97" fmla="*/ 96 h 292"/>
                  <a:gd name="T98" fmla="*/ 263 w 272"/>
                  <a:gd name="T99" fmla="*/ 178 h 292"/>
                  <a:gd name="T100" fmla="*/ 263 w 272"/>
                  <a:gd name="T101" fmla="*/ 178 h 292"/>
                  <a:gd name="T102" fmla="*/ 256 w 272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2">
                    <a:moveTo>
                      <a:pt x="175" y="195"/>
                    </a:moveTo>
                    <a:lnTo>
                      <a:pt x="175" y="195"/>
                    </a:lnTo>
                    <a:cubicBezTo>
                      <a:pt x="189" y="191"/>
                      <a:pt x="205" y="187"/>
                      <a:pt x="218" y="183"/>
                    </a:cubicBezTo>
                    <a:lnTo>
                      <a:pt x="218" y="183"/>
                    </a:lnTo>
                    <a:cubicBezTo>
                      <a:pt x="208" y="175"/>
                      <a:pt x="196" y="166"/>
                      <a:pt x="185" y="158"/>
                    </a:cubicBezTo>
                    <a:lnTo>
                      <a:pt x="185" y="158"/>
                    </a:lnTo>
                    <a:cubicBezTo>
                      <a:pt x="184" y="168"/>
                      <a:pt x="183" y="180"/>
                      <a:pt x="179" y="191"/>
                    </a:cubicBezTo>
                    <a:lnTo>
                      <a:pt x="179" y="191"/>
                    </a:lnTo>
                    <a:cubicBezTo>
                      <a:pt x="177" y="192"/>
                      <a:pt x="176" y="193"/>
                      <a:pt x="175" y="195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3"/>
                      <a:pt x="25" y="285"/>
                    </a:cubicBezTo>
                    <a:lnTo>
                      <a:pt x="25" y="285"/>
                    </a:lnTo>
                    <a:cubicBezTo>
                      <a:pt x="13" y="291"/>
                      <a:pt x="0" y="279"/>
                      <a:pt x="7" y="267"/>
                    </a:cubicBezTo>
                    <a:lnTo>
                      <a:pt x="7" y="267"/>
                    </a:lnTo>
                    <a:cubicBezTo>
                      <a:pt x="29" y="218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1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10"/>
                      <a:pt x="164" y="197"/>
                    </a:cubicBezTo>
                    <a:lnTo>
                      <a:pt x="164" y="197"/>
                    </a:lnTo>
                    <a:cubicBezTo>
                      <a:pt x="159" y="197"/>
                      <a:pt x="154" y="192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6" y="158"/>
                      <a:pt x="167" y="143"/>
                    </a:cubicBezTo>
                    <a:lnTo>
                      <a:pt x="167" y="143"/>
                    </a:lnTo>
                    <a:cubicBezTo>
                      <a:pt x="159" y="137"/>
                      <a:pt x="151" y="132"/>
                      <a:pt x="143" y="125"/>
                    </a:cubicBezTo>
                    <a:lnTo>
                      <a:pt x="143" y="125"/>
                    </a:lnTo>
                    <a:cubicBezTo>
                      <a:pt x="141" y="141"/>
                      <a:pt x="138" y="155"/>
                      <a:pt x="135" y="171"/>
                    </a:cubicBezTo>
                    <a:lnTo>
                      <a:pt x="135" y="171"/>
                    </a:lnTo>
                    <a:cubicBezTo>
                      <a:pt x="133" y="184"/>
                      <a:pt x="116" y="179"/>
                      <a:pt x="117" y="166"/>
                    </a:cubicBezTo>
                    <a:lnTo>
                      <a:pt x="117" y="166"/>
                    </a:lnTo>
                    <a:cubicBezTo>
                      <a:pt x="118" y="147"/>
                      <a:pt x="122" y="129"/>
                      <a:pt x="129" y="112"/>
                    </a:cubicBezTo>
                    <a:lnTo>
                      <a:pt x="129" y="112"/>
                    </a:lnTo>
                    <a:cubicBezTo>
                      <a:pt x="126" y="109"/>
                      <a:pt x="124" y="108"/>
                      <a:pt x="121" y="105"/>
                    </a:cubicBezTo>
                    <a:lnTo>
                      <a:pt x="121" y="105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9"/>
                      <a:pt x="80" y="139"/>
                      <a:pt x="88" y="129"/>
                    </a:cubicBezTo>
                    <a:lnTo>
                      <a:pt x="88" y="129"/>
                    </a:lnTo>
                    <a:cubicBezTo>
                      <a:pt x="96" y="118"/>
                      <a:pt x="102" y="107"/>
                      <a:pt x="108" y="95"/>
                    </a:cubicBezTo>
                    <a:lnTo>
                      <a:pt x="108" y="95"/>
                    </a:lnTo>
                    <a:cubicBezTo>
                      <a:pt x="88" y="76"/>
                      <a:pt x="70" y="58"/>
                      <a:pt x="53" y="40"/>
                    </a:cubicBezTo>
                    <a:lnTo>
                      <a:pt x="53" y="40"/>
                    </a:lnTo>
                    <a:cubicBezTo>
                      <a:pt x="38" y="22"/>
                      <a:pt x="58" y="0"/>
                      <a:pt x="75" y="13"/>
                    </a:cubicBezTo>
                    <a:lnTo>
                      <a:pt x="75" y="13"/>
                    </a:lnTo>
                    <a:cubicBezTo>
                      <a:pt x="106" y="40"/>
                      <a:pt x="137" y="70"/>
                      <a:pt x="168" y="96"/>
                    </a:cubicBezTo>
                    <a:lnTo>
                      <a:pt x="168" y="96"/>
                    </a:lnTo>
                    <a:cubicBezTo>
                      <a:pt x="200" y="124"/>
                      <a:pt x="231" y="150"/>
                      <a:pt x="263" y="178"/>
                    </a:cubicBezTo>
                    <a:lnTo>
                      <a:pt x="263" y="178"/>
                    </a:lnTo>
                    <a:cubicBezTo>
                      <a:pt x="271" y="184"/>
                      <a:pt x="268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8" name="Freeform 399">
                <a:extLst>
                  <a:ext uri="{FF2B5EF4-FFF2-40B4-BE49-F238E27FC236}">
                    <a16:creationId xmlns:a16="http://schemas.microsoft.com/office/drawing/2014/main" id="{B87EBBD8-65C2-1646-A2B7-344F8B028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6430" y="3932846"/>
                <a:ext cx="124447" cy="114191"/>
              </a:xfrm>
              <a:custGeom>
                <a:avLst/>
                <a:gdLst>
                  <a:gd name="T0" fmla="*/ 191 w 286"/>
                  <a:gd name="T1" fmla="*/ 221 h 265"/>
                  <a:gd name="T2" fmla="*/ 191 w 286"/>
                  <a:gd name="T3" fmla="*/ 221 h 265"/>
                  <a:gd name="T4" fmla="*/ 237 w 286"/>
                  <a:gd name="T5" fmla="*/ 222 h 265"/>
                  <a:gd name="T6" fmla="*/ 237 w 286"/>
                  <a:gd name="T7" fmla="*/ 222 h 265"/>
                  <a:gd name="T8" fmla="*/ 212 w 286"/>
                  <a:gd name="T9" fmla="*/ 188 h 265"/>
                  <a:gd name="T10" fmla="*/ 212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1 w 286"/>
                  <a:gd name="T17" fmla="*/ 221 h 265"/>
                  <a:gd name="T18" fmla="*/ 267 w 286"/>
                  <a:gd name="T19" fmla="*/ 253 h 265"/>
                  <a:gd name="T20" fmla="*/ 267 w 286"/>
                  <a:gd name="T21" fmla="*/ 253 h 265"/>
                  <a:gd name="T22" fmla="*/ 21 w 286"/>
                  <a:gd name="T23" fmla="*/ 262 h 265"/>
                  <a:gd name="T24" fmla="*/ 21 w 286"/>
                  <a:gd name="T25" fmla="*/ 262 h 265"/>
                  <a:gd name="T26" fmla="*/ 8 w 286"/>
                  <a:gd name="T27" fmla="*/ 240 h 265"/>
                  <a:gd name="T28" fmla="*/ 8 w 286"/>
                  <a:gd name="T29" fmla="*/ 240 h 265"/>
                  <a:gd name="T30" fmla="*/ 96 w 286"/>
                  <a:gd name="T31" fmla="*/ 103 h 265"/>
                  <a:gd name="T32" fmla="*/ 96 w 286"/>
                  <a:gd name="T33" fmla="*/ 103 h 265"/>
                  <a:gd name="T34" fmla="*/ 116 w 286"/>
                  <a:gd name="T35" fmla="*/ 111 h 265"/>
                  <a:gd name="T36" fmla="*/ 116 w 286"/>
                  <a:gd name="T37" fmla="*/ 111 h 265"/>
                  <a:gd name="T38" fmla="*/ 50 w 286"/>
                  <a:gd name="T39" fmla="*/ 229 h 265"/>
                  <a:gd name="T40" fmla="*/ 50 w 286"/>
                  <a:gd name="T41" fmla="*/ 229 h 265"/>
                  <a:gd name="T42" fmla="*/ 180 w 286"/>
                  <a:gd name="T43" fmla="*/ 221 h 265"/>
                  <a:gd name="T44" fmla="*/ 180 w 286"/>
                  <a:gd name="T45" fmla="*/ 221 h 265"/>
                  <a:gd name="T46" fmla="*/ 176 w 286"/>
                  <a:gd name="T47" fmla="*/ 207 h 265"/>
                  <a:gd name="T48" fmla="*/ 176 w 286"/>
                  <a:gd name="T49" fmla="*/ 207 h 265"/>
                  <a:gd name="T50" fmla="*/ 198 w 286"/>
                  <a:gd name="T51" fmla="*/ 170 h 265"/>
                  <a:gd name="T52" fmla="*/ 198 w 286"/>
                  <a:gd name="T53" fmla="*/ 170 h 265"/>
                  <a:gd name="T54" fmla="*/ 183 w 286"/>
                  <a:gd name="T55" fmla="*/ 145 h 265"/>
                  <a:gd name="T56" fmla="*/ 183 w 286"/>
                  <a:gd name="T57" fmla="*/ 145 h 265"/>
                  <a:gd name="T58" fmla="*/ 160 w 286"/>
                  <a:gd name="T59" fmla="*/ 187 h 265"/>
                  <a:gd name="T60" fmla="*/ 160 w 286"/>
                  <a:gd name="T61" fmla="*/ 187 h 265"/>
                  <a:gd name="T62" fmla="*/ 143 w 286"/>
                  <a:gd name="T63" fmla="*/ 176 h 265"/>
                  <a:gd name="T64" fmla="*/ 143 w 286"/>
                  <a:gd name="T65" fmla="*/ 176 h 265"/>
                  <a:gd name="T66" fmla="*/ 171 w 286"/>
                  <a:gd name="T67" fmla="*/ 128 h 265"/>
                  <a:gd name="T68" fmla="*/ 171 w 286"/>
                  <a:gd name="T69" fmla="*/ 128 h 265"/>
                  <a:gd name="T70" fmla="*/ 166 w 286"/>
                  <a:gd name="T71" fmla="*/ 120 h 265"/>
                  <a:gd name="T72" fmla="*/ 166 w 286"/>
                  <a:gd name="T73" fmla="*/ 120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6 w 286"/>
                  <a:gd name="T79" fmla="*/ 133 h 265"/>
                  <a:gd name="T80" fmla="*/ 126 w 286"/>
                  <a:gd name="T81" fmla="*/ 133 h 265"/>
                  <a:gd name="T82" fmla="*/ 156 w 286"/>
                  <a:gd name="T83" fmla="*/ 104 h 265"/>
                  <a:gd name="T84" fmla="*/ 156 w 286"/>
                  <a:gd name="T85" fmla="*/ 104 h 265"/>
                  <a:gd name="T86" fmla="*/ 120 w 286"/>
                  <a:gd name="T87" fmla="*/ 36 h 265"/>
                  <a:gd name="T88" fmla="*/ 120 w 286"/>
                  <a:gd name="T89" fmla="*/ 36 h 265"/>
                  <a:gd name="T90" fmla="*/ 150 w 286"/>
                  <a:gd name="T91" fmla="*/ 19 h 265"/>
                  <a:gd name="T92" fmla="*/ 150 w 286"/>
                  <a:gd name="T93" fmla="*/ 19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0 w 286"/>
                  <a:gd name="T99" fmla="*/ 230 h 265"/>
                  <a:gd name="T100" fmla="*/ 280 w 286"/>
                  <a:gd name="T101" fmla="*/ 230 h 265"/>
                  <a:gd name="T102" fmla="*/ 267 w 286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6" y="221"/>
                      <a:pt x="222" y="222"/>
                      <a:pt x="237" y="222"/>
                    </a:cubicBezTo>
                    <a:lnTo>
                      <a:pt x="237" y="222"/>
                    </a:lnTo>
                    <a:cubicBezTo>
                      <a:pt x="229" y="211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3" y="219"/>
                      <a:pt x="192" y="220"/>
                      <a:pt x="191" y="221"/>
                    </a:cubicBezTo>
                    <a:close/>
                    <a:moveTo>
                      <a:pt x="267" y="253"/>
                    </a:moveTo>
                    <a:lnTo>
                      <a:pt x="267" y="253"/>
                    </a:lnTo>
                    <a:cubicBezTo>
                      <a:pt x="184" y="249"/>
                      <a:pt x="104" y="245"/>
                      <a:pt x="21" y="262"/>
                    </a:cubicBezTo>
                    <a:lnTo>
                      <a:pt x="21" y="262"/>
                    </a:lnTo>
                    <a:cubicBezTo>
                      <a:pt x="8" y="264"/>
                      <a:pt x="0" y="250"/>
                      <a:pt x="8" y="240"/>
                    </a:cubicBezTo>
                    <a:lnTo>
                      <a:pt x="8" y="240"/>
                    </a:lnTo>
                    <a:cubicBezTo>
                      <a:pt x="46" y="200"/>
                      <a:pt x="74" y="153"/>
                      <a:pt x="96" y="103"/>
                    </a:cubicBezTo>
                    <a:lnTo>
                      <a:pt x="96" y="103"/>
                    </a:lnTo>
                    <a:cubicBezTo>
                      <a:pt x="100" y="91"/>
                      <a:pt x="121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7" y="220"/>
                      <a:pt x="180" y="221"/>
                    </a:cubicBezTo>
                    <a:lnTo>
                      <a:pt x="180" y="221"/>
                    </a:lnTo>
                    <a:cubicBezTo>
                      <a:pt x="175" y="217"/>
                      <a:pt x="172" y="213"/>
                      <a:pt x="176" y="207"/>
                    </a:cubicBezTo>
                    <a:lnTo>
                      <a:pt x="176" y="207"/>
                    </a:lnTo>
                    <a:cubicBezTo>
                      <a:pt x="184" y="195"/>
                      <a:pt x="192" y="183"/>
                      <a:pt x="198" y="170"/>
                    </a:cubicBezTo>
                    <a:lnTo>
                      <a:pt x="198" y="170"/>
                    </a:lnTo>
                    <a:cubicBezTo>
                      <a:pt x="193" y="161"/>
                      <a:pt x="188" y="153"/>
                      <a:pt x="183" y="145"/>
                    </a:cubicBezTo>
                    <a:lnTo>
                      <a:pt x="183" y="145"/>
                    </a:lnTo>
                    <a:cubicBezTo>
                      <a:pt x="175" y="158"/>
                      <a:pt x="167" y="173"/>
                      <a:pt x="160" y="187"/>
                    </a:cubicBezTo>
                    <a:lnTo>
                      <a:pt x="160" y="187"/>
                    </a:lnTo>
                    <a:cubicBezTo>
                      <a:pt x="154" y="197"/>
                      <a:pt x="139" y="187"/>
                      <a:pt x="143" y="176"/>
                    </a:cubicBezTo>
                    <a:lnTo>
                      <a:pt x="143" y="176"/>
                    </a:lnTo>
                    <a:cubicBezTo>
                      <a:pt x="151" y="159"/>
                      <a:pt x="160" y="144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7" y="123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0" y="137"/>
                      <a:pt x="141" y="146"/>
                    </a:cubicBezTo>
                    <a:lnTo>
                      <a:pt x="141" y="146"/>
                    </a:lnTo>
                    <a:cubicBezTo>
                      <a:pt x="131" y="154"/>
                      <a:pt x="117" y="140"/>
                      <a:pt x="126" y="133"/>
                    </a:cubicBezTo>
                    <a:lnTo>
                      <a:pt x="126" y="133"/>
                    </a:lnTo>
                    <a:cubicBezTo>
                      <a:pt x="138" y="124"/>
                      <a:pt x="147" y="115"/>
                      <a:pt x="156" y="104"/>
                    </a:cubicBezTo>
                    <a:lnTo>
                      <a:pt x="156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0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5" y="161"/>
                      <a:pt x="258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4"/>
                      <a:pt x="267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9" name="Freeform 400">
                <a:extLst>
                  <a:ext uri="{FF2B5EF4-FFF2-40B4-BE49-F238E27FC236}">
                    <a16:creationId xmlns:a16="http://schemas.microsoft.com/office/drawing/2014/main" id="{57BA4815-DECF-664E-A3F7-517AC68E4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6232" y="3938701"/>
                <a:ext cx="111270" cy="125903"/>
              </a:xfrm>
              <a:custGeom>
                <a:avLst/>
                <a:gdLst>
                  <a:gd name="T0" fmla="*/ 80 w 256"/>
                  <a:gd name="T1" fmla="*/ 76 h 291"/>
                  <a:gd name="T2" fmla="*/ 80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5 w 256"/>
                  <a:gd name="T9" fmla="*/ 91 h 291"/>
                  <a:gd name="T10" fmla="*/ 45 w 256"/>
                  <a:gd name="T11" fmla="*/ 91 h 291"/>
                  <a:gd name="T12" fmla="*/ 75 w 256"/>
                  <a:gd name="T13" fmla="*/ 76 h 291"/>
                  <a:gd name="T14" fmla="*/ 75 w 256"/>
                  <a:gd name="T15" fmla="*/ 76 h 291"/>
                  <a:gd name="T16" fmla="*/ 80 w 256"/>
                  <a:gd name="T17" fmla="*/ 76 h 291"/>
                  <a:gd name="T18" fmla="*/ 34 w 256"/>
                  <a:gd name="T19" fmla="*/ 6 h 291"/>
                  <a:gd name="T20" fmla="*/ 34 w 256"/>
                  <a:gd name="T21" fmla="*/ 6 h 291"/>
                  <a:gd name="T22" fmla="*/ 242 w 256"/>
                  <a:gd name="T23" fmla="*/ 138 h 291"/>
                  <a:gd name="T24" fmla="*/ 242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2 w 256"/>
                  <a:gd name="T31" fmla="*/ 227 h 291"/>
                  <a:gd name="T32" fmla="*/ 92 w 256"/>
                  <a:gd name="T33" fmla="*/ 227 h 291"/>
                  <a:gd name="T34" fmla="*/ 80 w 256"/>
                  <a:gd name="T35" fmla="*/ 210 h 291"/>
                  <a:gd name="T36" fmla="*/ 80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3 h 291"/>
                  <a:gd name="T44" fmla="*/ 88 w 256"/>
                  <a:gd name="T45" fmla="*/ 83 h 291"/>
                  <a:gd name="T46" fmla="*/ 83 w 256"/>
                  <a:gd name="T47" fmla="*/ 96 h 291"/>
                  <a:gd name="T48" fmla="*/ 83 w 256"/>
                  <a:gd name="T49" fmla="*/ 96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3 h 291"/>
                  <a:gd name="T56" fmla="*/ 45 w 256"/>
                  <a:gd name="T57" fmla="*/ 143 h 291"/>
                  <a:gd name="T58" fmla="*/ 85 w 256"/>
                  <a:gd name="T59" fmla="*/ 122 h 291"/>
                  <a:gd name="T60" fmla="*/ 85 w 256"/>
                  <a:gd name="T61" fmla="*/ 122 h 291"/>
                  <a:gd name="T62" fmla="*/ 93 w 256"/>
                  <a:gd name="T63" fmla="*/ 139 h 291"/>
                  <a:gd name="T64" fmla="*/ 93 w 256"/>
                  <a:gd name="T65" fmla="*/ 139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80 w 256"/>
                  <a:gd name="T75" fmla="*/ 167 h 291"/>
                  <a:gd name="T76" fmla="*/ 80 w 256"/>
                  <a:gd name="T77" fmla="*/ 167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7 h 291"/>
                  <a:gd name="T92" fmla="*/ 0 w 256"/>
                  <a:gd name="T93" fmla="*/ 267 h 291"/>
                  <a:gd name="T94" fmla="*/ 6 w 256"/>
                  <a:gd name="T95" fmla="*/ 143 h 291"/>
                  <a:gd name="T96" fmla="*/ 6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4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80" y="76"/>
                    </a:moveTo>
                    <a:lnTo>
                      <a:pt x="80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5" y="77"/>
                      <a:pt x="45" y="91"/>
                    </a:cubicBezTo>
                    <a:lnTo>
                      <a:pt x="45" y="91"/>
                    </a:lnTo>
                    <a:cubicBezTo>
                      <a:pt x="54" y="85"/>
                      <a:pt x="63" y="80"/>
                      <a:pt x="75" y="76"/>
                    </a:cubicBezTo>
                    <a:lnTo>
                      <a:pt x="75" y="76"/>
                    </a:lnTo>
                    <a:cubicBezTo>
                      <a:pt x="76" y="76"/>
                      <a:pt x="79" y="76"/>
                      <a:pt x="80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1" y="58"/>
                      <a:pt x="165" y="105"/>
                      <a:pt x="242" y="138"/>
                    </a:cubicBezTo>
                    <a:lnTo>
                      <a:pt x="242" y="138"/>
                    </a:lnTo>
                    <a:cubicBezTo>
                      <a:pt x="255" y="143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8" y="198"/>
                      <a:pt x="92" y="227"/>
                    </a:cubicBezTo>
                    <a:lnTo>
                      <a:pt x="92" y="227"/>
                    </a:lnTo>
                    <a:cubicBezTo>
                      <a:pt x="81" y="235"/>
                      <a:pt x="69" y="217"/>
                      <a:pt x="80" y="210"/>
                    </a:cubicBezTo>
                    <a:lnTo>
                      <a:pt x="80" y="210"/>
                    </a:lnTo>
                    <a:cubicBezTo>
                      <a:pt x="118" y="185"/>
                      <a:pt x="159" y="164"/>
                      <a:pt x="201" y="148"/>
                    </a:cubicBezTo>
                    <a:lnTo>
                      <a:pt x="201" y="148"/>
                    </a:lnTo>
                    <a:cubicBezTo>
                      <a:pt x="161" y="130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2" y="88"/>
                      <a:pt x="92" y="94"/>
                      <a:pt x="83" y="96"/>
                    </a:cubicBezTo>
                    <a:lnTo>
                      <a:pt x="83" y="96"/>
                    </a:lnTo>
                    <a:cubicBezTo>
                      <a:pt x="69" y="101"/>
                      <a:pt x="56" y="108"/>
                      <a:pt x="45" y="115"/>
                    </a:cubicBezTo>
                    <a:lnTo>
                      <a:pt x="45" y="115"/>
                    </a:lnTo>
                    <a:cubicBezTo>
                      <a:pt x="45" y="125"/>
                      <a:pt x="45" y="134"/>
                      <a:pt x="45" y="143"/>
                    </a:cubicBezTo>
                    <a:lnTo>
                      <a:pt x="45" y="143"/>
                    </a:lnTo>
                    <a:cubicBezTo>
                      <a:pt x="58" y="136"/>
                      <a:pt x="71" y="130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5" y="134"/>
                      <a:pt x="93" y="139"/>
                    </a:cubicBezTo>
                    <a:lnTo>
                      <a:pt x="93" y="139"/>
                    </a:lnTo>
                    <a:cubicBezTo>
                      <a:pt x="79" y="150"/>
                      <a:pt x="62" y="158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1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80" y="167"/>
                    </a:cubicBezTo>
                    <a:lnTo>
                      <a:pt x="80" y="167"/>
                    </a:lnTo>
                    <a:cubicBezTo>
                      <a:pt x="92" y="165"/>
                      <a:pt x="94" y="185"/>
                      <a:pt x="83" y="185"/>
                    </a:cubicBezTo>
                    <a:lnTo>
                      <a:pt x="83" y="185"/>
                    </a:lnTo>
                    <a:cubicBezTo>
                      <a:pt x="68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1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1" y="226"/>
                      <a:pt x="5" y="184"/>
                      <a:pt x="6" y="143"/>
                    </a:cubicBezTo>
                    <a:lnTo>
                      <a:pt x="6" y="143"/>
                    </a:lnTo>
                    <a:cubicBezTo>
                      <a:pt x="9" y="101"/>
                      <a:pt x="9" y="59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6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0" name="Freeform 401">
                <a:extLst>
                  <a:ext uri="{FF2B5EF4-FFF2-40B4-BE49-F238E27FC236}">
                    <a16:creationId xmlns:a16="http://schemas.microsoft.com/office/drawing/2014/main" id="{0C263E08-64D3-C544-BA9E-3C53F49AC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1012" y="3944557"/>
                <a:ext cx="124447" cy="114191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49 w 287"/>
                  <a:gd name="T5" fmla="*/ 46 h 266"/>
                  <a:gd name="T6" fmla="*/ 49 w 287"/>
                  <a:gd name="T7" fmla="*/ 46 h 266"/>
                  <a:gd name="T8" fmla="*/ 74 w 287"/>
                  <a:gd name="T9" fmla="*/ 79 h 266"/>
                  <a:gd name="T10" fmla="*/ 74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9 w 287"/>
                  <a:gd name="T19" fmla="*/ 16 h 266"/>
                  <a:gd name="T20" fmla="*/ 19 w 287"/>
                  <a:gd name="T21" fmla="*/ 16 h 266"/>
                  <a:gd name="T22" fmla="*/ 263 w 287"/>
                  <a:gd name="T23" fmla="*/ 1 h 266"/>
                  <a:gd name="T24" fmla="*/ 263 w 287"/>
                  <a:gd name="T25" fmla="*/ 1 h 266"/>
                  <a:gd name="T26" fmla="*/ 276 w 287"/>
                  <a:gd name="T27" fmla="*/ 24 h 266"/>
                  <a:gd name="T28" fmla="*/ 276 w 287"/>
                  <a:gd name="T29" fmla="*/ 24 h 266"/>
                  <a:gd name="T30" fmla="*/ 192 w 287"/>
                  <a:gd name="T31" fmla="*/ 163 h 266"/>
                  <a:gd name="T32" fmla="*/ 192 w 287"/>
                  <a:gd name="T33" fmla="*/ 163 h 266"/>
                  <a:gd name="T34" fmla="*/ 173 w 287"/>
                  <a:gd name="T35" fmla="*/ 155 h 266"/>
                  <a:gd name="T36" fmla="*/ 173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6 w 287"/>
                  <a:gd name="T43" fmla="*/ 46 h 266"/>
                  <a:gd name="T44" fmla="*/ 106 w 287"/>
                  <a:gd name="T45" fmla="*/ 46 h 266"/>
                  <a:gd name="T46" fmla="*/ 111 w 287"/>
                  <a:gd name="T47" fmla="*/ 60 h 266"/>
                  <a:gd name="T48" fmla="*/ 111 w 287"/>
                  <a:gd name="T49" fmla="*/ 60 h 266"/>
                  <a:gd name="T50" fmla="*/ 88 w 287"/>
                  <a:gd name="T51" fmla="*/ 97 h 266"/>
                  <a:gd name="T52" fmla="*/ 88 w 287"/>
                  <a:gd name="T53" fmla="*/ 97 h 266"/>
                  <a:gd name="T54" fmla="*/ 104 w 287"/>
                  <a:gd name="T55" fmla="*/ 121 h 266"/>
                  <a:gd name="T56" fmla="*/ 104 w 287"/>
                  <a:gd name="T57" fmla="*/ 121 h 266"/>
                  <a:gd name="T58" fmla="*/ 125 w 287"/>
                  <a:gd name="T59" fmla="*/ 80 h 266"/>
                  <a:gd name="T60" fmla="*/ 125 w 287"/>
                  <a:gd name="T61" fmla="*/ 80 h 266"/>
                  <a:gd name="T62" fmla="*/ 142 w 287"/>
                  <a:gd name="T63" fmla="*/ 89 h 266"/>
                  <a:gd name="T64" fmla="*/ 142 w 287"/>
                  <a:gd name="T65" fmla="*/ 89 h 266"/>
                  <a:gd name="T66" fmla="*/ 116 w 287"/>
                  <a:gd name="T67" fmla="*/ 139 h 266"/>
                  <a:gd name="T68" fmla="*/ 116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6 w 287"/>
                  <a:gd name="T75" fmla="*/ 120 h 266"/>
                  <a:gd name="T76" fmla="*/ 146 w 287"/>
                  <a:gd name="T77" fmla="*/ 120 h 266"/>
                  <a:gd name="T78" fmla="*/ 161 w 287"/>
                  <a:gd name="T79" fmla="*/ 133 h 266"/>
                  <a:gd name="T80" fmla="*/ 161 w 287"/>
                  <a:gd name="T81" fmla="*/ 133 h 266"/>
                  <a:gd name="T82" fmla="*/ 131 w 287"/>
                  <a:gd name="T83" fmla="*/ 162 h 266"/>
                  <a:gd name="T84" fmla="*/ 131 w 287"/>
                  <a:gd name="T85" fmla="*/ 162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8 h 266"/>
                  <a:gd name="T100" fmla="*/ 6 w 287"/>
                  <a:gd name="T101" fmla="*/ 38 h 266"/>
                  <a:gd name="T102" fmla="*/ 19 w 287"/>
                  <a:gd name="T103" fmla="*/ 1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5" y="46"/>
                      <a:pt x="49" y="46"/>
                    </a:cubicBezTo>
                    <a:lnTo>
                      <a:pt x="49" y="46"/>
                    </a:lnTo>
                    <a:cubicBezTo>
                      <a:pt x="58" y="56"/>
                      <a:pt x="66" y="67"/>
                      <a:pt x="74" y="79"/>
                    </a:cubicBezTo>
                    <a:lnTo>
                      <a:pt x="74" y="79"/>
                    </a:lnTo>
                    <a:cubicBezTo>
                      <a:pt x="79" y="68"/>
                      <a:pt x="85" y="59"/>
                      <a:pt x="91" y="50"/>
                    </a:cubicBezTo>
                    <a:lnTo>
                      <a:pt x="91" y="50"/>
                    </a:lnTo>
                    <a:cubicBezTo>
                      <a:pt x="91" y="49"/>
                      <a:pt x="94" y="46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0" y="18"/>
                      <a:pt x="182" y="20"/>
                      <a:pt x="263" y="1"/>
                    </a:cubicBezTo>
                    <a:lnTo>
                      <a:pt x="263" y="1"/>
                    </a:lnTo>
                    <a:cubicBezTo>
                      <a:pt x="276" y="0"/>
                      <a:pt x="286" y="14"/>
                      <a:pt x="276" y="24"/>
                    </a:cubicBezTo>
                    <a:lnTo>
                      <a:pt x="276" y="24"/>
                    </a:lnTo>
                    <a:cubicBezTo>
                      <a:pt x="241" y="64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7" y="166"/>
                      <a:pt x="173" y="155"/>
                    </a:cubicBezTo>
                    <a:lnTo>
                      <a:pt x="173" y="155"/>
                    </a:lnTo>
                    <a:cubicBezTo>
                      <a:pt x="188" y="112"/>
                      <a:pt x="211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49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4"/>
                      <a:pt x="111" y="60"/>
                    </a:cubicBezTo>
                    <a:lnTo>
                      <a:pt x="111" y="60"/>
                    </a:lnTo>
                    <a:cubicBezTo>
                      <a:pt x="102" y="72"/>
                      <a:pt x="94" y="84"/>
                      <a:pt x="88" y="97"/>
                    </a:cubicBezTo>
                    <a:lnTo>
                      <a:pt x="88" y="97"/>
                    </a:lnTo>
                    <a:cubicBezTo>
                      <a:pt x="94" y="106"/>
                      <a:pt x="99" y="113"/>
                      <a:pt x="104" y="121"/>
                    </a:cubicBezTo>
                    <a:lnTo>
                      <a:pt x="104" y="121"/>
                    </a:lnTo>
                    <a:cubicBezTo>
                      <a:pt x="112" y="108"/>
                      <a:pt x="119" y="95"/>
                      <a:pt x="125" y="80"/>
                    </a:cubicBezTo>
                    <a:lnTo>
                      <a:pt x="125" y="80"/>
                    </a:lnTo>
                    <a:cubicBezTo>
                      <a:pt x="132" y="68"/>
                      <a:pt x="148" y="79"/>
                      <a:pt x="142" y="89"/>
                    </a:cubicBezTo>
                    <a:lnTo>
                      <a:pt x="142" y="89"/>
                    </a:lnTo>
                    <a:cubicBezTo>
                      <a:pt x="136" y="106"/>
                      <a:pt x="127" y="122"/>
                      <a:pt x="116" y="139"/>
                    </a:cubicBezTo>
                    <a:lnTo>
                      <a:pt x="116" y="139"/>
                    </a:lnTo>
                    <a:cubicBezTo>
                      <a:pt x="117" y="142"/>
                      <a:pt x="120" y="143"/>
                      <a:pt x="121" y="146"/>
                    </a:cubicBezTo>
                    <a:lnTo>
                      <a:pt x="121" y="146"/>
                    </a:lnTo>
                    <a:cubicBezTo>
                      <a:pt x="129" y="137"/>
                      <a:pt x="137" y="129"/>
                      <a:pt x="146" y="120"/>
                    </a:cubicBezTo>
                    <a:lnTo>
                      <a:pt x="146" y="120"/>
                    </a:lnTo>
                    <a:cubicBezTo>
                      <a:pt x="156" y="112"/>
                      <a:pt x="170" y="125"/>
                      <a:pt x="161" y="133"/>
                    </a:cubicBezTo>
                    <a:lnTo>
                      <a:pt x="161" y="133"/>
                    </a:lnTo>
                    <a:cubicBezTo>
                      <a:pt x="149" y="142"/>
                      <a:pt x="140" y="151"/>
                      <a:pt x="131" y="162"/>
                    </a:cubicBezTo>
                    <a:lnTo>
                      <a:pt x="131" y="162"/>
                    </a:lnTo>
                    <a:cubicBezTo>
                      <a:pt x="144" y="184"/>
                      <a:pt x="157" y="208"/>
                      <a:pt x="169" y="230"/>
                    </a:cubicBezTo>
                    <a:lnTo>
                      <a:pt x="169" y="230"/>
                    </a:lnTo>
                    <a:cubicBezTo>
                      <a:pt x="178" y="250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6" y="213"/>
                      <a:pt x="95" y="176"/>
                      <a:pt x="73" y="142"/>
                    </a:cubicBezTo>
                    <a:lnTo>
                      <a:pt x="73" y="142"/>
                    </a:lnTo>
                    <a:cubicBezTo>
                      <a:pt x="52" y="106"/>
                      <a:pt x="28" y="72"/>
                      <a:pt x="6" y="38"/>
                    </a:cubicBezTo>
                    <a:lnTo>
                      <a:pt x="6" y="38"/>
                    </a:lnTo>
                    <a:cubicBezTo>
                      <a:pt x="0" y="29"/>
                      <a:pt x="7" y="14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1" name="Freeform 402">
                <a:extLst>
                  <a:ext uri="{FF2B5EF4-FFF2-40B4-BE49-F238E27FC236}">
                    <a16:creationId xmlns:a16="http://schemas.microsoft.com/office/drawing/2014/main" id="{40E9FB4E-E79B-CC42-90AB-C2F15EA86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1650" y="3934310"/>
                <a:ext cx="121518" cy="124438"/>
              </a:xfrm>
              <a:custGeom>
                <a:avLst/>
                <a:gdLst>
                  <a:gd name="T0" fmla="*/ 63 w 277"/>
                  <a:gd name="T1" fmla="*/ 188 h 285"/>
                  <a:gd name="T2" fmla="*/ 63 w 277"/>
                  <a:gd name="T3" fmla="*/ 188 h 285"/>
                  <a:gd name="T4" fmla="*/ 66 w 277"/>
                  <a:gd name="T5" fmla="*/ 234 h 285"/>
                  <a:gd name="T6" fmla="*/ 66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7 w 277"/>
                  <a:gd name="T13" fmla="*/ 192 h 285"/>
                  <a:gd name="T14" fmla="*/ 67 w 277"/>
                  <a:gd name="T15" fmla="*/ 192 h 285"/>
                  <a:gd name="T16" fmla="*/ 63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2 h 285"/>
                  <a:gd name="T36" fmla="*/ 164 w 277"/>
                  <a:gd name="T37" fmla="*/ 102 h 285"/>
                  <a:gd name="T38" fmla="*/ 40 w 277"/>
                  <a:gd name="T39" fmla="*/ 49 h 285"/>
                  <a:gd name="T40" fmla="*/ 40 w 277"/>
                  <a:gd name="T41" fmla="*/ 49 h 285"/>
                  <a:gd name="T42" fmla="*/ 61 w 277"/>
                  <a:gd name="T43" fmla="*/ 177 h 285"/>
                  <a:gd name="T44" fmla="*/ 61 w 277"/>
                  <a:gd name="T45" fmla="*/ 177 h 285"/>
                  <a:gd name="T46" fmla="*/ 76 w 277"/>
                  <a:gd name="T47" fmla="*/ 172 h 285"/>
                  <a:gd name="T48" fmla="*/ 76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5 w 277"/>
                  <a:gd name="T59" fmla="*/ 155 h 285"/>
                  <a:gd name="T60" fmla="*/ 95 w 277"/>
                  <a:gd name="T61" fmla="*/ 155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3 w 277"/>
                  <a:gd name="T67" fmla="*/ 159 h 285"/>
                  <a:gd name="T68" fmla="*/ 153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3 w 277"/>
                  <a:gd name="T75" fmla="*/ 130 h 285"/>
                  <a:gd name="T76" fmla="*/ 133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4"/>
                      <a:pt x="65" y="218"/>
                      <a:pt x="66" y="234"/>
                    </a:cubicBezTo>
                    <a:lnTo>
                      <a:pt x="66" y="234"/>
                    </a:lnTo>
                    <a:cubicBezTo>
                      <a:pt x="76" y="223"/>
                      <a:pt x="87" y="215"/>
                      <a:pt x="96" y="206"/>
                    </a:cubicBezTo>
                    <a:lnTo>
                      <a:pt x="96" y="206"/>
                    </a:lnTo>
                    <a:cubicBezTo>
                      <a:pt x="86" y="202"/>
                      <a:pt x="76" y="197"/>
                      <a:pt x="67" y="192"/>
                    </a:cubicBezTo>
                    <a:lnTo>
                      <a:pt x="67" y="192"/>
                    </a:lnTo>
                    <a:cubicBezTo>
                      <a:pt x="65" y="190"/>
                      <a:pt x="63" y="189"/>
                      <a:pt x="63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2"/>
                      <a:pt x="4" y="24"/>
                    </a:cubicBezTo>
                    <a:lnTo>
                      <a:pt x="4" y="24"/>
                    </a:lnTo>
                    <a:cubicBezTo>
                      <a:pt x="0" y="10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20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21" y="89"/>
                      <a:pt x="80" y="71"/>
                      <a:pt x="40" y="49"/>
                    </a:cubicBezTo>
                    <a:lnTo>
                      <a:pt x="40" y="49"/>
                    </a:lnTo>
                    <a:cubicBezTo>
                      <a:pt x="51" y="89"/>
                      <a:pt x="57" y="134"/>
                      <a:pt x="61" y="177"/>
                    </a:cubicBezTo>
                    <a:lnTo>
                      <a:pt x="61" y="177"/>
                    </a:lnTo>
                    <a:cubicBezTo>
                      <a:pt x="63" y="172"/>
                      <a:pt x="68" y="168"/>
                      <a:pt x="76" y="172"/>
                    </a:cubicBezTo>
                    <a:lnTo>
                      <a:pt x="76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6"/>
                      <a:pt x="108" y="160"/>
                      <a:pt x="95" y="155"/>
                    </a:cubicBezTo>
                    <a:lnTo>
                      <a:pt x="95" y="155"/>
                    </a:lnTo>
                    <a:cubicBezTo>
                      <a:pt x="82" y="150"/>
                      <a:pt x="91" y="133"/>
                      <a:pt x="101" y="137"/>
                    </a:cubicBezTo>
                    <a:lnTo>
                      <a:pt x="101" y="137"/>
                    </a:lnTo>
                    <a:cubicBezTo>
                      <a:pt x="120" y="142"/>
                      <a:pt x="137" y="150"/>
                      <a:pt x="153" y="159"/>
                    </a:cubicBezTo>
                    <a:lnTo>
                      <a:pt x="153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8"/>
                      <a:pt x="133" y="130"/>
                    </a:cubicBezTo>
                    <a:lnTo>
                      <a:pt x="133" y="130"/>
                    </a:lnTo>
                    <a:cubicBezTo>
                      <a:pt x="122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3" y="125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7"/>
                      <a:pt x="218" y="112"/>
                      <a:pt x="239" y="99"/>
                    </a:cubicBezTo>
                    <a:lnTo>
                      <a:pt x="239" y="99"/>
                    </a:lnTo>
                    <a:cubicBezTo>
                      <a:pt x="258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6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4" y="284"/>
                      <a:pt x="38" y="279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2" name="Freeform 403">
                <a:extLst>
                  <a:ext uri="{FF2B5EF4-FFF2-40B4-BE49-F238E27FC236}">
                    <a16:creationId xmlns:a16="http://schemas.microsoft.com/office/drawing/2014/main" id="{95147DB0-D3ED-5341-A249-9414596AE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995" y="3932846"/>
                <a:ext cx="117126" cy="125903"/>
              </a:xfrm>
              <a:custGeom>
                <a:avLst/>
                <a:gdLst>
                  <a:gd name="T0" fmla="*/ 168 w 270"/>
                  <a:gd name="T1" fmla="*/ 209 h 291"/>
                  <a:gd name="T2" fmla="*/ 168 w 270"/>
                  <a:gd name="T3" fmla="*/ 209 h 291"/>
                  <a:gd name="T4" fmla="*/ 202 w 270"/>
                  <a:gd name="T5" fmla="*/ 239 h 291"/>
                  <a:gd name="T6" fmla="*/ 202 w 270"/>
                  <a:gd name="T7" fmla="*/ 239 h 291"/>
                  <a:gd name="T8" fmla="*/ 205 w 270"/>
                  <a:gd name="T9" fmla="*/ 197 h 291"/>
                  <a:gd name="T10" fmla="*/ 205 w 270"/>
                  <a:gd name="T11" fmla="*/ 197 h 291"/>
                  <a:gd name="T12" fmla="*/ 174 w 270"/>
                  <a:gd name="T13" fmla="*/ 209 h 291"/>
                  <a:gd name="T14" fmla="*/ 174 w 270"/>
                  <a:gd name="T15" fmla="*/ 209 h 291"/>
                  <a:gd name="T16" fmla="*/ 168 w 270"/>
                  <a:gd name="T17" fmla="*/ 209 h 291"/>
                  <a:gd name="T18" fmla="*/ 206 w 270"/>
                  <a:gd name="T19" fmla="*/ 283 h 291"/>
                  <a:gd name="T20" fmla="*/ 206 w 270"/>
                  <a:gd name="T21" fmla="*/ 283 h 291"/>
                  <a:gd name="T22" fmla="*/ 12 w 270"/>
                  <a:gd name="T23" fmla="*/ 131 h 291"/>
                  <a:gd name="T24" fmla="*/ 12 w 270"/>
                  <a:gd name="T25" fmla="*/ 131 h 291"/>
                  <a:gd name="T26" fmla="*/ 16 w 270"/>
                  <a:gd name="T27" fmla="*/ 106 h 291"/>
                  <a:gd name="T28" fmla="*/ 16 w 270"/>
                  <a:gd name="T29" fmla="*/ 106 h 291"/>
                  <a:gd name="T30" fmla="*/ 172 w 270"/>
                  <a:gd name="T31" fmla="*/ 57 h 291"/>
                  <a:gd name="T32" fmla="*/ 172 w 270"/>
                  <a:gd name="T33" fmla="*/ 57 h 291"/>
                  <a:gd name="T34" fmla="*/ 181 w 270"/>
                  <a:gd name="T35" fmla="*/ 76 h 291"/>
                  <a:gd name="T36" fmla="*/ 181 w 270"/>
                  <a:gd name="T37" fmla="*/ 76 h 291"/>
                  <a:gd name="T38" fmla="*/ 54 w 270"/>
                  <a:gd name="T39" fmla="*/ 125 h 291"/>
                  <a:gd name="T40" fmla="*/ 54 w 270"/>
                  <a:gd name="T41" fmla="*/ 125 h 291"/>
                  <a:gd name="T42" fmla="*/ 160 w 270"/>
                  <a:gd name="T43" fmla="*/ 201 h 291"/>
                  <a:gd name="T44" fmla="*/ 160 w 270"/>
                  <a:gd name="T45" fmla="*/ 201 h 291"/>
                  <a:gd name="T46" fmla="*/ 166 w 270"/>
                  <a:gd name="T47" fmla="*/ 188 h 291"/>
                  <a:gd name="T48" fmla="*/ 166 w 270"/>
                  <a:gd name="T49" fmla="*/ 188 h 291"/>
                  <a:gd name="T50" fmla="*/ 206 w 270"/>
                  <a:gd name="T51" fmla="*/ 173 h 291"/>
                  <a:gd name="T52" fmla="*/ 206 w 270"/>
                  <a:gd name="T53" fmla="*/ 173 h 291"/>
                  <a:gd name="T54" fmla="*/ 210 w 270"/>
                  <a:gd name="T55" fmla="*/ 145 h 291"/>
                  <a:gd name="T56" fmla="*/ 210 w 270"/>
                  <a:gd name="T57" fmla="*/ 145 h 291"/>
                  <a:gd name="T58" fmla="*/ 168 w 270"/>
                  <a:gd name="T59" fmla="*/ 163 h 291"/>
                  <a:gd name="T60" fmla="*/ 168 w 270"/>
                  <a:gd name="T61" fmla="*/ 163 h 291"/>
                  <a:gd name="T62" fmla="*/ 160 w 270"/>
                  <a:gd name="T63" fmla="*/ 145 h 291"/>
                  <a:gd name="T64" fmla="*/ 160 w 270"/>
                  <a:gd name="T65" fmla="*/ 145 h 291"/>
                  <a:gd name="T66" fmla="*/ 213 w 270"/>
                  <a:gd name="T67" fmla="*/ 125 h 291"/>
                  <a:gd name="T68" fmla="*/ 213 w 270"/>
                  <a:gd name="T69" fmla="*/ 125 h 291"/>
                  <a:gd name="T70" fmla="*/ 214 w 270"/>
                  <a:gd name="T71" fmla="*/ 116 h 291"/>
                  <a:gd name="T72" fmla="*/ 214 w 270"/>
                  <a:gd name="T73" fmla="*/ 116 h 291"/>
                  <a:gd name="T74" fmla="*/ 177 w 270"/>
                  <a:gd name="T75" fmla="*/ 118 h 291"/>
                  <a:gd name="T76" fmla="*/ 177 w 270"/>
                  <a:gd name="T77" fmla="*/ 118 h 291"/>
                  <a:gd name="T78" fmla="*/ 176 w 270"/>
                  <a:gd name="T79" fmla="*/ 100 h 291"/>
                  <a:gd name="T80" fmla="*/ 176 w 270"/>
                  <a:gd name="T81" fmla="*/ 100 h 291"/>
                  <a:gd name="T82" fmla="*/ 217 w 270"/>
                  <a:gd name="T83" fmla="*/ 97 h 291"/>
                  <a:gd name="T84" fmla="*/ 217 w 270"/>
                  <a:gd name="T85" fmla="*/ 97 h 291"/>
                  <a:gd name="T86" fmla="*/ 233 w 270"/>
                  <a:gd name="T87" fmla="*/ 21 h 291"/>
                  <a:gd name="T88" fmla="*/ 233 w 270"/>
                  <a:gd name="T89" fmla="*/ 21 h 291"/>
                  <a:gd name="T90" fmla="*/ 266 w 270"/>
                  <a:gd name="T91" fmla="*/ 26 h 291"/>
                  <a:gd name="T92" fmla="*/ 266 w 270"/>
                  <a:gd name="T93" fmla="*/ 26 h 291"/>
                  <a:gd name="T94" fmla="*/ 247 w 270"/>
                  <a:gd name="T95" fmla="*/ 150 h 291"/>
                  <a:gd name="T96" fmla="*/ 247 w 270"/>
                  <a:gd name="T97" fmla="*/ 150 h 291"/>
                  <a:gd name="T98" fmla="*/ 230 w 270"/>
                  <a:gd name="T99" fmla="*/ 273 h 291"/>
                  <a:gd name="T100" fmla="*/ 230 w 270"/>
                  <a:gd name="T101" fmla="*/ 273 h 291"/>
                  <a:gd name="T102" fmla="*/ 206 w 270"/>
                  <a:gd name="T103" fmla="*/ 283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1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9"/>
                      <a:pt x="192" y="229"/>
                      <a:pt x="202" y="239"/>
                    </a:cubicBezTo>
                    <a:lnTo>
                      <a:pt x="202" y="239"/>
                    </a:lnTo>
                    <a:cubicBezTo>
                      <a:pt x="204" y="225"/>
                      <a:pt x="204" y="212"/>
                      <a:pt x="205" y="197"/>
                    </a:cubicBezTo>
                    <a:lnTo>
                      <a:pt x="205" y="197"/>
                    </a:lnTo>
                    <a:cubicBezTo>
                      <a:pt x="196" y="202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10"/>
                      <a:pt x="170" y="210"/>
                      <a:pt x="168" y="209"/>
                    </a:cubicBezTo>
                    <a:close/>
                    <a:moveTo>
                      <a:pt x="206" y="283"/>
                    </a:moveTo>
                    <a:lnTo>
                      <a:pt x="206" y="283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3" y="108"/>
                      <a:pt x="16" y="106"/>
                    </a:cubicBezTo>
                    <a:lnTo>
                      <a:pt x="16" y="106"/>
                    </a:lnTo>
                    <a:cubicBezTo>
                      <a:pt x="71" y="100"/>
                      <a:pt x="124" y="81"/>
                      <a:pt x="172" y="57"/>
                    </a:cubicBezTo>
                    <a:lnTo>
                      <a:pt x="172" y="57"/>
                    </a:lnTo>
                    <a:cubicBezTo>
                      <a:pt x="183" y="51"/>
                      <a:pt x="192" y="70"/>
                      <a:pt x="181" y="76"/>
                    </a:cubicBezTo>
                    <a:lnTo>
                      <a:pt x="181" y="76"/>
                    </a:lnTo>
                    <a:cubicBezTo>
                      <a:pt x="141" y="97"/>
                      <a:pt x="99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8" y="197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1" y="185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4"/>
                      <a:pt x="209" y="155"/>
                      <a:pt x="210" y="145"/>
                    </a:cubicBezTo>
                    <a:lnTo>
                      <a:pt x="210" y="145"/>
                    </a:lnTo>
                    <a:cubicBezTo>
                      <a:pt x="196" y="150"/>
                      <a:pt x="181" y="156"/>
                      <a:pt x="168" y="163"/>
                    </a:cubicBezTo>
                    <a:lnTo>
                      <a:pt x="168" y="163"/>
                    </a:lnTo>
                    <a:cubicBezTo>
                      <a:pt x="155" y="168"/>
                      <a:pt x="150" y="150"/>
                      <a:pt x="160" y="145"/>
                    </a:cubicBezTo>
                    <a:lnTo>
                      <a:pt x="160" y="145"/>
                    </a:lnTo>
                    <a:cubicBezTo>
                      <a:pt x="177" y="135"/>
                      <a:pt x="195" y="129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4" y="116"/>
                    </a:cubicBezTo>
                    <a:lnTo>
                      <a:pt x="214" y="116"/>
                    </a:lnTo>
                    <a:cubicBezTo>
                      <a:pt x="201" y="118"/>
                      <a:pt x="191" y="118"/>
                      <a:pt x="177" y="118"/>
                    </a:cubicBezTo>
                    <a:lnTo>
                      <a:pt x="177" y="118"/>
                    </a:lnTo>
                    <a:cubicBezTo>
                      <a:pt x="166" y="118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4" y="100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4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3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4" y="290"/>
                      <a:pt x="206" y="283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3" name="Freeform 404">
                <a:extLst>
                  <a:ext uri="{FF2B5EF4-FFF2-40B4-BE49-F238E27FC236}">
                    <a16:creationId xmlns:a16="http://schemas.microsoft.com/office/drawing/2014/main" id="{DED15C7F-C5A2-7643-84FA-48B3031D6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9665" y="3932846"/>
                <a:ext cx="117126" cy="125903"/>
              </a:xfrm>
              <a:custGeom>
                <a:avLst/>
                <a:gdLst>
                  <a:gd name="T0" fmla="*/ 173 w 270"/>
                  <a:gd name="T1" fmla="*/ 194 h 292"/>
                  <a:gd name="T2" fmla="*/ 173 w 270"/>
                  <a:gd name="T3" fmla="*/ 194 h 292"/>
                  <a:gd name="T4" fmla="*/ 218 w 270"/>
                  <a:gd name="T5" fmla="*/ 182 h 292"/>
                  <a:gd name="T6" fmla="*/ 218 w 270"/>
                  <a:gd name="T7" fmla="*/ 182 h 292"/>
                  <a:gd name="T8" fmla="*/ 184 w 270"/>
                  <a:gd name="T9" fmla="*/ 157 h 292"/>
                  <a:gd name="T10" fmla="*/ 184 w 270"/>
                  <a:gd name="T11" fmla="*/ 157 h 292"/>
                  <a:gd name="T12" fmla="*/ 177 w 270"/>
                  <a:gd name="T13" fmla="*/ 190 h 292"/>
                  <a:gd name="T14" fmla="*/ 177 w 270"/>
                  <a:gd name="T15" fmla="*/ 190 h 292"/>
                  <a:gd name="T16" fmla="*/ 173 w 270"/>
                  <a:gd name="T17" fmla="*/ 194 h 292"/>
                  <a:gd name="T18" fmla="*/ 256 w 270"/>
                  <a:gd name="T19" fmla="*/ 202 h 292"/>
                  <a:gd name="T20" fmla="*/ 256 w 270"/>
                  <a:gd name="T21" fmla="*/ 202 h 292"/>
                  <a:gd name="T22" fmla="*/ 25 w 270"/>
                  <a:gd name="T23" fmla="*/ 284 h 292"/>
                  <a:gd name="T24" fmla="*/ 25 w 270"/>
                  <a:gd name="T25" fmla="*/ 284 h 292"/>
                  <a:gd name="T26" fmla="*/ 5 w 270"/>
                  <a:gd name="T27" fmla="*/ 266 h 292"/>
                  <a:gd name="T28" fmla="*/ 5 w 270"/>
                  <a:gd name="T29" fmla="*/ 266 h 292"/>
                  <a:gd name="T30" fmla="*/ 48 w 270"/>
                  <a:gd name="T31" fmla="*/ 109 h 292"/>
                  <a:gd name="T32" fmla="*/ 48 w 270"/>
                  <a:gd name="T33" fmla="*/ 109 h 292"/>
                  <a:gd name="T34" fmla="*/ 68 w 270"/>
                  <a:gd name="T35" fmla="*/ 111 h 292"/>
                  <a:gd name="T36" fmla="*/ 68 w 270"/>
                  <a:gd name="T37" fmla="*/ 111 h 292"/>
                  <a:gd name="T38" fmla="*/ 41 w 270"/>
                  <a:gd name="T39" fmla="*/ 244 h 292"/>
                  <a:gd name="T40" fmla="*/ 41 w 270"/>
                  <a:gd name="T41" fmla="*/ 244 h 292"/>
                  <a:gd name="T42" fmla="*/ 164 w 270"/>
                  <a:gd name="T43" fmla="*/ 198 h 292"/>
                  <a:gd name="T44" fmla="*/ 164 w 270"/>
                  <a:gd name="T45" fmla="*/ 198 h 292"/>
                  <a:gd name="T46" fmla="*/ 155 w 270"/>
                  <a:gd name="T47" fmla="*/ 185 h 292"/>
                  <a:gd name="T48" fmla="*/ 155 w 270"/>
                  <a:gd name="T49" fmla="*/ 185 h 292"/>
                  <a:gd name="T50" fmla="*/ 165 w 270"/>
                  <a:gd name="T51" fmla="*/ 143 h 292"/>
                  <a:gd name="T52" fmla="*/ 165 w 270"/>
                  <a:gd name="T53" fmla="*/ 143 h 292"/>
                  <a:gd name="T54" fmla="*/ 143 w 270"/>
                  <a:gd name="T55" fmla="*/ 125 h 292"/>
                  <a:gd name="T56" fmla="*/ 143 w 270"/>
                  <a:gd name="T57" fmla="*/ 125 h 292"/>
                  <a:gd name="T58" fmla="*/ 134 w 270"/>
                  <a:gd name="T59" fmla="*/ 171 h 292"/>
                  <a:gd name="T60" fmla="*/ 134 w 270"/>
                  <a:gd name="T61" fmla="*/ 171 h 292"/>
                  <a:gd name="T62" fmla="*/ 115 w 270"/>
                  <a:gd name="T63" fmla="*/ 165 h 292"/>
                  <a:gd name="T64" fmla="*/ 115 w 270"/>
                  <a:gd name="T65" fmla="*/ 165 h 292"/>
                  <a:gd name="T66" fmla="*/ 127 w 270"/>
                  <a:gd name="T67" fmla="*/ 111 h 292"/>
                  <a:gd name="T68" fmla="*/ 127 w 270"/>
                  <a:gd name="T69" fmla="*/ 111 h 292"/>
                  <a:gd name="T70" fmla="*/ 121 w 270"/>
                  <a:gd name="T71" fmla="*/ 106 h 292"/>
                  <a:gd name="T72" fmla="*/ 121 w 270"/>
                  <a:gd name="T73" fmla="*/ 106 h 292"/>
                  <a:gd name="T74" fmla="*/ 104 w 270"/>
                  <a:gd name="T75" fmla="*/ 138 h 292"/>
                  <a:gd name="T76" fmla="*/ 104 w 270"/>
                  <a:gd name="T77" fmla="*/ 138 h 292"/>
                  <a:gd name="T78" fmla="*/ 87 w 270"/>
                  <a:gd name="T79" fmla="*/ 130 h 292"/>
                  <a:gd name="T80" fmla="*/ 87 w 270"/>
                  <a:gd name="T81" fmla="*/ 130 h 292"/>
                  <a:gd name="T82" fmla="*/ 106 w 270"/>
                  <a:gd name="T83" fmla="*/ 93 h 292"/>
                  <a:gd name="T84" fmla="*/ 106 w 270"/>
                  <a:gd name="T85" fmla="*/ 93 h 292"/>
                  <a:gd name="T86" fmla="*/ 51 w 270"/>
                  <a:gd name="T87" fmla="*/ 38 h 292"/>
                  <a:gd name="T88" fmla="*/ 51 w 270"/>
                  <a:gd name="T89" fmla="*/ 38 h 292"/>
                  <a:gd name="T90" fmla="*/ 75 w 270"/>
                  <a:gd name="T91" fmla="*/ 14 h 292"/>
                  <a:gd name="T92" fmla="*/ 75 w 270"/>
                  <a:gd name="T93" fmla="*/ 14 h 292"/>
                  <a:gd name="T94" fmla="*/ 168 w 270"/>
                  <a:gd name="T95" fmla="*/ 96 h 292"/>
                  <a:gd name="T96" fmla="*/ 168 w 270"/>
                  <a:gd name="T97" fmla="*/ 96 h 292"/>
                  <a:gd name="T98" fmla="*/ 263 w 270"/>
                  <a:gd name="T99" fmla="*/ 177 h 292"/>
                  <a:gd name="T100" fmla="*/ 263 w 270"/>
                  <a:gd name="T101" fmla="*/ 177 h 292"/>
                  <a:gd name="T102" fmla="*/ 256 w 270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2">
                    <a:moveTo>
                      <a:pt x="173" y="194"/>
                    </a:moveTo>
                    <a:lnTo>
                      <a:pt x="173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6" y="174"/>
                      <a:pt x="196" y="165"/>
                      <a:pt x="184" y="157"/>
                    </a:cubicBezTo>
                    <a:lnTo>
                      <a:pt x="184" y="157"/>
                    </a:lnTo>
                    <a:cubicBezTo>
                      <a:pt x="184" y="168"/>
                      <a:pt x="181" y="178"/>
                      <a:pt x="177" y="190"/>
                    </a:cubicBezTo>
                    <a:lnTo>
                      <a:pt x="177" y="190"/>
                    </a:lnTo>
                    <a:cubicBezTo>
                      <a:pt x="176" y="192"/>
                      <a:pt x="176" y="194"/>
                      <a:pt x="173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4"/>
                      <a:pt x="25" y="284"/>
                    </a:cubicBezTo>
                    <a:lnTo>
                      <a:pt x="25" y="284"/>
                    </a:lnTo>
                    <a:cubicBezTo>
                      <a:pt x="13" y="291"/>
                      <a:pt x="0" y="280"/>
                      <a:pt x="5" y="266"/>
                    </a:cubicBezTo>
                    <a:lnTo>
                      <a:pt x="5" y="266"/>
                    </a:lnTo>
                    <a:cubicBezTo>
                      <a:pt x="29" y="217"/>
                      <a:pt x="42" y="164"/>
                      <a:pt x="48" y="109"/>
                    </a:cubicBezTo>
                    <a:lnTo>
                      <a:pt x="48" y="109"/>
                    </a:lnTo>
                    <a:cubicBezTo>
                      <a:pt x="50" y="97"/>
                      <a:pt x="71" y="100"/>
                      <a:pt x="68" y="111"/>
                    </a:cubicBezTo>
                    <a:lnTo>
                      <a:pt x="68" y="111"/>
                    </a:lnTo>
                    <a:cubicBezTo>
                      <a:pt x="66" y="157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6"/>
                      <a:pt x="121" y="211"/>
                      <a:pt x="164" y="198"/>
                    </a:cubicBezTo>
                    <a:lnTo>
                      <a:pt x="164" y="198"/>
                    </a:lnTo>
                    <a:cubicBezTo>
                      <a:pt x="158" y="197"/>
                      <a:pt x="154" y="192"/>
                      <a:pt x="155" y="185"/>
                    </a:cubicBezTo>
                    <a:lnTo>
                      <a:pt x="155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8" y="138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39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2"/>
                      <a:pt x="114" y="178"/>
                      <a:pt x="115" y="165"/>
                    </a:cubicBezTo>
                    <a:lnTo>
                      <a:pt x="115" y="165"/>
                    </a:lnTo>
                    <a:cubicBezTo>
                      <a:pt x="118" y="147"/>
                      <a:pt x="122" y="128"/>
                      <a:pt x="127" y="111"/>
                    </a:cubicBezTo>
                    <a:lnTo>
                      <a:pt x="127" y="111"/>
                    </a:lnTo>
                    <a:cubicBezTo>
                      <a:pt x="125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7" y="130"/>
                    </a:cubicBezTo>
                    <a:lnTo>
                      <a:pt x="87" y="130"/>
                    </a:lnTo>
                    <a:cubicBezTo>
                      <a:pt x="94" y="118"/>
                      <a:pt x="101" y="106"/>
                      <a:pt x="106" y="93"/>
                    </a:cubicBezTo>
                    <a:lnTo>
                      <a:pt x="106" y="93"/>
                    </a:lnTo>
                    <a:cubicBezTo>
                      <a:pt x="88" y="76"/>
                      <a:pt x="68" y="58"/>
                      <a:pt x="51" y="38"/>
                    </a:cubicBezTo>
                    <a:lnTo>
                      <a:pt x="51" y="38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8" y="123"/>
                      <a:pt x="230" y="151"/>
                      <a:pt x="263" y="177"/>
                    </a:cubicBezTo>
                    <a:lnTo>
                      <a:pt x="263" y="177"/>
                    </a:lnTo>
                    <a:cubicBezTo>
                      <a:pt x="269" y="185"/>
                      <a:pt x="267" y="199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0" name="Group 166">
              <a:extLst>
                <a:ext uri="{FF2B5EF4-FFF2-40B4-BE49-F238E27FC236}">
                  <a16:creationId xmlns:a16="http://schemas.microsoft.com/office/drawing/2014/main" id="{24009C98-EE55-D940-8F1B-C6AEA9CF6A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236" y="356458"/>
              <a:ext cx="149910" cy="6168886"/>
              <a:chOff x="114235" y="404664"/>
              <a:chExt cx="149910" cy="6168886"/>
            </a:xfrm>
          </p:grpSpPr>
          <p:sp>
            <p:nvSpPr>
              <p:cNvPr id="42" name="Freeform 351">
                <a:extLst>
                  <a:ext uri="{FF2B5EF4-FFF2-40B4-BE49-F238E27FC236}">
                    <a16:creationId xmlns:a16="http://schemas.microsoft.com/office/drawing/2014/main" id="{F3E66007-B295-B342-9021-A26C0E737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8986" y="841055"/>
                <a:ext cx="136513" cy="123816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3" name="Freeform 352">
                <a:extLst>
                  <a:ext uri="{FF2B5EF4-FFF2-40B4-BE49-F238E27FC236}">
                    <a16:creationId xmlns:a16="http://schemas.microsoft.com/office/drawing/2014/main" id="{F5731763-7B6A-0446-9F43-051EA9508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4" y="1518860"/>
                <a:ext cx="120640" cy="136515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4" name="Freeform 353">
                <a:extLst>
                  <a:ext uri="{FF2B5EF4-FFF2-40B4-BE49-F238E27FC236}">
                    <a16:creationId xmlns:a16="http://schemas.microsoft.com/office/drawing/2014/main" id="{A6D4EED3-7BE5-BB4D-AB2B-0822D7BC8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8667" y="1297422"/>
                <a:ext cx="134927" cy="126991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5" name="Freeform 354">
                <a:extLst>
                  <a:ext uri="{FF2B5EF4-FFF2-40B4-BE49-F238E27FC236}">
                    <a16:creationId xmlns:a16="http://schemas.microsoft.com/office/drawing/2014/main" id="{6F888FD1-EA7A-F749-AD8D-93A72B01D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3" y="1066461"/>
                <a:ext cx="131752" cy="134927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6" name="Freeform 355">
                <a:extLst>
                  <a:ext uri="{FF2B5EF4-FFF2-40B4-BE49-F238E27FC236}">
                    <a16:creationId xmlns:a16="http://schemas.microsoft.com/office/drawing/2014/main" id="{E04836B2-BBF9-D145-92A2-DE7756CFD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606124"/>
                <a:ext cx="126989" cy="136515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7" name="Freeform 356">
                <a:extLst>
                  <a:ext uri="{FF2B5EF4-FFF2-40B4-BE49-F238E27FC236}">
                    <a16:creationId xmlns:a16="http://schemas.microsoft.com/office/drawing/2014/main" id="{1D6C7332-9601-5645-9C50-2728837D5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605" y="400561"/>
                <a:ext cx="128577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8" name="Freeform 357">
                <a:extLst>
                  <a:ext uri="{FF2B5EF4-FFF2-40B4-BE49-F238E27FC236}">
                    <a16:creationId xmlns:a16="http://schemas.microsoft.com/office/drawing/2014/main" id="{647B525D-854D-664A-9C2B-BE6910E1F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3747" y="2183966"/>
                <a:ext cx="136513" cy="123816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9" name="Freeform 358">
                <a:extLst>
                  <a:ext uri="{FF2B5EF4-FFF2-40B4-BE49-F238E27FC236}">
                    <a16:creationId xmlns:a16="http://schemas.microsoft.com/office/drawing/2014/main" id="{5A51CA0A-B1FC-7E47-AAB8-A98DDDB5A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2863357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0" name="Freeform 359">
                <a:extLst>
                  <a:ext uri="{FF2B5EF4-FFF2-40B4-BE49-F238E27FC236}">
                    <a16:creationId xmlns:a16="http://schemas.microsoft.com/office/drawing/2014/main" id="{0EC0391C-7F4E-114A-AC53-2BD948926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048" y="2641127"/>
                <a:ext cx="134927" cy="125403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1" name="Freeform 360">
                <a:extLst>
                  <a:ext uri="{FF2B5EF4-FFF2-40B4-BE49-F238E27FC236}">
                    <a16:creationId xmlns:a16="http://schemas.microsoft.com/office/drawing/2014/main" id="{C479DDC9-DD5D-CF4D-8B87-188A3E0BB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604" y="2410166"/>
                <a:ext cx="131752" cy="133340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2" name="Freeform 361">
                <a:extLst>
                  <a:ext uri="{FF2B5EF4-FFF2-40B4-BE49-F238E27FC236}">
                    <a16:creationId xmlns:a16="http://schemas.microsoft.com/office/drawing/2014/main" id="{346009C1-E5A7-CF41-8D10-55FD023D8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574" y="1949035"/>
                <a:ext cx="126989" cy="136515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3" name="Freeform 362">
                <a:extLst>
                  <a:ext uri="{FF2B5EF4-FFF2-40B4-BE49-F238E27FC236}">
                    <a16:creationId xmlns:a16="http://schemas.microsoft.com/office/drawing/2014/main" id="{7B5F0DE1-1C21-6946-AC91-5B952A1E8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780" y="1741885"/>
                <a:ext cx="128576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4" name="Freeform 363">
                <a:extLst>
                  <a:ext uri="{FF2B5EF4-FFF2-40B4-BE49-F238E27FC236}">
                    <a16:creationId xmlns:a16="http://schemas.microsoft.com/office/drawing/2014/main" id="{206DACE9-AE1B-E34C-A0BE-717AC5AB7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8986" y="3526877"/>
                <a:ext cx="136513" cy="123816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5" name="Freeform 364">
                <a:extLst>
                  <a:ext uri="{FF2B5EF4-FFF2-40B4-BE49-F238E27FC236}">
                    <a16:creationId xmlns:a16="http://schemas.microsoft.com/office/drawing/2014/main" id="{242CAE55-50D3-FD4A-A32F-61833460C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636" y="4206268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6" name="Freeform 365">
                <a:extLst>
                  <a:ext uri="{FF2B5EF4-FFF2-40B4-BE49-F238E27FC236}">
                    <a16:creationId xmlns:a16="http://schemas.microsoft.com/office/drawing/2014/main" id="{06F4E45E-902F-1E4E-B0C3-399EB07FF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7080" y="3983244"/>
                <a:ext cx="134927" cy="126991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7" name="Freeform 366">
                <a:extLst>
                  <a:ext uri="{FF2B5EF4-FFF2-40B4-BE49-F238E27FC236}">
                    <a16:creationId xmlns:a16="http://schemas.microsoft.com/office/drawing/2014/main" id="{19159319-6284-014D-B8AA-A1FCB23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635" y="3752283"/>
                <a:ext cx="131752" cy="13492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8" name="Freeform 367">
                <a:extLst>
                  <a:ext uri="{FF2B5EF4-FFF2-40B4-BE49-F238E27FC236}">
                    <a16:creationId xmlns:a16="http://schemas.microsoft.com/office/drawing/2014/main" id="{5346BCC6-C918-A246-9D16-3CD757668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3291946"/>
                <a:ext cx="126989" cy="136515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9" name="Freeform 368">
                <a:extLst>
                  <a:ext uri="{FF2B5EF4-FFF2-40B4-BE49-F238E27FC236}">
                    <a16:creationId xmlns:a16="http://schemas.microsoft.com/office/drawing/2014/main" id="{2B3D2782-306A-D641-B0F3-ED77C7E5C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3085588"/>
                <a:ext cx="126989" cy="136515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0" name="Freeform 369">
                <a:extLst>
                  <a:ext uri="{FF2B5EF4-FFF2-40B4-BE49-F238E27FC236}">
                    <a16:creationId xmlns:a16="http://schemas.microsoft.com/office/drawing/2014/main" id="{06540DC9-0546-294D-8F19-4A367C82A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2160" y="4868200"/>
                <a:ext cx="134926" cy="125404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1" name="Freeform 370">
                <a:extLst>
                  <a:ext uri="{FF2B5EF4-FFF2-40B4-BE49-F238E27FC236}">
                    <a16:creationId xmlns:a16="http://schemas.microsoft.com/office/drawing/2014/main" id="{04323A53-4FE2-3C43-9C1F-7CC274210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5549179"/>
                <a:ext cx="120640" cy="136515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2" name="Freeform 371">
                <a:extLst>
                  <a:ext uri="{FF2B5EF4-FFF2-40B4-BE49-F238E27FC236}">
                    <a16:creationId xmlns:a16="http://schemas.microsoft.com/office/drawing/2014/main" id="{B11DF832-7094-AA4F-967E-C097FD797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0255" y="5327742"/>
                <a:ext cx="134927" cy="123816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3" name="Freeform 372">
                <a:extLst>
                  <a:ext uri="{FF2B5EF4-FFF2-40B4-BE49-F238E27FC236}">
                    <a16:creationId xmlns:a16="http://schemas.microsoft.com/office/drawing/2014/main" id="{D4FE94D1-9EDF-4C44-AD42-EC102CD3E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3" y="5095194"/>
                <a:ext cx="131752" cy="134927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4" name="Freeform 373">
                <a:extLst>
                  <a:ext uri="{FF2B5EF4-FFF2-40B4-BE49-F238E27FC236}">
                    <a16:creationId xmlns:a16="http://schemas.microsoft.com/office/drawing/2014/main" id="{778C2D39-C990-9045-8C23-D81022D65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4634857"/>
                <a:ext cx="126989" cy="136515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5" name="Freeform 374">
                <a:extLst>
                  <a:ext uri="{FF2B5EF4-FFF2-40B4-BE49-F238E27FC236}">
                    <a16:creationId xmlns:a16="http://schemas.microsoft.com/office/drawing/2014/main" id="{3F459827-6E06-0F46-91E8-812184A4F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4426913"/>
                <a:ext cx="130164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6" name="Freeform 375">
                <a:extLst>
                  <a:ext uri="{FF2B5EF4-FFF2-40B4-BE49-F238E27FC236}">
                    <a16:creationId xmlns:a16="http://schemas.microsoft.com/office/drawing/2014/main" id="{9FA5FE66-DAC9-4B4F-BC53-872DD0916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6211111"/>
                <a:ext cx="134926" cy="125404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7" name="Freeform 378">
                <a:extLst>
                  <a:ext uri="{FF2B5EF4-FFF2-40B4-BE49-F238E27FC236}">
                    <a16:creationId xmlns:a16="http://schemas.microsoft.com/office/drawing/2014/main" id="{CDAB47E0-A07D-EA40-8093-4C1769B5F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9461" y="6441279"/>
                <a:ext cx="131751" cy="131752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8" name="Freeform 379">
                <a:extLst>
                  <a:ext uri="{FF2B5EF4-FFF2-40B4-BE49-F238E27FC236}">
                    <a16:creationId xmlns:a16="http://schemas.microsoft.com/office/drawing/2014/main" id="{47770F34-3ED3-B249-ACE5-D1324E6A5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049" y="5977768"/>
                <a:ext cx="126989" cy="136515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9" name="Freeform 380">
                <a:extLst>
                  <a:ext uri="{FF2B5EF4-FFF2-40B4-BE49-F238E27FC236}">
                    <a16:creationId xmlns:a16="http://schemas.microsoft.com/office/drawing/2014/main" id="{868719B6-DE36-674B-B9C7-0D0233965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4" y="5771410"/>
                <a:ext cx="126989" cy="136515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1" name="Group 167">
              <a:extLst>
                <a:ext uri="{FF2B5EF4-FFF2-40B4-BE49-F238E27FC236}">
                  <a16:creationId xmlns:a16="http://schemas.microsoft.com/office/drawing/2014/main" id="{697490DA-DF60-E84F-8F6A-82D70F6C95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5556" y="356458"/>
              <a:ext cx="149910" cy="6168886"/>
              <a:chOff x="114235" y="404664"/>
              <a:chExt cx="149910" cy="6168886"/>
            </a:xfrm>
          </p:grpSpPr>
          <p:sp>
            <p:nvSpPr>
              <p:cNvPr id="14" name="Freeform 351">
                <a:extLst>
                  <a:ext uri="{FF2B5EF4-FFF2-40B4-BE49-F238E27FC236}">
                    <a16:creationId xmlns:a16="http://schemas.microsoft.com/office/drawing/2014/main" id="{5DF38747-8ACE-0C4A-91CD-F20DE0400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218" y="841055"/>
                <a:ext cx="136513" cy="123816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" name="Freeform 352">
                <a:extLst>
                  <a:ext uri="{FF2B5EF4-FFF2-40B4-BE49-F238E27FC236}">
                    <a16:creationId xmlns:a16="http://schemas.microsoft.com/office/drawing/2014/main" id="{C7E5F33E-8F35-3344-A15E-2FB70A2F6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6" y="1518860"/>
                <a:ext cx="120640" cy="136515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" name="Freeform 353">
                <a:extLst>
                  <a:ext uri="{FF2B5EF4-FFF2-40B4-BE49-F238E27FC236}">
                    <a16:creationId xmlns:a16="http://schemas.microsoft.com/office/drawing/2014/main" id="{DB5B4F3A-01D1-3C40-97F0-5590EC4E2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8899" y="1297422"/>
                <a:ext cx="134927" cy="126991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" name="Freeform 354">
                <a:extLst>
                  <a:ext uri="{FF2B5EF4-FFF2-40B4-BE49-F238E27FC236}">
                    <a16:creationId xmlns:a16="http://schemas.microsoft.com/office/drawing/2014/main" id="{68CEA7AB-F7C7-274B-BE8F-DCF4D9C45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5" y="1066461"/>
                <a:ext cx="131752" cy="13492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" name="Freeform 355">
                <a:extLst>
                  <a:ext uri="{FF2B5EF4-FFF2-40B4-BE49-F238E27FC236}">
                    <a16:creationId xmlns:a16="http://schemas.microsoft.com/office/drawing/2014/main" id="{7FA27EB8-A237-9042-AE15-EFAAB4CA5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606124"/>
                <a:ext cx="126989" cy="136515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" name="Freeform 356">
                <a:extLst>
                  <a:ext uri="{FF2B5EF4-FFF2-40B4-BE49-F238E27FC236}">
                    <a16:creationId xmlns:a16="http://schemas.microsoft.com/office/drawing/2014/main" id="{7DD156CD-403E-9846-A2DD-A3AB4AF3F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837" y="400561"/>
                <a:ext cx="128577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0" name="Freeform 357">
                <a:extLst>
                  <a:ext uri="{FF2B5EF4-FFF2-40B4-BE49-F238E27FC236}">
                    <a16:creationId xmlns:a16="http://schemas.microsoft.com/office/drawing/2014/main" id="{5156576F-36BE-884E-9E93-691884A22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3980" y="2183966"/>
                <a:ext cx="136513" cy="123816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1" name="Freeform 358">
                <a:extLst>
                  <a:ext uri="{FF2B5EF4-FFF2-40B4-BE49-F238E27FC236}">
                    <a16:creationId xmlns:a16="http://schemas.microsoft.com/office/drawing/2014/main" id="{E8C14F1F-A9B0-C84B-B80E-935F5A746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2863357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2" name="Freeform 359">
                <a:extLst>
                  <a:ext uri="{FF2B5EF4-FFF2-40B4-BE49-F238E27FC236}">
                    <a16:creationId xmlns:a16="http://schemas.microsoft.com/office/drawing/2014/main" id="{A78B89B0-4C4D-5A4E-9E69-0F3360795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281" y="2641126"/>
                <a:ext cx="134927" cy="125404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3" name="Freeform 360">
                <a:extLst>
                  <a:ext uri="{FF2B5EF4-FFF2-40B4-BE49-F238E27FC236}">
                    <a16:creationId xmlns:a16="http://schemas.microsoft.com/office/drawing/2014/main" id="{7ADE20B9-9D08-0A47-A71F-00D69EFAA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836" y="2410166"/>
                <a:ext cx="131752" cy="133340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4" name="Freeform 361">
                <a:extLst>
                  <a:ext uri="{FF2B5EF4-FFF2-40B4-BE49-F238E27FC236}">
                    <a16:creationId xmlns:a16="http://schemas.microsoft.com/office/drawing/2014/main" id="{C463185A-8B28-0C42-BF7B-0C524D069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806" y="1949035"/>
                <a:ext cx="126989" cy="136515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5" name="Freeform 362">
                <a:extLst>
                  <a:ext uri="{FF2B5EF4-FFF2-40B4-BE49-F238E27FC236}">
                    <a16:creationId xmlns:a16="http://schemas.microsoft.com/office/drawing/2014/main" id="{4B523745-135B-8644-A33A-0C8A524F8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012" y="1741885"/>
                <a:ext cx="128576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6" name="Freeform 363">
                <a:extLst>
                  <a:ext uri="{FF2B5EF4-FFF2-40B4-BE49-F238E27FC236}">
                    <a16:creationId xmlns:a16="http://schemas.microsoft.com/office/drawing/2014/main" id="{E08936A6-B617-0E46-8637-7CAAA1CBD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218" y="3526877"/>
                <a:ext cx="136513" cy="123816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7" name="Freeform 364">
                <a:extLst>
                  <a:ext uri="{FF2B5EF4-FFF2-40B4-BE49-F238E27FC236}">
                    <a16:creationId xmlns:a16="http://schemas.microsoft.com/office/drawing/2014/main" id="{7DF22FDD-4FF1-194D-AFA5-07115C6DF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869" y="4206268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8" name="Freeform 365">
                <a:extLst>
                  <a:ext uri="{FF2B5EF4-FFF2-40B4-BE49-F238E27FC236}">
                    <a16:creationId xmlns:a16="http://schemas.microsoft.com/office/drawing/2014/main" id="{863A03FD-F217-FC42-A0C6-B0DC06DF5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7313" y="3983244"/>
                <a:ext cx="134927" cy="126991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9" name="Freeform 366">
                <a:extLst>
                  <a:ext uri="{FF2B5EF4-FFF2-40B4-BE49-F238E27FC236}">
                    <a16:creationId xmlns:a16="http://schemas.microsoft.com/office/drawing/2014/main" id="{0922F1F7-C5C0-9040-BF7B-6E3718A13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868" y="3752283"/>
                <a:ext cx="131752" cy="134927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0" name="Freeform 367">
                <a:extLst>
                  <a:ext uri="{FF2B5EF4-FFF2-40B4-BE49-F238E27FC236}">
                    <a16:creationId xmlns:a16="http://schemas.microsoft.com/office/drawing/2014/main" id="{DEF0861A-BFFE-7A47-85DF-DFE9D415F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4" y="3291946"/>
                <a:ext cx="126989" cy="136515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1" name="Freeform 368">
                <a:extLst>
                  <a:ext uri="{FF2B5EF4-FFF2-40B4-BE49-F238E27FC236}">
                    <a16:creationId xmlns:a16="http://schemas.microsoft.com/office/drawing/2014/main" id="{838827D9-D8B9-D64F-98D9-B364A74FC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4" y="3085588"/>
                <a:ext cx="126989" cy="136515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2" name="Freeform 369">
                <a:extLst>
                  <a:ext uri="{FF2B5EF4-FFF2-40B4-BE49-F238E27FC236}">
                    <a16:creationId xmlns:a16="http://schemas.microsoft.com/office/drawing/2014/main" id="{D26C5F8A-830F-6B48-BA42-74F258E4B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2392" y="4868201"/>
                <a:ext cx="134926" cy="125403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3" name="Freeform 370">
                <a:extLst>
                  <a:ext uri="{FF2B5EF4-FFF2-40B4-BE49-F238E27FC236}">
                    <a16:creationId xmlns:a16="http://schemas.microsoft.com/office/drawing/2014/main" id="{EFAD9C0F-8B31-754D-A29D-3A977C93B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5549179"/>
                <a:ext cx="120640" cy="136515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4" name="Freeform 371">
                <a:extLst>
                  <a:ext uri="{FF2B5EF4-FFF2-40B4-BE49-F238E27FC236}">
                    <a16:creationId xmlns:a16="http://schemas.microsoft.com/office/drawing/2014/main" id="{3D8B1FAB-0311-9F4F-93E8-86CF053A2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0487" y="5327742"/>
                <a:ext cx="134927" cy="123816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5" name="Freeform 372">
                <a:extLst>
                  <a:ext uri="{FF2B5EF4-FFF2-40B4-BE49-F238E27FC236}">
                    <a16:creationId xmlns:a16="http://schemas.microsoft.com/office/drawing/2014/main" id="{81BDEEF9-0114-4D4C-991C-4F506D720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5" y="5095194"/>
                <a:ext cx="131752" cy="13492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6" name="Freeform 373">
                <a:extLst>
                  <a:ext uri="{FF2B5EF4-FFF2-40B4-BE49-F238E27FC236}">
                    <a16:creationId xmlns:a16="http://schemas.microsoft.com/office/drawing/2014/main" id="{4120FA7B-3920-F44B-BE9D-5E8E1DEA4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4634857"/>
                <a:ext cx="126989" cy="136515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7" name="Freeform 374">
                <a:extLst>
                  <a:ext uri="{FF2B5EF4-FFF2-40B4-BE49-F238E27FC236}">
                    <a16:creationId xmlns:a16="http://schemas.microsoft.com/office/drawing/2014/main" id="{7CB9F199-C1E4-6B4A-83D6-A494C14B7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3" y="4426913"/>
                <a:ext cx="130164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8" name="Freeform 375">
                <a:extLst>
                  <a:ext uri="{FF2B5EF4-FFF2-40B4-BE49-F238E27FC236}">
                    <a16:creationId xmlns:a16="http://schemas.microsoft.com/office/drawing/2014/main" id="{454C7F81-8D5F-EC4A-9BAF-3B686218F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3" y="6211112"/>
                <a:ext cx="134926" cy="125403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9" name="Freeform 378">
                <a:extLst>
                  <a:ext uri="{FF2B5EF4-FFF2-40B4-BE49-F238E27FC236}">
                    <a16:creationId xmlns:a16="http://schemas.microsoft.com/office/drawing/2014/main" id="{B082C04E-F1CD-B44F-8886-358533F8F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9694" y="6441278"/>
                <a:ext cx="131751" cy="131753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0" name="Freeform 379">
                <a:extLst>
                  <a:ext uri="{FF2B5EF4-FFF2-40B4-BE49-F238E27FC236}">
                    <a16:creationId xmlns:a16="http://schemas.microsoft.com/office/drawing/2014/main" id="{3D6B4C80-E44F-A44B-9118-3837B4E3D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281" y="5977768"/>
                <a:ext cx="126989" cy="136515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1" name="Freeform 380">
                <a:extLst>
                  <a:ext uri="{FF2B5EF4-FFF2-40B4-BE49-F238E27FC236}">
                    <a16:creationId xmlns:a16="http://schemas.microsoft.com/office/drawing/2014/main" id="{4C3F2265-53F9-2D4B-976A-64C2D756A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6" y="5771410"/>
                <a:ext cx="126989" cy="136515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355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4543332" y="565604"/>
            <a:ext cx="310533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2">
                    <a:lumMod val="25000"/>
                  </a:schemeClr>
                </a:solidFill>
                <a:latin typeface="Arima Madurai" pitchFamily="2" charset="77"/>
                <a:cs typeface="Arima Madurai" pitchFamily="2" charset="77"/>
              </a:rPr>
              <a:t>FUNNY FACTS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918086" y="4039665"/>
            <a:ext cx="2372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Project Achievements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006069" y="2551533"/>
            <a:ext cx="2230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Revenue from sales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816673" y="5545105"/>
            <a:ext cx="25715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Users around the world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380091" y="3524820"/>
            <a:ext cx="145584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2">
                    <a:lumMod val="75000"/>
                  </a:schemeClr>
                </a:solidFill>
                <a:latin typeface="Arima Madurai Black" pitchFamily="2" charset="77"/>
                <a:ea typeface="Nunito Bold" charset="0"/>
                <a:cs typeface="Arima Madurai Black" pitchFamily="2" charset="77"/>
              </a:rPr>
              <a:t>130%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766979" y="2036688"/>
            <a:ext cx="267092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2">
                    <a:lumMod val="50000"/>
                  </a:schemeClr>
                </a:solidFill>
                <a:latin typeface="Arima Madurai Black" pitchFamily="2" charset="77"/>
                <a:ea typeface="Nunito Bold" charset="0"/>
                <a:cs typeface="Arima Madurai Black" pitchFamily="2" charset="77"/>
              </a:rPr>
              <a:t>56,790,500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84574" y="5044574"/>
            <a:ext cx="267092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2">
                    <a:lumMod val="90000"/>
                  </a:schemeClr>
                </a:solidFill>
                <a:latin typeface="Arima Madurai Black" pitchFamily="2" charset="77"/>
                <a:ea typeface="Nunito Bold" charset="0"/>
                <a:cs typeface="Arima Madurai Black" pitchFamily="2" charset="77"/>
              </a:rPr>
              <a:t>56,790,500</a:t>
            </a:r>
          </a:p>
        </p:txBody>
      </p:sp>
      <p:grpSp>
        <p:nvGrpSpPr>
          <p:cNvPr id="9" name="Group 119">
            <a:extLst>
              <a:ext uri="{FF2B5EF4-FFF2-40B4-BE49-F238E27FC236}">
                <a16:creationId xmlns:a16="http://schemas.microsoft.com/office/drawing/2014/main" id="{A92DDF83-9FC8-BB4F-B016-75CB6694DD82}"/>
              </a:ext>
            </a:extLst>
          </p:cNvPr>
          <p:cNvGrpSpPr>
            <a:grpSpLocks/>
          </p:cNvGrpSpPr>
          <p:nvPr/>
        </p:nvGrpSpPr>
        <p:grpSpPr bwMode="auto">
          <a:xfrm>
            <a:off x="31750" y="44450"/>
            <a:ext cx="12133263" cy="6773863"/>
            <a:chOff x="31588" y="44624"/>
            <a:chExt cx="12134080" cy="6773350"/>
          </a:xfrm>
        </p:grpSpPr>
        <p:grpSp>
          <p:nvGrpSpPr>
            <p:cNvPr id="10" name="Group 1">
              <a:extLst>
                <a:ext uri="{FF2B5EF4-FFF2-40B4-BE49-F238E27FC236}">
                  <a16:creationId xmlns:a16="http://schemas.microsoft.com/office/drawing/2014/main" id="{7486B9BB-69CA-A444-AD19-4B91CB54E79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668" y="44624"/>
              <a:ext cx="12132000" cy="148614"/>
              <a:chOff x="495425" y="1620126"/>
              <a:chExt cx="11129769" cy="136337"/>
            </a:xfrm>
          </p:grpSpPr>
          <p:sp>
            <p:nvSpPr>
              <p:cNvPr id="86" name="Freeform 1">
                <a:extLst>
                  <a:ext uri="{FF2B5EF4-FFF2-40B4-BE49-F238E27FC236}">
                    <a16:creationId xmlns:a16="http://schemas.microsoft.com/office/drawing/2014/main" id="{A81E3F4A-B116-9443-998D-22DF3D669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2216" y="1620126"/>
                <a:ext cx="452958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7" name="Freeform 2">
                <a:extLst>
                  <a:ext uri="{FF2B5EF4-FFF2-40B4-BE49-F238E27FC236}">
                    <a16:creationId xmlns:a16="http://schemas.microsoft.com/office/drawing/2014/main" id="{5381D55E-46C8-8A40-B0FE-11EA7784B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1374" y="1620126"/>
                <a:ext cx="454414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8" name="Freeform 3">
                <a:extLst>
                  <a:ext uri="{FF2B5EF4-FFF2-40B4-BE49-F238E27FC236}">
                    <a16:creationId xmlns:a16="http://schemas.microsoft.com/office/drawing/2014/main" id="{7C1198F9-DA98-D74C-9577-0BDFF035E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557" y="1620126"/>
                <a:ext cx="453179" cy="136337"/>
              </a:xfrm>
              <a:custGeom>
                <a:avLst/>
                <a:gdLst>
                  <a:gd name="T0" fmla="*/ 439684 w 1041"/>
                  <a:gd name="T1" fmla="*/ 2192 h 311"/>
                  <a:gd name="T2" fmla="*/ 439684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8984 w 1041"/>
                  <a:gd name="T17" fmla="*/ 84608 h 311"/>
                  <a:gd name="T18" fmla="*/ 228984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684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1" y="280"/>
                      <a:pt x="366" y="238"/>
                      <a:pt x="526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9" name="Freeform 4">
                <a:extLst>
                  <a:ext uri="{FF2B5EF4-FFF2-40B4-BE49-F238E27FC236}">
                    <a16:creationId xmlns:a16="http://schemas.microsoft.com/office/drawing/2014/main" id="{6C856AE4-466D-AB4E-95F6-F08B2FB57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9211" y="162012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0" name="Freeform 5">
                <a:extLst>
                  <a:ext uri="{FF2B5EF4-FFF2-40B4-BE49-F238E27FC236}">
                    <a16:creationId xmlns:a16="http://schemas.microsoft.com/office/drawing/2014/main" id="{E6A9A8C1-4DE7-B948-A4A6-14A567E82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9436" y="162012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1" name="Freeform 6">
                <a:extLst>
                  <a:ext uri="{FF2B5EF4-FFF2-40B4-BE49-F238E27FC236}">
                    <a16:creationId xmlns:a16="http://schemas.microsoft.com/office/drawing/2014/main" id="{3DC58793-D438-C545-B312-D7CCF672B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20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5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4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2" name="Freeform 7">
                <a:extLst>
                  <a:ext uri="{FF2B5EF4-FFF2-40B4-BE49-F238E27FC236}">
                    <a16:creationId xmlns:a16="http://schemas.microsoft.com/office/drawing/2014/main" id="{2C86D057-5FDD-114D-95AB-ACF9EAF34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8728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5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3" name="Freeform 8">
                <a:extLst>
                  <a:ext uri="{FF2B5EF4-FFF2-40B4-BE49-F238E27FC236}">
                    <a16:creationId xmlns:a16="http://schemas.microsoft.com/office/drawing/2014/main" id="{4846E364-A23F-834A-91A7-EA70F2EFD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9344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1 w 1040"/>
                  <a:gd name="T5" fmla="*/ 144 h 311"/>
                  <a:gd name="T6" fmla="*/ 521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5 w 1040"/>
                  <a:gd name="T17" fmla="*/ 193 h 311"/>
                  <a:gd name="T18" fmla="*/ 525 w 1040"/>
                  <a:gd name="T19" fmla="*/ 193 h 311"/>
                  <a:gd name="T20" fmla="*/ 1019 w 1040"/>
                  <a:gd name="T21" fmla="*/ 34 h 311"/>
                  <a:gd name="T22" fmla="*/ 1019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4" y="102"/>
                      <a:pt x="521" y="144"/>
                    </a:cubicBezTo>
                    <a:lnTo>
                      <a:pt x="521" y="144"/>
                    </a:lnTo>
                    <a:cubicBezTo>
                      <a:pt x="358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2" y="310"/>
                      <a:pt x="34" y="305"/>
                    </a:cubicBezTo>
                    <a:lnTo>
                      <a:pt x="34" y="305"/>
                    </a:lnTo>
                    <a:cubicBezTo>
                      <a:pt x="199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1" y="147"/>
                      <a:pt x="862" y="101"/>
                      <a:pt x="1019" y="34"/>
                    </a:cubicBezTo>
                    <a:lnTo>
                      <a:pt x="1019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4" name="Freeform 9">
                <a:extLst>
                  <a:ext uri="{FF2B5EF4-FFF2-40B4-BE49-F238E27FC236}">
                    <a16:creationId xmlns:a16="http://schemas.microsoft.com/office/drawing/2014/main" id="{73925456-D648-9546-A8B6-78804875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5145" y="1620126"/>
                <a:ext cx="453179" cy="136337"/>
              </a:xfrm>
              <a:custGeom>
                <a:avLst/>
                <a:gdLst>
                  <a:gd name="T0" fmla="*/ 440107 w 1040"/>
                  <a:gd name="T1" fmla="*/ 2192 h 311"/>
                  <a:gd name="T2" fmla="*/ 440107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40107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8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5" y="238"/>
                      <a:pt x="527" y="193"/>
                    </a:cubicBezTo>
                    <a:cubicBezTo>
                      <a:pt x="692" y="147"/>
                      <a:pt x="863" y="101"/>
                      <a:pt x="1021" y="34"/>
                    </a:cubicBez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5" name="Freeform 10">
                <a:extLst>
                  <a:ext uri="{FF2B5EF4-FFF2-40B4-BE49-F238E27FC236}">
                    <a16:creationId xmlns:a16="http://schemas.microsoft.com/office/drawing/2014/main" id="{036B3968-C783-E44F-A590-AFB621FB5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5724" y="1620126"/>
                <a:ext cx="452958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5 w 1039"/>
                  <a:gd name="T17" fmla="*/ 193 h 311"/>
                  <a:gd name="T18" fmla="*/ 525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6" name="Freeform 11">
                <a:extLst>
                  <a:ext uri="{FF2B5EF4-FFF2-40B4-BE49-F238E27FC236}">
                    <a16:creationId xmlns:a16="http://schemas.microsoft.com/office/drawing/2014/main" id="{84163064-441F-204E-9279-547FC102A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1489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30 w 1040"/>
                  <a:gd name="T9" fmla="*/ 257 h 311"/>
                  <a:gd name="T10" fmla="*/ 30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7" name="Freeform 12">
                <a:extLst>
                  <a:ext uri="{FF2B5EF4-FFF2-40B4-BE49-F238E27FC236}">
                    <a16:creationId xmlns:a16="http://schemas.microsoft.com/office/drawing/2014/main" id="{4A6136B3-0833-1547-B5E0-12B00955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080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7" y="193"/>
                    </a:cubicBezTo>
                    <a:cubicBezTo>
                      <a:pt x="692" y="147"/>
                      <a:pt x="862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8" name="Freeform 13">
                <a:extLst>
                  <a:ext uri="{FF2B5EF4-FFF2-40B4-BE49-F238E27FC236}">
                    <a16:creationId xmlns:a16="http://schemas.microsoft.com/office/drawing/2014/main" id="{FF74CBB1-EA4B-B144-A830-C2C485971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5241" y="1620126"/>
                <a:ext cx="452958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0 w 1041"/>
                  <a:gd name="T21" fmla="*/ 34 h 311"/>
                  <a:gd name="T22" fmla="*/ 1020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9" name="Freeform 14">
                <a:extLst>
                  <a:ext uri="{FF2B5EF4-FFF2-40B4-BE49-F238E27FC236}">
                    <a16:creationId xmlns:a16="http://schemas.microsoft.com/office/drawing/2014/main" id="{80B73135-0C5B-9C4B-BF2C-5661786FF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2944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0" name="Freeform 15">
                <a:extLst>
                  <a:ext uri="{FF2B5EF4-FFF2-40B4-BE49-F238E27FC236}">
                    <a16:creationId xmlns:a16="http://schemas.microsoft.com/office/drawing/2014/main" id="{E08DC358-0C23-0845-87AD-6E12F0DDA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1732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4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1" name="Freeform 16">
                <a:extLst>
                  <a:ext uri="{FF2B5EF4-FFF2-40B4-BE49-F238E27FC236}">
                    <a16:creationId xmlns:a16="http://schemas.microsoft.com/office/drawing/2014/main" id="{E84D45FA-1AD3-3649-8CCF-DC7043074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236" y="162012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2" name="Freeform 17">
                <a:extLst>
                  <a:ext uri="{FF2B5EF4-FFF2-40B4-BE49-F238E27FC236}">
                    <a16:creationId xmlns:a16="http://schemas.microsoft.com/office/drawing/2014/main" id="{062B7443-6CBE-D847-8B9E-3514981FE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25" y="1620126"/>
                <a:ext cx="453179" cy="136337"/>
              </a:xfrm>
              <a:custGeom>
                <a:avLst/>
                <a:gdLst>
                  <a:gd name="T0" fmla="*/ 440094 w 1039"/>
                  <a:gd name="T1" fmla="*/ 2192 h 311"/>
                  <a:gd name="T2" fmla="*/ 440094 w 1039"/>
                  <a:gd name="T3" fmla="*/ 2192 h 311"/>
                  <a:gd name="T4" fmla="*/ 227680 w 1039"/>
                  <a:gd name="T5" fmla="*/ 63127 h 311"/>
                  <a:gd name="T6" fmla="*/ 227680 w 1039"/>
                  <a:gd name="T7" fmla="*/ 63127 h 311"/>
                  <a:gd name="T8" fmla="*/ 12213 w 1039"/>
                  <a:gd name="T9" fmla="*/ 112664 h 311"/>
                  <a:gd name="T10" fmla="*/ 12213 w 1039"/>
                  <a:gd name="T11" fmla="*/ 112664 h 311"/>
                  <a:gd name="T12" fmla="*/ 14830 w 1039"/>
                  <a:gd name="T13" fmla="*/ 133707 h 311"/>
                  <a:gd name="T14" fmla="*/ 14830 w 1039"/>
                  <a:gd name="T15" fmla="*/ 133707 h 311"/>
                  <a:gd name="T16" fmla="*/ 229425 w 1039"/>
                  <a:gd name="T17" fmla="*/ 84608 h 311"/>
                  <a:gd name="T18" fmla="*/ 229425 w 1039"/>
                  <a:gd name="T19" fmla="*/ 84608 h 311"/>
                  <a:gd name="T20" fmla="*/ 444892 w 1039"/>
                  <a:gd name="T21" fmla="*/ 14905 h 311"/>
                  <a:gd name="T22" fmla="*/ 444892 w 1039"/>
                  <a:gd name="T23" fmla="*/ 14905 h 311"/>
                  <a:gd name="T24" fmla="*/ 440094 w 1039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3" name="Freeform 18">
                <a:extLst>
                  <a:ext uri="{FF2B5EF4-FFF2-40B4-BE49-F238E27FC236}">
                    <a16:creationId xmlns:a16="http://schemas.microsoft.com/office/drawing/2014/main" id="{163924E0-A1A8-FD4F-A8A0-A10DE5746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588" y="162012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4" name="Freeform 19">
                <a:extLst>
                  <a:ext uri="{FF2B5EF4-FFF2-40B4-BE49-F238E27FC236}">
                    <a16:creationId xmlns:a16="http://schemas.microsoft.com/office/drawing/2014/main" id="{42C048D4-E0FA-8B44-8B4E-A63B9DD53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353" y="1620126"/>
                <a:ext cx="452958" cy="136887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5" name="Freeform 20">
                <a:extLst>
                  <a:ext uri="{FF2B5EF4-FFF2-40B4-BE49-F238E27FC236}">
                    <a16:creationId xmlns:a16="http://schemas.microsoft.com/office/drawing/2014/main" id="{208A1595-CADD-6942-ADEB-FDA980968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360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6" name="Freeform 21">
                <a:extLst>
                  <a:ext uri="{FF2B5EF4-FFF2-40B4-BE49-F238E27FC236}">
                    <a16:creationId xmlns:a16="http://schemas.microsoft.com/office/drawing/2014/main" id="{40BAD3A5-9F06-FA43-96EE-174EE4A8A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650" y="1620126"/>
                <a:ext cx="452957" cy="136887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7" name="Freeform 22">
                <a:extLst>
                  <a:ext uri="{FF2B5EF4-FFF2-40B4-BE49-F238E27FC236}">
                    <a16:creationId xmlns:a16="http://schemas.microsoft.com/office/drawing/2014/main" id="{97D81CED-F374-7541-B522-361A73FF7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808" y="1620126"/>
                <a:ext cx="454414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8" name="Freeform 23">
                <a:extLst>
                  <a:ext uri="{FF2B5EF4-FFF2-40B4-BE49-F238E27FC236}">
                    <a16:creationId xmlns:a16="http://schemas.microsoft.com/office/drawing/2014/main" id="{23EC9877-CA5C-E14B-AF0E-F508B361F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09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9" name="Freeform 24">
                <a:extLst>
                  <a:ext uri="{FF2B5EF4-FFF2-40B4-BE49-F238E27FC236}">
                    <a16:creationId xmlns:a16="http://schemas.microsoft.com/office/drawing/2014/main" id="{60E7E5A6-E02B-5D46-A7D0-5AC9E71CF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645" y="162012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1" name="Freeform 25">
                <a:extLst>
                  <a:ext uri="{FF2B5EF4-FFF2-40B4-BE49-F238E27FC236}">
                    <a16:creationId xmlns:a16="http://schemas.microsoft.com/office/drawing/2014/main" id="{4C7E2E41-3ECF-CD4C-A18C-CDE905A5F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866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2" name="Freeform 26">
                <a:extLst>
                  <a:ext uri="{FF2B5EF4-FFF2-40B4-BE49-F238E27FC236}">
                    <a16:creationId xmlns:a16="http://schemas.microsoft.com/office/drawing/2014/main" id="{94BE314A-A4BC-144A-9A46-A10EC22DD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028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3" name="Freeform 27">
                <a:extLst>
                  <a:ext uri="{FF2B5EF4-FFF2-40B4-BE49-F238E27FC236}">
                    <a16:creationId xmlns:a16="http://schemas.microsoft.com/office/drawing/2014/main" id="{B9D72BF5-3DDB-0644-95F1-D2920DE40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5703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4" name="Freeform 28">
                <a:extLst>
                  <a:ext uri="{FF2B5EF4-FFF2-40B4-BE49-F238E27FC236}">
                    <a16:creationId xmlns:a16="http://schemas.microsoft.com/office/drawing/2014/main" id="{79682059-6B5B-1A44-BAC5-726021358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861" y="162012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5" name="Freeform 29">
                <a:extLst>
                  <a:ext uri="{FF2B5EF4-FFF2-40B4-BE49-F238E27FC236}">
                    <a16:creationId xmlns:a16="http://schemas.microsoft.com/office/drawing/2014/main" id="{7534C633-7AB3-B74F-9438-5D52DC87C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681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201 w 1040"/>
                  <a:gd name="T9" fmla="*/ 112664 h 311"/>
                  <a:gd name="T10" fmla="*/ 12201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464 w 1040"/>
                  <a:gd name="T21" fmla="*/ 14905 h 311"/>
                  <a:gd name="T22" fmla="*/ 444464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6" name="Freeform 30">
                <a:extLst>
                  <a:ext uri="{FF2B5EF4-FFF2-40B4-BE49-F238E27FC236}">
                    <a16:creationId xmlns:a16="http://schemas.microsoft.com/office/drawing/2014/main" id="{D04A8FDD-86D9-CE4A-90E4-4D5349E0F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158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7" name="Freeform 31">
                <a:extLst>
                  <a:ext uri="{FF2B5EF4-FFF2-40B4-BE49-F238E27FC236}">
                    <a16:creationId xmlns:a16="http://schemas.microsoft.com/office/drawing/2014/main" id="{8559B03C-5294-FB4C-B8C2-B5AC96B2C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379" y="1620126"/>
                <a:ext cx="454414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8" name="Freeform 32">
                <a:extLst>
                  <a:ext uri="{FF2B5EF4-FFF2-40B4-BE49-F238E27FC236}">
                    <a16:creationId xmlns:a16="http://schemas.microsoft.com/office/drawing/2014/main" id="{7DC23655-BAE8-564C-8492-68668E962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616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11" name="Group 34">
              <a:extLst>
                <a:ext uri="{FF2B5EF4-FFF2-40B4-BE49-F238E27FC236}">
                  <a16:creationId xmlns:a16="http://schemas.microsoft.com/office/drawing/2014/main" id="{61F2B966-0DE4-E34E-81BF-84F3096E6C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588" y="6669360"/>
              <a:ext cx="12132000" cy="148614"/>
              <a:chOff x="495425" y="1620126"/>
              <a:chExt cx="11129769" cy="136337"/>
            </a:xfrm>
          </p:grpSpPr>
          <p:sp>
            <p:nvSpPr>
              <p:cNvPr id="54" name="Freeform 1">
                <a:extLst>
                  <a:ext uri="{FF2B5EF4-FFF2-40B4-BE49-F238E27FC236}">
                    <a16:creationId xmlns:a16="http://schemas.microsoft.com/office/drawing/2014/main" id="{48D80780-DD49-DD40-B864-9455FDA17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2668" y="1619576"/>
                <a:ext cx="452957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5" name="Freeform 2">
                <a:extLst>
                  <a:ext uri="{FF2B5EF4-FFF2-40B4-BE49-F238E27FC236}">
                    <a16:creationId xmlns:a16="http://schemas.microsoft.com/office/drawing/2014/main" id="{366C1F38-7D76-B24D-A9FF-02E65D904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1826" y="1619576"/>
                <a:ext cx="454414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6" name="Freeform 3">
                <a:extLst>
                  <a:ext uri="{FF2B5EF4-FFF2-40B4-BE49-F238E27FC236}">
                    <a16:creationId xmlns:a16="http://schemas.microsoft.com/office/drawing/2014/main" id="{26F2F059-D49C-694E-9D27-1BBF1FA1E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557" y="1620126"/>
                <a:ext cx="453179" cy="136337"/>
              </a:xfrm>
              <a:custGeom>
                <a:avLst/>
                <a:gdLst>
                  <a:gd name="T0" fmla="*/ 439684 w 1041"/>
                  <a:gd name="T1" fmla="*/ 2192 h 311"/>
                  <a:gd name="T2" fmla="*/ 439684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8984 w 1041"/>
                  <a:gd name="T17" fmla="*/ 84608 h 311"/>
                  <a:gd name="T18" fmla="*/ 228984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684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1" y="280"/>
                      <a:pt x="366" y="238"/>
                      <a:pt x="526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7" name="Freeform 4">
                <a:extLst>
                  <a:ext uri="{FF2B5EF4-FFF2-40B4-BE49-F238E27FC236}">
                    <a16:creationId xmlns:a16="http://schemas.microsoft.com/office/drawing/2014/main" id="{59ADA88F-A6DB-7441-A4B9-5A8B0549E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9663" y="161957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8" name="Freeform 5">
                <a:extLst>
                  <a:ext uri="{FF2B5EF4-FFF2-40B4-BE49-F238E27FC236}">
                    <a16:creationId xmlns:a16="http://schemas.microsoft.com/office/drawing/2014/main" id="{EB407D20-60B9-F048-8C4C-E7AB4E808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9887" y="161957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9" name="Freeform 6">
                <a:extLst>
                  <a:ext uri="{FF2B5EF4-FFF2-40B4-BE49-F238E27FC236}">
                    <a16:creationId xmlns:a16="http://schemas.microsoft.com/office/drawing/2014/main" id="{84E86618-0825-C64D-94C4-5E3B193D4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20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5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4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0" name="Freeform 7">
                <a:extLst>
                  <a:ext uri="{FF2B5EF4-FFF2-40B4-BE49-F238E27FC236}">
                    <a16:creationId xmlns:a16="http://schemas.microsoft.com/office/drawing/2014/main" id="{151C39B6-C801-F646-A49B-509F2B75D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9181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5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1" name="Freeform 8">
                <a:extLst>
                  <a:ext uri="{FF2B5EF4-FFF2-40B4-BE49-F238E27FC236}">
                    <a16:creationId xmlns:a16="http://schemas.microsoft.com/office/drawing/2014/main" id="{0BF34756-46A0-8947-B65D-67053F93D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9795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1 w 1040"/>
                  <a:gd name="T5" fmla="*/ 144 h 311"/>
                  <a:gd name="T6" fmla="*/ 521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5 w 1040"/>
                  <a:gd name="T17" fmla="*/ 193 h 311"/>
                  <a:gd name="T18" fmla="*/ 525 w 1040"/>
                  <a:gd name="T19" fmla="*/ 193 h 311"/>
                  <a:gd name="T20" fmla="*/ 1019 w 1040"/>
                  <a:gd name="T21" fmla="*/ 34 h 311"/>
                  <a:gd name="T22" fmla="*/ 1019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4" y="102"/>
                      <a:pt x="521" y="144"/>
                    </a:cubicBezTo>
                    <a:lnTo>
                      <a:pt x="521" y="144"/>
                    </a:lnTo>
                    <a:cubicBezTo>
                      <a:pt x="358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2" y="310"/>
                      <a:pt x="34" y="305"/>
                    </a:cubicBezTo>
                    <a:lnTo>
                      <a:pt x="34" y="305"/>
                    </a:lnTo>
                    <a:cubicBezTo>
                      <a:pt x="199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1" y="147"/>
                      <a:pt x="862" y="101"/>
                      <a:pt x="1019" y="34"/>
                    </a:cubicBezTo>
                    <a:lnTo>
                      <a:pt x="1019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2" name="Freeform 9">
                <a:extLst>
                  <a:ext uri="{FF2B5EF4-FFF2-40B4-BE49-F238E27FC236}">
                    <a16:creationId xmlns:a16="http://schemas.microsoft.com/office/drawing/2014/main" id="{0A80EB28-7F0B-704E-8AE7-968B31939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5145" y="1620126"/>
                <a:ext cx="453179" cy="136337"/>
              </a:xfrm>
              <a:custGeom>
                <a:avLst/>
                <a:gdLst>
                  <a:gd name="T0" fmla="*/ 440107 w 1040"/>
                  <a:gd name="T1" fmla="*/ 2192 h 311"/>
                  <a:gd name="T2" fmla="*/ 440107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40107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8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5" y="238"/>
                      <a:pt x="527" y="193"/>
                    </a:cubicBezTo>
                    <a:cubicBezTo>
                      <a:pt x="692" y="147"/>
                      <a:pt x="863" y="101"/>
                      <a:pt x="1021" y="34"/>
                    </a:cubicBez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3" name="Freeform 10">
                <a:extLst>
                  <a:ext uri="{FF2B5EF4-FFF2-40B4-BE49-F238E27FC236}">
                    <a16:creationId xmlns:a16="http://schemas.microsoft.com/office/drawing/2014/main" id="{E19AECDE-71CD-A348-9FF0-6EC9FDAEE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6176" y="1619576"/>
                <a:ext cx="452957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5 w 1039"/>
                  <a:gd name="T17" fmla="*/ 193 h 311"/>
                  <a:gd name="T18" fmla="*/ 525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4" name="Freeform 11">
                <a:extLst>
                  <a:ext uri="{FF2B5EF4-FFF2-40B4-BE49-F238E27FC236}">
                    <a16:creationId xmlns:a16="http://schemas.microsoft.com/office/drawing/2014/main" id="{1EA33E5F-8C71-3342-B43D-14FF9A729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1941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30 w 1040"/>
                  <a:gd name="T9" fmla="*/ 257 h 311"/>
                  <a:gd name="T10" fmla="*/ 30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5" name="Freeform 12">
                <a:extLst>
                  <a:ext uri="{FF2B5EF4-FFF2-40B4-BE49-F238E27FC236}">
                    <a16:creationId xmlns:a16="http://schemas.microsoft.com/office/drawing/2014/main" id="{D024524B-0FA6-544B-996D-655DD18DD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080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7" y="193"/>
                    </a:cubicBezTo>
                    <a:cubicBezTo>
                      <a:pt x="692" y="147"/>
                      <a:pt x="862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6" name="Freeform 13">
                <a:extLst>
                  <a:ext uri="{FF2B5EF4-FFF2-40B4-BE49-F238E27FC236}">
                    <a16:creationId xmlns:a16="http://schemas.microsoft.com/office/drawing/2014/main" id="{4BA6E996-581A-BA46-9710-876C13D5F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5694" y="1619576"/>
                <a:ext cx="452957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0 w 1041"/>
                  <a:gd name="T21" fmla="*/ 34 h 311"/>
                  <a:gd name="T22" fmla="*/ 1020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7" name="Freeform 14">
                <a:extLst>
                  <a:ext uri="{FF2B5EF4-FFF2-40B4-BE49-F238E27FC236}">
                    <a16:creationId xmlns:a16="http://schemas.microsoft.com/office/drawing/2014/main" id="{9301C4F0-E527-1040-9466-971705D14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3395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8" name="Freeform 15">
                <a:extLst>
                  <a:ext uri="{FF2B5EF4-FFF2-40B4-BE49-F238E27FC236}">
                    <a16:creationId xmlns:a16="http://schemas.microsoft.com/office/drawing/2014/main" id="{54C01978-4FD1-714D-9971-E2797B483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1732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4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" name="Freeform 16">
                <a:extLst>
                  <a:ext uri="{FF2B5EF4-FFF2-40B4-BE49-F238E27FC236}">
                    <a16:creationId xmlns:a16="http://schemas.microsoft.com/office/drawing/2014/main" id="{A46A5A42-6614-8A4A-BF6D-6DCE51515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689" y="161957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0" name="Freeform 17">
                <a:extLst>
                  <a:ext uri="{FF2B5EF4-FFF2-40B4-BE49-F238E27FC236}">
                    <a16:creationId xmlns:a16="http://schemas.microsoft.com/office/drawing/2014/main" id="{462DF542-5600-A54F-8997-AED0AE272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25" y="1620126"/>
                <a:ext cx="453179" cy="136337"/>
              </a:xfrm>
              <a:custGeom>
                <a:avLst/>
                <a:gdLst>
                  <a:gd name="T0" fmla="*/ 440094 w 1039"/>
                  <a:gd name="T1" fmla="*/ 2192 h 311"/>
                  <a:gd name="T2" fmla="*/ 440094 w 1039"/>
                  <a:gd name="T3" fmla="*/ 2192 h 311"/>
                  <a:gd name="T4" fmla="*/ 227680 w 1039"/>
                  <a:gd name="T5" fmla="*/ 63127 h 311"/>
                  <a:gd name="T6" fmla="*/ 227680 w 1039"/>
                  <a:gd name="T7" fmla="*/ 63127 h 311"/>
                  <a:gd name="T8" fmla="*/ 12213 w 1039"/>
                  <a:gd name="T9" fmla="*/ 112664 h 311"/>
                  <a:gd name="T10" fmla="*/ 12213 w 1039"/>
                  <a:gd name="T11" fmla="*/ 112664 h 311"/>
                  <a:gd name="T12" fmla="*/ 14830 w 1039"/>
                  <a:gd name="T13" fmla="*/ 133707 h 311"/>
                  <a:gd name="T14" fmla="*/ 14830 w 1039"/>
                  <a:gd name="T15" fmla="*/ 133707 h 311"/>
                  <a:gd name="T16" fmla="*/ 229425 w 1039"/>
                  <a:gd name="T17" fmla="*/ 84608 h 311"/>
                  <a:gd name="T18" fmla="*/ 229425 w 1039"/>
                  <a:gd name="T19" fmla="*/ 84608 h 311"/>
                  <a:gd name="T20" fmla="*/ 444892 w 1039"/>
                  <a:gd name="T21" fmla="*/ 14905 h 311"/>
                  <a:gd name="T22" fmla="*/ 444892 w 1039"/>
                  <a:gd name="T23" fmla="*/ 14905 h 311"/>
                  <a:gd name="T24" fmla="*/ 440094 w 1039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1" name="Freeform 18">
                <a:extLst>
                  <a:ext uri="{FF2B5EF4-FFF2-40B4-BE49-F238E27FC236}">
                    <a16:creationId xmlns:a16="http://schemas.microsoft.com/office/drawing/2014/main" id="{CDAFCD24-2736-994E-AA52-0A6BEABC7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040" y="161957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2" name="Freeform 19">
                <a:extLst>
                  <a:ext uri="{FF2B5EF4-FFF2-40B4-BE49-F238E27FC236}">
                    <a16:creationId xmlns:a16="http://schemas.microsoft.com/office/drawing/2014/main" id="{6BEBC165-2A61-4147-847B-A76B8E2D7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806" y="1619576"/>
                <a:ext cx="452957" cy="136887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3" name="Freeform 20">
                <a:extLst>
                  <a:ext uri="{FF2B5EF4-FFF2-40B4-BE49-F238E27FC236}">
                    <a16:creationId xmlns:a16="http://schemas.microsoft.com/office/drawing/2014/main" id="{304274FC-BE9E-EB42-9DF4-E630A64E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360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4" name="Freeform 21">
                <a:extLst>
                  <a:ext uri="{FF2B5EF4-FFF2-40B4-BE49-F238E27FC236}">
                    <a16:creationId xmlns:a16="http://schemas.microsoft.com/office/drawing/2014/main" id="{32527B1B-89BC-FF48-B792-B2D4C610A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101" y="1619576"/>
                <a:ext cx="452958" cy="136887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5" name="Freeform 22">
                <a:extLst>
                  <a:ext uri="{FF2B5EF4-FFF2-40B4-BE49-F238E27FC236}">
                    <a16:creationId xmlns:a16="http://schemas.microsoft.com/office/drawing/2014/main" id="{3B4B66CA-0E30-C443-8384-043B614F9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60" y="1619576"/>
                <a:ext cx="454414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6" name="Freeform 23">
                <a:extLst>
                  <a:ext uri="{FF2B5EF4-FFF2-40B4-BE49-F238E27FC236}">
                    <a16:creationId xmlns:a16="http://schemas.microsoft.com/office/drawing/2014/main" id="{054E3D97-9600-7A40-BFAE-280E28EE0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09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7" name="Freeform 24">
                <a:extLst>
                  <a:ext uri="{FF2B5EF4-FFF2-40B4-BE49-F238E27FC236}">
                    <a16:creationId xmlns:a16="http://schemas.microsoft.com/office/drawing/2014/main" id="{05A049B6-B67F-4E46-BA71-A1492E837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096" y="161957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8" name="Freeform 25">
                <a:extLst>
                  <a:ext uri="{FF2B5EF4-FFF2-40B4-BE49-F238E27FC236}">
                    <a16:creationId xmlns:a16="http://schemas.microsoft.com/office/drawing/2014/main" id="{D395FA13-E3BB-DA4B-AD3C-AA9831AA6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8318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9" name="Freeform 26">
                <a:extLst>
                  <a:ext uri="{FF2B5EF4-FFF2-40B4-BE49-F238E27FC236}">
                    <a16:creationId xmlns:a16="http://schemas.microsoft.com/office/drawing/2014/main" id="{081BD8D6-E6BA-9C4E-84A0-F718072B2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028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0" name="Freeform 27">
                <a:extLst>
                  <a:ext uri="{FF2B5EF4-FFF2-40B4-BE49-F238E27FC236}">
                    <a16:creationId xmlns:a16="http://schemas.microsoft.com/office/drawing/2014/main" id="{9EFCC5EF-03A5-DC41-9EF8-37492191B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155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1" name="Freeform 28">
                <a:extLst>
                  <a:ext uri="{FF2B5EF4-FFF2-40B4-BE49-F238E27FC236}">
                    <a16:creationId xmlns:a16="http://schemas.microsoft.com/office/drawing/2014/main" id="{7494C64E-325B-544D-8C08-065AC22EB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314" y="161957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2" name="Freeform 29">
                <a:extLst>
                  <a:ext uri="{FF2B5EF4-FFF2-40B4-BE49-F238E27FC236}">
                    <a16:creationId xmlns:a16="http://schemas.microsoft.com/office/drawing/2014/main" id="{0E811FAD-56AD-A642-97ED-EB7CBDC9B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681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201 w 1040"/>
                  <a:gd name="T9" fmla="*/ 112664 h 311"/>
                  <a:gd name="T10" fmla="*/ 12201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464 w 1040"/>
                  <a:gd name="T21" fmla="*/ 14905 h 311"/>
                  <a:gd name="T22" fmla="*/ 444464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3" name="Freeform 30">
                <a:extLst>
                  <a:ext uri="{FF2B5EF4-FFF2-40B4-BE49-F238E27FC236}">
                    <a16:creationId xmlns:a16="http://schemas.microsoft.com/office/drawing/2014/main" id="{584A968F-AFED-DD41-AB23-2567D50A6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609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4" name="Freeform 31">
                <a:extLst>
                  <a:ext uri="{FF2B5EF4-FFF2-40B4-BE49-F238E27FC236}">
                    <a16:creationId xmlns:a16="http://schemas.microsoft.com/office/drawing/2014/main" id="{15B5924D-F9DC-4345-B621-719A51B80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831" y="1619576"/>
                <a:ext cx="454414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5" name="Freeform 32">
                <a:extLst>
                  <a:ext uri="{FF2B5EF4-FFF2-40B4-BE49-F238E27FC236}">
                    <a16:creationId xmlns:a16="http://schemas.microsoft.com/office/drawing/2014/main" id="{2A93BD9C-6E08-EE45-954E-2A123AEBE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616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12" name="Group 100">
              <a:extLst>
                <a:ext uri="{FF2B5EF4-FFF2-40B4-BE49-F238E27FC236}">
                  <a16:creationId xmlns:a16="http://schemas.microsoft.com/office/drawing/2014/main" id="{7A3EF386-22A1-5B4A-94D6-DAB6979AE0D9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-3141232" y="3373395"/>
              <a:ext cx="6518125" cy="148614"/>
              <a:chOff x="61588" y="3717032"/>
              <a:chExt cx="6518125" cy="148614"/>
            </a:xfrm>
          </p:grpSpPr>
          <p:sp>
            <p:nvSpPr>
              <p:cNvPr id="37" name="Freeform 1">
                <a:extLst>
                  <a:ext uri="{FF2B5EF4-FFF2-40B4-BE49-F238E27FC236}">
                    <a16:creationId xmlns:a16="http://schemas.microsoft.com/office/drawing/2014/main" id="{BC9BDE16-DB26-AA46-A81A-4D0B5F5AE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7188" y="3717797"/>
                <a:ext cx="493676" cy="147648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8" name="Freeform 17">
                <a:extLst>
                  <a:ext uri="{FF2B5EF4-FFF2-40B4-BE49-F238E27FC236}">
                    <a16:creationId xmlns:a16="http://schemas.microsoft.com/office/drawing/2014/main" id="{F62C654B-04E2-B643-96A9-54BAB3B48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8" y="3717032"/>
                <a:ext cx="493988" cy="148614"/>
              </a:xfrm>
              <a:custGeom>
                <a:avLst/>
                <a:gdLst>
                  <a:gd name="T0" fmla="*/ 479725 w 1039"/>
                  <a:gd name="T1" fmla="*/ 2389 h 311"/>
                  <a:gd name="T2" fmla="*/ 479725 w 1039"/>
                  <a:gd name="T3" fmla="*/ 2389 h 311"/>
                  <a:gd name="T4" fmla="*/ 248183 w 1039"/>
                  <a:gd name="T5" fmla="*/ 68812 h 311"/>
                  <a:gd name="T6" fmla="*/ 248183 w 1039"/>
                  <a:gd name="T7" fmla="*/ 68812 h 311"/>
                  <a:gd name="T8" fmla="*/ 13312 w 1039"/>
                  <a:gd name="T9" fmla="*/ 122810 h 311"/>
                  <a:gd name="T10" fmla="*/ 13312 w 1039"/>
                  <a:gd name="T11" fmla="*/ 122810 h 311"/>
                  <a:gd name="T12" fmla="*/ 16165 w 1039"/>
                  <a:gd name="T13" fmla="*/ 145747 h 311"/>
                  <a:gd name="T14" fmla="*/ 16165 w 1039"/>
                  <a:gd name="T15" fmla="*/ 145747 h 311"/>
                  <a:gd name="T16" fmla="*/ 250084 w 1039"/>
                  <a:gd name="T17" fmla="*/ 92227 h 311"/>
                  <a:gd name="T18" fmla="*/ 250084 w 1039"/>
                  <a:gd name="T19" fmla="*/ 92227 h 311"/>
                  <a:gd name="T20" fmla="*/ 484955 w 1039"/>
                  <a:gd name="T21" fmla="*/ 16247 h 311"/>
                  <a:gd name="T22" fmla="*/ 484955 w 1039"/>
                  <a:gd name="T23" fmla="*/ 16247 h 311"/>
                  <a:gd name="T24" fmla="*/ 479725 w 1039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9" name="Freeform 18">
                <a:extLst>
                  <a:ext uri="{FF2B5EF4-FFF2-40B4-BE49-F238E27FC236}">
                    <a16:creationId xmlns:a16="http://schemas.microsoft.com/office/drawing/2014/main" id="{4B4C5868-CD34-DB47-8B15-2225D9FC6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18" y="3717797"/>
                <a:ext cx="493676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0" name="Freeform 19">
                <a:extLst>
                  <a:ext uri="{FF2B5EF4-FFF2-40B4-BE49-F238E27FC236}">
                    <a16:creationId xmlns:a16="http://schemas.microsoft.com/office/drawing/2014/main" id="{D4C76133-325E-614B-A077-BEF66D9B2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962" y="3717797"/>
                <a:ext cx="493676" cy="147648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1" name="Freeform 20">
                <a:extLst>
                  <a:ext uri="{FF2B5EF4-FFF2-40B4-BE49-F238E27FC236}">
                    <a16:creationId xmlns:a16="http://schemas.microsoft.com/office/drawing/2014/main" id="{81F7A998-BAE3-DA40-97ED-7D5D092A5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899" y="3717032"/>
                <a:ext cx="493988" cy="148614"/>
              </a:xfrm>
              <a:custGeom>
                <a:avLst/>
                <a:gdLst>
                  <a:gd name="T0" fmla="*/ 478803 w 1041"/>
                  <a:gd name="T1" fmla="*/ 2389 h 311"/>
                  <a:gd name="T2" fmla="*/ 478803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134 w 1041"/>
                  <a:gd name="T13" fmla="*/ 145747 h 311"/>
                  <a:gd name="T14" fmla="*/ 16134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8803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2" name="Freeform 21">
                <a:extLst>
                  <a:ext uri="{FF2B5EF4-FFF2-40B4-BE49-F238E27FC236}">
                    <a16:creationId xmlns:a16="http://schemas.microsoft.com/office/drawing/2014/main" id="{52A6CAFB-04EE-1A43-BC42-7EF543EF3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997" y="3717798"/>
                <a:ext cx="493675" cy="147648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3" name="Freeform 22">
                <a:extLst>
                  <a:ext uri="{FF2B5EF4-FFF2-40B4-BE49-F238E27FC236}">
                    <a16:creationId xmlns:a16="http://schemas.microsoft.com/office/drawing/2014/main" id="{34B1944E-9A4B-1048-93A4-2A10D5DB4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157" y="3717798"/>
                <a:ext cx="495262" cy="147648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4" name="Freeform 23">
                <a:extLst>
                  <a:ext uri="{FF2B5EF4-FFF2-40B4-BE49-F238E27FC236}">
                    <a16:creationId xmlns:a16="http://schemas.microsoft.com/office/drawing/2014/main" id="{E2F2BE12-E515-E541-A9B9-367CA8869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278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7706 w 1041"/>
                  <a:gd name="T5" fmla="*/ 68812 h 311"/>
                  <a:gd name="T6" fmla="*/ 247706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609 w 1041"/>
                  <a:gd name="T13" fmla="*/ 145747 h 311"/>
                  <a:gd name="T14" fmla="*/ 16609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5" name="Freeform 24">
                <a:extLst>
                  <a:ext uri="{FF2B5EF4-FFF2-40B4-BE49-F238E27FC236}">
                    <a16:creationId xmlns:a16="http://schemas.microsoft.com/office/drawing/2014/main" id="{BFA6400D-A6F4-CE46-B45B-2515431F0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211" y="3717798"/>
                <a:ext cx="493675" cy="147648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6" name="Freeform 25">
                <a:extLst>
                  <a:ext uri="{FF2B5EF4-FFF2-40B4-BE49-F238E27FC236}">
                    <a16:creationId xmlns:a16="http://schemas.microsoft.com/office/drawing/2014/main" id="{9EDAEF4A-1A7E-4D4E-A509-2CC473A7A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755" y="3717798"/>
                <a:ext cx="495262" cy="147648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7" name="Freeform 26">
                <a:extLst>
                  <a:ext uri="{FF2B5EF4-FFF2-40B4-BE49-F238E27FC236}">
                    <a16:creationId xmlns:a16="http://schemas.microsoft.com/office/drawing/2014/main" id="{45EBF65D-B350-5B43-99C5-C1C834CD5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589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4710 w 1041"/>
                  <a:gd name="T9" fmla="*/ 122810 h 311"/>
                  <a:gd name="T10" fmla="*/ 14710 w 1041"/>
                  <a:gd name="T11" fmla="*/ 122810 h 311"/>
                  <a:gd name="T12" fmla="*/ 17083 w 1041"/>
                  <a:gd name="T13" fmla="*/ 145747 h 311"/>
                  <a:gd name="T14" fmla="*/ 17083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8" name="Freeform 27">
                <a:extLst>
                  <a:ext uri="{FF2B5EF4-FFF2-40B4-BE49-F238E27FC236}">
                    <a16:creationId xmlns:a16="http://schemas.microsoft.com/office/drawing/2014/main" id="{589AE040-EDB8-2440-9885-726A0089A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808" y="3717797"/>
                <a:ext cx="493676" cy="147648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9" name="Freeform 28">
                <a:extLst>
                  <a:ext uri="{FF2B5EF4-FFF2-40B4-BE49-F238E27FC236}">
                    <a16:creationId xmlns:a16="http://schemas.microsoft.com/office/drawing/2014/main" id="{F0BD4AE5-CC86-0940-A17B-5FF80D048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970" y="3717798"/>
                <a:ext cx="495262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0" name="Freeform 29">
                <a:extLst>
                  <a:ext uri="{FF2B5EF4-FFF2-40B4-BE49-F238E27FC236}">
                    <a16:creationId xmlns:a16="http://schemas.microsoft.com/office/drawing/2014/main" id="{089169B7-CABA-984B-A50D-7AD8765FF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06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7944 w 1040"/>
                  <a:gd name="T5" fmla="*/ 68812 h 311"/>
                  <a:gd name="T6" fmla="*/ 247944 w 1040"/>
                  <a:gd name="T7" fmla="*/ 68812 h 311"/>
                  <a:gd name="T8" fmla="*/ 13300 w 1040"/>
                  <a:gd name="T9" fmla="*/ 122810 h 311"/>
                  <a:gd name="T10" fmla="*/ 13300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488 w 1040"/>
                  <a:gd name="T21" fmla="*/ 16247 h 311"/>
                  <a:gd name="T22" fmla="*/ 484488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1" name="Freeform 30">
                <a:extLst>
                  <a:ext uri="{FF2B5EF4-FFF2-40B4-BE49-F238E27FC236}">
                    <a16:creationId xmlns:a16="http://schemas.microsoft.com/office/drawing/2014/main" id="{2855214E-B333-CC49-91AE-F684A0125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591" y="3717798"/>
                <a:ext cx="493675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2" name="Freeform 31">
                <a:extLst>
                  <a:ext uri="{FF2B5EF4-FFF2-40B4-BE49-F238E27FC236}">
                    <a16:creationId xmlns:a16="http://schemas.microsoft.com/office/drawing/2014/main" id="{EF332CF6-A30E-A44D-B896-4F55E7E56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310" y="3717798"/>
                <a:ext cx="493675" cy="147648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3" name="Freeform 32">
                <a:extLst>
                  <a:ext uri="{FF2B5EF4-FFF2-40B4-BE49-F238E27FC236}">
                    <a16:creationId xmlns:a16="http://schemas.microsoft.com/office/drawing/2014/main" id="{34BAF64B-8032-0349-BF44-F677C757D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37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8419 w 1040"/>
                  <a:gd name="T5" fmla="*/ 68812 h 311"/>
                  <a:gd name="T6" fmla="*/ 248419 w 1040"/>
                  <a:gd name="T7" fmla="*/ 68812 h 311"/>
                  <a:gd name="T8" fmla="*/ 13775 w 1040"/>
                  <a:gd name="T9" fmla="*/ 122810 h 311"/>
                  <a:gd name="T10" fmla="*/ 13775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963 w 1040"/>
                  <a:gd name="T21" fmla="*/ 16247 h 311"/>
                  <a:gd name="T22" fmla="*/ 484963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13" name="Group 101">
              <a:extLst>
                <a:ext uri="{FF2B5EF4-FFF2-40B4-BE49-F238E27FC236}">
                  <a16:creationId xmlns:a16="http://schemas.microsoft.com/office/drawing/2014/main" id="{7E7E0DA0-21C1-3947-A29A-DE1925CF663E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832265" y="3301388"/>
              <a:ext cx="6518125" cy="148614"/>
              <a:chOff x="61588" y="3717032"/>
              <a:chExt cx="6518125" cy="148614"/>
            </a:xfrm>
          </p:grpSpPr>
          <p:sp>
            <p:nvSpPr>
              <p:cNvPr id="14" name="Freeform 1">
                <a:extLst>
                  <a:ext uri="{FF2B5EF4-FFF2-40B4-BE49-F238E27FC236}">
                    <a16:creationId xmlns:a16="http://schemas.microsoft.com/office/drawing/2014/main" id="{84FC2E14-0097-BC46-AC5B-2049E4C86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6614" y="3716445"/>
                <a:ext cx="493675" cy="149235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" name="Freeform 17">
                <a:extLst>
                  <a:ext uri="{FF2B5EF4-FFF2-40B4-BE49-F238E27FC236}">
                    <a16:creationId xmlns:a16="http://schemas.microsoft.com/office/drawing/2014/main" id="{D4DEBFBD-5D70-B040-9A11-EC42A6086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8" y="3717032"/>
                <a:ext cx="493988" cy="148614"/>
              </a:xfrm>
              <a:custGeom>
                <a:avLst/>
                <a:gdLst>
                  <a:gd name="T0" fmla="*/ 479725 w 1039"/>
                  <a:gd name="T1" fmla="*/ 2389 h 311"/>
                  <a:gd name="T2" fmla="*/ 479725 w 1039"/>
                  <a:gd name="T3" fmla="*/ 2389 h 311"/>
                  <a:gd name="T4" fmla="*/ 248183 w 1039"/>
                  <a:gd name="T5" fmla="*/ 68812 h 311"/>
                  <a:gd name="T6" fmla="*/ 248183 w 1039"/>
                  <a:gd name="T7" fmla="*/ 68812 h 311"/>
                  <a:gd name="T8" fmla="*/ 13312 w 1039"/>
                  <a:gd name="T9" fmla="*/ 122810 h 311"/>
                  <a:gd name="T10" fmla="*/ 13312 w 1039"/>
                  <a:gd name="T11" fmla="*/ 122810 h 311"/>
                  <a:gd name="T12" fmla="*/ 16165 w 1039"/>
                  <a:gd name="T13" fmla="*/ 145747 h 311"/>
                  <a:gd name="T14" fmla="*/ 16165 w 1039"/>
                  <a:gd name="T15" fmla="*/ 145747 h 311"/>
                  <a:gd name="T16" fmla="*/ 250084 w 1039"/>
                  <a:gd name="T17" fmla="*/ 92227 h 311"/>
                  <a:gd name="T18" fmla="*/ 250084 w 1039"/>
                  <a:gd name="T19" fmla="*/ 92227 h 311"/>
                  <a:gd name="T20" fmla="*/ 484955 w 1039"/>
                  <a:gd name="T21" fmla="*/ 16247 h 311"/>
                  <a:gd name="T22" fmla="*/ 484955 w 1039"/>
                  <a:gd name="T23" fmla="*/ 16247 h 311"/>
                  <a:gd name="T24" fmla="*/ 479725 w 1039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96617EB5-6EE9-0840-9612-F628CC242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55" y="3716444"/>
                <a:ext cx="493676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id="{82794C4F-EECB-9346-84EC-9B65B0D88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213" y="3716445"/>
                <a:ext cx="495262" cy="149235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2" name="Freeform 20">
                <a:extLst>
                  <a:ext uri="{FF2B5EF4-FFF2-40B4-BE49-F238E27FC236}">
                    <a16:creationId xmlns:a16="http://schemas.microsoft.com/office/drawing/2014/main" id="{9A70A5EB-A2E3-8543-B8FC-16CB90B8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899" y="3717032"/>
                <a:ext cx="493988" cy="148614"/>
              </a:xfrm>
              <a:custGeom>
                <a:avLst/>
                <a:gdLst>
                  <a:gd name="T0" fmla="*/ 478803 w 1041"/>
                  <a:gd name="T1" fmla="*/ 2389 h 311"/>
                  <a:gd name="T2" fmla="*/ 478803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134 w 1041"/>
                  <a:gd name="T13" fmla="*/ 145747 h 311"/>
                  <a:gd name="T14" fmla="*/ 16134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8803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33D961D4-00C5-7F45-9BC8-BB58F7B6D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835" y="3716445"/>
                <a:ext cx="493675" cy="149235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E6F63FEE-F54A-2C49-ACEB-1501A33A3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169" y="3716444"/>
                <a:ext cx="493676" cy="149235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7" name="Freeform 23">
                <a:extLst>
                  <a:ext uri="{FF2B5EF4-FFF2-40B4-BE49-F238E27FC236}">
                    <a16:creationId xmlns:a16="http://schemas.microsoft.com/office/drawing/2014/main" id="{FADE29AC-AFD6-FC41-A176-D1EDC00A8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278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7706 w 1041"/>
                  <a:gd name="T5" fmla="*/ 68812 h 311"/>
                  <a:gd name="T6" fmla="*/ 247706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609 w 1041"/>
                  <a:gd name="T13" fmla="*/ 145747 h 311"/>
                  <a:gd name="T14" fmla="*/ 16609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8" name="Freeform 24">
                <a:extLst>
                  <a:ext uri="{FF2B5EF4-FFF2-40B4-BE49-F238E27FC236}">
                    <a16:creationId xmlns:a16="http://schemas.microsoft.com/office/drawing/2014/main" id="{FDFE7AFC-0504-0F4C-80BF-0E20D9A97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049" y="3716445"/>
                <a:ext cx="493675" cy="149235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9" name="Freeform 25">
                <a:extLst>
                  <a:ext uri="{FF2B5EF4-FFF2-40B4-BE49-F238E27FC236}">
                    <a16:creationId xmlns:a16="http://schemas.microsoft.com/office/drawing/2014/main" id="{42011D92-AA20-994C-B099-68FF0A6CB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3768" y="3716445"/>
                <a:ext cx="493675" cy="149235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0" name="Freeform 26">
                <a:extLst>
                  <a:ext uri="{FF2B5EF4-FFF2-40B4-BE49-F238E27FC236}">
                    <a16:creationId xmlns:a16="http://schemas.microsoft.com/office/drawing/2014/main" id="{9B20ACE8-128B-C346-BBA8-1F41BBDE0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589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4710 w 1041"/>
                  <a:gd name="T9" fmla="*/ 122810 h 311"/>
                  <a:gd name="T10" fmla="*/ 14710 w 1041"/>
                  <a:gd name="T11" fmla="*/ 122810 h 311"/>
                  <a:gd name="T12" fmla="*/ 17083 w 1041"/>
                  <a:gd name="T13" fmla="*/ 145747 h 311"/>
                  <a:gd name="T14" fmla="*/ 17083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1" name="Freeform 27">
                <a:extLst>
                  <a:ext uri="{FF2B5EF4-FFF2-40B4-BE49-F238E27FC236}">
                    <a16:creationId xmlns:a16="http://schemas.microsoft.com/office/drawing/2014/main" id="{A42F64D2-D931-B747-872A-3B7C6E5A6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3646" y="3716444"/>
                <a:ext cx="493676" cy="149235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2" name="Freeform 28">
                <a:extLst>
                  <a:ext uri="{FF2B5EF4-FFF2-40B4-BE49-F238E27FC236}">
                    <a16:creationId xmlns:a16="http://schemas.microsoft.com/office/drawing/2014/main" id="{7D9B84BB-004A-F74A-8992-39449C5A9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982" y="3716445"/>
                <a:ext cx="493675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3" name="Freeform 29">
                <a:extLst>
                  <a:ext uri="{FF2B5EF4-FFF2-40B4-BE49-F238E27FC236}">
                    <a16:creationId xmlns:a16="http://schemas.microsoft.com/office/drawing/2014/main" id="{6C9DC3E8-1D96-8B4E-9B1E-630C707F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06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7944 w 1040"/>
                  <a:gd name="T5" fmla="*/ 68812 h 311"/>
                  <a:gd name="T6" fmla="*/ 247944 w 1040"/>
                  <a:gd name="T7" fmla="*/ 68812 h 311"/>
                  <a:gd name="T8" fmla="*/ 13300 w 1040"/>
                  <a:gd name="T9" fmla="*/ 122810 h 311"/>
                  <a:gd name="T10" fmla="*/ 13300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488 w 1040"/>
                  <a:gd name="T21" fmla="*/ 16247 h 311"/>
                  <a:gd name="T22" fmla="*/ 484488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4" name="Freeform 30">
                <a:extLst>
                  <a:ext uri="{FF2B5EF4-FFF2-40B4-BE49-F238E27FC236}">
                    <a16:creationId xmlns:a16="http://schemas.microsoft.com/office/drawing/2014/main" id="{A027C3F3-C3D1-A04F-BFF9-B3853EA61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015" y="3716444"/>
                <a:ext cx="493676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5" name="Freeform 31">
                <a:extLst>
                  <a:ext uri="{FF2B5EF4-FFF2-40B4-BE49-F238E27FC236}">
                    <a16:creationId xmlns:a16="http://schemas.microsoft.com/office/drawing/2014/main" id="{8C99516A-5263-BF48-92FC-E6418FE61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3560" y="3716445"/>
                <a:ext cx="495262" cy="149235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6" name="Freeform 32">
                <a:extLst>
                  <a:ext uri="{FF2B5EF4-FFF2-40B4-BE49-F238E27FC236}">
                    <a16:creationId xmlns:a16="http://schemas.microsoft.com/office/drawing/2014/main" id="{5ADE6B6C-4DD4-6A4E-8CA1-B43125A71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37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8419 w 1040"/>
                  <a:gd name="T5" fmla="*/ 68812 h 311"/>
                  <a:gd name="T6" fmla="*/ 248419 w 1040"/>
                  <a:gd name="T7" fmla="*/ 68812 h 311"/>
                  <a:gd name="T8" fmla="*/ 13775 w 1040"/>
                  <a:gd name="T9" fmla="*/ 122810 h 311"/>
                  <a:gd name="T10" fmla="*/ 13775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963 w 1040"/>
                  <a:gd name="T21" fmla="*/ 16247 h 311"/>
                  <a:gd name="T22" fmla="*/ 484963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6196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Arc 23"/>
          <p:cNvSpPr/>
          <p:nvPr/>
        </p:nvSpPr>
        <p:spPr>
          <a:xfrm rot="10800000">
            <a:off x="1848662" y="3569824"/>
            <a:ext cx="2294691" cy="2294696"/>
          </a:xfrm>
          <a:prstGeom prst="arc">
            <a:avLst>
              <a:gd name="adj1" fmla="val 7914138"/>
              <a:gd name="adj2" fmla="val 2868450"/>
            </a:avLst>
          </a:prstGeom>
          <a:ln w="88900" cap="rnd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199" b="1" dirty="0">
              <a:solidFill>
                <a:schemeClr val="tx2"/>
              </a:solidFill>
              <a:latin typeface="Roboto Bold" charset="0"/>
            </a:endParaRPr>
          </a:p>
        </p:txBody>
      </p:sp>
      <p:sp>
        <p:nvSpPr>
          <p:cNvPr id="25" name="Arc 24"/>
          <p:cNvSpPr/>
          <p:nvPr/>
        </p:nvSpPr>
        <p:spPr>
          <a:xfrm>
            <a:off x="3404666" y="1878683"/>
            <a:ext cx="2294691" cy="2294696"/>
          </a:xfrm>
          <a:prstGeom prst="arc">
            <a:avLst>
              <a:gd name="adj1" fmla="val 7914138"/>
              <a:gd name="adj2" fmla="val 2868450"/>
            </a:avLst>
          </a:prstGeom>
          <a:ln w="88900" cap="rnd">
            <a:solidFill>
              <a:schemeClr val="accent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199" b="1" dirty="0">
              <a:solidFill>
                <a:schemeClr val="tx2"/>
              </a:solidFill>
              <a:latin typeface="Roboto Bold" charset="0"/>
            </a:endParaRPr>
          </a:p>
        </p:txBody>
      </p:sp>
      <p:sp>
        <p:nvSpPr>
          <p:cNvPr id="27" name="Arc 26"/>
          <p:cNvSpPr/>
          <p:nvPr/>
        </p:nvSpPr>
        <p:spPr>
          <a:xfrm rot="10800000">
            <a:off x="4960670" y="3569824"/>
            <a:ext cx="2294691" cy="2294696"/>
          </a:xfrm>
          <a:prstGeom prst="arc">
            <a:avLst>
              <a:gd name="adj1" fmla="val 7914138"/>
              <a:gd name="adj2" fmla="val 2868450"/>
            </a:avLst>
          </a:prstGeom>
          <a:ln w="88900" cap="rnd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199" b="1" dirty="0">
              <a:solidFill>
                <a:schemeClr val="tx2"/>
              </a:solidFill>
              <a:latin typeface="Roboto Bold" charset="0"/>
            </a:endParaRPr>
          </a:p>
        </p:txBody>
      </p:sp>
      <p:sp>
        <p:nvSpPr>
          <p:cNvPr id="37" name="Arc 36"/>
          <p:cNvSpPr/>
          <p:nvPr/>
        </p:nvSpPr>
        <p:spPr>
          <a:xfrm>
            <a:off x="6516670" y="1878683"/>
            <a:ext cx="2294691" cy="2294696"/>
          </a:xfrm>
          <a:prstGeom prst="arc">
            <a:avLst>
              <a:gd name="adj1" fmla="val 7914138"/>
              <a:gd name="adj2" fmla="val 2868450"/>
            </a:avLst>
          </a:prstGeom>
          <a:ln w="88900" cap="rnd">
            <a:solidFill>
              <a:schemeClr val="accent4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199" b="1" dirty="0">
              <a:solidFill>
                <a:schemeClr val="tx2"/>
              </a:solidFill>
              <a:latin typeface="Roboto Bold" charset="0"/>
            </a:endParaRPr>
          </a:p>
        </p:txBody>
      </p:sp>
      <p:sp>
        <p:nvSpPr>
          <p:cNvPr id="41" name="Arc 40"/>
          <p:cNvSpPr/>
          <p:nvPr/>
        </p:nvSpPr>
        <p:spPr>
          <a:xfrm rot="10800000">
            <a:off x="8072672" y="3569824"/>
            <a:ext cx="2294691" cy="2294696"/>
          </a:xfrm>
          <a:prstGeom prst="arc">
            <a:avLst>
              <a:gd name="adj1" fmla="val 7914138"/>
              <a:gd name="adj2" fmla="val 2868450"/>
            </a:avLst>
          </a:prstGeom>
          <a:ln w="88900" cap="rnd">
            <a:solidFill>
              <a:schemeClr val="accent5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199" b="1" dirty="0">
              <a:solidFill>
                <a:schemeClr val="tx2"/>
              </a:solidFill>
              <a:latin typeface="Roboto Bold" charset="0"/>
            </a:endParaRPr>
          </a:p>
        </p:txBody>
      </p:sp>
      <p:sp>
        <p:nvSpPr>
          <p:cNvPr id="42" name="Oval 41"/>
          <p:cNvSpPr/>
          <p:nvPr/>
        </p:nvSpPr>
        <p:spPr>
          <a:xfrm rot="10800000">
            <a:off x="8743678" y="5356042"/>
            <a:ext cx="952682" cy="95268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33" tIns="118841" rIns="0" bIns="0" rtlCol="0" anchor="ctr"/>
          <a:lstStyle/>
          <a:p>
            <a:pPr algn="ctr"/>
            <a:endParaRPr lang="en-US" sz="3199" b="1" dirty="0">
              <a:solidFill>
                <a:schemeClr val="tx2"/>
              </a:solidFill>
              <a:latin typeface="Roboto Bold" charset="0"/>
            </a:endParaRPr>
          </a:p>
        </p:txBody>
      </p:sp>
      <p:sp>
        <p:nvSpPr>
          <p:cNvPr id="43" name="Oval 42"/>
          <p:cNvSpPr/>
          <p:nvPr/>
        </p:nvSpPr>
        <p:spPr>
          <a:xfrm rot="10800000">
            <a:off x="7187675" y="1402341"/>
            <a:ext cx="952682" cy="95268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65107" tIns="118841" rIns="0" bIns="0" rtlCol="0" anchor="ctr"/>
          <a:lstStyle/>
          <a:p>
            <a:pPr algn="ctr"/>
            <a:endParaRPr lang="en-US" sz="3199" b="1" dirty="0">
              <a:solidFill>
                <a:schemeClr val="tx2"/>
              </a:solidFill>
              <a:latin typeface="Roboto Bold" charset="0"/>
            </a:endParaRPr>
          </a:p>
        </p:txBody>
      </p:sp>
      <p:sp>
        <p:nvSpPr>
          <p:cNvPr id="44" name="Oval 43"/>
          <p:cNvSpPr/>
          <p:nvPr/>
        </p:nvSpPr>
        <p:spPr>
          <a:xfrm rot="10800000">
            <a:off x="5631674" y="5356042"/>
            <a:ext cx="952682" cy="95268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33" tIns="118841" rIns="0" bIns="0" rtlCol="0" anchor="ctr"/>
          <a:lstStyle/>
          <a:p>
            <a:pPr algn="ctr"/>
            <a:endParaRPr lang="en-US" sz="3199" b="1" dirty="0">
              <a:solidFill>
                <a:schemeClr val="tx2"/>
              </a:solidFill>
              <a:latin typeface="Roboto Bold" charset="0"/>
            </a:endParaRPr>
          </a:p>
        </p:txBody>
      </p:sp>
      <p:sp>
        <p:nvSpPr>
          <p:cNvPr id="45" name="Oval 44"/>
          <p:cNvSpPr/>
          <p:nvPr/>
        </p:nvSpPr>
        <p:spPr>
          <a:xfrm rot="10800000">
            <a:off x="4075670" y="1402341"/>
            <a:ext cx="952682" cy="95268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33" tIns="118841" rIns="0" bIns="0" rtlCol="0" anchor="ctr"/>
          <a:lstStyle/>
          <a:p>
            <a:pPr algn="ctr"/>
            <a:endParaRPr lang="en-US" sz="3199" b="1" dirty="0">
              <a:solidFill>
                <a:schemeClr val="tx2"/>
              </a:solidFill>
              <a:latin typeface="Roboto Bold" charset="0"/>
            </a:endParaRPr>
          </a:p>
        </p:txBody>
      </p:sp>
      <p:sp>
        <p:nvSpPr>
          <p:cNvPr id="46" name="Oval 45"/>
          <p:cNvSpPr/>
          <p:nvPr/>
        </p:nvSpPr>
        <p:spPr>
          <a:xfrm rot="10800000">
            <a:off x="2519666" y="5356042"/>
            <a:ext cx="952682" cy="95268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33" tIns="118841" rIns="0" bIns="0" rtlCol="0" anchor="ctr"/>
          <a:lstStyle/>
          <a:p>
            <a:pPr algn="ctr"/>
            <a:endParaRPr lang="en-US" sz="3199" b="1" dirty="0">
              <a:solidFill>
                <a:schemeClr val="tx2"/>
              </a:solidFill>
              <a:latin typeface="Roboto Bold" charset="0"/>
            </a:endParaRPr>
          </a:p>
        </p:txBody>
      </p:sp>
      <p:sp>
        <p:nvSpPr>
          <p:cNvPr id="47" name="Shape 2774"/>
          <p:cNvSpPr/>
          <p:nvPr/>
        </p:nvSpPr>
        <p:spPr>
          <a:xfrm>
            <a:off x="5890978" y="5664192"/>
            <a:ext cx="434070" cy="4340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b="1" dirty="0">
              <a:latin typeface="Roboto Bold" charset="0"/>
              <a:ea typeface="Roboto Bold" charset="0"/>
              <a:cs typeface="Roboto Bold" charset="0"/>
            </a:endParaRPr>
          </a:p>
        </p:txBody>
      </p:sp>
      <p:sp>
        <p:nvSpPr>
          <p:cNvPr id="48" name="Shape 2781"/>
          <p:cNvSpPr/>
          <p:nvPr/>
        </p:nvSpPr>
        <p:spPr>
          <a:xfrm>
            <a:off x="2801348" y="5615348"/>
            <a:ext cx="434070" cy="4340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6873"/>
                </a:moveTo>
                <a:cubicBezTo>
                  <a:pt x="6162" y="6873"/>
                  <a:pt x="6382" y="6653"/>
                  <a:pt x="6382" y="6382"/>
                </a:cubicBezTo>
                <a:lnTo>
                  <a:pt x="6382" y="1473"/>
                </a:lnTo>
                <a:cubicBezTo>
                  <a:pt x="6382" y="1201"/>
                  <a:pt x="6162" y="982"/>
                  <a:pt x="5891" y="982"/>
                </a:cubicBezTo>
                <a:cubicBezTo>
                  <a:pt x="5620" y="982"/>
                  <a:pt x="5400" y="1201"/>
                  <a:pt x="5400" y="1473"/>
                </a:cubicBezTo>
                <a:lnTo>
                  <a:pt x="5400" y="6382"/>
                </a:lnTo>
                <a:cubicBezTo>
                  <a:pt x="5400" y="6653"/>
                  <a:pt x="5620" y="6873"/>
                  <a:pt x="5891" y="6873"/>
                </a:cubicBezTo>
                <a:moveTo>
                  <a:pt x="2945" y="5891"/>
                </a:moveTo>
                <a:cubicBezTo>
                  <a:pt x="3216" y="5891"/>
                  <a:pt x="3436" y="5671"/>
                  <a:pt x="3436" y="5400"/>
                </a:cubicBezTo>
                <a:lnTo>
                  <a:pt x="3436" y="2455"/>
                </a:lnTo>
                <a:cubicBezTo>
                  <a:pt x="3436" y="2183"/>
                  <a:pt x="3216" y="1964"/>
                  <a:pt x="2945" y="1964"/>
                </a:cubicBezTo>
                <a:cubicBezTo>
                  <a:pt x="2675" y="1964"/>
                  <a:pt x="2455" y="2183"/>
                  <a:pt x="2455" y="2455"/>
                </a:cubicBezTo>
                <a:lnTo>
                  <a:pt x="2455" y="5400"/>
                </a:lnTo>
                <a:cubicBezTo>
                  <a:pt x="2455" y="5671"/>
                  <a:pt x="2675" y="5891"/>
                  <a:pt x="2945" y="5891"/>
                </a:cubicBezTo>
                <a:moveTo>
                  <a:pt x="18655" y="15218"/>
                </a:moveTo>
                <a:lnTo>
                  <a:pt x="17648" y="15218"/>
                </a:lnTo>
                <a:cubicBezTo>
                  <a:pt x="17660" y="15056"/>
                  <a:pt x="17673" y="14893"/>
                  <a:pt x="17673" y="14727"/>
                </a:cubicBezTo>
                <a:lnTo>
                  <a:pt x="17673" y="11291"/>
                </a:lnTo>
                <a:lnTo>
                  <a:pt x="18655" y="11291"/>
                </a:lnTo>
                <a:cubicBezTo>
                  <a:pt x="19739" y="11291"/>
                  <a:pt x="20618" y="12170"/>
                  <a:pt x="20618" y="13255"/>
                </a:cubicBezTo>
                <a:cubicBezTo>
                  <a:pt x="20618" y="14339"/>
                  <a:pt x="19739" y="15218"/>
                  <a:pt x="18655" y="15218"/>
                </a:cubicBezTo>
                <a:moveTo>
                  <a:pt x="16691" y="14727"/>
                </a:moveTo>
                <a:cubicBezTo>
                  <a:pt x="16691" y="15802"/>
                  <a:pt x="16399" y="16805"/>
                  <a:pt x="15896" y="17673"/>
                </a:cubicBezTo>
                <a:lnTo>
                  <a:pt x="1777" y="17673"/>
                </a:lnTo>
                <a:cubicBezTo>
                  <a:pt x="1274" y="16805"/>
                  <a:pt x="982" y="15802"/>
                  <a:pt x="982" y="14727"/>
                </a:cubicBezTo>
                <a:lnTo>
                  <a:pt x="982" y="8836"/>
                </a:lnTo>
                <a:lnTo>
                  <a:pt x="16691" y="8836"/>
                </a:lnTo>
                <a:cubicBezTo>
                  <a:pt x="16691" y="8836"/>
                  <a:pt x="16691" y="14727"/>
                  <a:pt x="16691" y="14727"/>
                </a:cubicBezTo>
                <a:close/>
                <a:moveTo>
                  <a:pt x="10800" y="20618"/>
                </a:moveTo>
                <a:lnTo>
                  <a:pt x="6873" y="20618"/>
                </a:lnTo>
                <a:cubicBezTo>
                  <a:pt x="5131" y="20618"/>
                  <a:pt x="3569" y="19857"/>
                  <a:pt x="2491" y="18655"/>
                </a:cubicBezTo>
                <a:lnTo>
                  <a:pt x="15182" y="18655"/>
                </a:lnTo>
                <a:cubicBezTo>
                  <a:pt x="14103" y="19857"/>
                  <a:pt x="12542" y="20618"/>
                  <a:pt x="10800" y="20618"/>
                </a:cubicBezTo>
                <a:moveTo>
                  <a:pt x="18655" y="10309"/>
                </a:moveTo>
                <a:lnTo>
                  <a:pt x="17673" y="10309"/>
                </a:lnTo>
                <a:lnTo>
                  <a:pt x="17673" y="8836"/>
                </a:lnTo>
                <a:cubicBezTo>
                  <a:pt x="17673" y="8295"/>
                  <a:pt x="17233" y="7855"/>
                  <a:pt x="16691" y="7855"/>
                </a:cubicBezTo>
                <a:lnTo>
                  <a:pt x="982" y="7855"/>
                </a:lnTo>
                <a:cubicBezTo>
                  <a:pt x="440" y="7855"/>
                  <a:pt x="0" y="8295"/>
                  <a:pt x="0" y="8836"/>
                </a:cubicBezTo>
                <a:lnTo>
                  <a:pt x="0" y="14727"/>
                </a:lnTo>
                <a:cubicBezTo>
                  <a:pt x="0" y="17232"/>
                  <a:pt x="1344" y="19417"/>
                  <a:pt x="3346" y="20618"/>
                </a:cubicBezTo>
                <a:lnTo>
                  <a:pt x="491" y="20618"/>
                </a:lnTo>
                <a:cubicBezTo>
                  <a:pt x="220" y="20618"/>
                  <a:pt x="0" y="20838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lnTo>
                  <a:pt x="17182" y="21600"/>
                </a:lnTo>
                <a:cubicBezTo>
                  <a:pt x="17453" y="21600"/>
                  <a:pt x="17673" y="21380"/>
                  <a:pt x="17673" y="21109"/>
                </a:cubicBezTo>
                <a:cubicBezTo>
                  <a:pt x="17673" y="20838"/>
                  <a:pt x="17453" y="20618"/>
                  <a:pt x="17182" y="20618"/>
                </a:cubicBezTo>
                <a:lnTo>
                  <a:pt x="14330" y="20618"/>
                </a:lnTo>
                <a:cubicBezTo>
                  <a:pt x="15925" y="19659"/>
                  <a:pt x="17101" y="18074"/>
                  <a:pt x="17511" y="16200"/>
                </a:cubicBezTo>
                <a:lnTo>
                  <a:pt x="18655" y="16200"/>
                </a:lnTo>
                <a:cubicBezTo>
                  <a:pt x="20281" y="16200"/>
                  <a:pt x="21600" y="14882"/>
                  <a:pt x="21600" y="13255"/>
                </a:cubicBezTo>
                <a:cubicBezTo>
                  <a:pt x="21600" y="11628"/>
                  <a:pt x="20281" y="10309"/>
                  <a:pt x="18655" y="10309"/>
                </a:cubicBezTo>
                <a:moveTo>
                  <a:pt x="11782" y="5891"/>
                </a:moveTo>
                <a:cubicBezTo>
                  <a:pt x="12053" y="5891"/>
                  <a:pt x="12273" y="5671"/>
                  <a:pt x="12273" y="5400"/>
                </a:cubicBezTo>
                <a:lnTo>
                  <a:pt x="12273" y="2455"/>
                </a:lnTo>
                <a:cubicBezTo>
                  <a:pt x="12273" y="2183"/>
                  <a:pt x="12053" y="1964"/>
                  <a:pt x="11782" y="1964"/>
                </a:cubicBezTo>
                <a:cubicBezTo>
                  <a:pt x="11511" y="1964"/>
                  <a:pt x="11291" y="2183"/>
                  <a:pt x="11291" y="2455"/>
                </a:cubicBezTo>
                <a:lnTo>
                  <a:pt x="11291" y="5400"/>
                </a:lnTo>
                <a:cubicBezTo>
                  <a:pt x="11291" y="5671"/>
                  <a:pt x="11511" y="5891"/>
                  <a:pt x="11782" y="5891"/>
                </a:cubicBezTo>
                <a:moveTo>
                  <a:pt x="14727" y="6873"/>
                </a:moveTo>
                <a:cubicBezTo>
                  <a:pt x="14998" y="6873"/>
                  <a:pt x="15218" y="6653"/>
                  <a:pt x="15218" y="6382"/>
                </a:cubicBezTo>
                <a:lnTo>
                  <a:pt x="15218" y="1473"/>
                </a:lnTo>
                <a:cubicBezTo>
                  <a:pt x="15218" y="1201"/>
                  <a:pt x="14998" y="982"/>
                  <a:pt x="14727" y="982"/>
                </a:cubicBezTo>
                <a:cubicBezTo>
                  <a:pt x="14456" y="982"/>
                  <a:pt x="14236" y="1201"/>
                  <a:pt x="14236" y="1473"/>
                </a:cubicBezTo>
                <a:lnTo>
                  <a:pt x="14236" y="6382"/>
                </a:lnTo>
                <a:cubicBezTo>
                  <a:pt x="14236" y="6653"/>
                  <a:pt x="14456" y="6873"/>
                  <a:pt x="14727" y="6873"/>
                </a:cubicBezTo>
                <a:moveTo>
                  <a:pt x="8836" y="5891"/>
                </a:moveTo>
                <a:cubicBezTo>
                  <a:pt x="9107" y="5891"/>
                  <a:pt x="9327" y="5671"/>
                  <a:pt x="9327" y="5400"/>
                </a:cubicBezTo>
                <a:lnTo>
                  <a:pt x="9327" y="491"/>
                </a:lnTo>
                <a:cubicBezTo>
                  <a:pt x="9327" y="220"/>
                  <a:pt x="9107" y="0"/>
                  <a:pt x="8836" y="0"/>
                </a:cubicBezTo>
                <a:cubicBezTo>
                  <a:pt x="8566" y="0"/>
                  <a:pt x="8345" y="220"/>
                  <a:pt x="8345" y="491"/>
                </a:cubicBezTo>
                <a:lnTo>
                  <a:pt x="8345" y="5400"/>
                </a:lnTo>
                <a:cubicBezTo>
                  <a:pt x="8345" y="5671"/>
                  <a:pt x="8566" y="5891"/>
                  <a:pt x="8836" y="589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b="1" dirty="0">
              <a:latin typeface="Roboto Bold" charset="0"/>
              <a:ea typeface="Roboto Bold" charset="0"/>
              <a:cs typeface="Roboto Bold" charset="0"/>
            </a:endParaRPr>
          </a:p>
        </p:txBody>
      </p:sp>
      <p:sp>
        <p:nvSpPr>
          <p:cNvPr id="49" name="Shape 2782"/>
          <p:cNvSpPr/>
          <p:nvPr/>
        </p:nvSpPr>
        <p:spPr>
          <a:xfrm>
            <a:off x="4334765" y="1691198"/>
            <a:ext cx="434489" cy="3749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83" h="20545" extrusionOk="0">
                <a:moveTo>
                  <a:pt x="9621" y="9676"/>
                </a:moveTo>
                <a:cubicBezTo>
                  <a:pt x="9621" y="9676"/>
                  <a:pt x="9621" y="9675"/>
                  <a:pt x="9621" y="9675"/>
                </a:cubicBezTo>
                <a:lnTo>
                  <a:pt x="9620" y="9674"/>
                </a:lnTo>
                <a:cubicBezTo>
                  <a:pt x="9620" y="9674"/>
                  <a:pt x="9621" y="9676"/>
                  <a:pt x="9621" y="9676"/>
                </a:cubicBezTo>
                <a:close/>
                <a:moveTo>
                  <a:pt x="19582" y="1266"/>
                </a:moveTo>
                <a:cubicBezTo>
                  <a:pt x="18115" y="-422"/>
                  <a:pt x="15737" y="-422"/>
                  <a:pt x="14270" y="1266"/>
                </a:cubicBezTo>
                <a:lnTo>
                  <a:pt x="14934" y="2030"/>
                </a:lnTo>
                <a:cubicBezTo>
                  <a:pt x="16034" y="765"/>
                  <a:pt x="17818" y="765"/>
                  <a:pt x="18918" y="2030"/>
                </a:cubicBezTo>
                <a:cubicBezTo>
                  <a:pt x="20019" y="3297"/>
                  <a:pt x="20019" y="5351"/>
                  <a:pt x="18918" y="6618"/>
                </a:cubicBezTo>
                <a:lnTo>
                  <a:pt x="8956" y="17881"/>
                </a:lnTo>
                <a:lnTo>
                  <a:pt x="9621" y="18645"/>
                </a:lnTo>
                <a:lnTo>
                  <a:pt x="19582" y="7382"/>
                </a:lnTo>
                <a:cubicBezTo>
                  <a:pt x="21050" y="5693"/>
                  <a:pt x="21050" y="2955"/>
                  <a:pt x="19582" y="1266"/>
                </a:cubicBezTo>
                <a:moveTo>
                  <a:pt x="2315" y="17881"/>
                </a:moveTo>
                <a:cubicBezTo>
                  <a:pt x="481" y="15770"/>
                  <a:pt x="481" y="12551"/>
                  <a:pt x="2315" y="10439"/>
                </a:cubicBezTo>
                <a:cubicBezTo>
                  <a:pt x="2317" y="10437"/>
                  <a:pt x="2320" y="10434"/>
                  <a:pt x="2323" y="10431"/>
                </a:cubicBezTo>
                <a:lnTo>
                  <a:pt x="2323" y="10431"/>
                </a:lnTo>
                <a:lnTo>
                  <a:pt x="9289" y="2413"/>
                </a:lnTo>
                <a:cubicBezTo>
                  <a:pt x="9472" y="2201"/>
                  <a:pt x="9472" y="1859"/>
                  <a:pt x="9289" y="1648"/>
                </a:cubicBezTo>
                <a:cubicBezTo>
                  <a:pt x="9105" y="1437"/>
                  <a:pt x="8808" y="1437"/>
                  <a:pt x="8624" y="1648"/>
                </a:cubicBezTo>
                <a:lnTo>
                  <a:pt x="1651" y="9675"/>
                </a:lnTo>
                <a:cubicBezTo>
                  <a:pt x="-550" y="12208"/>
                  <a:pt x="-550" y="16112"/>
                  <a:pt x="1651" y="18645"/>
                </a:cubicBezTo>
                <a:cubicBezTo>
                  <a:pt x="3852" y="21178"/>
                  <a:pt x="7420" y="21178"/>
                  <a:pt x="9621" y="18645"/>
                </a:cubicBezTo>
                <a:lnTo>
                  <a:pt x="8948" y="17889"/>
                </a:lnTo>
                <a:cubicBezTo>
                  <a:pt x="7114" y="19991"/>
                  <a:pt x="4147" y="19989"/>
                  <a:pt x="2315" y="17881"/>
                </a:cubicBezTo>
                <a:moveTo>
                  <a:pt x="6300" y="13497"/>
                </a:moveTo>
                <a:cubicBezTo>
                  <a:pt x="7033" y="14341"/>
                  <a:pt x="8223" y="14341"/>
                  <a:pt x="8956" y="13497"/>
                </a:cubicBezTo>
                <a:lnTo>
                  <a:pt x="13937" y="7764"/>
                </a:lnTo>
                <a:cubicBezTo>
                  <a:pt x="14121" y="7553"/>
                  <a:pt x="14121" y="7211"/>
                  <a:pt x="13937" y="7000"/>
                </a:cubicBezTo>
                <a:cubicBezTo>
                  <a:pt x="13754" y="6789"/>
                  <a:pt x="13457" y="6789"/>
                  <a:pt x="13273" y="7000"/>
                </a:cubicBezTo>
                <a:lnTo>
                  <a:pt x="8292" y="12732"/>
                </a:lnTo>
                <a:cubicBezTo>
                  <a:pt x="7926" y="13155"/>
                  <a:pt x="7331" y="13155"/>
                  <a:pt x="6964" y="12732"/>
                </a:cubicBezTo>
                <a:cubicBezTo>
                  <a:pt x="6597" y="12310"/>
                  <a:pt x="6597" y="11626"/>
                  <a:pt x="6964" y="11204"/>
                </a:cubicBezTo>
                <a:lnTo>
                  <a:pt x="8292" y="9675"/>
                </a:lnTo>
                <a:lnTo>
                  <a:pt x="14934" y="2030"/>
                </a:lnTo>
                <a:lnTo>
                  <a:pt x="14270" y="1266"/>
                </a:lnTo>
                <a:lnTo>
                  <a:pt x="6300" y="10439"/>
                </a:lnTo>
                <a:cubicBezTo>
                  <a:pt x="5566" y="11284"/>
                  <a:pt x="5566" y="12653"/>
                  <a:pt x="6300" y="1349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b="1" dirty="0">
              <a:latin typeface="Roboto Bold" charset="0"/>
              <a:ea typeface="Roboto Bold" charset="0"/>
              <a:cs typeface="Roboto Bold" charset="0"/>
            </a:endParaRPr>
          </a:p>
        </p:txBody>
      </p:sp>
      <p:sp>
        <p:nvSpPr>
          <p:cNvPr id="50" name="Shape 2783"/>
          <p:cNvSpPr/>
          <p:nvPr/>
        </p:nvSpPr>
        <p:spPr>
          <a:xfrm>
            <a:off x="9003006" y="5693788"/>
            <a:ext cx="434070" cy="3748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b="1" dirty="0">
              <a:latin typeface="Roboto Bold" charset="0"/>
              <a:ea typeface="Roboto Bold" charset="0"/>
              <a:cs typeface="Roboto Bold" charset="0"/>
            </a:endParaRPr>
          </a:p>
        </p:txBody>
      </p:sp>
      <p:sp>
        <p:nvSpPr>
          <p:cNvPr id="51" name="Shape 2787"/>
          <p:cNvSpPr/>
          <p:nvPr/>
        </p:nvSpPr>
        <p:spPr>
          <a:xfrm>
            <a:off x="7447115" y="1661636"/>
            <a:ext cx="433801" cy="4340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b="1" dirty="0">
              <a:latin typeface="Roboto Bold" charset="0"/>
              <a:ea typeface="Roboto Bold" charset="0"/>
              <a:cs typeface="Roboto Bold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972218" y="4558753"/>
            <a:ext cx="2292018" cy="6659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900"/>
              </a:lnSpc>
            </a:pPr>
            <a:r>
              <a:rPr lang="en-US" sz="1500" dirty="0">
                <a:latin typeface="Arima Madurai Light" pitchFamily="2" charset="77"/>
                <a:ea typeface="Lato Light" charset="0"/>
                <a:cs typeface="Arima Madurai Light" pitchFamily="2" charset="77"/>
              </a:rPr>
              <a:t>Due to the fact that mobile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477589" y="4063766"/>
            <a:ext cx="1254500" cy="4773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000" b="1" dirty="0">
                <a:solidFill>
                  <a:schemeClr val="tx2"/>
                </a:solidFill>
                <a:latin typeface="Arima Madurai Semi" pitchFamily="2" charset="77"/>
                <a:ea typeface="Roboto" charset="0"/>
                <a:cs typeface="Arima Madurai Semi" pitchFamily="2" charset="77"/>
              </a:rPr>
              <a:t>Step 03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6584660" y="2940866"/>
            <a:ext cx="2292018" cy="6659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900"/>
              </a:lnSpc>
            </a:pPr>
            <a:r>
              <a:rPr lang="en-US" sz="1500" dirty="0">
                <a:latin typeface="Arima Madurai Light" pitchFamily="2" charset="77"/>
                <a:ea typeface="Lato Light" charset="0"/>
                <a:cs typeface="Arima Madurai Light" pitchFamily="2" charset="77"/>
              </a:rPr>
              <a:t>Due to the fact that mobile</a:t>
            </a:r>
          </a:p>
        </p:txBody>
      </p:sp>
      <p:sp>
        <p:nvSpPr>
          <p:cNvPr id="55" name="Rectangle 54"/>
          <p:cNvSpPr/>
          <p:nvPr/>
        </p:nvSpPr>
        <p:spPr>
          <a:xfrm>
            <a:off x="7077143" y="2445880"/>
            <a:ext cx="1280281" cy="4773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000" b="1" dirty="0">
                <a:solidFill>
                  <a:schemeClr val="tx2"/>
                </a:solidFill>
                <a:latin typeface="Arima Madurai Semi" pitchFamily="2" charset="77"/>
                <a:ea typeface="Roboto" charset="0"/>
                <a:cs typeface="Arima Madurai Semi" pitchFamily="2" charset="77"/>
              </a:rPr>
              <a:t>Step 04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3408294" y="2940866"/>
            <a:ext cx="2292018" cy="6659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900"/>
              </a:lnSpc>
            </a:pPr>
            <a:r>
              <a:rPr lang="en-US" sz="1500" dirty="0">
                <a:latin typeface="Arima Madurai Light" pitchFamily="2" charset="77"/>
                <a:ea typeface="Lato Light" charset="0"/>
                <a:cs typeface="Arima Madurai Light" pitchFamily="2" charset="77"/>
              </a:rPr>
              <a:t>Due to the fact that mobile</a:t>
            </a:r>
          </a:p>
        </p:txBody>
      </p:sp>
      <p:sp>
        <p:nvSpPr>
          <p:cNvPr id="59" name="Rectangle 58"/>
          <p:cNvSpPr/>
          <p:nvPr/>
        </p:nvSpPr>
        <p:spPr>
          <a:xfrm>
            <a:off x="3914587" y="2445880"/>
            <a:ext cx="1252657" cy="4773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000" b="1" dirty="0">
                <a:solidFill>
                  <a:schemeClr val="tx2"/>
                </a:solidFill>
                <a:latin typeface="Arima Madurai Semi" pitchFamily="2" charset="77"/>
                <a:ea typeface="Roboto" charset="0"/>
                <a:cs typeface="Arima Madurai Semi" pitchFamily="2" charset="77"/>
              </a:rPr>
              <a:t>Step 02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8089420" y="4558753"/>
            <a:ext cx="2292018" cy="6659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900"/>
              </a:lnSpc>
            </a:pPr>
            <a:r>
              <a:rPr lang="en-US" sz="1500" dirty="0">
                <a:latin typeface="Arima Madurai Light" pitchFamily="2" charset="77"/>
                <a:ea typeface="Lato Light" charset="0"/>
                <a:cs typeface="Arima Madurai Light" pitchFamily="2" charset="77"/>
              </a:rPr>
              <a:t>Due to the fact that mobile</a:t>
            </a:r>
          </a:p>
        </p:txBody>
      </p:sp>
      <p:sp>
        <p:nvSpPr>
          <p:cNvPr id="61" name="Rectangle 60"/>
          <p:cNvSpPr/>
          <p:nvPr/>
        </p:nvSpPr>
        <p:spPr>
          <a:xfrm>
            <a:off x="8593871" y="4063766"/>
            <a:ext cx="1256340" cy="4773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000" b="1" dirty="0">
                <a:solidFill>
                  <a:schemeClr val="tx2"/>
                </a:solidFill>
                <a:latin typeface="Arima Madurai Semi" pitchFamily="2" charset="77"/>
                <a:ea typeface="Roboto" charset="0"/>
                <a:cs typeface="Arima Madurai Semi" pitchFamily="2" charset="77"/>
              </a:rPr>
              <a:t>Step 05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808958" y="4558753"/>
            <a:ext cx="2292018" cy="6659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900"/>
              </a:lnSpc>
            </a:pPr>
            <a:r>
              <a:rPr lang="en-US" sz="1500" dirty="0">
                <a:latin typeface="Arima Madurai Light" pitchFamily="2" charset="77"/>
                <a:ea typeface="Lato Light" charset="0"/>
                <a:cs typeface="Arima Madurai Light" pitchFamily="2" charset="77"/>
              </a:rPr>
              <a:t>Due to the fact that mobile</a:t>
            </a:r>
          </a:p>
        </p:txBody>
      </p:sp>
      <p:sp>
        <p:nvSpPr>
          <p:cNvPr id="63" name="Rectangle 62"/>
          <p:cNvSpPr/>
          <p:nvPr/>
        </p:nvSpPr>
        <p:spPr>
          <a:xfrm>
            <a:off x="2327221" y="4063766"/>
            <a:ext cx="1228716" cy="4773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000" b="1" dirty="0">
                <a:solidFill>
                  <a:schemeClr val="tx2"/>
                </a:solidFill>
                <a:latin typeface="Arima Madurai Semi" pitchFamily="2" charset="77"/>
                <a:ea typeface="Roboto" charset="0"/>
                <a:cs typeface="Arima Madurai Semi" pitchFamily="2" charset="77"/>
              </a:rPr>
              <a:t>Step 01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D36F0B4-8937-FF49-90F3-EECC057A65FD}"/>
              </a:ext>
            </a:extLst>
          </p:cNvPr>
          <p:cNvSpPr>
            <a:spLocks/>
          </p:cNvSpPr>
          <p:nvPr/>
        </p:nvSpPr>
        <p:spPr bwMode="auto">
          <a:xfrm>
            <a:off x="4656503" y="562096"/>
            <a:ext cx="287899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3600" b="1" dirty="0">
                <a:solidFill>
                  <a:schemeClr val="accent1">
                    <a:lumMod val="50000"/>
                  </a:schemeClr>
                </a:solidFill>
                <a:latin typeface="Arima Madurai" pitchFamily="2" charset="77"/>
                <a:ea typeface="Roboto" charset="0"/>
                <a:cs typeface="Arima Madurai" pitchFamily="2" charset="77"/>
                <a:sym typeface="Bebas Neue" charset="0"/>
              </a:rPr>
              <a:t>THE PROCESS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241D125-BB42-EE45-9C5C-9B74B6F07C24}"/>
              </a:ext>
            </a:extLst>
          </p:cNvPr>
          <p:cNvGrpSpPr/>
          <p:nvPr/>
        </p:nvGrpSpPr>
        <p:grpSpPr>
          <a:xfrm>
            <a:off x="68254" y="44891"/>
            <a:ext cx="12076128" cy="6768219"/>
            <a:chOff x="68254" y="44891"/>
            <a:chExt cx="12076128" cy="6768219"/>
          </a:xfrm>
        </p:grpSpPr>
        <p:grpSp>
          <p:nvGrpSpPr>
            <p:cNvPr id="30" name="Group 1">
              <a:extLst>
                <a:ext uri="{FF2B5EF4-FFF2-40B4-BE49-F238E27FC236}">
                  <a16:creationId xmlns:a16="http://schemas.microsoft.com/office/drawing/2014/main" id="{EE42DD88-5009-A14D-B5D3-BCD275D91E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5714" y="44891"/>
              <a:ext cx="12058668" cy="117460"/>
              <a:chOff x="512708" y="5186030"/>
              <a:chExt cx="11054879" cy="107534"/>
            </a:xfrm>
          </p:grpSpPr>
          <p:sp>
            <p:nvSpPr>
              <p:cNvPr id="206" name="Freeform 169">
                <a:extLst>
                  <a:ext uri="{FF2B5EF4-FFF2-40B4-BE49-F238E27FC236}">
                    <a16:creationId xmlns:a16="http://schemas.microsoft.com/office/drawing/2014/main" id="{B07D23A5-21E8-194B-B33B-C72F5C192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08" y="5187951"/>
                <a:ext cx="74889" cy="103694"/>
              </a:xfrm>
              <a:custGeom>
                <a:avLst/>
                <a:gdLst>
                  <a:gd name="T0" fmla="*/ 43900 w 174"/>
                  <a:gd name="T1" fmla="*/ 21001 h 237"/>
                  <a:gd name="T2" fmla="*/ 43900 w 174"/>
                  <a:gd name="T3" fmla="*/ 21001 h 237"/>
                  <a:gd name="T4" fmla="*/ 24102 w 174"/>
                  <a:gd name="T5" fmla="*/ 31064 h 237"/>
                  <a:gd name="T6" fmla="*/ 24102 w 174"/>
                  <a:gd name="T7" fmla="*/ 31064 h 237"/>
                  <a:gd name="T8" fmla="*/ 20229 w 174"/>
                  <a:gd name="T9" fmla="*/ 47690 h 237"/>
                  <a:gd name="T10" fmla="*/ 20229 w 174"/>
                  <a:gd name="T11" fmla="*/ 47690 h 237"/>
                  <a:gd name="T12" fmla="*/ 25393 w 174"/>
                  <a:gd name="T13" fmla="*/ 73067 h 237"/>
                  <a:gd name="T14" fmla="*/ 25393 w 174"/>
                  <a:gd name="T15" fmla="*/ 73067 h 237"/>
                  <a:gd name="T16" fmla="*/ 45622 w 174"/>
                  <a:gd name="T17" fmla="*/ 73942 h 237"/>
                  <a:gd name="T18" fmla="*/ 45622 w 174"/>
                  <a:gd name="T19" fmla="*/ 73942 h 237"/>
                  <a:gd name="T20" fmla="*/ 49496 w 174"/>
                  <a:gd name="T21" fmla="*/ 66942 h 237"/>
                  <a:gd name="T22" fmla="*/ 49496 w 174"/>
                  <a:gd name="T23" fmla="*/ 66942 h 237"/>
                  <a:gd name="T24" fmla="*/ 43900 w 174"/>
                  <a:gd name="T25" fmla="*/ 21001 h 237"/>
                  <a:gd name="T26" fmla="*/ 67142 w 174"/>
                  <a:gd name="T27" fmla="*/ 58629 h 237"/>
                  <a:gd name="T28" fmla="*/ 67142 w 174"/>
                  <a:gd name="T29" fmla="*/ 58629 h 237"/>
                  <a:gd name="T30" fmla="*/ 24533 w 174"/>
                  <a:gd name="T31" fmla="*/ 87068 h 237"/>
                  <a:gd name="T32" fmla="*/ 24533 w 174"/>
                  <a:gd name="T33" fmla="*/ 87068 h 237"/>
                  <a:gd name="T34" fmla="*/ 6456 w 174"/>
                  <a:gd name="T35" fmla="*/ 63004 h 237"/>
                  <a:gd name="T36" fmla="*/ 6456 w 174"/>
                  <a:gd name="T37" fmla="*/ 63004 h 237"/>
                  <a:gd name="T38" fmla="*/ 7747 w 174"/>
                  <a:gd name="T39" fmla="*/ 54253 h 237"/>
                  <a:gd name="T40" fmla="*/ 7747 w 174"/>
                  <a:gd name="T41" fmla="*/ 54253 h 237"/>
                  <a:gd name="T42" fmla="*/ 2152 w 174"/>
                  <a:gd name="T43" fmla="*/ 44628 h 237"/>
                  <a:gd name="T44" fmla="*/ 2152 w 174"/>
                  <a:gd name="T45" fmla="*/ 44628 h 237"/>
                  <a:gd name="T46" fmla="*/ 51217 w 174"/>
                  <a:gd name="T47" fmla="*/ 7000 h 237"/>
                  <a:gd name="T48" fmla="*/ 51217 w 174"/>
                  <a:gd name="T49" fmla="*/ 7000 h 237"/>
                  <a:gd name="T50" fmla="*/ 67142 w 174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2" y="46"/>
                      <a:pt x="68" y="57"/>
                      <a:pt x="56" y="71"/>
                    </a:cubicBezTo>
                    <a:cubicBezTo>
                      <a:pt x="59" y="84"/>
                      <a:pt x="54" y="94"/>
                      <a:pt x="47" y="109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9" y="174"/>
                      <a:pt x="96" y="178"/>
                      <a:pt x="106" y="169"/>
                    </a:cubicBezTo>
                    <a:cubicBezTo>
                      <a:pt x="110" y="166"/>
                      <a:pt x="113" y="157"/>
                      <a:pt x="115" y="153"/>
                    </a:cubicBezTo>
                    <a:cubicBezTo>
                      <a:pt x="130" y="124"/>
                      <a:pt x="156" y="53"/>
                      <a:pt x="102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6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0"/>
                      <a:pt x="18" y="124"/>
                    </a:cubicBezTo>
                    <a:cubicBezTo>
                      <a:pt x="8" y="123"/>
                      <a:pt x="0" y="112"/>
                      <a:pt x="5" y="102"/>
                    </a:cubicBezTo>
                    <a:cubicBezTo>
                      <a:pt x="25" y="58"/>
                      <a:pt x="61" y="0"/>
                      <a:pt x="119" y="16"/>
                    </a:cubicBezTo>
                    <a:cubicBezTo>
                      <a:pt x="170" y="31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7" name="Freeform 170">
                <a:extLst>
                  <a:ext uri="{FF2B5EF4-FFF2-40B4-BE49-F238E27FC236}">
                    <a16:creationId xmlns:a16="http://schemas.microsoft.com/office/drawing/2014/main" id="{EFD10C6F-1359-F743-8952-83AFB8897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472" y="5193296"/>
                <a:ext cx="88765" cy="84283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8" name="Freeform 171">
                <a:extLst>
                  <a:ext uri="{FF2B5EF4-FFF2-40B4-BE49-F238E27FC236}">
                    <a16:creationId xmlns:a16="http://schemas.microsoft.com/office/drawing/2014/main" id="{8DBBD8D8-06CD-6448-B87C-9D87C2CDB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28" y="5187951"/>
                <a:ext cx="76810" cy="101773"/>
              </a:xfrm>
              <a:custGeom>
                <a:avLst/>
                <a:gdLst>
                  <a:gd name="T0" fmla="*/ 45208 w 175"/>
                  <a:gd name="T1" fmla="*/ 20355 h 235"/>
                  <a:gd name="T2" fmla="*/ 45208 w 175"/>
                  <a:gd name="T3" fmla="*/ 20355 h 235"/>
                  <a:gd name="T4" fmla="*/ 25018 w 175"/>
                  <a:gd name="T5" fmla="*/ 30748 h 235"/>
                  <a:gd name="T6" fmla="*/ 25018 w 175"/>
                  <a:gd name="T7" fmla="*/ 30748 h 235"/>
                  <a:gd name="T8" fmla="*/ 21068 w 175"/>
                  <a:gd name="T9" fmla="*/ 46772 h 235"/>
                  <a:gd name="T10" fmla="*/ 21068 w 175"/>
                  <a:gd name="T11" fmla="*/ 46772 h 235"/>
                  <a:gd name="T12" fmla="*/ 26335 w 175"/>
                  <a:gd name="T13" fmla="*/ 71891 h 235"/>
                  <a:gd name="T14" fmla="*/ 26335 w 175"/>
                  <a:gd name="T15" fmla="*/ 71891 h 235"/>
                  <a:gd name="T16" fmla="*/ 46964 w 175"/>
                  <a:gd name="T17" fmla="*/ 72757 h 235"/>
                  <a:gd name="T18" fmla="*/ 46964 w 175"/>
                  <a:gd name="T19" fmla="*/ 72757 h 235"/>
                  <a:gd name="T20" fmla="*/ 50914 w 175"/>
                  <a:gd name="T21" fmla="*/ 65828 h 235"/>
                  <a:gd name="T22" fmla="*/ 50914 w 175"/>
                  <a:gd name="T23" fmla="*/ 65828 h 235"/>
                  <a:gd name="T24" fmla="*/ 45208 w 175"/>
                  <a:gd name="T25" fmla="*/ 20355 h 235"/>
                  <a:gd name="T26" fmla="*/ 68910 w 175"/>
                  <a:gd name="T27" fmla="*/ 58032 h 235"/>
                  <a:gd name="T28" fmla="*/ 68910 w 175"/>
                  <a:gd name="T29" fmla="*/ 58032 h 235"/>
                  <a:gd name="T30" fmla="*/ 25457 w 175"/>
                  <a:gd name="T31" fmla="*/ 85749 h 235"/>
                  <a:gd name="T32" fmla="*/ 25457 w 175"/>
                  <a:gd name="T33" fmla="*/ 85749 h 235"/>
                  <a:gd name="T34" fmla="*/ 7023 w 175"/>
                  <a:gd name="T35" fmla="*/ 61930 h 235"/>
                  <a:gd name="T36" fmla="*/ 7023 w 175"/>
                  <a:gd name="T37" fmla="*/ 61930 h 235"/>
                  <a:gd name="T38" fmla="*/ 8339 w 175"/>
                  <a:gd name="T39" fmla="*/ 53268 h 235"/>
                  <a:gd name="T40" fmla="*/ 8339 w 175"/>
                  <a:gd name="T41" fmla="*/ 53268 h 235"/>
                  <a:gd name="T42" fmla="*/ 2633 w 175"/>
                  <a:gd name="T43" fmla="*/ 43308 h 235"/>
                  <a:gd name="T44" fmla="*/ 2633 w 175"/>
                  <a:gd name="T45" fmla="*/ 43308 h 235"/>
                  <a:gd name="T46" fmla="*/ 52670 w 175"/>
                  <a:gd name="T47" fmla="*/ 6929 h 235"/>
                  <a:gd name="T48" fmla="*/ 52670 w 175"/>
                  <a:gd name="T49" fmla="*/ 6929 h 235"/>
                  <a:gd name="T50" fmla="*/ 68910 w 175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9" name="Freeform 172">
                <a:extLst>
                  <a:ext uri="{FF2B5EF4-FFF2-40B4-BE49-F238E27FC236}">
                    <a16:creationId xmlns:a16="http://schemas.microsoft.com/office/drawing/2014/main" id="{B638349C-8868-C44A-ABBA-C102D14D8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955" y="5203468"/>
                <a:ext cx="75669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3 w 177"/>
                  <a:gd name="T13" fmla="*/ 78 h 150"/>
                  <a:gd name="T14" fmla="*/ 23 w 177"/>
                  <a:gd name="T15" fmla="*/ 78 h 150"/>
                  <a:gd name="T16" fmla="*/ 48 w 177"/>
                  <a:gd name="T17" fmla="*/ 118 h 150"/>
                  <a:gd name="T18" fmla="*/ 48 w 177"/>
                  <a:gd name="T19" fmla="*/ 118 h 150"/>
                  <a:gd name="T20" fmla="*/ 63 w 177"/>
                  <a:gd name="T21" fmla="*/ 120 h 150"/>
                  <a:gd name="T22" fmla="*/ 63 w 177"/>
                  <a:gd name="T23" fmla="*/ 120 h 150"/>
                  <a:gd name="T24" fmla="*/ 129 w 177"/>
                  <a:gd name="T25" fmla="*/ 62 h 150"/>
                  <a:gd name="T26" fmla="*/ 98 w 177"/>
                  <a:gd name="T27" fmla="*/ 146 h 150"/>
                  <a:gd name="T28" fmla="*/ 98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8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6"/>
                      <a:pt x="106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88"/>
                      <a:pt x="36" y="113"/>
                      <a:pt x="48" y="118"/>
                    </a:cubicBezTo>
                    <a:lnTo>
                      <a:pt x="48" y="118"/>
                    </a:lnTo>
                    <a:cubicBezTo>
                      <a:pt x="50" y="120"/>
                      <a:pt x="58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4" y="111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9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70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2" y="24"/>
                    </a:cubicBezTo>
                    <a:lnTo>
                      <a:pt x="32" y="24"/>
                    </a:lnTo>
                    <a:cubicBezTo>
                      <a:pt x="28" y="16"/>
                      <a:pt x="31" y="4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8"/>
                      <a:pt x="161" y="63"/>
                    </a:cubicBezTo>
                    <a:lnTo>
                      <a:pt x="161" y="63"/>
                    </a:lnTo>
                    <a:cubicBezTo>
                      <a:pt x="176" y="113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0" name="Freeform 173">
                <a:extLst>
                  <a:ext uri="{FF2B5EF4-FFF2-40B4-BE49-F238E27FC236}">
                    <a16:creationId xmlns:a16="http://schemas.microsoft.com/office/drawing/2014/main" id="{B905B276-0D5F-5845-97EB-00A6F4521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787" y="5193296"/>
                <a:ext cx="81489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1" name="Freeform 174">
                <a:extLst>
                  <a:ext uri="{FF2B5EF4-FFF2-40B4-BE49-F238E27FC236}">
                    <a16:creationId xmlns:a16="http://schemas.microsoft.com/office/drawing/2014/main" id="{C004BF0C-ED7E-A340-AE9E-A1AD95D0F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311" y="5203468"/>
                <a:ext cx="7857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2" name="Freeform 175">
                <a:extLst>
                  <a:ext uri="{FF2B5EF4-FFF2-40B4-BE49-F238E27FC236}">
                    <a16:creationId xmlns:a16="http://schemas.microsoft.com/office/drawing/2014/main" id="{E9428CD6-5829-2A49-AC44-3C7F857FF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189" y="5187951"/>
                <a:ext cx="74890" cy="103694"/>
              </a:xfrm>
              <a:custGeom>
                <a:avLst/>
                <a:gdLst>
                  <a:gd name="T0" fmla="*/ 43722 w 173"/>
                  <a:gd name="T1" fmla="*/ 21349 h 238"/>
                  <a:gd name="T2" fmla="*/ 43722 w 173"/>
                  <a:gd name="T3" fmla="*/ 21349 h 238"/>
                  <a:gd name="T4" fmla="*/ 24242 w 173"/>
                  <a:gd name="T5" fmla="*/ 31805 h 238"/>
                  <a:gd name="T6" fmla="*/ 24242 w 173"/>
                  <a:gd name="T7" fmla="*/ 31805 h 238"/>
                  <a:gd name="T8" fmla="*/ 19913 w 173"/>
                  <a:gd name="T9" fmla="*/ 47490 h 238"/>
                  <a:gd name="T10" fmla="*/ 19913 w 173"/>
                  <a:gd name="T11" fmla="*/ 47490 h 238"/>
                  <a:gd name="T12" fmla="*/ 25108 w 173"/>
                  <a:gd name="T13" fmla="*/ 73631 h 238"/>
                  <a:gd name="T14" fmla="*/ 25108 w 173"/>
                  <a:gd name="T15" fmla="*/ 73631 h 238"/>
                  <a:gd name="T16" fmla="*/ 45886 w 173"/>
                  <a:gd name="T17" fmla="*/ 74067 h 238"/>
                  <a:gd name="T18" fmla="*/ 45886 w 173"/>
                  <a:gd name="T19" fmla="*/ 74067 h 238"/>
                  <a:gd name="T20" fmla="*/ 50215 w 173"/>
                  <a:gd name="T21" fmla="*/ 66660 h 238"/>
                  <a:gd name="T22" fmla="*/ 50215 w 173"/>
                  <a:gd name="T23" fmla="*/ 66660 h 238"/>
                  <a:gd name="T24" fmla="*/ 43722 w 173"/>
                  <a:gd name="T25" fmla="*/ 21349 h 238"/>
                  <a:gd name="T26" fmla="*/ 67531 w 173"/>
                  <a:gd name="T27" fmla="*/ 59254 h 238"/>
                  <a:gd name="T28" fmla="*/ 67531 w 173"/>
                  <a:gd name="T29" fmla="*/ 59254 h 238"/>
                  <a:gd name="T30" fmla="*/ 24242 w 173"/>
                  <a:gd name="T31" fmla="*/ 87138 h 238"/>
                  <a:gd name="T32" fmla="*/ 24242 w 173"/>
                  <a:gd name="T33" fmla="*/ 87138 h 238"/>
                  <a:gd name="T34" fmla="*/ 6060 w 173"/>
                  <a:gd name="T35" fmla="*/ 62739 h 238"/>
                  <a:gd name="T36" fmla="*/ 6060 w 173"/>
                  <a:gd name="T37" fmla="*/ 62739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2164 w 173"/>
                  <a:gd name="T43" fmla="*/ 44876 h 238"/>
                  <a:gd name="T44" fmla="*/ 2164 w 173"/>
                  <a:gd name="T45" fmla="*/ 44876 h 238"/>
                  <a:gd name="T46" fmla="*/ 51947 w 173"/>
                  <a:gd name="T47" fmla="*/ 7407 h 238"/>
                  <a:gd name="T48" fmla="*/ 51947 w 173"/>
                  <a:gd name="T49" fmla="*/ 7407 h 238"/>
                  <a:gd name="T50" fmla="*/ 67531 w 173"/>
                  <a:gd name="T51" fmla="*/ 59254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3" name="Freeform 176">
                <a:extLst>
                  <a:ext uri="{FF2B5EF4-FFF2-40B4-BE49-F238E27FC236}">
                    <a16:creationId xmlns:a16="http://schemas.microsoft.com/office/drawing/2014/main" id="{C9BC7953-DAF1-AC43-AE89-FC9A325DB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411" y="5193296"/>
                <a:ext cx="88765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4" name="Freeform 177">
                <a:extLst>
                  <a:ext uri="{FF2B5EF4-FFF2-40B4-BE49-F238E27FC236}">
                    <a16:creationId xmlns:a16="http://schemas.microsoft.com/office/drawing/2014/main" id="{4E7D8D4E-24F1-C540-94BF-AD03EFA24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730" y="5187951"/>
                <a:ext cx="74890" cy="103694"/>
              </a:xfrm>
              <a:custGeom>
                <a:avLst/>
                <a:gdLst>
                  <a:gd name="T0" fmla="*/ 43722 w 173"/>
                  <a:gd name="T1" fmla="*/ 21530 h 236"/>
                  <a:gd name="T2" fmla="*/ 43722 w 173"/>
                  <a:gd name="T3" fmla="*/ 21530 h 236"/>
                  <a:gd name="T4" fmla="*/ 24242 w 173"/>
                  <a:gd name="T5" fmla="*/ 31635 h 236"/>
                  <a:gd name="T6" fmla="*/ 24242 w 173"/>
                  <a:gd name="T7" fmla="*/ 31635 h 236"/>
                  <a:gd name="T8" fmla="*/ 20346 w 173"/>
                  <a:gd name="T9" fmla="*/ 47893 h 236"/>
                  <a:gd name="T10" fmla="*/ 20346 w 173"/>
                  <a:gd name="T11" fmla="*/ 47893 h 236"/>
                  <a:gd name="T12" fmla="*/ 25108 w 173"/>
                  <a:gd name="T13" fmla="*/ 73377 h 236"/>
                  <a:gd name="T14" fmla="*/ 25108 w 173"/>
                  <a:gd name="T15" fmla="*/ 73377 h 236"/>
                  <a:gd name="T16" fmla="*/ 45886 w 173"/>
                  <a:gd name="T17" fmla="*/ 74255 h 236"/>
                  <a:gd name="T18" fmla="*/ 45886 w 173"/>
                  <a:gd name="T19" fmla="*/ 74255 h 236"/>
                  <a:gd name="T20" fmla="*/ 49782 w 173"/>
                  <a:gd name="T21" fmla="*/ 66786 h 236"/>
                  <a:gd name="T22" fmla="*/ 49782 w 173"/>
                  <a:gd name="T23" fmla="*/ 66786 h 236"/>
                  <a:gd name="T24" fmla="*/ 43722 w 173"/>
                  <a:gd name="T25" fmla="*/ 21530 h 236"/>
                  <a:gd name="T26" fmla="*/ 67531 w 173"/>
                  <a:gd name="T27" fmla="*/ 58877 h 236"/>
                  <a:gd name="T28" fmla="*/ 67531 w 173"/>
                  <a:gd name="T29" fmla="*/ 58877 h 236"/>
                  <a:gd name="T30" fmla="*/ 24242 w 173"/>
                  <a:gd name="T31" fmla="*/ 87876 h 236"/>
                  <a:gd name="T32" fmla="*/ 24242 w 173"/>
                  <a:gd name="T33" fmla="*/ 87876 h 236"/>
                  <a:gd name="T34" fmla="*/ 6926 w 173"/>
                  <a:gd name="T35" fmla="*/ 62832 h 236"/>
                  <a:gd name="T36" fmla="*/ 6926 w 173"/>
                  <a:gd name="T37" fmla="*/ 62832 h 236"/>
                  <a:gd name="T38" fmla="*/ 7359 w 173"/>
                  <a:gd name="T39" fmla="*/ 54044 h 236"/>
                  <a:gd name="T40" fmla="*/ 7359 w 173"/>
                  <a:gd name="T41" fmla="*/ 54044 h 236"/>
                  <a:gd name="T42" fmla="*/ 1732 w 173"/>
                  <a:gd name="T43" fmla="*/ 44378 h 236"/>
                  <a:gd name="T44" fmla="*/ 1732 w 173"/>
                  <a:gd name="T45" fmla="*/ 44378 h 236"/>
                  <a:gd name="T46" fmla="*/ 51081 w 173"/>
                  <a:gd name="T47" fmla="*/ 7469 h 236"/>
                  <a:gd name="T48" fmla="*/ 51081 w 173"/>
                  <a:gd name="T49" fmla="*/ 7469 h 236"/>
                  <a:gd name="T50" fmla="*/ 67531 w 173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5" name="Freeform 178">
                <a:extLst>
                  <a:ext uri="{FF2B5EF4-FFF2-40B4-BE49-F238E27FC236}">
                    <a16:creationId xmlns:a16="http://schemas.microsoft.com/office/drawing/2014/main" id="{3B0416D9-0058-924D-8A1B-5428CFCB8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895" y="5204922"/>
                <a:ext cx="7857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6" name="Freeform 179">
                <a:extLst>
                  <a:ext uri="{FF2B5EF4-FFF2-40B4-BE49-F238E27FC236}">
                    <a16:creationId xmlns:a16="http://schemas.microsoft.com/office/drawing/2014/main" id="{B90D928D-0F5E-664B-B6FD-BAD61D3F1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182" y="5193296"/>
                <a:ext cx="80034" cy="8283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7" name="Freeform 180">
                <a:extLst>
                  <a:ext uri="{FF2B5EF4-FFF2-40B4-BE49-F238E27FC236}">
                    <a16:creationId xmlns:a16="http://schemas.microsoft.com/office/drawing/2014/main" id="{A994A776-04F9-FA40-960C-3D37B04CD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250" y="5203468"/>
                <a:ext cx="80034" cy="65393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8" name="Freeform 181">
                <a:extLst>
                  <a:ext uri="{FF2B5EF4-FFF2-40B4-BE49-F238E27FC236}">
                    <a16:creationId xmlns:a16="http://schemas.microsoft.com/office/drawing/2014/main" id="{59F77756-C18D-A445-95F5-36A0528AE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670" y="5186030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8003 w 174"/>
                  <a:gd name="T27" fmla="*/ 58877 h 236"/>
                  <a:gd name="T28" fmla="*/ 68003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6591 h 236"/>
                  <a:gd name="T48" fmla="*/ 51648 w 174"/>
                  <a:gd name="T49" fmla="*/ 6591 h 236"/>
                  <a:gd name="T50" fmla="*/ 68003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9" name="Freeform 182">
                <a:extLst>
                  <a:ext uri="{FF2B5EF4-FFF2-40B4-BE49-F238E27FC236}">
                    <a16:creationId xmlns:a16="http://schemas.microsoft.com/office/drawing/2014/main" id="{2D081B7D-C4CF-7E4A-90EE-17B4A91E9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261" y="5191843"/>
                <a:ext cx="88765" cy="85737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0" name="Freeform 183">
                <a:extLst>
                  <a:ext uri="{FF2B5EF4-FFF2-40B4-BE49-F238E27FC236}">
                    <a16:creationId xmlns:a16="http://schemas.microsoft.com/office/drawing/2014/main" id="{C76F3DF1-3B0D-B44F-9830-5762D2608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211" y="5186030"/>
                <a:ext cx="74889" cy="103694"/>
              </a:xfrm>
              <a:custGeom>
                <a:avLst/>
                <a:gdLst>
                  <a:gd name="T0" fmla="*/ 43721 w 173"/>
                  <a:gd name="T1" fmla="*/ 21349 h 238"/>
                  <a:gd name="T2" fmla="*/ 43721 w 173"/>
                  <a:gd name="T3" fmla="*/ 21349 h 238"/>
                  <a:gd name="T4" fmla="*/ 23809 w 173"/>
                  <a:gd name="T5" fmla="*/ 31370 h 238"/>
                  <a:gd name="T6" fmla="*/ 23809 w 173"/>
                  <a:gd name="T7" fmla="*/ 31370 h 238"/>
                  <a:gd name="T8" fmla="*/ 19913 w 173"/>
                  <a:gd name="T9" fmla="*/ 47926 h 238"/>
                  <a:gd name="T10" fmla="*/ 19913 w 173"/>
                  <a:gd name="T11" fmla="*/ 47926 h 238"/>
                  <a:gd name="T12" fmla="*/ 25107 w 173"/>
                  <a:gd name="T13" fmla="*/ 72760 h 238"/>
                  <a:gd name="T14" fmla="*/ 25107 w 173"/>
                  <a:gd name="T15" fmla="*/ 72760 h 238"/>
                  <a:gd name="T16" fmla="*/ 46319 w 173"/>
                  <a:gd name="T17" fmla="*/ 74067 h 238"/>
                  <a:gd name="T18" fmla="*/ 46319 w 173"/>
                  <a:gd name="T19" fmla="*/ 74067 h 238"/>
                  <a:gd name="T20" fmla="*/ 49349 w 173"/>
                  <a:gd name="T21" fmla="*/ 66225 h 238"/>
                  <a:gd name="T22" fmla="*/ 49349 w 173"/>
                  <a:gd name="T23" fmla="*/ 66225 h 238"/>
                  <a:gd name="T24" fmla="*/ 43721 w 173"/>
                  <a:gd name="T25" fmla="*/ 21349 h 238"/>
                  <a:gd name="T26" fmla="*/ 67097 w 173"/>
                  <a:gd name="T27" fmla="*/ 58382 h 238"/>
                  <a:gd name="T28" fmla="*/ 67097 w 173"/>
                  <a:gd name="T29" fmla="*/ 58382 h 238"/>
                  <a:gd name="T30" fmla="*/ 24674 w 173"/>
                  <a:gd name="T31" fmla="*/ 87138 h 238"/>
                  <a:gd name="T32" fmla="*/ 24674 w 173"/>
                  <a:gd name="T33" fmla="*/ 87138 h 238"/>
                  <a:gd name="T34" fmla="*/ 6493 w 173"/>
                  <a:gd name="T35" fmla="*/ 63175 h 238"/>
                  <a:gd name="T36" fmla="*/ 6493 w 173"/>
                  <a:gd name="T37" fmla="*/ 63175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1732 w 173"/>
                  <a:gd name="T43" fmla="*/ 44876 h 238"/>
                  <a:gd name="T44" fmla="*/ 1732 w 173"/>
                  <a:gd name="T45" fmla="*/ 44876 h 238"/>
                  <a:gd name="T46" fmla="*/ 51080 w 173"/>
                  <a:gd name="T47" fmla="*/ 7407 h 238"/>
                  <a:gd name="T48" fmla="*/ 51080 w 173"/>
                  <a:gd name="T49" fmla="*/ 7407 h 238"/>
                  <a:gd name="T50" fmla="*/ 67097 w 173"/>
                  <a:gd name="T51" fmla="*/ 58382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1" name="Freeform 184">
                <a:extLst>
                  <a:ext uri="{FF2B5EF4-FFF2-40B4-BE49-F238E27FC236}">
                    <a16:creationId xmlns:a16="http://schemas.microsoft.com/office/drawing/2014/main" id="{1E3D9FD0-CD2F-914A-9DC1-F7F3FF647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744" y="5203468"/>
                <a:ext cx="75669" cy="65393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2" name="Freeform 185">
                <a:extLst>
                  <a:ext uri="{FF2B5EF4-FFF2-40B4-BE49-F238E27FC236}">
                    <a16:creationId xmlns:a16="http://schemas.microsoft.com/office/drawing/2014/main" id="{01B9449F-6102-794C-85AC-C33C8056B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121" y="5193296"/>
                <a:ext cx="80034" cy="8283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3" name="Freeform 186">
                <a:extLst>
                  <a:ext uri="{FF2B5EF4-FFF2-40B4-BE49-F238E27FC236}">
                    <a16:creationId xmlns:a16="http://schemas.microsoft.com/office/drawing/2014/main" id="{773DF8F8-4B1A-164D-A4F5-5A297671A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644" y="5202015"/>
                <a:ext cx="77124" cy="65392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4" name="Freeform 187">
                <a:extLst>
                  <a:ext uri="{FF2B5EF4-FFF2-40B4-BE49-F238E27FC236}">
                    <a16:creationId xmlns:a16="http://schemas.microsoft.com/office/drawing/2014/main" id="{DEA07E4E-9A0C-8C43-A488-784CE5FE1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151" y="5186030"/>
                <a:ext cx="74890" cy="103694"/>
              </a:xfrm>
              <a:custGeom>
                <a:avLst/>
                <a:gdLst>
                  <a:gd name="T0" fmla="*/ 44155 w 173"/>
                  <a:gd name="T1" fmla="*/ 21001 h 237"/>
                  <a:gd name="T2" fmla="*/ 44155 w 173"/>
                  <a:gd name="T3" fmla="*/ 21001 h 237"/>
                  <a:gd name="T4" fmla="*/ 24675 w 173"/>
                  <a:gd name="T5" fmla="*/ 31502 h 237"/>
                  <a:gd name="T6" fmla="*/ 24675 w 173"/>
                  <a:gd name="T7" fmla="*/ 31502 h 237"/>
                  <a:gd name="T8" fmla="*/ 20779 w 173"/>
                  <a:gd name="T9" fmla="*/ 47690 h 237"/>
                  <a:gd name="T10" fmla="*/ 20779 w 173"/>
                  <a:gd name="T11" fmla="*/ 47690 h 237"/>
                  <a:gd name="T12" fmla="*/ 25108 w 173"/>
                  <a:gd name="T13" fmla="*/ 73505 h 237"/>
                  <a:gd name="T14" fmla="*/ 25108 w 173"/>
                  <a:gd name="T15" fmla="*/ 73505 h 237"/>
                  <a:gd name="T16" fmla="*/ 46319 w 173"/>
                  <a:gd name="T17" fmla="*/ 73942 h 237"/>
                  <a:gd name="T18" fmla="*/ 46319 w 173"/>
                  <a:gd name="T19" fmla="*/ 73942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4155 w 173"/>
                  <a:gd name="T25" fmla="*/ 21001 h 237"/>
                  <a:gd name="T26" fmla="*/ 67964 w 173"/>
                  <a:gd name="T27" fmla="*/ 59066 h 237"/>
                  <a:gd name="T28" fmla="*/ 67964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493 w 173"/>
                  <a:gd name="T35" fmla="*/ 63004 h 237"/>
                  <a:gd name="T36" fmla="*/ 6493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514 w 173"/>
                  <a:gd name="T47" fmla="*/ 7875 h 237"/>
                  <a:gd name="T48" fmla="*/ 51514 w 173"/>
                  <a:gd name="T49" fmla="*/ 7875 h 237"/>
                  <a:gd name="T50" fmla="*/ 67964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5" name="Freeform 188">
                <a:extLst>
                  <a:ext uri="{FF2B5EF4-FFF2-40B4-BE49-F238E27FC236}">
                    <a16:creationId xmlns:a16="http://schemas.microsoft.com/office/drawing/2014/main" id="{D8DBDEB9-FCA1-7747-A2AD-523C09AF4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6200" y="5193296"/>
                <a:ext cx="88765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6" name="Freeform 189">
                <a:extLst>
                  <a:ext uri="{FF2B5EF4-FFF2-40B4-BE49-F238E27FC236}">
                    <a16:creationId xmlns:a16="http://schemas.microsoft.com/office/drawing/2014/main" id="{46998986-CCE7-6C4F-93B0-005F4F5AD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69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0629 w 175"/>
                  <a:gd name="T9" fmla="*/ 47690 h 237"/>
                  <a:gd name="T10" fmla="*/ 20629 w 175"/>
                  <a:gd name="T11" fmla="*/ 47690 h 237"/>
                  <a:gd name="T12" fmla="*/ 25457 w 175"/>
                  <a:gd name="T13" fmla="*/ 73942 h 237"/>
                  <a:gd name="T14" fmla="*/ 25457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0914 w 175"/>
                  <a:gd name="T21" fmla="*/ 66942 h 237"/>
                  <a:gd name="T22" fmla="*/ 50914 w 175"/>
                  <a:gd name="T23" fmla="*/ 66942 h 237"/>
                  <a:gd name="T24" fmla="*/ 45208 w 175"/>
                  <a:gd name="T25" fmla="*/ 21439 h 237"/>
                  <a:gd name="T26" fmla="*/ 68910 w 175"/>
                  <a:gd name="T27" fmla="*/ 59504 h 237"/>
                  <a:gd name="T28" fmla="*/ 68910 w 175"/>
                  <a:gd name="T29" fmla="*/ 59504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462 w 175"/>
                  <a:gd name="T39" fmla="*/ 54691 h 237"/>
                  <a:gd name="T40" fmla="*/ 7462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1792 w 175"/>
                  <a:gd name="T47" fmla="*/ 7438 h 237"/>
                  <a:gd name="T48" fmla="*/ 51792 w 175"/>
                  <a:gd name="T49" fmla="*/ 7438 h 237"/>
                  <a:gd name="T50" fmla="*/ 68910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7" name="Freeform 190">
                <a:extLst>
                  <a:ext uri="{FF2B5EF4-FFF2-40B4-BE49-F238E27FC236}">
                    <a16:creationId xmlns:a16="http://schemas.microsoft.com/office/drawing/2014/main" id="{32B493D1-3DB2-F943-9B52-9C3AF628D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684" y="5203468"/>
                <a:ext cx="77123" cy="65393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8" name="Freeform 191">
                <a:extLst>
                  <a:ext uri="{FF2B5EF4-FFF2-40B4-BE49-F238E27FC236}">
                    <a16:creationId xmlns:a16="http://schemas.microsoft.com/office/drawing/2014/main" id="{C0499133-7329-CA44-ACA1-AFAF56DC9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9060" y="5193296"/>
                <a:ext cx="8294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9" name="Freeform 192">
                <a:extLst>
                  <a:ext uri="{FF2B5EF4-FFF2-40B4-BE49-F238E27FC236}">
                    <a16:creationId xmlns:a16="http://schemas.microsoft.com/office/drawing/2014/main" id="{A42896E4-2DB0-CA42-B51E-47926E74B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584" y="5202015"/>
                <a:ext cx="7712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0" name="Freeform 193">
                <a:extLst>
                  <a:ext uri="{FF2B5EF4-FFF2-40B4-BE49-F238E27FC236}">
                    <a16:creationId xmlns:a16="http://schemas.microsoft.com/office/drawing/2014/main" id="{39B23E3F-255B-5945-8ADA-536DA23D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63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5896 w 175"/>
                  <a:gd name="T13" fmla="*/ 73942 h 237"/>
                  <a:gd name="T14" fmla="*/ 25896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1353 w 175"/>
                  <a:gd name="T21" fmla="*/ 66942 h 237"/>
                  <a:gd name="T22" fmla="*/ 51353 w 175"/>
                  <a:gd name="T23" fmla="*/ 66942 h 237"/>
                  <a:gd name="T24" fmla="*/ 45208 w 175"/>
                  <a:gd name="T25" fmla="*/ 21439 h 237"/>
                  <a:gd name="T26" fmla="*/ 69348 w 175"/>
                  <a:gd name="T27" fmla="*/ 59504 h 237"/>
                  <a:gd name="T28" fmla="*/ 69348 w 175"/>
                  <a:gd name="T29" fmla="*/ 59504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628 h 237"/>
                  <a:gd name="T44" fmla="*/ 2633 w 175"/>
                  <a:gd name="T45" fmla="*/ 44628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9348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1" name="Freeform 194">
                <a:extLst>
                  <a:ext uri="{FF2B5EF4-FFF2-40B4-BE49-F238E27FC236}">
                    <a16:creationId xmlns:a16="http://schemas.microsoft.com/office/drawing/2014/main" id="{4F34738B-4387-3445-ABDD-427EEA55C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595" y="5193296"/>
                <a:ext cx="87310" cy="84283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2" name="Freeform 195">
                <a:extLst>
                  <a:ext uri="{FF2B5EF4-FFF2-40B4-BE49-F238E27FC236}">
                    <a16:creationId xmlns:a16="http://schemas.microsoft.com/office/drawing/2014/main" id="{A3CE2DFD-32BA-5941-B94A-3A47E1EA0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172" y="5187951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7403 w 175"/>
                  <a:gd name="T17" fmla="*/ 74255 h 236"/>
                  <a:gd name="T18" fmla="*/ 47403 w 175"/>
                  <a:gd name="T19" fmla="*/ 74255 h 236"/>
                  <a:gd name="T20" fmla="*/ 51353 w 175"/>
                  <a:gd name="T21" fmla="*/ 66786 h 236"/>
                  <a:gd name="T22" fmla="*/ 51353 w 175"/>
                  <a:gd name="T23" fmla="*/ 66786 h 236"/>
                  <a:gd name="T24" fmla="*/ 45208 w 175"/>
                  <a:gd name="T25" fmla="*/ 20651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8339 w 175"/>
                  <a:gd name="T39" fmla="*/ 54044 h 236"/>
                  <a:gd name="T40" fmla="*/ 8339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3" name="Freeform 196">
                <a:extLst>
                  <a:ext uri="{FF2B5EF4-FFF2-40B4-BE49-F238E27FC236}">
                    <a16:creationId xmlns:a16="http://schemas.microsoft.com/office/drawing/2014/main" id="{F3AA0DA0-2E64-BA4B-AD77-4FF4C5B1A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623" y="5203468"/>
                <a:ext cx="7712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4" name="Freeform 197">
                <a:extLst>
                  <a:ext uri="{FF2B5EF4-FFF2-40B4-BE49-F238E27FC236}">
                    <a16:creationId xmlns:a16="http://schemas.microsoft.com/office/drawing/2014/main" id="{B8B41D11-3A6D-B84C-8EC7-785234A07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910" y="5193296"/>
                <a:ext cx="81489" cy="81377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5" name="Freeform 198">
                <a:extLst>
                  <a:ext uri="{FF2B5EF4-FFF2-40B4-BE49-F238E27FC236}">
                    <a16:creationId xmlns:a16="http://schemas.microsoft.com/office/drawing/2014/main" id="{6DA11F15-64EC-D14F-AB34-239E8ADF1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433" y="5203468"/>
                <a:ext cx="78579" cy="65393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6" name="Freeform 199">
                <a:extLst>
                  <a:ext uri="{FF2B5EF4-FFF2-40B4-BE49-F238E27FC236}">
                    <a16:creationId xmlns:a16="http://schemas.microsoft.com/office/drawing/2014/main" id="{4EC5C14B-DC32-1748-8058-9DB040734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032" y="5187951"/>
                <a:ext cx="74889" cy="103694"/>
              </a:xfrm>
              <a:custGeom>
                <a:avLst/>
                <a:gdLst>
                  <a:gd name="T0" fmla="*/ 43470 w 174"/>
                  <a:gd name="T1" fmla="*/ 21090 h 236"/>
                  <a:gd name="T2" fmla="*/ 43470 w 174"/>
                  <a:gd name="T3" fmla="*/ 21090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6786 h 236"/>
                  <a:gd name="T22" fmla="*/ 49496 w 174"/>
                  <a:gd name="T23" fmla="*/ 66786 h 236"/>
                  <a:gd name="T24" fmla="*/ 43470 w 174"/>
                  <a:gd name="T25" fmla="*/ 2109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6998 h 236"/>
                  <a:gd name="T32" fmla="*/ 24533 w 174"/>
                  <a:gd name="T33" fmla="*/ 86998 h 236"/>
                  <a:gd name="T34" fmla="*/ 6456 w 174"/>
                  <a:gd name="T35" fmla="*/ 62832 h 236"/>
                  <a:gd name="T36" fmla="*/ 6456 w 174"/>
                  <a:gd name="T37" fmla="*/ 62832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469 h 236"/>
                  <a:gd name="T48" fmla="*/ 50787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7" name="Freeform 200">
                <a:extLst>
                  <a:ext uri="{FF2B5EF4-FFF2-40B4-BE49-F238E27FC236}">
                    <a16:creationId xmlns:a16="http://schemas.microsoft.com/office/drawing/2014/main" id="{0AD22876-7F21-7F44-8913-F89402B58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1534" y="5193296"/>
                <a:ext cx="88765" cy="87190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8" name="Freeform 201">
                <a:extLst>
                  <a:ext uri="{FF2B5EF4-FFF2-40B4-BE49-F238E27FC236}">
                    <a16:creationId xmlns:a16="http://schemas.microsoft.com/office/drawing/2014/main" id="{8FF80774-0083-364A-9387-9AA2A51F1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573" y="5187951"/>
                <a:ext cx="74889" cy="103694"/>
              </a:xfrm>
              <a:custGeom>
                <a:avLst/>
                <a:gdLst>
                  <a:gd name="T0" fmla="*/ 43900 w 174"/>
                  <a:gd name="T1" fmla="*/ 21530 h 236"/>
                  <a:gd name="T2" fmla="*/ 43900 w 174"/>
                  <a:gd name="T3" fmla="*/ 21530 h 236"/>
                  <a:gd name="T4" fmla="*/ 24102 w 174"/>
                  <a:gd name="T5" fmla="*/ 32075 h 236"/>
                  <a:gd name="T6" fmla="*/ 24102 w 174"/>
                  <a:gd name="T7" fmla="*/ 32075 h 236"/>
                  <a:gd name="T8" fmla="*/ 20229 w 174"/>
                  <a:gd name="T9" fmla="*/ 47453 h 236"/>
                  <a:gd name="T10" fmla="*/ 20229 w 174"/>
                  <a:gd name="T11" fmla="*/ 4745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7225 h 236"/>
                  <a:gd name="T22" fmla="*/ 49496 w 174"/>
                  <a:gd name="T23" fmla="*/ 67225 h 236"/>
                  <a:gd name="T24" fmla="*/ 43900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7437 h 236"/>
                  <a:gd name="T32" fmla="*/ 24533 w 174"/>
                  <a:gd name="T33" fmla="*/ 87437 h 236"/>
                  <a:gd name="T34" fmla="*/ 6456 w 174"/>
                  <a:gd name="T35" fmla="*/ 63271 h 236"/>
                  <a:gd name="T36" fmla="*/ 6456 w 174"/>
                  <a:gd name="T37" fmla="*/ 63271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030 h 236"/>
                  <a:gd name="T48" fmla="*/ 50787 w 174"/>
                  <a:gd name="T49" fmla="*/ 7030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9" name="Freeform 202">
                <a:extLst>
                  <a:ext uri="{FF2B5EF4-FFF2-40B4-BE49-F238E27FC236}">
                    <a16:creationId xmlns:a16="http://schemas.microsoft.com/office/drawing/2014/main" id="{5EE774C1-43E8-AD4E-92C4-EE8285B25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6017" y="5204922"/>
                <a:ext cx="77124" cy="65392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0" name="Freeform 203">
                <a:extLst>
                  <a:ext uri="{FF2B5EF4-FFF2-40B4-BE49-F238E27FC236}">
                    <a16:creationId xmlns:a16="http://schemas.microsoft.com/office/drawing/2014/main" id="{F5F8F76B-C89C-CB40-B50A-CD92BB3E7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849" y="5193296"/>
                <a:ext cx="81489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1" name="Freeform 204">
                <a:extLst>
                  <a:ext uri="{FF2B5EF4-FFF2-40B4-BE49-F238E27FC236}">
                    <a16:creationId xmlns:a16="http://schemas.microsoft.com/office/drawing/2014/main" id="{B3FE39FC-E9E2-7D4A-AC26-595B0CA77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7373" y="5203468"/>
                <a:ext cx="78579" cy="65393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2" name="Freeform 205">
                <a:extLst>
                  <a:ext uri="{FF2B5EF4-FFF2-40B4-BE49-F238E27FC236}">
                    <a16:creationId xmlns:a16="http://schemas.microsoft.com/office/drawing/2014/main" id="{79A3307A-A881-7D45-98DF-A980A5A91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9513" y="518603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3809 w 173"/>
                  <a:gd name="T5" fmla="*/ 31502 h 237"/>
                  <a:gd name="T6" fmla="*/ 23809 w 173"/>
                  <a:gd name="T7" fmla="*/ 31502 h 237"/>
                  <a:gd name="T8" fmla="*/ 19913 w 173"/>
                  <a:gd name="T9" fmla="*/ 47690 h 237"/>
                  <a:gd name="T10" fmla="*/ 19913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3942 h 237"/>
                  <a:gd name="T18" fmla="*/ 45886 w 173"/>
                  <a:gd name="T19" fmla="*/ 73942 h 237"/>
                  <a:gd name="T20" fmla="*/ 50215 w 173"/>
                  <a:gd name="T21" fmla="*/ 66504 h 237"/>
                  <a:gd name="T22" fmla="*/ 50215 w 173"/>
                  <a:gd name="T23" fmla="*/ 66504 h 237"/>
                  <a:gd name="T24" fmla="*/ 43722 w 173"/>
                  <a:gd name="T25" fmla="*/ 21001 h 237"/>
                  <a:gd name="T26" fmla="*/ 67531 w 173"/>
                  <a:gd name="T27" fmla="*/ 59066 h 237"/>
                  <a:gd name="T28" fmla="*/ 67531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060 w 173"/>
                  <a:gd name="T35" fmla="*/ 63004 h 237"/>
                  <a:gd name="T36" fmla="*/ 6060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531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3" name="Freeform 206">
                <a:extLst>
                  <a:ext uri="{FF2B5EF4-FFF2-40B4-BE49-F238E27FC236}">
                    <a16:creationId xmlns:a16="http://schemas.microsoft.com/office/drawing/2014/main" id="{95E8A65F-A0F2-A644-A0E3-9DE13AF53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473" y="5191843"/>
                <a:ext cx="88765" cy="85737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4" name="Freeform 207">
                <a:extLst>
                  <a:ext uri="{FF2B5EF4-FFF2-40B4-BE49-F238E27FC236}">
                    <a16:creationId xmlns:a16="http://schemas.microsoft.com/office/drawing/2014/main" id="{44E2F8A8-B72C-7849-918A-D2FDE0D1C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054" y="5187951"/>
                <a:ext cx="74890" cy="103694"/>
              </a:xfrm>
              <a:custGeom>
                <a:avLst/>
                <a:gdLst>
                  <a:gd name="T0" fmla="*/ 43722 w 173"/>
                  <a:gd name="T1" fmla="*/ 21439 h 237"/>
                  <a:gd name="T2" fmla="*/ 43722 w 173"/>
                  <a:gd name="T3" fmla="*/ 21439 h 237"/>
                  <a:gd name="T4" fmla="*/ 24242 w 173"/>
                  <a:gd name="T5" fmla="*/ 31940 h 237"/>
                  <a:gd name="T6" fmla="*/ 24242 w 173"/>
                  <a:gd name="T7" fmla="*/ 31940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4380 h 237"/>
                  <a:gd name="T18" fmla="*/ 45886 w 173"/>
                  <a:gd name="T19" fmla="*/ 74380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3722 w 173"/>
                  <a:gd name="T25" fmla="*/ 21439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7505 h 237"/>
                  <a:gd name="T32" fmla="*/ 24242 w 173"/>
                  <a:gd name="T33" fmla="*/ 87505 h 237"/>
                  <a:gd name="T34" fmla="*/ 6926 w 173"/>
                  <a:gd name="T35" fmla="*/ 63004 h 237"/>
                  <a:gd name="T36" fmla="*/ 6926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628 h 237"/>
                  <a:gd name="T44" fmla="*/ 1732 w 173"/>
                  <a:gd name="T45" fmla="*/ 44628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5" name="Freeform 208">
                <a:extLst>
                  <a:ext uri="{FF2B5EF4-FFF2-40B4-BE49-F238E27FC236}">
                    <a16:creationId xmlns:a16="http://schemas.microsoft.com/office/drawing/2014/main" id="{DE5B8943-3A51-C849-94F5-3DACCF75A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2957" y="5203468"/>
                <a:ext cx="7857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6" name="Freeform 209">
                <a:extLst>
                  <a:ext uri="{FF2B5EF4-FFF2-40B4-BE49-F238E27FC236}">
                    <a16:creationId xmlns:a16="http://schemas.microsoft.com/office/drawing/2014/main" id="{CCF84E5E-3A2F-9E48-B5CA-1DD7640E5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4243" y="5193296"/>
                <a:ext cx="8294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7" name="Freeform 210">
                <a:extLst>
                  <a:ext uri="{FF2B5EF4-FFF2-40B4-BE49-F238E27FC236}">
                    <a16:creationId xmlns:a16="http://schemas.microsoft.com/office/drawing/2014/main" id="{2B07CC6B-5B33-8748-8FD7-441C0F559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5767" y="5202015"/>
                <a:ext cx="75669" cy="65392"/>
              </a:xfrm>
              <a:custGeom>
                <a:avLst/>
                <a:gdLst>
                  <a:gd name="T0" fmla="*/ 130 w 178"/>
                  <a:gd name="T1" fmla="*/ 63 h 150"/>
                  <a:gd name="T2" fmla="*/ 130 w 178"/>
                  <a:gd name="T3" fmla="*/ 63 h 150"/>
                  <a:gd name="T4" fmla="*/ 88 w 178"/>
                  <a:gd name="T5" fmla="*/ 34 h 150"/>
                  <a:gd name="T6" fmla="*/ 88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8 h 150"/>
                  <a:gd name="T14" fmla="*/ 23 w 178"/>
                  <a:gd name="T15" fmla="*/ 78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20 h 150"/>
                  <a:gd name="T22" fmla="*/ 63 w 178"/>
                  <a:gd name="T23" fmla="*/ 120 h 150"/>
                  <a:gd name="T24" fmla="*/ 130 w 178"/>
                  <a:gd name="T25" fmla="*/ 63 h 150"/>
                  <a:gd name="T26" fmla="*/ 98 w 178"/>
                  <a:gd name="T27" fmla="*/ 146 h 150"/>
                  <a:gd name="T28" fmla="*/ 98 w 178"/>
                  <a:gd name="T29" fmla="*/ 146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30 h 150"/>
                  <a:gd name="T36" fmla="*/ 18 w 178"/>
                  <a:gd name="T37" fmla="*/ 30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0 w 178"/>
                  <a:gd name="T47" fmla="*/ 63 h 150"/>
                  <a:gd name="T48" fmla="*/ 160 w 178"/>
                  <a:gd name="T49" fmla="*/ 63 h 150"/>
                  <a:gd name="T50" fmla="*/ 98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3"/>
                    </a:moveTo>
                    <a:lnTo>
                      <a:pt x="130" y="63"/>
                    </a:lnTo>
                    <a:cubicBezTo>
                      <a:pt x="120" y="46"/>
                      <a:pt x="105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90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5" y="111"/>
                      <a:pt x="130" y="63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3" y="149"/>
                      <a:pt x="1" y="147"/>
                      <a:pt x="0" y="90"/>
                    </a:cubicBezTo>
                    <a:lnTo>
                      <a:pt x="0" y="90"/>
                    </a:lnTo>
                    <a:cubicBezTo>
                      <a:pt x="0" y="70"/>
                      <a:pt x="3" y="44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6" y="25"/>
                      <a:pt x="31" y="24"/>
                    </a:cubicBezTo>
                    <a:lnTo>
                      <a:pt x="31" y="24"/>
                    </a:lnTo>
                    <a:cubicBezTo>
                      <a:pt x="27" y="16"/>
                      <a:pt x="31" y="4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7" y="113"/>
                      <a:pt x="135" y="143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8" name="Freeform 211">
                <a:extLst>
                  <a:ext uri="{FF2B5EF4-FFF2-40B4-BE49-F238E27FC236}">
                    <a16:creationId xmlns:a16="http://schemas.microsoft.com/office/drawing/2014/main" id="{FAD48674-0ADD-BD4C-96D0-3D905E11B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6994" y="5186030"/>
                <a:ext cx="74889" cy="103694"/>
              </a:xfrm>
              <a:custGeom>
                <a:avLst/>
                <a:gdLst>
                  <a:gd name="T0" fmla="*/ 44331 w 174"/>
                  <a:gd name="T1" fmla="*/ 21530 h 236"/>
                  <a:gd name="T2" fmla="*/ 44331 w 174"/>
                  <a:gd name="T3" fmla="*/ 21530 h 236"/>
                  <a:gd name="T4" fmla="*/ 24533 w 174"/>
                  <a:gd name="T5" fmla="*/ 31635 h 236"/>
                  <a:gd name="T6" fmla="*/ 24533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4695 h 236"/>
                  <a:gd name="T18" fmla="*/ 45622 w 174"/>
                  <a:gd name="T19" fmla="*/ 74695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4331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7876 h 236"/>
                  <a:gd name="T32" fmla="*/ 24963 w 174"/>
                  <a:gd name="T33" fmla="*/ 87876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7469 h 236"/>
                  <a:gd name="T48" fmla="*/ 51648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7"/>
                      <a:pt x="68" y="58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39" y="130"/>
                      <a:pt x="39" y="152"/>
                      <a:pt x="59" y="167"/>
                    </a:cubicBezTo>
                    <a:cubicBezTo>
                      <a:pt x="68" y="175"/>
                      <a:pt x="96" y="177"/>
                      <a:pt x="106" y="170"/>
                    </a:cubicBezTo>
                    <a:cubicBezTo>
                      <a:pt x="110" y="166"/>
                      <a:pt x="113" y="158"/>
                      <a:pt x="116" y="152"/>
                    </a:cubicBezTo>
                    <a:cubicBezTo>
                      <a:pt x="130" y="125"/>
                      <a:pt x="156" y="53"/>
                      <a:pt x="103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3"/>
                      <a:pt x="106" y="235"/>
                      <a:pt x="58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8"/>
                      <a:pt x="16" y="131"/>
                      <a:pt x="18" y="125"/>
                    </a:cubicBezTo>
                    <a:cubicBezTo>
                      <a:pt x="9" y="124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0" y="32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9" name="Freeform 212">
                <a:extLst>
                  <a:ext uri="{FF2B5EF4-FFF2-40B4-BE49-F238E27FC236}">
                    <a16:creationId xmlns:a16="http://schemas.microsoft.com/office/drawing/2014/main" id="{32E474DE-3F71-DF46-9198-CB6A1D29A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8322" y="5193296"/>
                <a:ext cx="88765" cy="87190"/>
              </a:xfrm>
              <a:custGeom>
                <a:avLst/>
                <a:gdLst>
                  <a:gd name="T0" fmla="*/ 59 w 203"/>
                  <a:gd name="T1" fmla="*/ 135 h 197"/>
                  <a:gd name="T2" fmla="*/ 59 w 203"/>
                  <a:gd name="T3" fmla="*/ 135 h 197"/>
                  <a:gd name="T4" fmla="*/ 108 w 203"/>
                  <a:gd name="T5" fmla="*/ 150 h 197"/>
                  <a:gd name="T6" fmla="*/ 108 w 203"/>
                  <a:gd name="T7" fmla="*/ 150 h 197"/>
                  <a:gd name="T8" fmla="*/ 140 w 203"/>
                  <a:gd name="T9" fmla="*/ 131 h 197"/>
                  <a:gd name="T10" fmla="*/ 140 w 203"/>
                  <a:gd name="T11" fmla="*/ 131 h 197"/>
                  <a:gd name="T12" fmla="*/ 175 w 203"/>
                  <a:gd name="T13" fmla="*/ 83 h 197"/>
                  <a:gd name="T14" fmla="*/ 175 w 203"/>
                  <a:gd name="T15" fmla="*/ 83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2 h 197"/>
                  <a:gd name="T22" fmla="*/ 125 w 203"/>
                  <a:gd name="T23" fmla="*/ 52 h 197"/>
                  <a:gd name="T24" fmla="*/ 59 w 203"/>
                  <a:gd name="T25" fmla="*/ 135 h 197"/>
                  <a:gd name="T26" fmla="*/ 84 w 203"/>
                  <a:gd name="T27" fmla="*/ 35 h 197"/>
                  <a:gd name="T28" fmla="*/ 84 w 203"/>
                  <a:gd name="T29" fmla="*/ 35 h 197"/>
                  <a:gd name="T30" fmla="*/ 198 w 203"/>
                  <a:gd name="T31" fmla="*/ 61 h 197"/>
                  <a:gd name="T32" fmla="*/ 198 w 203"/>
                  <a:gd name="T33" fmla="*/ 61 h 197"/>
                  <a:gd name="T34" fmla="*/ 188 w 203"/>
                  <a:gd name="T35" fmla="*/ 129 h 197"/>
                  <a:gd name="T36" fmla="*/ 188 w 203"/>
                  <a:gd name="T37" fmla="*/ 129 h 197"/>
                  <a:gd name="T38" fmla="*/ 172 w 203"/>
                  <a:gd name="T39" fmla="*/ 141 h 197"/>
                  <a:gd name="T40" fmla="*/ 172 w 203"/>
                  <a:gd name="T41" fmla="*/ 141 h 197"/>
                  <a:gd name="T42" fmla="*/ 164 w 203"/>
                  <a:gd name="T43" fmla="*/ 166 h 197"/>
                  <a:gd name="T44" fmla="*/ 164 w 203"/>
                  <a:gd name="T45" fmla="*/ 166 h 197"/>
                  <a:gd name="T46" fmla="*/ 24 w 203"/>
                  <a:gd name="T47" fmla="*/ 144 h 197"/>
                  <a:gd name="T48" fmla="*/ 24 w 203"/>
                  <a:gd name="T49" fmla="*/ 144 h 197"/>
                  <a:gd name="T50" fmla="*/ 84 w 203"/>
                  <a:gd name="T51" fmla="*/ 3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59" y="135"/>
                    </a:moveTo>
                    <a:lnTo>
                      <a:pt x="59" y="135"/>
                    </a:lnTo>
                    <a:cubicBezTo>
                      <a:pt x="71" y="149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7"/>
                      <a:pt x="140" y="131"/>
                    </a:cubicBezTo>
                    <a:lnTo>
                      <a:pt x="140" y="131"/>
                    </a:lnTo>
                    <a:cubicBezTo>
                      <a:pt x="162" y="123"/>
                      <a:pt x="179" y="107"/>
                      <a:pt x="175" y="83"/>
                    </a:cubicBezTo>
                    <a:lnTo>
                      <a:pt x="175" y="83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1"/>
                      <a:pt x="59" y="135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19"/>
                      <a:pt x="190" y="0"/>
                      <a:pt x="198" y="61"/>
                    </a:cubicBezTo>
                    <a:lnTo>
                      <a:pt x="198" y="61"/>
                    </a:lnTo>
                    <a:cubicBezTo>
                      <a:pt x="202" y="83"/>
                      <a:pt x="201" y="111"/>
                      <a:pt x="188" y="129"/>
                    </a:cubicBezTo>
                    <a:lnTo>
                      <a:pt x="188" y="129"/>
                    </a:lnTo>
                    <a:cubicBezTo>
                      <a:pt x="184" y="136"/>
                      <a:pt x="179" y="138"/>
                      <a:pt x="172" y="141"/>
                    </a:cubicBezTo>
                    <a:lnTo>
                      <a:pt x="172" y="141"/>
                    </a:lnTo>
                    <a:cubicBezTo>
                      <a:pt x="177" y="149"/>
                      <a:pt x="176" y="163"/>
                      <a:pt x="164" y="166"/>
                    </a:cubicBezTo>
                    <a:lnTo>
                      <a:pt x="164" y="166"/>
                    </a:lnTo>
                    <a:cubicBezTo>
                      <a:pt x="119" y="183"/>
                      <a:pt x="52" y="196"/>
                      <a:pt x="24" y="144"/>
                    </a:cubicBezTo>
                    <a:lnTo>
                      <a:pt x="24" y="144"/>
                    </a:lnTo>
                    <a:cubicBezTo>
                      <a:pt x="0" y="96"/>
                      <a:pt x="42" y="50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0" name="Freeform 213">
                <a:extLst>
                  <a:ext uri="{FF2B5EF4-FFF2-40B4-BE49-F238E27FC236}">
                    <a16:creationId xmlns:a16="http://schemas.microsoft.com/office/drawing/2014/main" id="{E0A60F1C-3937-8143-9D2C-FC18AEC3F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5535" y="5187951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196 h 236"/>
                  <a:gd name="T6" fmla="*/ 24102 w 174"/>
                  <a:gd name="T7" fmla="*/ 31196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044 h 236"/>
                  <a:gd name="T40" fmla="*/ 7747 w 174"/>
                  <a:gd name="T41" fmla="*/ 54044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217 w 174"/>
                  <a:gd name="T47" fmla="*/ 6591 h 236"/>
                  <a:gd name="T48" fmla="*/ 51217 w 174"/>
                  <a:gd name="T49" fmla="*/ 6591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1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70" y="174"/>
                      <a:pt x="96" y="177"/>
                      <a:pt x="106" y="168"/>
                    </a:cubicBezTo>
                    <a:cubicBezTo>
                      <a:pt x="110" y="165"/>
                      <a:pt x="113" y="156"/>
                      <a:pt x="116" y="152"/>
                    </a:cubicBezTo>
                    <a:cubicBezTo>
                      <a:pt x="130" y="123"/>
                      <a:pt x="156" y="52"/>
                      <a:pt x="102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6" y="136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7"/>
                      <a:pt x="62" y="0"/>
                      <a:pt x="119" y="15"/>
                    </a:cubicBezTo>
                    <a:cubicBezTo>
                      <a:pt x="169" y="30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51" name="Freeform 214">
                <a:extLst>
                  <a:ext uri="{FF2B5EF4-FFF2-40B4-BE49-F238E27FC236}">
                    <a16:creationId xmlns:a16="http://schemas.microsoft.com/office/drawing/2014/main" id="{C5CB9C6D-8150-E447-ADFA-023E5F526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2806" y="5203468"/>
                <a:ext cx="7712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2 w 177"/>
                  <a:gd name="T13" fmla="*/ 76 h 150"/>
                  <a:gd name="T14" fmla="*/ 22 w 177"/>
                  <a:gd name="T15" fmla="*/ 76 h 150"/>
                  <a:gd name="T16" fmla="*/ 47 w 177"/>
                  <a:gd name="T17" fmla="*/ 118 h 150"/>
                  <a:gd name="T18" fmla="*/ 47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1 w 177"/>
                  <a:gd name="T39" fmla="*/ 22 h 150"/>
                  <a:gd name="T40" fmla="*/ 31 w 177"/>
                  <a:gd name="T41" fmla="*/ 22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2 h 150"/>
                  <a:gd name="T48" fmla="*/ 160 w 177"/>
                  <a:gd name="T49" fmla="*/ 62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0" y="120"/>
                      <a:pt x="58" y="118"/>
                      <a:pt x="63" y="118"/>
                    </a:cubicBezTo>
                    <a:lnTo>
                      <a:pt x="63" y="118"/>
                    </a:lnTo>
                    <a:cubicBezTo>
                      <a:pt x="89" y="118"/>
                      <a:pt x="154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2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4"/>
                      <a:pt x="31" y="22"/>
                    </a:cubicBezTo>
                    <a:lnTo>
                      <a:pt x="31" y="22"/>
                    </a:lnTo>
                    <a:cubicBezTo>
                      <a:pt x="27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1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2" name="Freeform 215">
                <a:extLst>
                  <a:ext uri="{FF2B5EF4-FFF2-40B4-BE49-F238E27FC236}">
                    <a16:creationId xmlns:a16="http://schemas.microsoft.com/office/drawing/2014/main" id="{8E60C1AB-19F0-DD46-9B7B-BFC5BFBDD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1183" y="5193296"/>
                <a:ext cx="81489" cy="81377"/>
              </a:xfrm>
              <a:custGeom>
                <a:avLst/>
                <a:gdLst>
                  <a:gd name="T0" fmla="*/ 65 w 187"/>
                  <a:gd name="T1" fmla="*/ 130 h 186"/>
                  <a:gd name="T2" fmla="*/ 65 w 187"/>
                  <a:gd name="T3" fmla="*/ 130 h 186"/>
                  <a:gd name="T4" fmla="*/ 112 w 187"/>
                  <a:gd name="T5" fmla="*/ 139 h 186"/>
                  <a:gd name="T6" fmla="*/ 112 w 187"/>
                  <a:gd name="T7" fmla="*/ 139 h 186"/>
                  <a:gd name="T8" fmla="*/ 137 w 187"/>
                  <a:gd name="T9" fmla="*/ 120 h 186"/>
                  <a:gd name="T10" fmla="*/ 137 w 187"/>
                  <a:gd name="T11" fmla="*/ 120 h 186"/>
                  <a:gd name="T12" fmla="*/ 154 w 187"/>
                  <a:gd name="T13" fmla="*/ 72 h 186"/>
                  <a:gd name="T14" fmla="*/ 154 w 187"/>
                  <a:gd name="T15" fmla="*/ 72 h 186"/>
                  <a:gd name="T16" fmla="*/ 116 w 187"/>
                  <a:gd name="T17" fmla="*/ 45 h 186"/>
                  <a:gd name="T18" fmla="*/ 116 w 187"/>
                  <a:gd name="T19" fmla="*/ 45 h 186"/>
                  <a:gd name="T20" fmla="*/ 100 w 187"/>
                  <a:gd name="T21" fmla="*/ 51 h 186"/>
                  <a:gd name="T22" fmla="*/ 100 w 187"/>
                  <a:gd name="T23" fmla="*/ 51 h 186"/>
                  <a:gd name="T24" fmla="*/ 65 w 187"/>
                  <a:gd name="T25" fmla="*/ 130 h 186"/>
                  <a:gd name="T26" fmla="*/ 58 w 187"/>
                  <a:gd name="T27" fmla="*/ 41 h 186"/>
                  <a:gd name="T28" fmla="*/ 58 w 187"/>
                  <a:gd name="T29" fmla="*/ 41 h 186"/>
                  <a:gd name="T30" fmla="*/ 171 w 187"/>
                  <a:gd name="T31" fmla="*/ 51 h 186"/>
                  <a:gd name="T32" fmla="*/ 171 w 187"/>
                  <a:gd name="T33" fmla="*/ 51 h 186"/>
                  <a:gd name="T34" fmla="*/ 180 w 187"/>
                  <a:gd name="T35" fmla="*/ 113 h 186"/>
                  <a:gd name="T36" fmla="*/ 180 w 187"/>
                  <a:gd name="T37" fmla="*/ 113 h 186"/>
                  <a:gd name="T38" fmla="*/ 168 w 187"/>
                  <a:gd name="T39" fmla="*/ 124 h 186"/>
                  <a:gd name="T40" fmla="*/ 168 w 187"/>
                  <a:gd name="T41" fmla="*/ 124 h 186"/>
                  <a:gd name="T42" fmla="*/ 168 w 187"/>
                  <a:gd name="T43" fmla="*/ 147 h 186"/>
                  <a:gd name="T44" fmla="*/ 168 w 187"/>
                  <a:gd name="T45" fmla="*/ 147 h 186"/>
                  <a:gd name="T46" fmla="*/ 36 w 187"/>
                  <a:gd name="T47" fmla="*/ 142 h 186"/>
                  <a:gd name="T48" fmla="*/ 36 w 187"/>
                  <a:gd name="T49" fmla="*/ 142 h 186"/>
                  <a:gd name="T50" fmla="*/ 58 w 187"/>
                  <a:gd name="T51" fmla="*/ 4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6">
                    <a:moveTo>
                      <a:pt x="65" y="130"/>
                    </a:moveTo>
                    <a:lnTo>
                      <a:pt x="65" y="130"/>
                    </a:lnTo>
                    <a:cubicBezTo>
                      <a:pt x="79" y="142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7" y="129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5" y="93"/>
                      <a:pt x="154" y="72"/>
                    </a:cubicBezTo>
                    <a:lnTo>
                      <a:pt x="154" y="72"/>
                    </a:lnTo>
                    <a:cubicBezTo>
                      <a:pt x="150" y="62"/>
                      <a:pt x="128" y="45"/>
                      <a:pt x="116" y="45"/>
                    </a:cubicBezTo>
                    <a:lnTo>
                      <a:pt x="116" y="45"/>
                    </a:lnTo>
                    <a:cubicBezTo>
                      <a:pt x="111" y="45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7"/>
                      <a:pt x="65" y="130"/>
                    </a:cubicBezTo>
                    <a:close/>
                    <a:moveTo>
                      <a:pt x="58" y="41"/>
                    </a:moveTo>
                    <a:lnTo>
                      <a:pt x="58" y="41"/>
                    </a:lnTo>
                    <a:cubicBezTo>
                      <a:pt x="90" y="24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0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8" y="117"/>
                      <a:pt x="174" y="121"/>
                      <a:pt x="168" y="124"/>
                    </a:cubicBezTo>
                    <a:lnTo>
                      <a:pt x="168" y="124"/>
                    </a:lnTo>
                    <a:cubicBezTo>
                      <a:pt x="176" y="130"/>
                      <a:pt x="178" y="143"/>
                      <a:pt x="168" y="147"/>
                    </a:cubicBezTo>
                    <a:lnTo>
                      <a:pt x="168" y="147"/>
                    </a:lnTo>
                    <a:cubicBezTo>
                      <a:pt x="133" y="167"/>
                      <a:pt x="75" y="185"/>
                      <a:pt x="36" y="142"/>
                    </a:cubicBezTo>
                    <a:lnTo>
                      <a:pt x="36" y="142"/>
                    </a:lnTo>
                    <a:cubicBezTo>
                      <a:pt x="0" y="104"/>
                      <a:pt x="25" y="59"/>
                      <a:pt x="58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3" name="Freeform 216">
                <a:extLst>
                  <a:ext uri="{FF2B5EF4-FFF2-40B4-BE49-F238E27FC236}">
                    <a16:creationId xmlns:a16="http://schemas.microsoft.com/office/drawing/2014/main" id="{E1605179-AB49-DC4C-985C-EB85EBA16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2706" y="5203468"/>
                <a:ext cx="77124" cy="65393"/>
              </a:xfrm>
              <a:custGeom>
                <a:avLst/>
                <a:gdLst>
                  <a:gd name="T0" fmla="*/ 129 w 178"/>
                  <a:gd name="T1" fmla="*/ 60 h 148"/>
                  <a:gd name="T2" fmla="*/ 129 w 178"/>
                  <a:gd name="T3" fmla="*/ 60 h 148"/>
                  <a:gd name="T4" fmla="*/ 88 w 178"/>
                  <a:gd name="T5" fmla="*/ 33 h 148"/>
                  <a:gd name="T6" fmla="*/ 88 w 178"/>
                  <a:gd name="T7" fmla="*/ 33 h 148"/>
                  <a:gd name="T8" fmla="*/ 58 w 178"/>
                  <a:gd name="T9" fmla="*/ 41 h 148"/>
                  <a:gd name="T10" fmla="*/ 58 w 178"/>
                  <a:gd name="T11" fmla="*/ 41 h 148"/>
                  <a:gd name="T12" fmla="*/ 22 w 178"/>
                  <a:gd name="T13" fmla="*/ 76 h 148"/>
                  <a:gd name="T14" fmla="*/ 22 w 178"/>
                  <a:gd name="T15" fmla="*/ 76 h 148"/>
                  <a:gd name="T16" fmla="*/ 46 w 178"/>
                  <a:gd name="T17" fmla="*/ 117 h 148"/>
                  <a:gd name="T18" fmla="*/ 46 w 178"/>
                  <a:gd name="T19" fmla="*/ 117 h 148"/>
                  <a:gd name="T20" fmla="*/ 63 w 178"/>
                  <a:gd name="T21" fmla="*/ 117 h 148"/>
                  <a:gd name="T22" fmla="*/ 63 w 178"/>
                  <a:gd name="T23" fmla="*/ 117 h 148"/>
                  <a:gd name="T24" fmla="*/ 129 w 178"/>
                  <a:gd name="T25" fmla="*/ 60 h 148"/>
                  <a:gd name="T26" fmla="*/ 97 w 178"/>
                  <a:gd name="T27" fmla="*/ 144 h 148"/>
                  <a:gd name="T28" fmla="*/ 97 w 178"/>
                  <a:gd name="T29" fmla="*/ 144 h 148"/>
                  <a:gd name="T30" fmla="*/ 0 w 178"/>
                  <a:gd name="T31" fmla="*/ 88 h 148"/>
                  <a:gd name="T32" fmla="*/ 0 w 178"/>
                  <a:gd name="T33" fmla="*/ 88 h 148"/>
                  <a:gd name="T34" fmla="*/ 17 w 178"/>
                  <a:gd name="T35" fmla="*/ 29 h 148"/>
                  <a:gd name="T36" fmla="*/ 17 w 178"/>
                  <a:gd name="T37" fmla="*/ 29 h 148"/>
                  <a:gd name="T38" fmla="*/ 31 w 178"/>
                  <a:gd name="T39" fmla="*/ 22 h 148"/>
                  <a:gd name="T40" fmla="*/ 31 w 178"/>
                  <a:gd name="T41" fmla="*/ 22 h 148"/>
                  <a:gd name="T42" fmla="*/ 41 w 178"/>
                  <a:gd name="T43" fmla="*/ 1 h 148"/>
                  <a:gd name="T44" fmla="*/ 41 w 178"/>
                  <a:gd name="T45" fmla="*/ 1 h 148"/>
                  <a:gd name="T46" fmla="*/ 160 w 178"/>
                  <a:gd name="T47" fmla="*/ 62 h 148"/>
                  <a:gd name="T48" fmla="*/ 160 w 178"/>
                  <a:gd name="T49" fmla="*/ 62 h 148"/>
                  <a:gd name="T50" fmla="*/ 97 w 178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19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3" y="88"/>
                      <a:pt x="35" y="112"/>
                      <a:pt x="46" y="117"/>
                    </a:cubicBezTo>
                    <a:lnTo>
                      <a:pt x="46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8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0" y="25"/>
                      <a:pt x="26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4" y="140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4" name="Freeform 217">
                <a:extLst>
                  <a:ext uri="{FF2B5EF4-FFF2-40B4-BE49-F238E27FC236}">
                    <a16:creationId xmlns:a16="http://schemas.microsoft.com/office/drawing/2014/main" id="{9CC0B205-3D21-1249-B885-24AD82D6B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4873" y="5187951"/>
                <a:ext cx="74889" cy="101773"/>
              </a:xfrm>
              <a:custGeom>
                <a:avLst/>
                <a:gdLst>
                  <a:gd name="T0" fmla="*/ 43900 w 174"/>
                  <a:gd name="T1" fmla="*/ 20355 h 235"/>
                  <a:gd name="T2" fmla="*/ 43900 w 174"/>
                  <a:gd name="T3" fmla="*/ 20355 h 235"/>
                  <a:gd name="T4" fmla="*/ 24533 w 174"/>
                  <a:gd name="T5" fmla="*/ 30748 h 235"/>
                  <a:gd name="T6" fmla="*/ 24533 w 174"/>
                  <a:gd name="T7" fmla="*/ 30748 h 235"/>
                  <a:gd name="T8" fmla="*/ 20659 w 174"/>
                  <a:gd name="T9" fmla="*/ 46772 h 235"/>
                  <a:gd name="T10" fmla="*/ 20659 w 174"/>
                  <a:gd name="T11" fmla="*/ 46772 h 235"/>
                  <a:gd name="T12" fmla="*/ 25824 w 174"/>
                  <a:gd name="T13" fmla="*/ 72324 h 235"/>
                  <a:gd name="T14" fmla="*/ 25824 w 174"/>
                  <a:gd name="T15" fmla="*/ 72324 h 235"/>
                  <a:gd name="T16" fmla="*/ 46052 w 174"/>
                  <a:gd name="T17" fmla="*/ 72757 h 235"/>
                  <a:gd name="T18" fmla="*/ 46052 w 174"/>
                  <a:gd name="T19" fmla="*/ 72757 h 235"/>
                  <a:gd name="T20" fmla="*/ 49926 w 174"/>
                  <a:gd name="T21" fmla="*/ 65828 h 235"/>
                  <a:gd name="T22" fmla="*/ 49926 w 174"/>
                  <a:gd name="T23" fmla="*/ 65828 h 235"/>
                  <a:gd name="T24" fmla="*/ 43900 w 174"/>
                  <a:gd name="T25" fmla="*/ 20355 h 235"/>
                  <a:gd name="T26" fmla="*/ 67572 w 174"/>
                  <a:gd name="T27" fmla="*/ 58032 h 235"/>
                  <a:gd name="T28" fmla="*/ 67572 w 174"/>
                  <a:gd name="T29" fmla="*/ 58032 h 235"/>
                  <a:gd name="T30" fmla="*/ 24533 w 174"/>
                  <a:gd name="T31" fmla="*/ 85749 h 235"/>
                  <a:gd name="T32" fmla="*/ 24533 w 174"/>
                  <a:gd name="T33" fmla="*/ 85749 h 235"/>
                  <a:gd name="T34" fmla="*/ 6886 w 174"/>
                  <a:gd name="T35" fmla="*/ 61930 h 235"/>
                  <a:gd name="T36" fmla="*/ 6886 w 174"/>
                  <a:gd name="T37" fmla="*/ 61930 h 235"/>
                  <a:gd name="T38" fmla="*/ 7317 w 174"/>
                  <a:gd name="T39" fmla="*/ 53268 h 235"/>
                  <a:gd name="T40" fmla="*/ 7317 w 174"/>
                  <a:gd name="T41" fmla="*/ 53268 h 235"/>
                  <a:gd name="T42" fmla="*/ 1722 w 174"/>
                  <a:gd name="T43" fmla="*/ 43308 h 235"/>
                  <a:gd name="T44" fmla="*/ 1722 w 174"/>
                  <a:gd name="T45" fmla="*/ 43308 h 235"/>
                  <a:gd name="T46" fmla="*/ 51217 w 174"/>
                  <a:gd name="T47" fmla="*/ 6929 h 235"/>
                  <a:gd name="T48" fmla="*/ 51217 w 174"/>
                  <a:gd name="T49" fmla="*/ 6929 h 235"/>
                  <a:gd name="T50" fmla="*/ 67572 w 174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5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7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7"/>
                    </a:cubicBezTo>
                    <a:cubicBezTo>
                      <a:pt x="69" y="173"/>
                      <a:pt x="96" y="176"/>
                      <a:pt x="107" y="168"/>
                    </a:cubicBezTo>
                    <a:cubicBezTo>
                      <a:pt x="111" y="166"/>
                      <a:pt x="113" y="156"/>
                      <a:pt x="116" y="152"/>
                    </a:cubicBezTo>
                    <a:cubicBezTo>
                      <a:pt x="130" y="123"/>
                      <a:pt x="157" y="51"/>
                      <a:pt x="102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0" y="172"/>
                      <a:pt x="106" y="234"/>
                      <a:pt x="57" y="198"/>
                    </a:cubicBezTo>
                    <a:cubicBezTo>
                      <a:pt x="40" y="185"/>
                      <a:pt x="20" y="166"/>
                      <a:pt x="16" y="143"/>
                    </a:cubicBezTo>
                    <a:cubicBezTo>
                      <a:pt x="14" y="137"/>
                      <a:pt x="16" y="130"/>
                      <a:pt x="17" y="123"/>
                    </a:cubicBezTo>
                    <a:cubicBezTo>
                      <a:pt x="8" y="122"/>
                      <a:pt x="0" y="112"/>
                      <a:pt x="4" y="100"/>
                    </a:cubicBezTo>
                    <a:cubicBezTo>
                      <a:pt x="25" y="56"/>
                      <a:pt x="62" y="0"/>
                      <a:pt x="119" y="16"/>
                    </a:cubicBezTo>
                    <a:cubicBezTo>
                      <a:pt x="170" y="30"/>
                      <a:pt x="173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55" name="Freeform 218">
                <a:extLst>
                  <a:ext uri="{FF2B5EF4-FFF2-40B4-BE49-F238E27FC236}">
                    <a16:creationId xmlns:a16="http://schemas.microsoft.com/office/drawing/2014/main" id="{58039A23-E503-0842-BDBA-5EEF6ABA8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5076" y="5193296"/>
                <a:ext cx="87310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5 w 203"/>
                  <a:gd name="T21" fmla="*/ 50 h 196"/>
                  <a:gd name="T22" fmla="*/ 125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6 w 203"/>
                  <a:gd name="T43" fmla="*/ 166 h 196"/>
                  <a:gd name="T44" fmla="*/ 166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7" y="138"/>
                      <a:pt x="127" y="136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80" y="106"/>
                      <a:pt x="176" y="82"/>
                    </a:cubicBezTo>
                    <a:lnTo>
                      <a:pt x="176" y="82"/>
                    </a:lnTo>
                    <a:cubicBezTo>
                      <a:pt x="175" y="69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8" y="45"/>
                      <a:pt x="130" y="49"/>
                      <a:pt x="125" y="50"/>
                    </a:cubicBezTo>
                    <a:lnTo>
                      <a:pt x="125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2"/>
                      <a:pt x="202" y="109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0" y="182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6" name="Freeform 219">
                <a:extLst>
                  <a:ext uri="{FF2B5EF4-FFF2-40B4-BE49-F238E27FC236}">
                    <a16:creationId xmlns:a16="http://schemas.microsoft.com/office/drawing/2014/main" id="{5E1F9A90-CDFE-1B4C-AF10-5F7E0B793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1493" y="5187951"/>
                <a:ext cx="76810" cy="103694"/>
              </a:xfrm>
              <a:custGeom>
                <a:avLst/>
                <a:gdLst>
                  <a:gd name="T0" fmla="*/ 44515 w 176"/>
                  <a:gd name="T1" fmla="*/ 21530 h 236"/>
                  <a:gd name="T2" fmla="*/ 44515 w 176"/>
                  <a:gd name="T3" fmla="*/ 21530 h 236"/>
                  <a:gd name="T4" fmla="*/ 25312 w 176"/>
                  <a:gd name="T5" fmla="*/ 32075 h 236"/>
                  <a:gd name="T6" fmla="*/ 25312 w 176"/>
                  <a:gd name="T7" fmla="*/ 32075 h 236"/>
                  <a:gd name="T8" fmla="*/ 21385 w 176"/>
                  <a:gd name="T9" fmla="*/ 47893 h 236"/>
                  <a:gd name="T10" fmla="*/ 21385 w 176"/>
                  <a:gd name="T11" fmla="*/ 47893 h 236"/>
                  <a:gd name="T12" fmla="*/ 26185 w 176"/>
                  <a:gd name="T13" fmla="*/ 73816 h 236"/>
                  <a:gd name="T14" fmla="*/ 26185 w 176"/>
                  <a:gd name="T15" fmla="*/ 73816 h 236"/>
                  <a:gd name="T16" fmla="*/ 47133 w 176"/>
                  <a:gd name="T17" fmla="*/ 74695 h 236"/>
                  <a:gd name="T18" fmla="*/ 47133 w 176"/>
                  <a:gd name="T19" fmla="*/ 74695 h 236"/>
                  <a:gd name="T20" fmla="*/ 51061 w 176"/>
                  <a:gd name="T21" fmla="*/ 67225 h 236"/>
                  <a:gd name="T22" fmla="*/ 51061 w 176"/>
                  <a:gd name="T23" fmla="*/ 67225 h 236"/>
                  <a:gd name="T24" fmla="*/ 44515 w 176"/>
                  <a:gd name="T25" fmla="*/ 21530 h 236"/>
                  <a:gd name="T26" fmla="*/ 68954 w 176"/>
                  <a:gd name="T27" fmla="*/ 58877 h 236"/>
                  <a:gd name="T28" fmla="*/ 68954 w 176"/>
                  <a:gd name="T29" fmla="*/ 58877 h 236"/>
                  <a:gd name="T30" fmla="*/ 25312 w 176"/>
                  <a:gd name="T31" fmla="*/ 87876 h 236"/>
                  <a:gd name="T32" fmla="*/ 25312 w 176"/>
                  <a:gd name="T33" fmla="*/ 87876 h 236"/>
                  <a:gd name="T34" fmla="*/ 7419 w 176"/>
                  <a:gd name="T35" fmla="*/ 63710 h 236"/>
                  <a:gd name="T36" fmla="*/ 7419 w 176"/>
                  <a:gd name="T37" fmla="*/ 63710 h 236"/>
                  <a:gd name="T38" fmla="*/ 7856 w 176"/>
                  <a:gd name="T39" fmla="*/ 54923 h 236"/>
                  <a:gd name="T40" fmla="*/ 7856 w 176"/>
                  <a:gd name="T41" fmla="*/ 54923 h 236"/>
                  <a:gd name="T42" fmla="*/ 2182 w 176"/>
                  <a:gd name="T43" fmla="*/ 44378 h 236"/>
                  <a:gd name="T44" fmla="*/ 2182 w 176"/>
                  <a:gd name="T45" fmla="*/ 44378 h 236"/>
                  <a:gd name="T46" fmla="*/ 52807 w 176"/>
                  <a:gd name="T47" fmla="*/ 7030 h 236"/>
                  <a:gd name="T48" fmla="*/ 52807 w 176"/>
                  <a:gd name="T49" fmla="*/ 7030 h 236"/>
                  <a:gd name="T50" fmla="*/ 68954 w 176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6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6"/>
                      <a:pt x="70" y="58"/>
                      <a:pt x="58" y="73"/>
                    </a:cubicBezTo>
                    <a:cubicBezTo>
                      <a:pt x="60" y="86"/>
                      <a:pt x="54" y="95"/>
                      <a:pt x="49" y="109"/>
                    </a:cubicBezTo>
                    <a:cubicBezTo>
                      <a:pt x="39" y="130"/>
                      <a:pt x="39" y="153"/>
                      <a:pt x="60" y="168"/>
                    </a:cubicBezTo>
                    <a:cubicBezTo>
                      <a:pt x="70" y="175"/>
                      <a:pt x="97" y="178"/>
                      <a:pt x="108" y="170"/>
                    </a:cubicBezTo>
                    <a:cubicBezTo>
                      <a:pt x="112" y="166"/>
                      <a:pt x="114" y="157"/>
                      <a:pt x="117" y="153"/>
                    </a:cubicBezTo>
                    <a:cubicBezTo>
                      <a:pt x="131" y="125"/>
                      <a:pt x="158" y="53"/>
                      <a:pt x="102" y="49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4"/>
                      <a:pt x="108" y="235"/>
                      <a:pt x="58" y="200"/>
                    </a:cubicBezTo>
                    <a:cubicBezTo>
                      <a:pt x="41" y="187"/>
                      <a:pt x="21" y="166"/>
                      <a:pt x="17" y="145"/>
                    </a:cubicBezTo>
                    <a:cubicBezTo>
                      <a:pt x="16" y="138"/>
                      <a:pt x="17" y="132"/>
                      <a:pt x="18" y="125"/>
                    </a:cubicBezTo>
                    <a:cubicBezTo>
                      <a:pt x="10" y="122"/>
                      <a:pt x="0" y="113"/>
                      <a:pt x="5" y="101"/>
                    </a:cubicBezTo>
                    <a:cubicBezTo>
                      <a:pt x="26" y="58"/>
                      <a:pt x="63" y="0"/>
                      <a:pt x="121" y="16"/>
                    </a:cubicBezTo>
                    <a:cubicBezTo>
                      <a:pt x="171" y="32"/>
                      <a:pt x="175" y="94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57" name="Freeform 220">
                <a:extLst>
                  <a:ext uri="{FF2B5EF4-FFF2-40B4-BE49-F238E27FC236}">
                    <a16:creationId xmlns:a16="http://schemas.microsoft.com/office/drawing/2014/main" id="{1BA7FA1A-A7B6-444D-88F5-DEA1C38E6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8104" y="5204922"/>
                <a:ext cx="77123" cy="65392"/>
              </a:xfrm>
              <a:custGeom>
                <a:avLst/>
                <a:gdLst>
                  <a:gd name="T0" fmla="*/ 130 w 178"/>
                  <a:gd name="T1" fmla="*/ 62 h 149"/>
                  <a:gd name="T2" fmla="*/ 130 w 178"/>
                  <a:gd name="T3" fmla="*/ 62 h 149"/>
                  <a:gd name="T4" fmla="*/ 88 w 178"/>
                  <a:gd name="T5" fmla="*/ 33 h 149"/>
                  <a:gd name="T6" fmla="*/ 88 w 178"/>
                  <a:gd name="T7" fmla="*/ 33 h 149"/>
                  <a:gd name="T8" fmla="*/ 58 w 178"/>
                  <a:gd name="T9" fmla="*/ 42 h 149"/>
                  <a:gd name="T10" fmla="*/ 58 w 178"/>
                  <a:gd name="T11" fmla="*/ 42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8 h 149"/>
                  <a:gd name="T18" fmla="*/ 47 w 178"/>
                  <a:gd name="T19" fmla="*/ 118 h 149"/>
                  <a:gd name="T20" fmla="*/ 63 w 178"/>
                  <a:gd name="T21" fmla="*/ 119 h 149"/>
                  <a:gd name="T22" fmla="*/ 63 w 178"/>
                  <a:gd name="T23" fmla="*/ 119 h 149"/>
                  <a:gd name="T24" fmla="*/ 130 w 178"/>
                  <a:gd name="T25" fmla="*/ 62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30 h 149"/>
                  <a:gd name="T36" fmla="*/ 17 w 178"/>
                  <a:gd name="T37" fmla="*/ 30 h 149"/>
                  <a:gd name="T38" fmla="*/ 31 w 178"/>
                  <a:gd name="T39" fmla="*/ 23 h 149"/>
                  <a:gd name="T40" fmla="*/ 31 w 178"/>
                  <a:gd name="T41" fmla="*/ 23 h 149"/>
                  <a:gd name="T42" fmla="*/ 42 w 178"/>
                  <a:gd name="T43" fmla="*/ 2 h 149"/>
                  <a:gd name="T44" fmla="*/ 42 w 178"/>
                  <a:gd name="T45" fmla="*/ 2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4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1" y="40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7" y="113"/>
                      <a:pt x="47" y="118"/>
                    </a:cubicBezTo>
                    <a:lnTo>
                      <a:pt x="47" y="118"/>
                    </a:lnTo>
                    <a:cubicBezTo>
                      <a:pt x="51" y="119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8"/>
                      <a:pt x="155" y="110"/>
                      <a:pt x="130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9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3"/>
                      <a:pt x="31" y="23"/>
                    </a:cubicBezTo>
                    <a:lnTo>
                      <a:pt x="31" y="23"/>
                    </a:lnTo>
                    <a:cubicBezTo>
                      <a:pt x="27" y="14"/>
                      <a:pt x="30" y="4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3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8" name="Freeform 221">
                <a:extLst>
                  <a:ext uri="{FF2B5EF4-FFF2-40B4-BE49-F238E27FC236}">
                    <a16:creationId xmlns:a16="http://schemas.microsoft.com/office/drawing/2014/main" id="{3FCD2A80-66A7-804D-AF99-31F99AF15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9391" y="5196203"/>
                <a:ext cx="82945" cy="79923"/>
              </a:xfrm>
              <a:custGeom>
                <a:avLst/>
                <a:gdLst>
                  <a:gd name="T0" fmla="*/ 65 w 188"/>
                  <a:gd name="T1" fmla="*/ 131 h 186"/>
                  <a:gd name="T2" fmla="*/ 65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2 w 188"/>
                  <a:gd name="T21" fmla="*/ 51 h 186"/>
                  <a:gd name="T22" fmla="*/ 102 w 188"/>
                  <a:gd name="T23" fmla="*/ 51 h 186"/>
                  <a:gd name="T24" fmla="*/ 65 w 188"/>
                  <a:gd name="T25" fmla="*/ 131 h 186"/>
                  <a:gd name="T26" fmla="*/ 59 w 188"/>
                  <a:gd name="T27" fmla="*/ 40 h 186"/>
                  <a:gd name="T28" fmla="*/ 59 w 188"/>
                  <a:gd name="T29" fmla="*/ 40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7 h 186"/>
                  <a:gd name="T44" fmla="*/ 170 w 188"/>
                  <a:gd name="T45" fmla="*/ 147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81" y="142"/>
                      <a:pt x="98" y="143"/>
                      <a:pt x="113" y="139"/>
                    </a:cubicBezTo>
                    <a:lnTo>
                      <a:pt x="113" y="139"/>
                    </a:lnTo>
                    <a:cubicBezTo>
                      <a:pt x="117" y="130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5" y="109"/>
                      <a:pt x="166" y="93"/>
                      <a:pt x="155" y="73"/>
                    </a:cubicBezTo>
                    <a:lnTo>
                      <a:pt x="155" y="73"/>
                    </a:lnTo>
                    <a:cubicBezTo>
                      <a:pt x="150" y="61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2" y="51"/>
                    </a:cubicBezTo>
                    <a:lnTo>
                      <a:pt x="102" y="51"/>
                    </a:lnTo>
                    <a:cubicBezTo>
                      <a:pt x="77" y="63"/>
                      <a:pt x="21" y="97"/>
                      <a:pt x="65" y="131"/>
                    </a:cubicBezTo>
                    <a:close/>
                    <a:moveTo>
                      <a:pt x="59" y="40"/>
                    </a:moveTo>
                    <a:lnTo>
                      <a:pt x="59" y="40"/>
                    </a:lnTo>
                    <a:cubicBezTo>
                      <a:pt x="90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5" y="121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79" y="143"/>
                      <a:pt x="170" y="147"/>
                    </a:cubicBezTo>
                    <a:lnTo>
                      <a:pt x="170" y="147"/>
                    </a:lnTo>
                    <a:cubicBezTo>
                      <a:pt x="133" y="167"/>
                      <a:pt x="77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9" name="Freeform 222">
                <a:extLst>
                  <a:ext uri="{FF2B5EF4-FFF2-40B4-BE49-F238E27FC236}">
                    <a16:creationId xmlns:a16="http://schemas.microsoft.com/office/drawing/2014/main" id="{62D73361-DF88-4346-8E18-4C43CA264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0915" y="5203468"/>
                <a:ext cx="77123" cy="65393"/>
              </a:xfrm>
              <a:custGeom>
                <a:avLst/>
                <a:gdLst>
                  <a:gd name="T0" fmla="*/ 130 w 178"/>
                  <a:gd name="T1" fmla="*/ 61 h 150"/>
                  <a:gd name="T2" fmla="*/ 130 w 178"/>
                  <a:gd name="T3" fmla="*/ 61 h 150"/>
                  <a:gd name="T4" fmla="*/ 89 w 178"/>
                  <a:gd name="T5" fmla="*/ 33 h 150"/>
                  <a:gd name="T6" fmla="*/ 89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4 w 178"/>
                  <a:gd name="T13" fmla="*/ 77 h 150"/>
                  <a:gd name="T14" fmla="*/ 24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1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3 w 178"/>
                  <a:gd name="T39" fmla="*/ 23 h 150"/>
                  <a:gd name="T40" fmla="*/ 33 w 178"/>
                  <a:gd name="T41" fmla="*/ 23 h 150"/>
                  <a:gd name="T42" fmla="*/ 41 w 178"/>
                  <a:gd name="T43" fmla="*/ 2 h 150"/>
                  <a:gd name="T44" fmla="*/ 41 w 178"/>
                  <a:gd name="T45" fmla="*/ 2 h 150"/>
                  <a:gd name="T46" fmla="*/ 162 w 178"/>
                  <a:gd name="T47" fmla="*/ 64 h 150"/>
                  <a:gd name="T48" fmla="*/ 162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1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1" y="40"/>
                      <a:pt x="58" y="41"/>
                    </a:cubicBezTo>
                    <a:lnTo>
                      <a:pt x="58" y="41"/>
                    </a:lnTo>
                    <a:cubicBezTo>
                      <a:pt x="39" y="44"/>
                      <a:pt x="24" y="53"/>
                      <a:pt x="24" y="77"/>
                    </a:cubicBezTo>
                    <a:lnTo>
                      <a:pt x="24" y="77"/>
                    </a:lnTo>
                    <a:cubicBezTo>
                      <a:pt x="25" y="88"/>
                      <a:pt x="37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1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3" y="23"/>
                    </a:cubicBezTo>
                    <a:lnTo>
                      <a:pt x="33" y="23"/>
                    </a:lnTo>
                    <a:cubicBezTo>
                      <a:pt x="27" y="15"/>
                      <a:pt x="31" y="3"/>
                      <a:pt x="41" y="2"/>
                    </a:cubicBezTo>
                    <a:lnTo>
                      <a:pt x="41" y="2"/>
                    </a:lnTo>
                    <a:cubicBezTo>
                      <a:pt x="83" y="0"/>
                      <a:pt x="143" y="7"/>
                      <a:pt x="162" y="64"/>
                    </a:cubicBezTo>
                    <a:lnTo>
                      <a:pt x="162" y="64"/>
                    </a:lnTo>
                    <a:cubicBezTo>
                      <a:pt x="177" y="112"/>
                      <a:pt x="135" y="141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0" name="Freeform 223">
                <a:extLst>
                  <a:ext uri="{FF2B5EF4-FFF2-40B4-BE49-F238E27FC236}">
                    <a16:creationId xmlns:a16="http://schemas.microsoft.com/office/drawing/2014/main" id="{5FDF0967-EEC9-B141-9246-FD5419A42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2353" y="5187951"/>
                <a:ext cx="76810" cy="103694"/>
              </a:xfrm>
              <a:custGeom>
                <a:avLst/>
                <a:gdLst>
                  <a:gd name="T0" fmla="*/ 44769 w 175"/>
                  <a:gd name="T1" fmla="*/ 21439 h 237"/>
                  <a:gd name="T2" fmla="*/ 44769 w 175"/>
                  <a:gd name="T3" fmla="*/ 21439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067 h 237"/>
                  <a:gd name="T14" fmla="*/ 26335 w 175"/>
                  <a:gd name="T15" fmla="*/ 73067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4769 w 175"/>
                  <a:gd name="T25" fmla="*/ 21439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7"/>
                      <a:pt x="69" y="58"/>
                      <a:pt x="57" y="72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60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2" y="166"/>
                      <a:pt x="113" y="158"/>
                      <a:pt x="116" y="152"/>
                    </a:cubicBezTo>
                    <a:cubicBezTo>
                      <a:pt x="131" y="123"/>
                      <a:pt x="157" y="54"/>
                      <a:pt x="102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200"/>
                    </a:cubicBezTo>
                    <a:cubicBezTo>
                      <a:pt x="40" y="187"/>
                      <a:pt x="21" y="167"/>
                      <a:pt x="16" y="143"/>
                    </a:cubicBezTo>
                    <a:cubicBezTo>
                      <a:pt x="15" y="137"/>
                      <a:pt x="16" y="131"/>
                      <a:pt x="19" y="125"/>
                    </a:cubicBezTo>
                    <a:cubicBezTo>
                      <a:pt x="10" y="123"/>
                      <a:pt x="0" y="113"/>
                      <a:pt x="6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61" name="Freeform 224">
                <a:extLst>
                  <a:ext uri="{FF2B5EF4-FFF2-40B4-BE49-F238E27FC236}">
                    <a16:creationId xmlns:a16="http://schemas.microsoft.com/office/drawing/2014/main" id="{A3E9C803-7DBE-8E4A-892B-C5314C9E9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2015" y="5193296"/>
                <a:ext cx="88765" cy="87190"/>
              </a:xfrm>
              <a:custGeom>
                <a:avLst/>
                <a:gdLst>
                  <a:gd name="T0" fmla="*/ 59 w 204"/>
                  <a:gd name="T1" fmla="*/ 134 h 197"/>
                  <a:gd name="T2" fmla="*/ 59 w 204"/>
                  <a:gd name="T3" fmla="*/ 134 h 197"/>
                  <a:gd name="T4" fmla="*/ 108 w 204"/>
                  <a:gd name="T5" fmla="*/ 150 h 197"/>
                  <a:gd name="T6" fmla="*/ 108 w 204"/>
                  <a:gd name="T7" fmla="*/ 150 h 197"/>
                  <a:gd name="T8" fmla="*/ 142 w 204"/>
                  <a:gd name="T9" fmla="*/ 132 h 197"/>
                  <a:gd name="T10" fmla="*/ 142 w 204"/>
                  <a:gd name="T11" fmla="*/ 132 h 197"/>
                  <a:gd name="T12" fmla="*/ 175 w 204"/>
                  <a:gd name="T13" fmla="*/ 82 h 197"/>
                  <a:gd name="T14" fmla="*/ 175 w 204"/>
                  <a:gd name="T15" fmla="*/ 82 h 197"/>
                  <a:gd name="T16" fmla="*/ 144 w 204"/>
                  <a:gd name="T17" fmla="*/ 46 h 197"/>
                  <a:gd name="T18" fmla="*/ 144 w 204"/>
                  <a:gd name="T19" fmla="*/ 46 h 197"/>
                  <a:gd name="T20" fmla="*/ 125 w 204"/>
                  <a:gd name="T21" fmla="*/ 52 h 197"/>
                  <a:gd name="T22" fmla="*/ 125 w 204"/>
                  <a:gd name="T23" fmla="*/ 52 h 197"/>
                  <a:gd name="T24" fmla="*/ 59 w 204"/>
                  <a:gd name="T25" fmla="*/ 134 h 197"/>
                  <a:gd name="T26" fmla="*/ 83 w 204"/>
                  <a:gd name="T27" fmla="*/ 36 h 197"/>
                  <a:gd name="T28" fmla="*/ 83 w 204"/>
                  <a:gd name="T29" fmla="*/ 36 h 197"/>
                  <a:gd name="T30" fmla="*/ 199 w 204"/>
                  <a:gd name="T31" fmla="*/ 62 h 197"/>
                  <a:gd name="T32" fmla="*/ 199 w 204"/>
                  <a:gd name="T33" fmla="*/ 62 h 197"/>
                  <a:gd name="T34" fmla="*/ 188 w 204"/>
                  <a:gd name="T35" fmla="*/ 131 h 197"/>
                  <a:gd name="T36" fmla="*/ 188 w 204"/>
                  <a:gd name="T37" fmla="*/ 131 h 197"/>
                  <a:gd name="T38" fmla="*/ 172 w 204"/>
                  <a:gd name="T39" fmla="*/ 142 h 197"/>
                  <a:gd name="T40" fmla="*/ 172 w 204"/>
                  <a:gd name="T41" fmla="*/ 142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4 h 197"/>
                  <a:gd name="T48" fmla="*/ 25 w 204"/>
                  <a:gd name="T49" fmla="*/ 144 h 197"/>
                  <a:gd name="T50" fmla="*/ 83 w 204"/>
                  <a:gd name="T51" fmla="*/ 3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3" y="149"/>
                      <a:pt x="90" y="152"/>
                      <a:pt x="108" y="150"/>
                    </a:cubicBezTo>
                    <a:lnTo>
                      <a:pt x="108" y="150"/>
                    </a:lnTo>
                    <a:cubicBezTo>
                      <a:pt x="116" y="140"/>
                      <a:pt x="126" y="137"/>
                      <a:pt x="142" y="132"/>
                    </a:cubicBezTo>
                    <a:lnTo>
                      <a:pt x="142" y="132"/>
                    </a:lnTo>
                    <a:cubicBezTo>
                      <a:pt x="162" y="123"/>
                      <a:pt x="179" y="107"/>
                      <a:pt x="175" y="82"/>
                    </a:cubicBezTo>
                    <a:lnTo>
                      <a:pt x="175" y="82"/>
                    </a:lnTo>
                    <a:cubicBezTo>
                      <a:pt x="174" y="70"/>
                      <a:pt x="157" y="49"/>
                      <a:pt x="144" y="46"/>
                    </a:cubicBezTo>
                    <a:lnTo>
                      <a:pt x="144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2"/>
                      <a:pt x="59" y="134"/>
                    </a:cubicBezTo>
                    <a:close/>
                    <a:moveTo>
                      <a:pt x="83" y="36"/>
                    </a:moveTo>
                    <a:lnTo>
                      <a:pt x="83" y="36"/>
                    </a:lnTo>
                    <a:cubicBezTo>
                      <a:pt x="122" y="20"/>
                      <a:pt x="192" y="0"/>
                      <a:pt x="199" y="62"/>
                    </a:cubicBezTo>
                    <a:lnTo>
                      <a:pt x="199" y="62"/>
                    </a:lnTo>
                    <a:cubicBezTo>
                      <a:pt x="203" y="83"/>
                      <a:pt x="201" y="111"/>
                      <a:pt x="188" y="131"/>
                    </a:cubicBezTo>
                    <a:lnTo>
                      <a:pt x="188" y="131"/>
                    </a:lnTo>
                    <a:cubicBezTo>
                      <a:pt x="184" y="134"/>
                      <a:pt x="179" y="138"/>
                      <a:pt x="172" y="142"/>
                    </a:cubicBezTo>
                    <a:lnTo>
                      <a:pt x="172" y="142"/>
                    </a:lnTo>
                    <a:cubicBezTo>
                      <a:pt x="179" y="149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3"/>
                      <a:pt x="53" y="196"/>
                      <a:pt x="25" y="144"/>
                    </a:cubicBezTo>
                    <a:lnTo>
                      <a:pt x="25" y="144"/>
                    </a:lnTo>
                    <a:cubicBezTo>
                      <a:pt x="0" y="96"/>
                      <a:pt x="42" y="52"/>
                      <a:pt x="83" y="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2" name="Freeform 225">
                <a:extLst>
                  <a:ext uri="{FF2B5EF4-FFF2-40B4-BE49-F238E27FC236}">
                    <a16:creationId xmlns:a16="http://schemas.microsoft.com/office/drawing/2014/main" id="{289FF9F1-A696-A54E-B743-0F5BE04F9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0894" y="5189870"/>
                <a:ext cx="76810" cy="103694"/>
              </a:xfrm>
              <a:custGeom>
                <a:avLst/>
                <a:gdLst>
                  <a:gd name="T0" fmla="*/ 45208 w 175"/>
                  <a:gd name="T1" fmla="*/ 21001 h 237"/>
                  <a:gd name="T2" fmla="*/ 45208 w 175"/>
                  <a:gd name="T3" fmla="*/ 21001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507 w 175"/>
                  <a:gd name="T9" fmla="*/ 47690 h 237"/>
                  <a:gd name="T10" fmla="*/ 21507 w 175"/>
                  <a:gd name="T11" fmla="*/ 47690 h 237"/>
                  <a:gd name="T12" fmla="*/ 25896 w 175"/>
                  <a:gd name="T13" fmla="*/ 72630 h 237"/>
                  <a:gd name="T14" fmla="*/ 25896 w 175"/>
                  <a:gd name="T15" fmla="*/ 72630 h 237"/>
                  <a:gd name="T16" fmla="*/ 46964 w 175"/>
                  <a:gd name="T17" fmla="*/ 73505 h 237"/>
                  <a:gd name="T18" fmla="*/ 46964 w 175"/>
                  <a:gd name="T19" fmla="*/ 73505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5208 w 175"/>
                  <a:gd name="T25" fmla="*/ 21001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6630 h 237"/>
                  <a:gd name="T32" fmla="*/ 25457 w 175"/>
                  <a:gd name="T33" fmla="*/ 86630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253 h 237"/>
                  <a:gd name="T40" fmla="*/ 8339 w 175"/>
                  <a:gd name="T41" fmla="*/ 54253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8"/>
                    </a:moveTo>
                    <a:lnTo>
                      <a:pt x="103" y="48"/>
                    </a:lnTo>
                    <a:cubicBezTo>
                      <a:pt x="83" y="47"/>
                      <a:pt x="69" y="57"/>
                      <a:pt x="57" y="72"/>
                    </a:cubicBezTo>
                    <a:cubicBezTo>
                      <a:pt x="59" y="84"/>
                      <a:pt x="53" y="93"/>
                      <a:pt x="49" y="109"/>
                    </a:cubicBezTo>
                    <a:cubicBezTo>
                      <a:pt x="40" y="130"/>
                      <a:pt x="40" y="152"/>
                      <a:pt x="59" y="166"/>
                    </a:cubicBezTo>
                    <a:cubicBezTo>
                      <a:pt x="70" y="173"/>
                      <a:pt x="96" y="177"/>
                      <a:pt x="107" y="168"/>
                    </a:cubicBezTo>
                    <a:cubicBezTo>
                      <a:pt x="112" y="165"/>
                      <a:pt x="113" y="157"/>
                      <a:pt x="116" y="152"/>
                    </a:cubicBezTo>
                    <a:cubicBezTo>
                      <a:pt x="130" y="123"/>
                      <a:pt x="157" y="52"/>
                      <a:pt x="103" y="48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198"/>
                    </a:cubicBezTo>
                    <a:cubicBezTo>
                      <a:pt x="40" y="185"/>
                      <a:pt x="20" y="165"/>
                      <a:pt x="16" y="143"/>
                    </a:cubicBezTo>
                    <a:cubicBezTo>
                      <a:pt x="15" y="136"/>
                      <a:pt x="16" y="131"/>
                      <a:pt x="19" y="124"/>
                    </a:cubicBezTo>
                    <a:cubicBezTo>
                      <a:pt x="9" y="123"/>
                      <a:pt x="0" y="111"/>
                      <a:pt x="6" y="101"/>
                    </a:cubicBezTo>
                    <a:cubicBezTo>
                      <a:pt x="25" y="57"/>
                      <a:pt x="63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63" name="Freeform 226">
                <a:extLst>
                  <a:ext uri="{FF2B5EF4-FFF2-40B4-BE49-F238E27FC236}">
                    <a16:creationId xmlns:a16="http://schemas.microsoft.com/office/drawing/2014/main" id="{0CDE1663-95A5-E84D-B90F-50FDA2A11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6499" y="5204922"/>
                <a:ext cx="75669" cy="6539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6 h 150"/>
                  <a:gd name="T14" fmla="*/ 24 w 177"/>
                  <a:gd name="T15" fmla="*/ 76 h 150"/>
                  <a:gd name="T16" fmla="*/ 46 w 177"/>
                  <a:gd name="T17" fmla="*/ 118 h 150"/>
                  <a:gd name="T18" fmla="*/ 46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6 h 150"/>
                  <a:gd name="T28" fmla="*/ 97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0 w 177"/>
                  <a:gd name="T39" fmla="*/ 24 h 150"/>
                  <a:gd name="T40" fmla="*/ 30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7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2"/>
                      <a:pt x="71" y="39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3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6" y="118"/>
                    </a:cubicBezTo>
                    <a:lnTo>
                      <a:pt x="46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10"/>
                      <a:pt x="129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0" y="24"/>
                    </a:cubicBezTo>
                    <a:lnTo>
                      <a:pt x="30" y="24"/>
                    </a:lnTo>
                    <a:cubicBezTo>
                      <a:pt x="28" y="16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6" y="112"/>
                      <a:pt x="136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4" name="Freeform 227">
                <a:extLst>
                  <a:ext uri="{FF2B5EF4-FFF2-40B4-BE49-F238E27FC236}">
                    <a16:creationId xmlns:a16="http://schemas.microsoft.com/office/drawing/2014/main" id="{776A0C2D-2168-A44B-B2C5-E59D51833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6331" y="5196203"/>
                <a:ext cx="82944" cy="79923"/>
              </a:xfrm>
              <a:custGeom>
                <a:avLst/>
                <a:gdLst>
                  <a:gd name="T0" fmla="*/ 66 w 189"/>
                  <a:gd name="T1" fmla="*/ 131 h 187"/>
                  <a:gd name="T2" fmla="*/ 66 w 189"/>
                  <a:gd name="T3" fmla="*/ 131 h 187"/>
                  <a:gd name="T4" fmla="*/ 115 w 189"/>
                  <a:gd name="T5" fmla="*/ 140 h 187"/>
                  <a:gd name="T6" fmla="*/ 115 w 189"/>
                  <a:gd name="T7" fmla="*/ 140 h 187"/>
                  <a:gd name="T8" fmla="*/ 140 w 189"/>
                  <a:gd name="T9" fmla="*/ 119 h 187"/>
                  <a:gd name="T10" fmla="*/ 140 w 189"/>
                  <a:gd name="T11" fmla="*/ 119 h 187"/>
                  <a:gd name="T12" fmla="*/ 157 w 189"/>
                  <a:gd name="T13" fmla="*/ 73 h 187"/>
                  <a:gd name="T14" fmla="*/ 157 w 189"/>
                  <a:gd name="T15" fmla="*/ 73 h 187"/>
                  <a:gd name="T16" fmla="*/ 117 w 189"/>
                  <a:gd name="T17" fmla="*/ 46 h 187"/>
                  <a:gd name="T18" fmla="*/ 117 w 189"/>
                  <a:gd name="T19" fmla="*/ 46 h 187"/>
                  <a:gd name="T20" fmla="*/ 102 w 189"/>
                  <a:gd name="T21" fmla="*/ 52 h 187"/>
                  <a:gd name="T22" fmla="*/ 102 w 189"/>
                  <a:gd name="T23" fmla="*/ 52 h 187"/>
                  <a:gd name="T24" fmla="*/ 66 w 189"/>
                  <a:gd name="T25" fmla="*/ 131 h 187"/>
                  <a:gd name="T26" fmla="*/ 59 w 189"/>
                  <a:gd name="T27" fmla="*/ 43 h 187"/>
                  <a:gd name="T28" fmla="*/ 59 w 189"/>
                  <a:gd name="T29" fmla="*/ 43 h 187"/>
                  <a:gd name="T30" fmla="*/ 173 w 189"/>
                  <a:gd name="T31" fmla="*/ 52 h 187"/>
                  <a:gd name="T32" fmla="*/ 173 w 189"/>
                  <a:gd name="T33" fmla="*/ 52 h 187"/>
                  <a:gd name="T34" fmla="*/ 180 w 189"/>
                  <a:gd name="T35" fmla="*/ 114 h 187"/>
                  <a:gd name="T36" fmla="*/ 180 w 189"/>
                  <a:gd name="T37" fmla="*/ 114 h 187"/>
                  <a:gd name="T38" fmla="*/ 171 w 189"/>
                  <a:gd name="T39" fmla="*/ 126 h 187"/>
                  <a:gd name="T40" fmla="*/ 171 w 189"/>
                  <a:gd name="T41" fmla="*/ 126 h 187"/>
                  <a:gd name="T42" fmla="*/ 171 w 189"/>
                  <a:gd name="T43" fmla="*/ 148 h 187"/>
                  <a:gd name="T44" fmla="*/ 171 w 189"/>
                  <a:gd name="T45" fmla="*/ 148 h 187"/>
                  <a:gd name="T46" fmla="*/ 37 w 189"/>
                  <a:gd name="T47" fmla="*/ 144 h 187"/>
                  <a:gd name="T48" fmla="*/ 37 w 189"/>
                  <a:gd name="T49" fmla="*/ 144 h 187"/>
                  <a:gd name="T50" fmla="*/ 59 w 189"/>
                  <a:gd name="T51" fmla="*/ 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9" h="187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2" y="144"/>
                      <a:pt x="99" y="144"/>
                      <a:pt x="115" y="140"/>
                    </a:cubicBezTo>
                    <a:lnTo>
                      <a:pt x="115" y="140"/>
                    </a:lnTo>
                    <a:cubicBezTo>
                      <a:pt x="119" y="130"/>
                      <a:pt x="128" y="127"/>
                      <a:pt x="140" y="119"/>
                    </a:cubicBezTo>
                    <a:lnTo>
                      <a:pt x="140" y="119"/>
                    </a:lnTo>
                    <a:cubicBezTo>
                      <a:pt x="155" y="110"/>
                      <a:pt x="166" y="96"/>
                      <a:pt x="157" y="73"/>
                    </a:cubicBezTo>
                    <a:lnTo>
                      <a:pt x="157" y="73"/>
                    </a:lnTo>
                    <a:cubicBezTo>
                      <a:pt x="151" y="64"/>
                      <a:pt x="130" y="47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5" y="51"/>
                      <a:pt x="102" y="52"/>
                    </a:cubicBezTo>
                    <a:lnTo>
                      <a:pt x="102" y="52"/>
                    </a:lnTo>
                    <a:cubicBezTo>
                      <a:pt x="78" y="64"/>
                      <a:pt x="23" y="98"/>
                      <a:pt x="66" y="131"/>
                    </a:cubicBezTo>
                    <a:close/>
                    <a:moveTo>
                      <a:pt x="59" y="43"/>
                    </a:moveTo>
                    <a:lnTo>
                      <a:pt x="59" y="43"/>
                    </a:lnTo>
                    <a:cubicBezTo>
                      <a:pt x="91" y="25"/>
                      <a:pt x="148" y="0"/>
                      <a:pt x="173" y="52"/>
                    </a:cubicBezTo>
                    <a:lnTo>
                      <a:pt x="173" y="52"/>
                    </a:lnTo>
                    <a:cubicBezTo>
                      <a:pt x="180" y="71"/>
                      <a:pt x="188" y="96"/>
                      <a:pt x="180" y="114"/>
                    </a:cubicBezTo>
                    <a:lnTo>
                      <a:pt x="180" y="114"/>
                    </a:lnTo>
                    <a:cubicBezTo>
                      <a:pt x="179" y="119"/>
                      <a:pt x="175" y="123"/>
                      <a:pt x="171" y="126"/>
                    </a:cubicBezTo>
                    <a:lnTo>
                      <a:pt x="171" y="126"/>
                    </a:lnTo>
                    <a:cubicBezTo>
                      <a:pt x="178" y="131"/>
                      <a:pt x="180" y="144"/>
                      <a:pt x="171" y="148"/>
                    </a:cubicBezTo>
                    <a:lnTo>
                      <a:pt x="171" y="148"/>
                    </a:lnTo>
                    <a:cubicBezTo>
                      <a:pt x="134" y="168"/>
                      <a:pt x="78" y="186"/>
                      <a:pt x="37" y="144"/>
                    </a:cubicBezTo>
                    <a:lnTo>
                      <a:pt x="37" y="144"/>
                    </a:lnTo>
                    <a:cubicBezTo>
                      <a:pt x="0" y="105"/>
                      <a:pt x="27" y="61"/>
                      <a:pt x="59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5" name="Freeform 228">
                <a:extLst>
                  <a:ext uri="{FF2B5EF4-FFF2-40B4-BE49-F238E27FC236}">
                    <a16:creationId xmlns:a16="http://schemas.microsoft.com/office/drawing/2014/main" id="{F084FBD7-77E7-EF46-ADD7-8584083BB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7853" y="5204922"/>
                <a:ext cx="7857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3 w 179"/>
                  <a:gd name="T21" fmla="*/ 117 h 148"/>
                  <a:gd name="T22" fmla="*/ 63 w 179"/>
                  <a:gd name="T23" fmla="*/ 117 h 148"/>
                  <a:gd name="T24" fmla="*/ 129 w 179"/>
                  <a:gd name="T25" fmla="*/ 60 h 148"/>
                  <a:gd name="T26" fmla="*/ 99 w 179"/>
                  <a:gd name="T27" fmla="*/ 144 h 148"/>
                  <a:gd name="T28" fmla="*/ 99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7 w 179"/>
                  <a:gd name="T35" fmla="*/ 29 h 148"/>
                  <a:gd name="T36" fmla="*/ 17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9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9" y="144"/>
                    </a:moveTo>
                    <a:lnTo>
                      <a:pt x="99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2" y="1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2"/>
                      <a:pt x="99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6" name="Freeform 229">
                <a:extLst>
                  <a:ext uri="{FF2B5EF4-FFF2-40B4-BE49-F238E27FC236}">
                    <a16:creationId xmlns:a16="http://schemas.microsoft.com/office/drawing/2014/main" id="{A9A37AD1-D9AC-3D42-AEF5-5B623659A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5595" y="5187951"/>
                <a:ext cx="76810" cy="103694"/>
              </a:xfrm>
              <a:custGeom>
                <a:avLst/>
                <a:gdLst>
                  <a:gd name="T0" fmla="*/ 45208 w 175"/>
                  <a:gd name="T1" fmla="*/ 21530 h 236"/>
                  <a:gd name="T2" fmla="*/ 45208 w 175"/>
                  <a:gd name="T3" fmla="*/ 21530 h 236"/>
                  <a:gd name="T4" fmla="*/ 25018 w 175"/>
                  <a:gd name="T5" fmla="*/ 32075 h 236"/>
                  <a:gd name="T6" fmla="*/ 25018 w 175"/>
                  <a:gd name="T7" fmla="*/ 3207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816 h 236"/>
                  <a:gd name="T14" fmla="*/ 25896 w 175"/>
                  <a:gd name="T15" fmla="*/ 73816 h 236"/>
                  <a:gd name="T16" fmla="*/ 46964 w 175"/>
                  <a:gd name="T17" fmla="*/ 74695 h 236"/>
                  <a:gd name="T18" fmla="*/ 46964 w 175"/>
                  <a:gd name="T19" fmla="*/ 74695 h 236"/>
                  <a:gd name="T20" fmla="*/ 50914 w 175"/>
                  <a:gd name="T21" fmla="*/ 67225 h 236"/>
                  <a:gd name="T22" fmla="*/ 50914 w 175"/>
                  <a:gd name="T23" fmla="*/ 67225 h 236"/>
                  <a:gd name="T24" fmla="*/ 45208 w 175"/>
                  <a:gd name="T25" fmla="*/ 21530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3710 h 236"/>
                  <a:gd name="T36" fmla="*/ 7023 w 175"/>
                  <a:gd name="T37" fmla="*/ 63710 h 236"/>
                  <a:gd name="T38" fmla="*/ 8339 w 175"/>
                  <a:gd name="T39" fmla="*/ 54923 h 236"/>
                  <a:gd name="T40" fmla="*/ 8339 w 175"/>
                  <a:gd name="T41" fmla="*/ 54923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3" y="95"/>
                      <a:pt x="48" y="109"/>
                    </a:cubicBezTo>
                    <a:cubicBezTo>
                      <a:pt x="40" y="130"/>
                      <a:pt x="40" y="153"/>
                      <a:pt x="59" y="168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4"/>
                      <a:pt x="107" y="235"/>
                      <a:pt x="58" y="200"/>
                    </a:cubicBezTo>
                    <a:cubicBezTo>
                      <a:pt x="40" y="187"/>
                      <a:pt x="20" y="166"/>
                      <a:pt x="16" y="145"/>
                    </a:cubicBezTo>
                    <a:cubicBezTo>
                      <a:pt x="15" y="138"/>
                      <a:pt x="16" y="132"/>
                      <a:pt x="19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2"/>
                      <a:pt x="174" y="94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67" name="Freeform 230">
                <a:extLst>
                  <a:ext uri="{FF2B5EF4-FFF2-40B4-BE49-F238E27FC236}">
                    <a16:creationId xmlns:a16="http://schemas.microsoft.com/office/drawing/2014/main" id="{56310DA6-AC14-4542-85F1-4C2551ED1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685" y="5196203"/>
                <a:ext cx="87310" cy="85736"/>
              </a:xfrm>
              <a:custGeom>
                <a:avLst/>
                <a:gdLst>
                  <a:gd name="T0" fmla="*/ 61 w 203"/>
                  <a:gd name="T1" fmla="*/ 134 h 197"/>
                  <a:gd name="T2" fmla="*/ 61 w 203"/>
                  <a:gd name="T3" fmla="*/ 134 h 197"/>
                  <a:gd name="T4" fmla="*/ 108 w 203"/>
                  <a:gd name="T5" fmla="*/ 150 h 197"/>
                  <a:gd name="T6" fmla="*/ 108 w 203"/>
                  <a:gd name="T7" fmla="*/ 150 h 197"/>
                  <a:gd name="T8" fmla="*/ 141 w 203"/>
                  <a:gd name="T9" fmla="*/ 131 h 197"/>
                  <a:gd name="T10" fmla="*/ 141 w 203"/>
                  <a:gd name="T11" fmla="*/ 131 h 197"/>
                  <a:gd name="T12" fmla="*/ 175 w 203"/>
                  <a:gd name="T13" fmla="*/ 81 h 197"/>
                  <a:gd name="T14" fmla="*/ 175 w 203"/>
                  <a:gd name="T15" fmla="*/ 81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1 h 197"/>
                  <a:gd name="T22" fmla="*/ 125 w 203"/>
                  <a:gd name="T23" fmla="*/ 51 h 197"/>
                  <a:gd name="T24" fmla="*/ 61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8 w 203"/>
                  <a:gd name="T31" fmla="*/ 60 h 197"/>
                  <a:gd name="T32" fmla="*/ 198 w 203"/>
                  <a:gd name="T33" fmla="*/ 60 h 197"/>
                  <a:gd name="T34" fmla="*/ 188 w 203"/>
                  <a:gd name="T35" fmla="*/ 130 h 197"/>
                  <a:gd name="T36" fmla="*/ 188 w 203"/>
                  <a:gd name="T37" fmla="*/ 130 h 197"/>
                  <a:gd name="T38" fmla="*/ 172 w 203"/>
                  <a:gd name="T39" fmla="*/ 140 h 197"/>
                  <a:gd name="T40" fmla="*/ 172 w 203"/>
                  <a:gd name="T41" fmla="*/ 140 h 197"/>
                  <a:gd name="T42" fmla="*/ 164 w 203"/>
                  <a:gd name="T43" fmla="*/ 167 h 197"/>
                  <a:gd name="T44" fmla="*/ 164 w 203"/>
                  <a:gd name="T45" fmla="*/ 167 h 197"/>
                  <a:gd name="T46" fmla="*/ 24 w 203"/>
                  <a:gd name="T47" fmla="*/ 143 h 197"/>
                  <a:gd name="T48" fmla="*/ 24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1" y="148"/>
                      <a:pt x="89" y="151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6"/>
                      <a:pt x="141" y="131"/>
                    </a:cubicBezTo>
                    <a:lnTo>
                      <a:pt x="141" y="131"/>
                    </a:lnTo>
                    <a:cubicBezTo>
                      <a:pt x="162" y="121"/>
                      <a:pt x="179" y="106"/>
                      <a:pt x="175" y="81"/>
                    </a:cubicBezTo>
                    <a:lnTo>
                      <a:pt x="175" y="81"/>
                    </a:lnTo>
                    <a:cubicBezTo>
                      <a:pt x="174" y="69"/>
                      <a:pt x="156" y="48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1"/>
                    </a:cubicBezTo>
                    <a:lnTo>
                      <a:pt x="125" y="51"/>
                    </a:lnTo>
                    <a:cubicBezTo>
                      <a:pt x="95" y="60"/>
                      <a:pt x="25" y="92"/>
                      <a:pt x="61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2" y="18"/>
                      <a:pt x="191" y="0"/>
                      <a:pt x="198" y="60"/>
                    </a:cubicBezTo>
                    <a:lnTo>
                      <a:pt x="198" y="60"/>
                    </a:lnTo>
                    <a:cubicBezTo>
                      <a:pt x="202" y="83"/>
                      <a:pt x="201" y="110"/>
                      <a:pt x="188" y="130"/>
                    </a:cubicBezTo>
                    <a:lnTo>
                      <a:pt x="188" y="130"/>
                    </a:lnTo>
                    <a:cubicBezTo>
                      <a:pt x="184" y="134"/>
                      <a:pt x="179" y="138"/>
                      <a:pt x="172" y="140"/>
                    </a:cubicBezTo>
                    <a:lnTo>
                      <a:pt x="172" y="140"/>
                    </a:lnTo>
                    <a:cubicBezTo>
                      <a:pt x="177" y="148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20" y="182"/>
                      <a:pt x="53" y="196"/>
                      <a:pt x="24" y="143"/>
                    </a:cubicBezTo>
                    <a:lnTo>
                      <a:pt x="24" y="143"/>
                    </a:lnTo>
                    <a:cubicBezTo>
                      <a:pt x="0" y="96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8" name="Freeform 231">
                <a:extLst>
                  <a:ext uri="{FF2B5EF4-FFF2-40B4-BE49-F238E27FC236}">
                    <a16:creationId xmlns:a16="http://schemas.microsoft.com/office/drawing/2014/main" id="{CCD3F030-4F35-1F41-B414-2F2F20880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4136" y="5189870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0629 w 175"/>
                  <a:gd name="T9" fmla="*/ 47893 h 236"/>
                  <a:gd name="T10" fmla="*/ 20629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6964 w 175"/>
                  <a:gd name="T17" fmla="*/ 74255 h 236"/>
                  <a:gd name="T18" fmla="*/ 46964 w 175"/>
                  <a:gd name="T19" fmla="*/ 74255 h 236"/>
                  <a:gd name="T20" fmla="*/ 50914 w 175"/>
                  <a:gd name="T21" fmla="*/ 66786 h 236"/>
                  <a:gd name="T22" fmla="*/ 50914 w 175"/>
                  <a:gd name="T23" fmla="*/ 66786 h 236"/>
                  <a:gd name="T24" fmla="*/ 45208 w 175"/>
                  <a:gd name="T25" fmla="*/ 20651 h 236"/>
                  <a:gd name="T26" fmla="*/ 68471 w 175"/>
                  <a:gd name="T27" fmla="*/ 58877 h 236"/>
                  <a:gd name="T28" fmla="*/ 68471 w 175"/>
                  <a:gd name="T29" fmla="*/ 58877 h 236"/>
                  <a:gd name="T30" fmla="*/ 25457 w 175"/>
                  <a:gd name="T31" fmla="*/ 86998 h 236"/>
                  <a:gd name="T32" fmla="*/ 25457 w 175"/>
                  <a:gd name="T33" fmla="*/ 86998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7900 w 175"/>
                  <a:gd name="T39" fmla="*/ 54044 h 236"/>
                  <a:gd name="T40" fmla="*/ 7900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471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8" y="56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3"/>
                      <a:pt x="156" y="52"/>
                      <a:pt x="103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7" y="235"/>
                      <a:pt x="58" y="198"/>
                    </a:cubicBezTo>
                    <a:cubicBezTo>
                      <a:pt x="40" y="185"/>
                      <a:pt x="21" y="165"/>
                      <a:pt x="16" y="143"/>
                    </a:cubicBezTo>
                    <a:cubicBezTo>
                      <a:pt x="16" y="137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69" name="Freeform 232">
                <a:extLst>
                  <a:ext uri="{FF2B5EF4-FFF2-40B4-BE49-F238E27FC236}">
                    <a16:creationId xmlns:a16="http://schemas.microsoft.com/office/drawing/2014/main" id="{9AED6CDB-EB29-6244-AFA7-E0AD7DF4C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0714" y="5204922"/>
                <a:ext cx="7712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7 h 150"/>
                  <a:gd name="T14" fmla="*/ 23 w 178"/>
                  <a:gd name="T15" fmla="*/ 77 h 150"/>
                  <a:gd name="T16" fmla="*/ 48 w 178"/>
                  <a:gd name="T17" fmla="*/ 119 h 150"/>
                  <a:gd name="T18" fmla="*/ 48 w 178"/>
                  <a:gd name="T19" fmla="*/ 119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1 w 178"/>
                  <a:gd name="T31" fmla="*/ 88 h 150"/>
                  <a:gd name="T32" fmla="*/ 1 w 178"/>
                  <a:gd name="T33" fmla="*/ 88 h 150"/>
                  <a:gd name="T34" fmla="*/ 18 w 178"/>
                  <a:gd name="T35" fmla="*/ 29 h 150"/>
                  <a:gd name="T36" fmla="*/ 18 w 178"/>
                  <a:gd name="T37" fmla="*/ 29 h 150"/>
                  <a:gd name="T38" fmla="*/ 33 w 178"/>
                  <a:gd name="T39" fmla="*/ 24 h 150"/>
                  <a:gd name="T40" fmla="*/ 33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2 h 150"/>
                  <a:gd name="T48" fmla="*/ 161 w 178"/>
                  <a:gd name="T49" fmla="*/ 62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4"/>
                      <a:pt x="23" y="54"/>
                      <a:pt x="23" y="77"/>
                    </a:cubicBezTo>
                    <a:lnTo>
                      <a:pt x="23" y="77"/>
                    </a:lnTo>
                    <a:cubicBezTo>
                      <a:pt x="23" y="88"/>
                      <a:pt x="36" y="113"/>
                      <a:pt x="48" y="119"/>
                    </a:cubicBezTo>
                    <a:lnTo>
                      <a:pt x="48" y="119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0" y="119"/>
                      <a:pt x="155" y="109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8"/>
                      <a:pt x="1" y="88"/>
                    </a:cubicBezTo>
                    <a:lnTo>
                      <a:pt x="1" y="88"/>
                    </a:lnTo>
                    <a:cubicBezTo>
                      <a:pt x="0" y="69"/>
                      <a:pt x="4" y="44"/>
                      <a:pt x="18" y="29"/>
                    </a:cubicBezTo>
                    <a:lnTo>
                      <a:pt x="18" y="29"/>
                    </a:lnTo>
                    <a:cubicBezTo>
                      <a:pt x="22" y="27"/>
                      <a:pt x="26" y="24"/>
                      <a:pt x="33" y="24"/>
                    </a:cubicBezTo>
                    <a:lnTo>
                      <a:pt x="33" y="24"/>
                    </a:lnTo>
                    <a:cubicBezTo>
                      <a:pt x="29" y="15"/>
                      <a:pt x="31" y="3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3" y="7"/>
                      <a:pt x="161" y="62"/>
                    </a:cubicBezTo>
                    <a:lnTo>
                      <a:pt x="161" y="62"/>
                    </a:lnTo>
                    <a:cubicBezTo>
                      <a:pt x="177" y="113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70" name="Freeform 233">
                <a:extLst>
                  <a:ext uri="{FF2B5EF4-FFF2-40B4-BE49-F238E27FC236}">
                    <a16:creationId xmlns:a16="http://schemas.microsoft.com/office/drawing/2014/main" id="{3531CE1D-4E7C-E747-A094-F63AA43C6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0546" y="5196203"/>
                <a:ext cx="81489" cy="81377"/>
              </a:xfrm>
              <a:custGeom>
                <a:avLst/>
                <a:gdLst>
                  <a:gd name="T0" fmla="*/ 65 w 188"/>
                  <a:gd name="T1" fmla="*/ 131 h 188"/>
                  <a:gd name="T2" fmla="*/ 65 w 188"/>
                  <a:gd name="T3" fmla="*/ 131 h 188"/>
                  <a:gd name="T4" fmla="*/ 112 w 188"/>
                  <a:gd name="T5" fmla="*/ 141 h 188"/>
                  <a:gd name="T6" fmla="*/ 112 w 188"/>
                  <a:gd name="T7" fmla="*/ 141 h 188"/>
                  <a:gd name="T8" fmla="*/ 137 w 188"/>
                  <a:gd name="T9" fmla="*/ 120 h 188"/>
                  <a:gd name="T10" fmla="*/ 137 w 188"/>
                  <a:gd name="T11" fmla="*/ 120 h 188"/>
                  <a:gd name="T12" fmla="*/ 154 w 188"/>
                  <a:gd name="T13" fmla="*/ 74 h 188"/>
                  <a:gd name="T14" fmla="*/ 154 w 188"/>
                  <a:gd name="T15" fmla="*/ 74 h 188"/>
                  <a:gd name="T16" fmla="*/ 116 w 188"/>
                  <a:gd name="T17" fmla="*/ 46 h 188"/>
                  <a:gd name="T18" fmla="*/ 116 w 188"/>
                  <a:gd name="T19" fmla="*/ 46 h 188"/>
                  <a:gd name="T20" fmla="*/ 100 w 188"/>
                  <a:gd name="T21" fmla="*/ 53 h 188"/>
                  <a:gd name="T22" fmla="*/ 100 w 188"/>
                  <a:gd name="T23" fmla="*/ 53 h 188"/>
                  <a:gd name="T24" fmla="*/ 65 w 188"/>
                  <a:gd name="T25" fmla="*/ 131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0 w 188"/>
                  <a:gd name="T35" fmla="*/ 114 h 188"/>
                  <a:gd name="T36" fmla="*/ 180 w 188"/>
                  <a:gd name="T37" fmla="*/ 114 h 188"/>
                  <a:gd name="T38" fmla="*/ 169 w 188"/>
                  <a:gd name="T39" fmla="*/ 126 h 188"/>
                  <a:gd name="T40" fmla="*/ 169 w 188"/>
                  <a:gd name="T41" fmla="*/ 126 h 188"/>
                  <a:gd name="T42" fmla="*/ 169 w 188"/>
                  <a:gd name="T43" fmla="*/ 149 h 188"/>
                  <a:gd name="T44" fmla="*/ 169 w 188"/>
                  <a:gd name="T45" fmla="*/ 149 h 188"/>
                  <a:gd name="T46" fmla="*/ 36 w 188"/>
                  <a:gd name="T47" fmla="*/ 143 h 188"/>
                  <a:gd name="T48" fmla="*/ 36 w 188"/>
                  <a:gd name="T49" fmla="*/ 143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79" y="143"/>
                      <a:pt x="96" y="145"/>
                      <a:pt x="112" y="141"/>
                    </a:cubicBezTo>
                    <a:lnTo>
                      <a:pt x="112" y="141"/>
                    </a:lnTo>
                    <a:cubicBezTo>
                      <a:pt x="117" y="130"/>
                      <a:pt x="125" y="128"/>
                      <a:pt x="137" y="120"/>
                    </a:cubicBezTo>
                    <a:lnTo>
                      <a:pt x="137" y="120"/>
                    </a:lnTo>
                    <a:cubicBezTo>
                      <a:pt x="154" y="110"/>
                      <a:pt x="165" y="95"/>
                      <a:pt x="154" y="74"/>
                    </a:cubicBezTo>
                    <a:lnTo>
                      <a:pt x="154" y="74"/>
                    </a:lnTo>
                    <a:cubicBezTo>
                      <a:pt x="149" y="63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1"/>
                      <a:pt x="100" y="53"/>
                    </a:cubicBezTo>
                    <a:lnTo>
                      <a:pt x="100" y="53"/>
                    </a:lnTo>
                    <a:cubicBezTo>
                      <a:pt x="75" y="64"/>
                      <a:pt x="21" y="99"/>
                      <a:pt x="65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0" y="25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2"/>
                      <a:pt x="187" y="96"/>
                      <a:pt x="180" y="114"/>
                    </a:cubicBezTo>
                    <a:lnTo>
                      <a:pt x="180" y="114"/>
                    </a:lnTo>
                    <a:cubicBezTo>
                      <a:pt x="178" y="118"/>
                      <a:pt x="174" y="122"/>
                      <a:pt x="169" y="126"/>
                    </a:cubicBezTo>
                    <a:lnTo>
                      <a:pt x="169" y="126"/>
                    </a:lnTo>
                    <a:cubicBezTo>
                      <a:pt x="177" y="131"/>
                      <a:pt x="178" y="143"/>
                      <a:pt x="169" y="149"/>
                    </a:cubicBezTo>
                    <a:lnTo>
                      <a:pt x="169" y="149"/>
                    </a:lnTo>
                    <a:cubicBezTo>
                      <a:pt x="133" y="167"/>
                      <a:pt x="75" y="187"/>
                      <a:pt x="36" y="143"/>
                    </a:cubicBezTo>
                    <a:lnTo>
                      <a:pt x="36" y="143"/>
                    </a:lnTo>
                    <a:cubicBezTo>
                      <a:pt x="0" y="105"/>
                      <a:pt x="25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71" name="Freeform 234">
                <a:extLst>
                  <a:ext uri="{FF2B5EF4-FFF2-40B4-BE49-F238E27FC236}">
                    <a16:creationId xmlns:a16="http://schemas.microsoft.com/office/drawing/2014/main" id="{D7B69174-F840-E347-B521-035186BC8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524" y="5204922"/>
                <a:ext cx="77123" cy="65392"/>
              </a:xfrm>
              <a:custGeom>
                <a:avLst/>
                <a:gdLst>
                  <a:gd name="T0" fmla="*/ 129 w 178"/>
                  <a:gd name="T1" fmla="*/ 61 h 150"/>
                  <a:gd name="T2" fmla="*/ 129 w 178"/>
                  <a:gd name="T3" fmla="*/ 61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2 w 178"/>
                  <a:gd name="T13" fmla="*/ 76 h 150"/>
                  <a:gd name="T14" fmla="*/ 22 w 178"/>
                  <a:gd name="T15" fmla="*/ 76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1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2 w 178"/>
                  <a:gd name="T39" fmla="*/ 22 h 150"/>
                  <a:gd name="T40" fmla="*/ 32 w 178"/>
                  <a:gd name="T41" fmla="*/ 22 h 150"/>
                  <a:gd name="T42" fmla="*/ 42 w 178"/>
                  <a:gd name="T43" fmla="*/ 1 h 150"/>
                  <a:gd name="T44" fmla="*/ 42 w 178"/>
                  <a:gd name="T45" fmla="*/ 1 h 150"/>
                  <a:gd name="T46" fmla="*/ 160 w 178"/>
                  <a:gd name="T47" fmla="*/ 62 h 150"/>
                  <a:gd name="T48" fmla="*/ 160 w 178"/>
                  <a:gd name="T49" fmla="*/ 62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1"/>
                    </a:moveTo>
                    <a:lnTo>
                      <a:pt x="129" y="61"/>
                    </a:lnTo>
                    <a:cubicBezTo>
                      <a:pt x="120" y="43"/>
                      <a:pt x="105" y="36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1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5" y="141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72" name="Freeform 235">
                <a:extLst>
                  <a:ext uri="{FF2B5EF4-FFF2-40B4-BE49-F238E27FC236}">
                    <a16:creationId xmlns:a16="http://schemas.microsoft.com/office/drawing/2014/main" id="{B7EDAF23-6447-F145-B92F-B7EE676A7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4997" y="518987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4242 w 173"/>
                  <a:gd name="T5" fmla="*/ 31502 h 237"/>
                  <a:gd name="T6" fmla="*/ 24242 w 173"/>
                  <a:gd name="T7" fmla="*/ 31502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4675 w 173"/>
                  <a:gd name="T13" fmla="*/ 72630 h 237"/>
                  <a:gd name="T14" fmla="*/ 24675 w 173"/>
                  <a:gd name="T15" fmla="*/ 72630 h 237"/>
                  <a:gd name="T16" fmla="*/ 45886 w 173"/>
                  <a:gd name="T17" fmla="*/ 73505 h 237"/>
                  <a:gd name="T18" fmla="*/ 45886 w 173"/>
                  <a:gd name="T19" fmla="*/ 73505 h 237"/>
                  <a:gd name="T20" fmla="*/ 49782 w 173"/>
                  <a:gd name="T21" fmla="*/ 66504 h 237"/>
                  <a:gd name="T22" fmla="*/ 49782 w 173"/>
                  <a:gd name="T23" fmla="*/ 66504 h 237"/>
                  <a:gd name="T24" fmla="*/ 43722 w 173"/>
                  <a:gd name="T25" fmla="*/ 21001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6630 h 237"/>
                  <a:gd name="T32" fmla="*/ 24242 w 173"/>
                  <a:gd name="T33" fmla="*/ 86630 h 237"/>
                  <a:gd name="T34" fmla="*/ 6493 w 173"/>
                  <a:gd name="T35" fmla="*/ 62566 h 237"/>
                  <a:gd name="T36" fmla="*/ 6493 w 173"/>
                  <a:gd name="T37" fmla="*/ 62566 h 237"/>
                  <a:gd name="T38" fmla="*/ 7359 w 173"/>
                  <a:gd name="T39" fmla="*/ 54253 h 237"/>
                  <a:gd name="T40" fmla="*/ 7359 w 173"/>
                  <a:gd name="T41" fmla="*/ 54253 h 237"/>
                  <a:gd name="T42" fmla="*/ 1299 w 173"/>
                  <a:gd name="T43" fmla="*/ 44190 h 237"/>
                  <a:gd name="T44" fmla="*/ 1299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7" y="57"/>
                      <a:pt x="56" y="72"/>
                    </a:cubicBezTo>
                    <a:cubicBezTo>
                      <a:pt x="57" y="85"/>
                      <a:pt x="52" y="93"/>
                      <a:pt x="47" y="109"/>
                    </a:cubicBezTo>
                    <a:cubicBezTo>
                      <a:pt x="39" y="130"/>
                      <a:pt x="38" y="152"/>
                      <a:pt x="57" y="166"/>
                    </a:cubicBezTo>
                    <a:cubicBezTo>
                      <a:pt x="68" y="173"/>
                      <a:pt x="95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5" y="52"/>
                      <a:pt x="101" y="48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3"/>
                      <a:pt x="106" y="236"/>
                      <a:pt x="56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7" y="124"/>
                    </a:cubicBezTo>
                    <a:cubicBezTo>
                      <a:pt x="7" y="123"/>
                      <a:pt x="0" y="111"/>
                      <a:pt x="3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73" name="Freeform 236">
                <a:extLst>
                  <a:ext uri="{FF2B5EF4-FFF2-40B4-BE49-F238E27FC236}">
                    <a16:creationId xmlns:a16="http://schemas.microsoft.com/office/drawing/2014/main" id="{40798465-9FDD-334A-BCC3-A123599B1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4625" y="5196203"/>
                <a:ext cx="88765" cy="85736"/>
              </a:xfrm>
              <a:custGeom>
                <a:avLst/>
                <a:gdLst>
                  <a:gd name="T0" fmla="*/ 61 w 203"/>
                  <a:gd name="T1" fmla="*/ 133 h 197"/>
                  <a:gd name="T2" fmla="*/ 61 w 203"/>
                  <a:gd name="T3" fmla="*/ 133 h 197"/>
                  <a:gd name="T4" fmla="*/ 109 w 203"/>
                  <a:gd name="T5" fmla="*/ 149 h 197"/>
                  <a:gd name="T6" fmla="*/ 109 w 203"/>
                  <a:gd name="T7" fmla="*/ 149 h 197"/>
                  <a:gd name="T8" fmla="*/ 142 w 203"/>
                  <a:gd name="T9" fmla="*/ 130 h 197"/>
                  <a:gd name="T10" fmla="*/ 142 w 203"/>
                  <a:gd name="T11" fmla="*/ 130 h 197"/>
                  <a:gd name="T12" fmla="*/ 176 w 203"/>
                  <a:gd name="T13" fmla="*/ 82 h 197"/>
                  <a:gd name="T14" fmla="*/ 176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1 w 203"/>
                  <a:gd name="T25" fmla="*/ 133 h 197"/>
                  <a:gd name="T26" fmla="*/ 84 w 203"/>
                  <a:gd name="T27" fmla="*/ 34 h 197"/>
                  <a:gd name="T28" fmla="*/ 84 w 203"/>
                  <a:gd name="T29" fmla="*/ 34 h 197"/>
                  <a:gd name="T30" fmla="*/ 200 w 203"/>
                  <a:gd name="T31" fmla="*/ 60 h 197"/>
                  <a:gd name="T32" fmla="*/ 200 w 203"/>
                  <a:gd name="T33" fmla="*/ 60 h 197"/>
                  <a:gd name="T34" fmla="*/ 189 w 203"/>
                  <a:gd name="T35" fmla="*/ 129 h 197"/>
                  <a:gd name="T36" fmla="*/ 189 w 203"/>
                  <a:gd name="T37" fmla="*/ 129 h 197"/>
                  <a:gd name="T38" fmla="*/ 174 w 203"/>
                  <a:gd name="T39" fmla="*/ 141 h 197"/>
                  <a:gd name="T40" fmla="*/ 174 w 203"/>
                  <a:gd name="T41" fmla="*/ 141 h 197"/>
                  <a:gd name="T42" fmla="*/ 166 w 203"/>
                  <a:gd name="T43" fmla="*/ 166 h 197"/>
                  <a:gd name="T44" fmla="*/ 166 w 203"/>
                  <a:gd name="T45" fmla="*/ 166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9"/>
                      <a:pt x="89" y="151"/>
                      <a:pt x="109" y="149"/>
                    </a:cubicBezTo>
                    <a:lnTo>
                      <a:pt x="109" y="149"/>
                    </a:lnTo>
                    <a:cubicBezTo>
                      <a:pt x="116" y="139"/>
                      <a:pt x="126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79" y="106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1"/>
                      <a:pt x="61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4" y="20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79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3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74" name="Freeform 237">
                <a:extLst>
                  <a:ext uri="{FF2B5EF4-FFF2-40B4-BE49-F238E27FC236}">
                    <a16:creationId xmlns:a16="http://schemas.microsoft.com/office/drawing/2014/main" id="{A9A8D8E7-1BD8-9C4C-9EB2-74F0E352B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1617" y="5189870"/>
                <a:ext cx="76810" cy="103694"/>
              </a:xfrm>
              <a:custGeom>
                <a:avLst/>
                <a:gdLst>
                  <a:gd name="T0" fmla="*/ 44769 w 175"/>
                  <a:gd name="T1" fmla="*/ 21876 h 237"/>
                  <a:gd name="T2" fmla="*/ 44769 w 175"/>
                  <a:gd name="T3" fmla="*/ 21876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505 h 237"/>
                  <a:gd name="T14" fmla="*/ 26335 w 175"/>
                  <a:gd name="T15" fmla="*/ 73505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475 w 175"/>
                  <a:gd name="T21" fmla="*/ 67379 h 237"/>
                  <a:gd name="T22" fmla="*/ 50475 w 175"/>
                  <a:gd name="T23" fmla="*/ 67379 h 237"/>
                  <a:gd name="T24" fmla="*/ 44769 w 175"/>
                  <a:gd name="T25" fmla="*/ 21876 h 237"/>
                  <a:gd name="T26" fmla="*/ 68910 w 175"/>
                  <a:gd name="T27" fmla="*/ 59066 h 237"/>
                  <a:gd name="T28" fmla="*/ 68910 w 175"/>
                  <a:gd name="T29" fmla="*/ 59066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900 w 175"/>
                  <a:gd name="T39" fmla="*/ 54691 h 237"/>
                  <a:gd name="T40" fmla="*/ 7900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2231 w 175"/>
                  <a:gd name="T47" fmla="*/ 7438 h 237"/>
                  <a:gd name="T48" fmla="*/ 52231 w 175"/>
                  <a:gd name="T49" fmla="*/ 7438 h 237"/>
                  <a:gd name="T50" fmla="*/ 68910 w 175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50"/>
                    </a:moveTo>
                    <a:lnTo>
                      <a:pt x="102" y="50"/>
                    </a:lnTo>
                    <a:cubicBezTo>
                      <a:pt x="83" y="47"/>
                      <a:pt x="69" y="59"/>
                      <a:pt x="57" y="73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39" y="154"/>
                      <a:pt x="60" y="168"/>
                    </a:cubicBezTo>
                    <a:cubicBezTo>
                      <a:pt x="69" y="175"/>
                      <a:pt x="96" y="179"/>
                      <a:pt x="107" y="169"/>
                    </a:cubicBezTo>
                    <a:cubicBezTo>
                      <a:pt x="111" y="167"/>
                      <a:pt x="113" y="158"/>
                      <a:pt x="115" y="154"/>
                    </a:cubicBezTo>
                    <a:cubicBezTo>
                      <a:pt x="131" y="125"/>
                      <a:pt x="157" y="52"/>
                      <a:pt x="102" y="50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6" y="236"/>
                      <a:pt x="57" y="200"/>
                    </a:cubicBezTo>
                    <a:cubicBezTo>
                      <a:pt x="40" y="186"/>
                      <a:pt x="20" y="167"/>
                      <a:pt x="16" y="144"/>
                    </a:cubicBezTo>
                    <a:cubicBezTo>
                      <a:pt x="15" y="138"/>
                      <a:pt x="16" y="131"/>
                      <a:pt x="18" y="125"/>
                    </a:cubicBezTo>
                    <a:cubicBezTo>
                      <a:pt x="8" y="123"/>
                      <a:pt x="0" y="113"/>
                      <a:pt x="4" y="102"/>
                    </a:cubicBezTo>
                    <a:cubicBezTo>
                      <a:pt x="25" y="59"/>
                      <a:pt x="62" y="0"/>
                      <a:pt x="119" y="17"/>
                    </a:cubicBezTo>
                    <a:cubicBezTo>
                      <a:pt x="170" y="33"/>
                      <a:pt x="174" y="95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75" name="Freeform 238">
                <a:extLst>
                  <a:ext uri="{FF2B5EF4-FFF2-40B4-BE49-F238E27FC236}">
                    <a16:creationId xmlns:a16="http://schemas.microsoft.com/office/drawing/2014/main" id="{816C68DD-9022-E84C-A38E-52F3AE313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9108" y="5207828"/>
                <a:ext cx="75669" cy="63939"/>
              </a:xfrm>
              <a:custGeom>
                <a:avLst/>
                <a:gdLst>
                  <a:gd name="T0" fmla="*/ 129 w 178"/>
                  <a:gd name="T1" fmla="*/ 60 h 149"/>
                  <a:gd name="T2" fmla="*/ 129 w 178"/>
                  <a:gd name="T3" fmla="*/ 60 h 149"/>
                  <a:gd name="T4" fmla="*/ 89 w 178"/>
                  <a:gd name="T5" fmla="*/ 33 h 149"/>
                  <a:gd name="T6" fmla="*/ 89 w 178"/>
                  <a:gd name="T7" fmla="*/ 33 h 149"/>
                  <a:gd name="T8" fmla="*/ 59 w 178"/>
                  <a:gd name="T9" fmla="*/ 40 h 149"/>
                  <a:gd name="T10" fmla="*/ 59 w 178"/>
                  <a:gd name="T11" fmla="*/ 40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7 h 149"/>
                  <a:gd name="T18" fmla="*/ 47 w 178"/>
                  <a:gd name="T19" fmla="*/ 117 h 149"/>
                  <a:gd name="T20" fmla="*/ 63 w 178"/>
                  <a:gd name="T21" fmla="*/ 118 h 149"/>
                  <a:gd name="T22" fmla="*/ 63 w 178"/>
                  <a:gd name="T23" fmla="*/ 118 h 149"/>
                  <a:gd name="T24" fmla="*/ 129 w 178"/>
                  <a:gd name="T25" fmla="*/ 60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29 h 149"/>
                  <a:gd name="T36" fmla="*/ 17 w 178"/>
                  <a:gd name="T37" fmla="*/ 29 h 149"/>
                  <a:gd name="T38" fmla="*/ 33 w 178"/>
                  <a:gd name="T39" fmla="*/ 22 h 149"/>
                  <a:gd name="T40" fmla="*/ 33 w 178"/>
                  <a:gd name="T41" fmla="*/ 22 h 149"/>
                  <a:gd name="T42" fmla="*/ 42 w 178"/>
                  <a:gd name="T43" fmla="*/ 1 h 149"/>
                  <a:gd name="T44" fmla="*/ 42 w 178"/>
                  <a:gd name="T45" fmla="*/ 1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0" y="44"/>
                      <a:pt x="105" y="36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9" y="40"/>
                    </a:cubicBezTo>
                    <a:lnTo>
                      <a:pt x="59" y="40"/>
                    </a:lnTo>
                    <a:cubicBezTo>
                      <a:pt x="39" y="43"/>
                      <a:pt x="22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1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0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3"/>
                      <a:pt x="33" y="22"/>
                    </a:cubicBezTo>
                    <a:lnTo>
                      <a:pt x="33" y="22"/>
                    </a:lnTo>
                    <a:cubicBezTo>
                      <a:pt x="29" y="14"/>
                      <a:pt x="30" y="2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1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76" name="Freeform 239">
                <a:extLst>
                  <a:ext uri="{FF2B5EF4-FFF2-40B4-BE49-F238E27FC236}">
                    <a16:creationId xmlns:a16="http://schemas.microsoft.com/office/drawing/2014/main" id="{2B37C178-F30B-4D46-8B09-58CAE1B0C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7485" y="5196203"/>
                <a:ext cx="82945" cy="81377"/>
              </a:xfrm>
              <a:custGeom>
                <a:avLst/>
                <a:gdLst>
                  <a:gd name="T0" fmla="*/ 65 w 188"/>
                  <a:gd name="T1" fmla="*/ 132 h 188"/>
                  <a:gd name="T2" fmla="*/ 65 w 188"/>
                  <a:gd name="T3" fmla="*/ 132 h 188"/>
                  <a:gd name="T4" fmla="*/ 113 w 188"/>
                  <a:gd name="T5" fmla="*/ 140 h 188"/>
                  <a:gd name="T6" fmla="*/ 113 w 188"/>
                  <a:gd name="T7" fmla="*/ 140 h 188"/>
                  <a:gd name="T8" fmla="*/ 138 w 188"/>
                  <a:gd name="T9" fmla="*/ 120 h 188"/>
                  <a:gd name="T10" fmla="*/ 138 w 188"/>
                  <a:gd name="T11" fmla="*/ 120 h 188"/>
                  <a:gd name="T12" fmla="*/ 156 w 188"/>
                  <a:gd name="T13" fmla="*/ 74 h 188"/>
                  <a:gd name="T14" fmla="*/ 156 w 188"/>
                  <a:gd name="T15" fmla="*/ 74 h 188"/>
                  <a:gd name="T16" fmla="*/ 117 w 188"/>
                  <a:gd name="T17" fmla="*/ 46 h 188"/>
                  <a:gd name="T18" fmla="*/ 117 w 188"/>
                  <a:gd name="T19" fmla="*/ 46 h 188"/>
                  <a:gd name="T20" fmla="*/ 102 w 188"/>
                  <a:gd name="T21" fmla="*/ 52 h 188"/>
                  <a:gd name="T22" fmla="*/ 102 w 188"/>
                  <a:gd name="T23" fmla="*/ 52 h 188"/>
                  <a:gd name="T24" fmla="*/ 65 w 188"/>
                  <a:gd name="T25" fmla="*/ 132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1 w 188"/>
                  <a:gd name="T35" fmla="*/ 115 h 188"/>
                  <a:gd name="T36" fmla="*/ 181 w 188"/>
                  <a:gd name="T37" fmla="*/ 115 h 188"/>
                  <a:gd name="T38" fmla="*/ 170 w 188"/>
                  <a:gd name="T39" fmla="*/ 127 h 188"/>
                  <a:gd name="T40" fmla="*/ 170 w 188"/>
                  <a:gd name="T41" fmla="*/ 127 h 188"/>
                  <a:gd name="T42" fmla="*/ 170 w 188"/>
                  <a:gd name="T43" fmla="*/ 149 h 188"/>
                  <a:gd name="T44" fmla="*/ 170 w 188"/>
                  <a:gd name="T45" fmla="*/ 149 h 188"/>
                  <a:gd name="T46" fmla="*/ 36 w 188"/>
                  <a:gd name="T47" fmla="*/ 144 h 188"/>
                  <a:gd name="T48" fmla="*/ 36 w 188"/>
                  <a:gd name="T49" fmla="*/ 144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81" y="144"/>
                      <a:pt x="98" y="144"/>
                      <a:pt x="113" y="140"/>
                    </a:cubicBezTo>
                    <a:lnTo>
                      <a:pt x="113" y="140"/>
                    </a:lnTo>
                    <a:cubicBezTo>
                      <a:pt x="117" y="130"/>
                      <a:pt x="127" y="128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5"/>
                      <a:pt x="156" y="74"/>
                    </a:cubicBezTo>
                    <a:lnTo>
                      <a:pt x="156" y="74"/>
                    </a:lnTo>
                    <a:cubicBezTo>
                      <a:pt x="150" y="63"/>
                      <a:pt x="129" y="46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6" y="50"/>
                      <a:pt x="102" y="52"/>
                    </a:cubicBezTo>
                    <a:lnTo>
                      <a:pt x="102" y="52"/>
                    </a:lnTo>
                    <a:cubicBezTo>
                      <a:pt x="77" y="63"/>
                      <a:pt x="22" y="99"/>
                      <a:pt x="65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1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81" y="71"/>
                      <a:pt x="187" y="96"/>
                      <a:pt x="181" y="115"/>
                    </a:cubicBezTo>
                    <a:lnTo>
                      <a:pt x="181" y="115"/>
                    </a:lnTo>
                    <a:cubicBezTo>
                      <a:pt x="178" y="119"/>
                      <a:pt x="175" y="123"/>
                      <a:pt x="170" y="127"/>
                    </a:cubicBezTo>
                    <a:lnTo>
                      <a:pt x="170" y="127"/>
                    </a:lnTo>
                    <a:cubicBezTo>
                      <a:pt x="177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9"/>
                      <a:pt x="77" y="187"/>
                      <a:pt x="36" y="144"/>
                    </a:cubicBezTo>
                    <a:lnTo>
                      <a:pt x="36" y="144"/>
                    </a:lnTo>
                    <a:cubicBezTo>
                      <a:pt x="0" y="105"/>
                      <a:pt x="27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77" name="Freeform 240">
                <a:extLst>
                  <a:ext uri="{FF2B5EF4-FFF2-40B4-BE49-F238E27FC236}">
                    <a16:creationId xmlns:a16="http://schemas.microsoft.com/office/drawing/2014/main" id="{1042EDD6-FCD7-954B-8C9C-8BAE33958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0463" y="5204922"/>
                <a:ext cx="7712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4 h 150"/>
                  <a:gd name="T6" fmla="*/ 89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4 w 178"/>
                  <a:gd name="T13" fmla="*/ 76 h 150"/>
                  <a:gd name="T14" fmla="*/ 24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30 w 178"/>
                  <a:gd name="T25" fmla="*/ 62 h 150"/>
                  <a:gd name="T26" fmla="*/ 99 w 178"/>
                  <a:gd name="T27" fmla="*/ 146 h 150"/>
                  <a:gd name="T28" fmla="*/ 99 w 178"/>
                  <a:gd name="T29" fmla="*/ 146 h 150"/>
                  <a:gd name="T30" fmla="*/ 0 w 178"/>
                  <a:gd name="T31" fmla="*/ 89 h 150"/>
                  <a:gd name="T32" fmla="*/ 0 w 178"/>
                  <a:gd name="T33" fmla="*/ 89 h 150"/>
                  <a:gd name="T34" fmla="*/ 17 w 178"/>
                  <a:gd name="T35" fmla="*/ 30 h 150"/>
                  <a:gd name="T36" fmla="*/ 17 w 178"/>
                  <a:gd name="T37" fmla="*/ 30 h 150"/>
                  <a:gd name="T38" fmla="*/ 32 w 178"/>
                  <a:gd name="T39" fmla="*/ 24 h 150"/>
                  <a:gd name="T40" fmla="*/ 32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2 w 178"/>
                  <a:gd name="T47" fmla="*/ 63 h 150"/>
                  <a:gd name="T48" fmla="*/ 162 w 178"/>
                  <a:gd name="T49" fmla="*/ 63 h 150"/>
                  <a:gd name="T50" fmla="*/ 99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89" y="34"/>
                    </a:cubicBezTo>
                    <a:lnTo>
                      <a:pt x="89" y="34"/>
                    </a:lnTo>
                    <a:cubicBezTo>
                      <a:pt x="82" y="42"/>
                      <a:pt x="72" y="39"/>
                      <a:pt x="59" y="42"/>
                    </a:cubicBezTo>
                    <a:lnTo>
                      <a:pt x="59" y="42"/>
                    </a:lnTo>
                    <a:cubicBezTo>
                      <a:pt x="39" y="43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5" y="88"/>
                      <a:pt x="36" y="112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2" y="118"/>
                      <a:pt x="155" y="110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5"/>
                      <a:pt x="32" y="24"/>
                    </a:cubicBezTo>
                    <a:lnTo>
                      <a:pt x="32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2" y="63"/>
                    </a:cubicBezTo>
                    <a:lnTo>
                      <a:pt x="162" y="63"/>
                    </a:lnTo>
                    <a:cubicBezTo>
                      <a:pt x="177" y="112"/>
                      <a:pt x="135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31" name="Group 74">
              <a:extLst>
                <a:ext uri="{FF2B5EF4-FFF2-40B4-BE49-F238E27FC236}">
                  <a16:creationId xmlns:a16="http://schemas.microsoft.com/office/drawing/2014/main" id="{DFDE5AFA-4D04-9D40-A9DF-C1C6B3978E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254" y="6695650"/>
              <a:ext cx="12057080" cy="117460"/>
              <a:chOff x="512708" y="5186030"/>
              <a:chExt cx="11054879" cy="107534"/>
            </a:xfrm>
          </p:grpSpPr>
          <p:sp>
            <p:nvSpPr>
              <p:cNvPr id="134" name="Freeform 169">
                <a:extLst>
                  <a:ext uri="{FF2B5EF4-FFF2-40B4-BE49-F238E27FC236}">
                    <a16:creationId xmlns:a16="http://schemas.microsoft.com/office/drawing/2014/main" id="{042E99D8-D81D-A341-8244-03BE32FBC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08" y="5187951"/>
                <a:ext cx="74889" cy="103694"/>
              </a:xfrm>
              <a:custGeom>
                <a:avLst/>
                <a:gdLst>
                  <a:gd name="T0" fmla="*/ 43900 w 174"/>
                  <a:gd name="T1" fmla="*/ 21001 h 237"/>
                  <a:gd name="T2" fmla="*/ 43900 w 174"/>
                  <a:gd name="T3" fmla="*/ 21001 h 237"/>
                  <a:gd name="T4" fmla="*/ 24102 w 174"/>
                  <a:gd name="T5" fmla="*/ 31064 h 237"/>
                  <a:gd name="T6" fmla="*/ 24102 w 174"/>
                  <a:gd name="T7" fmla="*/ 31064 h 237"/>
                  <a:gd name="T8" fmla="*/ 20229 w 174"/>
                  <a:gd name="T9" fmla="*/ 47690 h 237"/>
                  <a:gd name="T10" fmla="*/ 20229 w 174"/>
                  <a:gd name="T11" fmla="*/ 47690 h 237"/>
                  <a:gd name="T12" fmla="*/ 25393 w 174"/>
                  <a:gd name="T13" fmla="*/ 73067 h 237"/>
                  <a:gd name="T14" fmla="*/ 25393 w 174"/>
                  <a:gd name="T15" fmla="*/ 73067 h 237"/>
                  <a:gd name="T16" fmla="*/ 45622 w 174"/>
                  <a:gd name="T17" fmla="*/ 73942 h 237"/>
                  <a:gd name="T18" fmla="*/ 45622 w 174"/>
                  <a:gd name="T19" fmla="*/ 73942 h 237"/>
                  <a:gd name="T20" fmla="*/ 49496 w 174"/>
                  <a:gd name="T21" fmla="*/ 66942 h 237"/>
                  <a:gd name="T22" fmla="*/ 49496 w 174"/>
                  <a:gd name="T23" fmla="*/ 66942 h 237"/>
                  <a:gd name="T24" fmla="*/ 43900 w 174"/>
                  <a:gd name="T25" fmla="*/ 21001 h 237"/>
                  <a:gd name="T26" fmla="*/ 67142 w 174"/>
                  <a:gd name="T27" fmla="*/ 58629 h 237"/>
                  <a:gd name="T28" fmla="*/ 67142 w 174"/>
                  <a:gd name="T29" fmla="*/ 58629 h 237"/>
                  <a:gd name="T30" fmla="*/ 24533 w 174"/>
                  <a:gd name="T31" fmla="*/ 87068 h 237"/>
                  <a:gd name="T32" fmla="*/ 24533 w 174"/>
                  <a:gd name="T33" fmla="*/ 87068 h 237"/>
                  <a:gd name="T34" fmla="*/ 6456 w 174"/>
                  <a:gd name="T35" fmla="*/ 63004 h 237"/>
                  <a:gd name="T36" fmla="*/ 6456 w 174"/>
                  <a:gd name="T37" fmla="*/ 63004 h 237"/>
                  <a:gd name="T38" fmla="*/ 7747 w 174"/>
                  <a:gd name="T39" fmla="*/ 54253 h 237"/>
                  <a:gd name="T40" fmla="*/ 7747 w 174"/>
                  <a:gd name="T41" fmla="*/ 54253 h 237"/>
                  <a:gd name="T42" fmla="*/ 2152 w 174"/>
                  <a:gd name="T43" fmla="*/ 44628 h 237"/>
                  <a:gd name="T44" fmla="*/ 2152 w 174"/>
                  <a:gd name="T45" fmla="*/ 44628 h 237"/>
                  <a:gd name="T46" fmla="*/ 51217 w 174"/>
                  <a:gd name="T47" fmla="*/ 7000 h 237"/>
                  <a:gd name="T48" fmla="*/ 51217 w 174"/>
                  <a:gd name="T49" fmla="*/ 7000 h 237"/>
                  <a:gd name="T50" fmla="*/ 67142 w 174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2" y="46"/>
                      <a:pt x="68" y="57"/>
                      <a:pt x="56" y="71"/>
                    </a:cubicBezTo>
                    <a:cubicBezTo>
                      <a:pt x="59" y="84"/>
                      <a:pt x="54" y="94"/>
                      <a:pt x="47" y="109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9" y="174"/>
                      <a:pt x="96" y="178"/>
                      <a:pt x="106" y="169"/>
                    </a:cubicBezTo>
                    <a:cubicBezTo>
                      <a:pt x="110" y="166"/>
                      <a:pt x="113" y="157"/>
                      <a:pt x="115" y="153"/>
                    </a:cubicBezTo>
                    <a:cubicBezTo>
                      <a:pt x="130" y="124"/>
                      <a:pt x="156" y="53"/>
                      <a:pt x="102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6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0"/>
                      <a:pt x="18" y="124"/>
                    </a:cubicBezTo>
                    <a:cubicBezTo>
                      <a:pt x="8" y="123"/>
                      <a:pt x="0" y="112"/>
                      <a:pt x="5" y="102"/>
                    </a:cubicBezTo>
                    <a:cubicBezTo>
                      <a:pt x="25" y="58"/>
                      <a:pt x="61" y="0"/>
                      <a:pt x="119" y="16"/>
                    </a:cubicBezTo>
                    <a:cubicBezTo>
                      <a:pt x="170" y="31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5" name="Freeform 170">
                <a:extLst>
                  <a:ext uri="{FF2B5EF4-FFF2-40B4-BE49-F238E27FC236}">
                    <a16:creationId xmlns:a16="http://schemas.microsoft.com/office/drawing/2014/main" id="{ECAAB085-606A-7447-8920-62E265619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511" y="5193296"/>
                <a:ext cx="88776" cy="84283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6" name="Freeform 171">
                <a:extLst>
                  <a:ext uri="{FF2B5EF4-FFF2-40B4-BE49-F238E27FC236}">
                    <a16:creationId xmlns:a16="http://schemas.microsoft.com/office/drawing/2014/main" id="{66B5D9FE-B46D-D040-97BF-C242B6295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28" y="5187951"/>
                <a:ext cx="76810" cy="101773"/>
              </a:xfrm>
              <a:custGeom>
                <a:avLst/>
                <a:gdLst>
                  <a:gd name="T0" fmla="*/ 45208 w 175"/>
                  <a:gd name="T1" fmla="*/ 20355 h 235"/>
                  <a:gd name="T2" fmla="*/ 45208 w 175"/>
                  <a:gd name="T3" fmla="*/ 20355 h 235"/>
                  <a:gd name="T4" fmla="*/ 25018 w 175"/>
                  <a:gd name="T5" fmla="*/ 30748 h 235"/>
                  <a:gd name="T6" fmla="*/ 25018 w 175"/>
                  <a:gd name="T7" fmla="*/ 30748 h 235"/>
                  <a:gd name="T8" fmla="*/ 21068 w 175"/>
                  <a:gd name="T9" fmla="*/ 46772 h 235"/>
                  <a:gd name="T10" fmla="*/ 21068 w 175"/>
                  <a:gd name="T11" fmla="*/ 46772 h 235"/>
                  <a:gd name="T12" fmla="*/ 26335 w 175"/>
                  <a:gd name="T13" fmla="*/ 71891 h 235"/>
                  <a:gd name="T14" fmla="*/ 26335 w 175"/>
                  <a:gd name="T15" fmla="*/ 71891 h 235"/>
                  <a:gd name="T16" fmla="*/ 46964 w 175"/>
                  <a:gd name="T17" fmla="*/ 72757 h 235"/>
                  <a:gd name="T18" fmla="*/ 46964 w 175"/>
                  <a:gd name="T19" fmla="*/ 72757 h 235"/>
                  <a:gd name="T20" fmla="*/ 50914 w 175"/>
                  <a:gd name="T21" fmla="*/ 65828 h 235"/>
                  <a:gd name="T22" fmla="*/ 50914 w 175"/>
                  <a:gd name="T23" fmla="*/ 65828 h 235"/>
                  <a:gd name="T24" fmla="*/ 45208 w 175"/>
                  <a:gd name="T25" fmla="*/ 20355 h 235"/>
                  <a:gd name="T26" fmla="*/ 68910 w 175"/>
                  <a:gd name="T27" fmla="*/ 58032 h 235"/>
                  <a:gd name="T28" fmla="*/ 68910 w 175"/>
                  <a:gd name="T29" fmla="*/ 58032 h 235"/>
                  <a:gd name="T30" fmla="*/ 25457 w 175"/>
                  <a:gd name="T31" fmla="*/ 85749 h 235"/>
                  <a:gd name="T32" fmla="*/ 25457 w 175"/>
                  <a:gd name="T33" fmla="*/ 85749 h 235"/>
                  <a:gd name="T34" fmla="*/ 7023 w 175"/>
                  <a:gd name="T35" fmla="*/ 61930 h 235"/>
                  <a:gd name="T36" fmla="*/ 7023 w 175"/>
                  <a:gd name="T37" fmla="*/ 61930 h 235"/>
                  <a:gd name="T38" fmla="*/ 8339 w 175"/>
                  <a:gd name="T39" fmla="*/ 53268 h 235"/>
                  <a:gd name="T40" fmla="*/ 8339 w 175"/>
                  <a:gd name="T41" fmla="*/ 53268 h 235"/>
                  <a:gd name="T42" fmla="*/ 2633 w 175"/>
                  <a:gd name="T43" fmla="*/ 43308 h 235"/>
                  <a:gd name="T44" fmla="*/ 2633 w 175"/>
                  <a:gd name="T45" fmla="*/ 43308 h 235"/>
                  <a:gd name="T46" fmla="*/ 52670 w 175"/>
                  <a:gd name="T47" fmla="*/ 6929 h 235"/>
                  <a:gd name="T48" fmla="*/ 52670 w 175"/>
                  <a:gd name="T49" fmla="*/ 6929 h 235"/>
                  <a:gd name="T50" fmla="*/ 68910 w 175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7" name="Freeform 172">
                <a:extLst>
                  <a:ext uri="{FF2B5EF4-FFF2-40B4-BE49-F238E27FC236}">
                    <a16:creationId xmlns:a16="http://schemas.microsoft.com/office/drawing/2014/main" id="{FD6F6366-7192-4B42-B8C2-D2BCE1BC7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976" y="5203468"/>
                <a:ext cx="75678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3 w 177"/>
                  <a:gd name="T13" fmla="*/ 78 h 150"/>
                  <a:gd name="T14" fmla="*/ 23 w 177"/>
                  <a:gd name="T15" fmla="*/ 78 h 150"/>
                  <a:gd name="T16" fmla="*/ 48 w 177"/>
                  <a:gd name="T17" fmla="*/ 118 h 150"/>
                  <a:gd name="T18" fmla="*/ 48 w 177"/>
                  <a:gd name="T19" fmla="*/ 118 h 150"/>
                  <a:gd name="T20" fmla="*/ 63 w 177"/>
                  <a:gd name="T21" fmla="*/ 120 h 150"/>
                  <a:gd name="T22" fmla="*/ 63 w 177"/>
                  <a:gd name="T23" fmla="*/ 120 h 150"/>
                  <a:gd name="T24" fmla="*/ 129 w 177"/>
                  <a:gd name="T25" fmla="*/ 62 h 150"/>
                  <a:gd name="T26" fmla="*/ 98 w 177"/>
                  <a:gd name="T27" fmla="*/ 146 h 150"/>
                  <a:gd name="T28" fmla="*/ 98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8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6"/>
                      <a:pt x="106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88"/>
                      <a:pt x="36" y="113"/>
                      <a:pt x="48" y="118"/>
                    </a:cubicBezTo>
                    <a:lnTo>
                      <a:pt x="48" y="118"/>
                    </a:lnTo>
                    <a:cubicBezTo>
                      <a:pt x="50" y="120"/>
                      <a:pt x="58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4" y="111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9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70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2" y="24"/>
                    </a:cubicBezTo>
                    <a:lnTo>
                      <a:pt x="32" y="24"/>
                    </a:lnTo>
                    <a:cubicBezTo>
                      <a:pt x="28" y="16"/>
                      <a:pt x="31" y="4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8"/>
                      <a:pt x="161" y="63"/>
                    </a:cubicBezTo>
                    <a:lnTo>
                      <a:pt x="161" y="63"/>
                    </a:lnTo>
                    <a:cubicBezTo>
                      <a:pt x="176" y="113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8" name="Freeform 173">
                <a:extLst>
                  <a:ext uri="{FF2B5EF4-FFF2-40B4-BE49-F238E27FC236}">
                    <a16:creationId xmlns:a16="http://schemas.microsoft.com/office/drawing/2014/main" id="{13AB6FF8-5DFE-0F45-ADE9-C141FE61A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868" y="5193296"/>
                <a:ext cx="81500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9" name="Freeform 174">
                <a:extLst>
                  <a:ext uri="{FF2B5EF4-FFF2-40B4-BE49-F238E27FC236}">
                    <a16:creationId xmlns:a16="http://schemas.microsoft.com/office/drawing/2014/main" id="{0F816744-A0DE-DD43-82ED-D3E6E86E0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412" y="5203468"/>
                <a:ext cx="7858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0" name="Freeform 175">
                <a:extLst>
                  <a:ext uri="{FF2B5EF4-FFF2-40B4-BE49-F238E27FC236}">
                    <a16:creationId xmlns:a16="http://schemas.microsoft.com/office/drawing/2014/main" id="{011FDF1D-C996-F448-92F6-68527ACA2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189" y="5187951"/>
                <a:ext cx="74890" cy="103694"/>
              </a:xfrm>
              <a:custGeom>
                <a:avLst/>
                <a:gdLst>
                  <a:gd name="T0" fmla="*/ 43722 w 173"/>
                  <a:gd name="T1" fmla="*/ 21349 h 238"/>
                  <a:gd name="T2" fmla="*/ 43722 w 173"/>
                  <a:gd name="T3" fmla="*/ 21349 h 238"/>
                  <a:gd name="T4" fmla="*/ 24242 w 173"/>
                  <a:gd name="T5" fmla="*/ 31805 h 238"/>
                  <a:gd name="T6" fmla="*/ 24242 w 173"/>
                  <a:gd name="T7" fmla="*/ 31805 h 238"/>
                  <a:gd name="T8" fmla="*/ 19913 w 173"/>
                  <a:gd name="T9" fmla="*/ 47490 h 238"/>
                  <a:gd name="T10" fmla="*/ 19913 w 173"/>
                  <a:gd name="T11" fmla="*/ 47490 h 238"/>
                  <a:gd name="T12" fmla="*/ 25108 w 173"/>
                  <a:gd name="T13" fmla="*/ 73631 h 238"/>
                  <a:gd name="T14" fmla="*/ 25108 w 173"/>
                  <a:gd name="T15" fmla="*/ 73631 h 238"/>
                  <a:gd name="T16" fmla="*/ 45886 w 173"/>
                  <a:gd name="T17" fmla="*/ 74067 h 238"/>
                  <a:gd name="T18" fmla="*/ 45886 w 173"/>
                  <a:gd name="T19" fmla="*/ 74067 h 238"/>
                  <a:gd name="T20" fmla="*/ 50215 w 173"/>
                  <a:gd name="T21" fmla="*/ 66660 h 238"/>
                  <a:gd name="T22" fmla="*/ 50215 w 173"/>
                  <a:gd name="T23" fmla="*/ 66660 h 238"/>
                  <a:gd name="T24" fmla="*/ 43722 w 173"/>
                  <a:gd name="T25" fmla="*/ 21349 h 238"/>
                  <a:gd name="T26" fmla="*/ 67531 w 173"/>
                  <a:gd name="T27" fmla="*/ 59254 h 238"/>
                  <a:gd name="T28" fmla="*/ 67531 w 173"/>
                  <a:gd name="T29" fmla="*/ 59254 h 238"/>
                  <a:gd name="T30" fmla="*/ 24242 w 173"/>
                  <a:gd name="T31" fmla="*/ 87138 h 238"/>
                  <a:gd name="T32" fmla="*/ 24242 w 173"/>
                  <a:gd name="T33" fmla="*/ 87138 h 238"/>
                  <a:gd name="T34" fmla="*/ 6060 w 173"/>
                  <a:gd name="T35" fmla="*/ 62739 h 238"/>
                  <a:gd name="T36" fmla="*/ 6060 w 173"/>
                  <a:gd name="T37" fmla="*/ 62739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2164 w 173"/>
                  <a:gd name="T43" fmla="*/ 44876 h 238"/>
                  <a:gd name="T44" fmla="*/ 2164 w 173"/>
                  <a:gd name="T45" fmla="*/ 44876 h 238"/>
                  <a:gd name="T46" fmla="*/ 51947 w 173"/>
                  <a:gd name="T47" fmla="*/ 7407 h 238"/>
                  <a:gd name="T48" fmla="*/ 51947 w 173"/>
                  <a:gd name="T49" fmla="*/ 7407 h 238"/>
                  <a:gd name="T50" fmla="*/ 67531 w 173"/>
                  <a:gd name="T51" fmla="*/ 59254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1" name="Freeform 176">
                <a:extLst>
                  <a:ext uri="{FF2B5EF4-FFF2-40B4-BE49-F238E27FC236}">
                    <a16:creationId xmlns:a16="http://schemas.microsoft.com/office/drawing/2014/main" id="{6A4793F4-0644-A74E-8420-A7E82E737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572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2" name="Freeform 177">
                <a:extLst>
                  <a:ext uri="{FF2B5EF4-FFF2-40B4-BE49-F238E27FC236}">
                    <a16:creationId xmlns:a16="http://schemas.microsoft.com/office/drawing/2014/main" id="{C10F8A46-6BBA-AC43-A259-EF1C9B2E5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730" y="5187951"/>
                <a:ext cx="74890" cy="103694"/>
              </a:xfrm>
              <a:custGeom>
                <a:avLst/>
                <a:gdLst>
                  <a:gd name="T0" fmla="*/ 43722 w 173"/>
                  <a:gd name="T1" fmla="*/ 21530 h 236"/>
                  <a:gd name="T2" fmla="*/ 43722 w 173"/>
                  <a:gd name="T3" fmla="*/ 21530 h 236"/>
                  <a:gd name="T4" fmla="*/ 24242 w 173"/>
                  <a:gd name="T5" fmla="*/ 31635 h 236"/>
                  <a:gd name="T6" fmla="*/ 24242 w 173"/>
                  <a:gd name="T7" fmla="*/ 31635 h 236"/>
                  <a:gd name="T8" fmla="*/ 20346 w 173"/>
                  <a:gd name="T9" fmla="*/ 47893 h 236"/>
                  <a:gd name="T10" fmla="*/ 20346 w 173"/>
                  <a:gd name="T11" fmla="*/ 47893 h 236"/>
                  <a:gd name="T12" fmla="*/ 25108 w 173"/>
                  <a:gd name="T13" fmla="*/ 73377 h 236"/>
                  <a:gd name="T14" fmla="*/ 25108 w 173"/>
                  <a:gd name="T15" fmla="*/ 73377 h 236"/>
                  <a:gd name="T16" fmla="*/ 45886 w 173"/>
                  <a:gd name="T17" fmla="*/ 74255 h 236"/>
                  <a:gd name="T18" fmla="*/ 45886 w 173"/>
                  <a:gd name="T19" fmla="*/ 74255 h 236"/>
                  <a:gd name="T20" fmla="*/ 49782 w 173"/>
                  <a:gd name="T21" fmla="*/ 66786 h 236"/>
                  <a:gd name="T22" fmla="*/ 49782 w 173"/>
                  <a:gd name="T23" fmla="*/ 66786 h 236"/>
                  <a:gd name="T24" fmla="*/ 43722 w 173"/>
                  <a:gd name="T25" fmla="*/ 21530 h 236"/>
                  <a:gd name="T26" fmla="*/ 67531 w 173"/>
                  <a:gd name="T27" fmla="*/ 58877 h 236"/>
                  <a:gd name="T28" fmla="*/ 67531 w 173"/>
                  <a:gd name="T29" fmla="*/ 58877 h 236"/>
                  <a:gd name="T30" fmla="*/ 24242 w 173"/>
                  <a:gd name="T31" fmla="*/ 87876 h 236"/>
                  <a:gd name="T32" fmla="*/ 24242 w 173"/>
                  <a:gd name="T33" fmla="*/ 87876 h 236"/>
                  <a:gd name="T34" fmla="*/ 6926 w 173"/>
                  <a:gd name="T35" fmla="*/ 62832 h 236"/>
                  <a:gd name="T36" fmla="*/ 6926 w 173"/>
                  <a:gd name="T37" fmla="*/ 62832 h 236"/>
                  <a:gd name="T38" fmla="*/ 7359 w 173"/>
                  <a:gd name="T39" fmla="*/ 54044 h 236"/>
                  <a:gd name="T40" fmla="*/ 7359 w 173"/>
                  <a:gd name="T41" fmla="*/ 54044 h 236"/>
                  <a:gd name="T42" fmla="*/ 1732 w 173"/>
                  <a:gd name="T43" fmla="*/ 44378 h 236"/>
                  <a:gd name="T44" fmla="*/ 1732 w 173"/>
                  <a:gd name="T45" fmla="*/ 44378 h 236"/>
                  <a:gd name="T46" fmla="*/ 51081 w 173"/>
                  <a:gd name="T47" fmla="*/ 7469 h 236"/>
                  <a:gd name="T48" fmla="*/ 51081 w 173"/>
                  <a:gd name="T49" fmla="*/ 7469 h 236"/>
                  <a:gd name="T50" fmla="*/ 67531 w 173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3" name="Freeform 178">
                <a:extLst>
                  <a:ext uri="{FF2B5EF4-FFF2-40B4-BE49-F238E27FC236}">
                    <a16:creationId xmlns:a16="http://schemas.microsoft.com/office/drawing/2014/main" id="{E3581669-19AB-404D-B304-0C22CF810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037" y="5204922"/>
                <a:ext cx="7858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4" name="Freeform 179">
                <a:extLst>
                  <a:ext uri="{FF2B5EF4-FFF2-40B4-BE49-F238E27FC236}">
                    <a16:creationId xmlns:a16="http://schemas.microsoft.com/office/drawing/2014/main" id="{1F0FE384-D7DD-284D-B249-1B684C617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385" y="5193296"/>
                <a:ext cx="80044" cy="8283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5" name="Freeform 180">
                <a:extLst>
                  <a:ext uri="{FF2B5EF4-FFF2-40B4-BE49-F238E27FC236}">
                    <a16:creationId xmlns:a16="http://schemas.microsoft.com/office/drawing/2014/main" id="{D0BF059B-236F-E04E-8AC3-455E3C193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474" y="5203468"/>
                <a:ext cx="78589" cy="65393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6" name="Freeform 181">
                <a:extLst>
                  <a:ext uri="{FF2B5EF4-FFF2-40B4-BE49-F238E27FC236}">
                    <a16:creationId xmlns:a16="http://schemas.microsoft.com/office/drawing/2014/main" id="{C38E035D-82C2-4242-B2AA-2F36224E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670" y="5186030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8003 w 174"/>
                  <a:gd name="T27" fmla="*/ 58877 h 236"/>
                  <a:gd name="T28" fmla="*/ 68003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6591 h 236"/>
                  <a:gd name="T48" fmla="*/ 51648 w 174"/>
                  <a:gd name="T49" fmla="*/ 6591 h 236"/>
                  <a:gd name="T50" fmla="*/ 68003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7" name="Freeform 182">
                <a:extLst>
                  <a:ext uri="{FF2B5EF4-FFF2-40B4-BE49-F238E27FC236}">
                    <a16:creationId xmlns:a16="http://schemas.microsoft.com/office/drawing/2014/main" id="{CC7BBD13-609D-794F-A7DD-3FD592465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545" y="5191843"/>
                <a:ext cx="87321" cy="85737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8" name="Freeform 183">
                <a:extLst>
                  <a:ext uri="{FF2B5EF4-FFF2-40B4-BE49-F238E27FC236}">
                    <a16:creationId xmlns:a16="http://schemas.microsoft.com/office/drawing/2014/main" id="{6B0500FE-150C-D94B-BDED-816DABC8A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211" y="5186030"/>
                <a:ext cx="74889" cy="103694"/>
              </a:xfrm>
              <a:custGeom>
                <a:avLst/>
                <a:gdLst>
                  <a:gd name="T0" fmla="*/ 43721 w 173"/>
                  <a:gd name="T1" fmla="*/ 21349 h 238"/>
                  <a:gd name="T2" fmla="*/ 43721 w 173"/>
                  <a:gd name="T3" fmla="*/ 21349 h 238"/>
                  <a:gd name="T4" fmla="*/ 23809 w 173"/>
                  <a:gd name="T5" fmla="*/ 31370 h 238"/>
                  <a:gd name="T6" fmla="*/ 23809 w 173"/>
                  <a:gd name="T7" fmla="*/ 31370 h 238"/>
                  <a:gd name="T8" fmla="*/ 19913 w 173"/>
                  <a:gd name="T9" fmla="*/ 47926 h 238"/>
                  <a:gd name="T10" fmla="*/ 19913 w 173"/>
                  <a:gd name="T11" fmla="*/ 47926 h 238"/>
                  <a:gd name="T12" fmla="*/ 25107 w 173"/>
                  <a:gd name="T13" fmla="*/ 72760 h 238"/>
                  <a:gd name="T14" fmla="*/ 25107 w 173"/>
                  <a:gd name="T15" fmla="*/ 72760 h 238"/>
                  <a:gd name="T16" fmla="*/ 46319 w 173"/>
                  <a:gd name="T17" fmla="*/ 74067 h 238"/>
                  <a:gd name="T18" fmla="*/ 46319 w 173"/>
                  <a:gd name="T19" fmla="*/ 74067 h 238"/>
                  <a:gd name="T20" fmla="*/ 49349 w 173"/>
                  <a:gd name="T21" fmla="*/ 66225 h 238"/>
                  <a:gd name="T22" fmla="*/ 49349 w 173"/>
                  <a:gd name="T23" fmla="*/ 66225 h 238"/>
                  <a:gd name="T24" fmla="*/ 43721 w 173"/>
                  <a:gd name="T25" fmla="*/ 21349 h 238"/>
                  <a:gd name="T26" fmla="*/ 67097 w 173"/>
                  <a:gd name="T27" fmla="*/ 58382 h 238"/>
                  <a:gd name="T28" fmla="*/ 67097 w 173"/>
                  <a:gd name="T29" fmla="*/ 58382 h 238"/>
                  <a:gd name="T30" fmla="*/ 24674 w 173"/>
                  <a:gd name="T31" fmla="*/ 87138 h 238"/>
                  <a:gd name="T32" fmla="*/ 24674 w 173"/>
                  <a:gd name="T33" fmla="*/ 87138 h 238"/>
                  <a:gd name="T34" fmla="*/ 6493 w 173"/>
                  <a:gd name="T35" fmla="*/ 63175 h 238"/>
                  <a:gd name="T36" fmla="*/ 6493 w 173"/>
                  <a:gd name="T37" fmla="*/ 63175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1732 w 173"/>
                  <a:gd name="T43" fmla="*/ 44876 h 238"/>
                  <a:gd name="T44" fmla="*/ 1732 w 173"/>
                  <a:gd name="T45" fmla="*/ 44876 h 238"/>
                  <a:gd name="T46" fmla="*/ 51080 w 173"/>
                  <a:gd name="T47" fmla="*/ 7407 h 238"/>
                  <a:gd name="T48" fmla="*/ 51080 w 173"/>
                  <a:gd name="T49" fmla="*/ 7407 h 238"/>
                  <a:gd name="T50" fmla="*/ 67097 w 173"/>
                  <a:gd name="T51" fmla="*/ 58382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9" name="Freeform 184">
                <a:extLst>
                  <a:ext uri="{FF2B5EF4-FFF2-40B4-BE49-F238E27FC236}">
                    <a16:creationId xmlns:a16="http://schemas.microsoft.com/office/drawing/2014/main" id="{26433A16-E915-7848-9119-A7573A672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553" y="5203468"/>
                <a:ext cx="77134" cy="65393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0" name="Freeform 185">
                <a:extLst>
                  <a:ext uri="{FF2B5EF4-FFF2-40B4-BE49-F238E27FC236}">
                    <a16:creationId xmlns:a16="http://schemas.microsoft.com/office/drawing/2014/main" id="{0CFBE4BC-1259-AA48-969D-7B98FC6B4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446" y="5193296"/>
                <a:ext cx="80045" cy="8283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1" name="Freeform 186">
                <a:extLst>
                  <a:ext uri="{FF2B5EF4-FFF2-40B4-BE49-F238E27FC236}">
                    <a16:creationId xmlns:a16="http://schemas.microsoft.com/office/drawing/2014/main" id="{5206BCBD-70B5-F94C-814E-59E48D390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990" y="5202015"/>
                <a:ext cx="75678" cy="65392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2" name="Freeform 187">
                <a:extLst>
                  <a:ext uri="{FF2B5EF4-FFF2-40B4-BE49-F238E27FC236}">
                    <a16:creationId xmlns:a16="http://schemas.microsoft.com/office/drawing/2014/main" id="{D18C77E3-4C55-DF4E-8518-50B6D9453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151" y="5186030"/>
                <a:ext cx="74890" cy="103694"/>
              </a:xfrm>
              <a:custGeom>
                <a:avLst/>
                <a:gdLst>
                  <a:gd name="T0" fmla="*/ 44155 w 173"/>
                  <a:gd name="T1" fmla="*/ 21001 h 237"/>
                  <a:gd name="T2" fmla="*/ 44155 w 173"/>
                  <a:gd name="T3" fmla="*/ 21001 h 237"/>
                  <a:gd name="T4" fmla="*/ 24675 w 173"/>
                  <a:gd name="T5" fmla="*/ 31502 h 237"/>
                  <a:gd name="T6" fmla="*/ 24675 w 173"/>
                  <a:gd name="T7" fmla="*/ 31502 h 237"/>
                  <a:gd name="T8" fmla="*/ 20779 w 173"/>
                  <a:gd name="T9" fmla="*/ 47690 h 237"/>
                  <a:gd name="T10" fmla="*/ 20779 w 173"/>
                  <a:gd name="T11" fmla="*/ 47690 h 237"/>
                  <a:gd name="T12" fmla="*/ 25108 w 173"/>
                  <a:gd name="T13" fmla="*/ 73505 h 237"/>
                  <a:gd name="T14" fmla="*/ 25108 w 173"/>
                  <a:gd name="T15" fmla="*/ 73505 h 237"/>
                  <a:gd name="T16" fmla="*/ 46319 w 173"/>
                  <a:gd name="T17" fmla="*/ 73942 h 237"/>
                  <a:gd name="T18" fmla="*/ 46319 w 173"/>
                  <a:gd name="T19" fmla="*/ 73942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4155 w 173"/>
                  <a:gd name="T25" fmla="*/ 21001 h 237"/>
                  <a:gd name="T26" fmla="*/ 67964 w 173"/>
                  <a:gd name="T27" fmla="*/ 59066 h 237"/>
                  <a:gd name="T28" fmla="*/ 67964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493 w 173"/>
                  <a:gd name="T35" fmla="*/ 63004 h 237"/>
                  <a:gd name="T36" fmla="*/ 6493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514 w 173"/>
                  <a:gd name="T47" fmla="*/ 7875 h 237"/>
                  <a:gd name="T48" fmla="*/ 51514 w 173"/>
                  <a:gd name="T49" fmla="*/ 7875 h 237"/>
                  <a:gd name="T50" fmla="*/ 67964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3" name="Freeform 188">
                <a:extLst>
                  <a:ext uri="{FF2B5EF4-FFF2-40B4-BE49-F238E27FC236}">
                    <a16:creationId xmlns:a16="http://schemas.microsoft.com/office/drawing/2014/main" id="{F0852404-D3EB-B643-87FA-A290DEFFF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6605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4" name="Freeform 189">
                <a:extLst>
                  <a:ext uri="{FF2B5EF4-FFF2-40B4-BE49-F238E27FC236}">
                    <a16:creationId xmlns:a16="http://schemas.microsoft.com/office/drawing/2014/main" id="{8826E105-FC07-F64A-AD4C-BA83553D5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69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0629 w 175"/>
                  <a:gd name="T9" fmla="*/ 47690 h 237"/>
                  <a:gd name="T10" fmla="*/ 20629 w 175"/>
                  <a:gd name="T11" fmla="*/ 47690 h 237"/>
                  <a:gd name="T12" fmla="*/ 25457 w 175"/>
                  <a:gd name="T13" fmla="*/ 73942 h 237"/>
                  <a:gd name="T14" fmla="*/ 25457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0914 w 175"/>
                  <a:gd name="T21" fmla="*/ 66942 h 237"/>
                  <a:gd name="T22" fmla="*/ 50914 w 175"/>
                  <a:gd name="T23" fmla="*/ 66942 h 237"/>
                  <a:gd name="T24" fmla="*/ 45208 w 175"/>
                  <a:gd name="T25" fmla="*/ 21439 h 237"/>
                  <a:gd name="T26" fmla="*/ 68910 w 175"/>
                  <a:gd name="T27" fmla="*/ 59504 h 237"/>
                  <a:gd name="T28" fmla="*/ 68910 w 175"/>
                  <a:gd name="T29" fmla="*/ 59504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462 w 175"/>
                  <a:gd name="T39" fmla="*/ 54691 h 237"/>
                  <a:gd name="T40" fmla="*/ 7462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1792 w 175"/>
                  <a:gd name="T47" fmla="*/ 7438 h 237"/>
                  <a:gd name="T48" fmla="*/ 51792 w 175"/>
                  <a:gd name="T49" fmla="*/ 7438 h 237"/>
                  <a:gd name="T50" fmla="*/ 68910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5" name="Freeform 190">
                <a:extLst>
                  <a:ext uri="{FF2B5EF4-FFF2-40B4-BE49-F238E27FC236}">
                    <a16:creationId xmlns:a16="http://schemas.microsoft.com/office/drawing/2014/main" id="{80C26440-EF7B-9841-A1D0-0A1F5E8F3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070" y="5203468"/>
                <a:ext cx="77134" cy="65393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6" name="Freeform 191">
                <a:extLst>
                  <a:ext uri="{FF2B5EF4-FFF2-40B4-BE49-F238E27FC236}">
                    <a16:creationId xmlns:a16="http://schemas.microsoft.com/office/drawing/2014/main" id="{3F51A5E7-4970-6347-AEE2-9612961D4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9507" y="5193296"/>
                <a:ext cx="8295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7" name="Freeform 192">
                <a:extLst>
                  <a:ext uri="{FF2B5EF4-FFF2-40B4-BE49-F238E27FC236}">
                    <a16:creationId xmlns:a16="http://schemas.microsoft.com/office/drawing/2014/main" id="{66D855E6-FD38-6144-844D-37B2E0716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051" y="5202015"/>
                <a:ext cx="7713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8" name="Freeform 193">
                <a:extLst>
                  <a:ext uri="{FF2B5EF4-FFF2-40B4-BE49-F238E27FC236}">
                    <a16:creationId xmlns:a16="http://schemas.microsoft.com/office/drawing/2014/main" id="{42FD7862-E153-A246-A3BA-E041B247D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63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5896 w 175"/>
                  <a:gd name="T13" fmla="*/ 73942 h 237"/>
                  <a:gd name="T14" fmla="*/ 25896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1353 w 175"/>
                  <a:gd name="T21" fmla="*/ 66942 h 237"/>
                  <a:gd name="T22" fmla="*/ 51353 w 175"/>
                  <a:gd name="T23" fmla="*/ 66942 h 237"/>
                  <a:gd name="T24" fmla="*/ 45208 w 175"/>
                  <a:gd name="T25" fmla="*/ 21439 h 237"/>
                  <a:gd name="T26" fmla="*/ 69348 w 175"/>
                  <a:gd name="T27" fmla="*/ 59504 h 237"/>
                  <a:gd name="T28" fmla="*/ 69348 w 175"/>
                  <a:gd name="T29" fmla="*/ 59504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628 h 237"/>
                  <a:gd name="T44" fmla="*/ 2633 w 175"/>
                  <a:gd name="T45" fmla="*/ 44628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9348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9" name="Freeform 194">
                <a:extLst>
                  <a:ext uri="{FF2B5EF4-FFF2-40B4-BE49-F238E27FC236}">
                    <a16:creationId xmlns:a16="http://schemas.microsoft.com/office/drawing/2014/main" id="{013369E4-AF1D-3A4E-A6AB-01433F5FD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3667" y="5193296"/>
                <a:ext cx="88776" cy="84283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0" name="Freeform 195">
                <a:extLst>
                  <a:ext uri="{FF2B5EF4-FFF2-40B4-BE49-F238E27FC236}">
                    <a16:creationId xmlns:a16="http://schemas.microsoft.com/office/drawing/2014/main" id="{D223A4B6-3B93-A84B-B03B-F646D7B0D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172" y="5187951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7403 w 175"/>
                  <a:gd name="T17" fmla="*/ 74255 h 236"/>
                  <a:gd name="T18" fmla="*/ 47403 w 175"/>
                  <a:gd name="T19" fmla="*/ 74255 h 236"/>
                  <a:gd name="T20" fmla="*/ 51353 w 175"/>
                  <a:gd name="T21" fmla="*/ 66786 h 236"/>
                  <a:gd name="T22" fmla="*/ 51353 w 175"/>
                  <a:gd name="T23" fmla="*/ 66786 h 236"/>
                  <a:gd name="T24" fmla="*/ 45208 w 175"/>
                  <a:gd name="T25" fmla="*/ 20651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8339 w 175"/>
                  <a:gd name="T39" fmla="*/ 54044 h 236"/>
                  <a:gd name="T40" fmla="*/ 8339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1" name="Freeform 196">
                <a:extLst>
                  <a:ext uri="{FF2B5EF4-FFF2-40B4-BE49-F238E27FC236}">
                    <a16:creationId xmlns:a16="http://schemas.microsoft.com/office/drawing/2014/main" id="{883A085F-9244-CA4F-9D66-EBC8FB4F9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132" y="5203468"/>
                <a:ext cx="77133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2" name="Freeform 197">
                <a:extLst>
                  <a:ext uri="{FF2B5EF4-FFF2-40B4-BE49-F238E27FC236}">
                    <a16:creationId xmlns:a16="http://schemas.microsoft.com/office/drawing/2014/main" id="{5A7B1F25-7B51-D944-9C73-A806CA714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479" y="5193296"/>
                <a:ext cx="80045" cy="81377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3" name="Freeform 198">
                <a:extLst>
                  <a:ext uri="{FF2B5EF4-FFF2-40B4-BE49-F238E27FC236}">
                    <a16:creationId xmlns:a16="http://schemas.microsoft.com/office/drawing/2014/main" id="{8250A8B8-5379-4941-9D67-4B2165BA8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024" y="5203468"/>
                <a:ext cx="78589" cy="65393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4" name="Freeform 199">
                <a:extLst>
                  <a:ext uri="{FF2B5EF4-FFF2-40B4-BE49-F238E27FC236}">
                    <a16:creationId xmlns:a16="http://schemas.microsoft.com/office/drawing/2014/main" id="{23B2AFD5-DFEE-234F-9824-1B49E4752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032" y="5187951"/>
                <a:ext cx="74889" cy="103694"/>
              </a:xfrm>
              <a:custGeom>
                <a:avLst/>
                <a:gdLst>
                  <a:gd name="T0" fmla="*/ 43470 w 174"/>
                  <a:gd name="T1" fmla="*/ 21090 h 236"/>
                  <a:gd name="T2" fmla="*/ 43470 w 174"/>
                  <a:gd name="T3" fmla="*/ 21090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6786 h 236"/>
                  <a:gd name="T22" fmla="*/ 49496 w 174"/>
                  <a:gd name="T23" fmla="*/ 66786 h 236"/>
                  <a:gd name="T24" fmla="*/ 43470 w 174"/>
                  <a:gd name="T25" fmla="*/ 2109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6998 h 236"/>
                  <a:gd name="T32" fmla="*/ 24533 w 174"/>
                  <a:gd name="T33" fmla="*/ 86998 h 236"/>
                  <a:gd name="T34" fmla="*/ 6456 w 174"/>
                  <a:gd name="T35" fmla="*/ 62832 h 236"/>
                  <a:gd name="T36" fmla="*/ 6456 w 174"/>
                  <a:gd name="T37" fmla="*/ 62832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469 h 236"/>
                  <a:gd name="T48" fmla="*/ 50787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5" name="Freeform 200">
                <a:extLst>
                  <a:ext uri="{FF2B5EF4-FFF2-40B4-BE49-F238E27FC236}">
                    <a16:creationId xmlns:a16="http://schemas.microsoft.com/office/drawing/2014/main" id="{A5441729-080C-584F-A45F-9DEBF1461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2184" y="5193296"/>
                <a:ext cx="87321" cy="87190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6" name="Freeform 201">
                <a:extLst>
                  <a:ext uri="{FF2B5EF4-FFF2-40B4-BE49-F238E27FC236}">
                    <a16:creationId xmlns:a16="http://schemas.microsoft.com/office/drawing/2014/main" id="{5CC10B8B-4811-8D48-ABFE-758584EF6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573" y="5187951"/>
                <a:ext cx="74889" cy="103694"/>
              </a:xfrm>
              <a:custGeom>
                <a:avLst/>
                <a:gdLst>
                  <a:gd name="T0" fmla="*/ 43900 w 174"/>
                  <a:gd name="T1" fmla="*/ 21530 h 236"/>
                  <a:gd name="T2" fmla="*/ 43900 w 174"/>
                  <a:gd name="T3" fmla="*/ 21530 h 236"/>
                  <a:gd name="T4" fmla="*/ 24102 w 174"/>
                  <a:gd name="T5" fmla="*/ 32075 h 236"/>
                  <a:gd name="T6" fmla="*/ 24102 w 174"/>
                  <a:gd name="T7" fmla="*/ 32075 h 236"/>
                  <a:gd name="T8" fmla="*/ 20229 w 174"/>
                  <a:gd name="T9" fmla="*/ 47453 h 236"/>
                  <a:gd name="T10" fmla="*/ 20229 w 174"/>
                  <a:gd name="T11" fmla="*/ 4745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7225 h 236"/>
                  <a:gd name="T22" fmla="*/ 49496 w 174"/>
                  <a:gd name="T23" fmla="*/ 67225 h 236"/>
                  <a:gd name="T24" fmla="*/ 43900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7437 h 236"/>
                  <a:gd name="T32" fmla="*/ 24533 w 174"/>
                  <a:gd name="T33" fmla="*/ 87437 h 236"/>
                  <a:gd name="T34" fmla="*/ 6456 w 174"/>
                  <a:gd name="T35" fmla="*/ 63271 h 236"/>
                  <a:gd name="T36" fmla="*/ 6456 w 174"/>
                  <a:gd name="T37" fmla="*/ 63271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030 h 236"/>
                  <a:gd name="T48" fmla="*/ 50787 w 174"/>
                  <a:gd name="T49" fmla="*/ 7030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7" name="Freeform 202">
                <a:extLst>
                  <a:ext uri="{FF2B5EF4-FFF2-40B4-BE49-F238E27FC236}">
                    <a16:creationId xmlns:a16="http://schemas.microsoft.com/office/drawing/2014/main" id="{3BD5A046-837A-F842-9D0D-506C356A2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5193" y="5204922"/>
                <a:ext cx="77134" cy="65392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8" name="Freeform 203">
                <a:extLst>
                  <a:ext uri="{FF2B5EF4-FFF2-40B4-BE49-F238E27FC236}">
                    <a16:creationId xmlns:a16="http://schemas.microsoft.com/office/drawing/2014/main" id="{6C692570-0B97-ED4E-A602-943D6378D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6541" y="5193296"/>
                <a:ext cx="80044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9" name="Freeform 204">
                <a:extLst>
                  <a:ext uri="{FF2B5EF4-FFF2-40B4-BE49-F238E27FC236}">
                    <a16:creationId xmlns:a16="http://schemas.microsoft.com/office/drawing/2014/main" id="{D4F4685C-6643-7249-9304-48521C694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8085" y="5203468"/>
                <a:ext cx="78589" cy="65393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0" name="Freeform 205">
                <a:extLst>
                  <a:ext uri="{FF2B5EF4-FFF2-40B4-BE49-F238E27FC236}">
                    <a16:creationId xmlns:a16="http://schemas.microsoft.com/office/drawing/2014/main" id="{CD0E9E52-13FB-2F4B-AC3C-E8473170E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9513" y="518603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3809 w 173"/>
                  <a:gd name="T5" fmla="*/ 31502 h 237"/>
                  <a:gd name="T6" fmla="*/ 23809 w 173"/>
                  <a:gd name="T7" fmla="*/ 31502 h 237"/>
                  <a:gd name="T8" fmla="*/ 19913 w 173"/>
                  <a:gd name="T9" fmla="*/ 47690 h 237"/>
                  <a:gd name="T10" fmla="*/ 19913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3942 h 237"/>
                  <a:gd name="T18" fmla="*/ 45886 w 173"/>
                  <a:gd name="T19" fmla="*/ 73942 h 237"/>
                  <a:gd name="T20" fmla="*/ 50215 w 173"/>
                  <a:gd name="T21" fmla="*/ 66504 h 237"/>
                  <a:gd name="T22" fmla="*/ 50215 w 173"/>
                  <a:gd name="T23" fmla="*/ 66504 h 237"/>
                  <a:gd name="T24" fmla="*/ 43722 w 173"/>
                  <a:gd name="T25" fmla="*/ 21001 h 237"/>
                  <a:gd name="T26" fmla="*/ 67531 w 173"/>
                  <a:gd name="T27" fmla="*/ 59066 h 237"/>
                  <a:gd name="T28" fmla="*/ 67531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060 w 173"/>
                  <a:gd name="T35" fmla="*/ 63004 h 237"/>
                  <a:gd name="T36" fmla="*/ 6060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531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1" name="Freeform 206">
                <a:extLst>
                  <a:ext uri="{FF2B5EF4-FFF2-40B4-BE49-F238E27FC236}">
                    <a16:creationId xmlns:a16="http://schemas.microsoft.com/office/drawing/2014/main" id="{19A710A0-B3F7-4E4C-95AB-2D31E97F8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9245" y="5191843"/>
                <a:ext cx="88777" cy="85737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2" name="Freeform 207">
                <a:extLst>
                  <a:ext uri="{FF2B5EF4-FFF2-40B4-BE49-F238E27FC236}">
                    <a16:creationId xmlns:a16="http://schemas.microsoft.com/office/drawing/2014/main" id="{E54C9FB2-6BCE-2F43-A386-F94AD1D00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054" y="5187951"/>
                <a:ext cx="74890" cy="103694"/>
              </a:xfrm>
              <a:custGeom>
                <a:avLst/>
                <a:gdLst>
                  <a:gd name="T0" fmla="*/ 43722 w 173"/>
                  <a:gd name="T1" fmla="*/ 21439 h 237"/>
                  <a:gd name="T2" fmla="*/ 43722 w 173"/>
                  <a:gd name="T3" fmla="*/ 21439 h 237"/>
                  <a:gd name="T4" fmla="*/ 24242 w 173"/>
                  <a:gd name="T5" fmla="*/ 31940 h 237"/>
                  <a:gd name="T6" fmla="*/ 24242 w 173"/>
                  <a:gd name="T7" fmla="*/ 31940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4380 h 237"/>
                  <a:gd name="T18" fmla="*/ 45886 w 173"/>
                  <a:gd name="T19" fmla="*/ 74380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3722 w 173"/>
                  <a:gd name="T25" fmla="*/ 21439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7505 h 237"/>
                  <a:gd name="T32" fmla="*/ 24242 w 173"/>
                  <a:gd name="T33" fmla="*/ 87505 h 237"/>
                  <a:gd name="T34" fmla="*/ 6926 w 173"/>
                  <a:gd name="T35" fmla="*/ 63004 h 237"/>
                  <a:gd name="T36" fmla="*/ 6926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628 h 237"/>
                  <a:gd name="T44" fmla="*/ 1732 w 173"/>
                  <a:gd name="T45" fmla="*/ 44628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3" name="Freeform 208">
                <a:extLst>
                  <a:ext uri="{FF2B5EF4-FFF2-40B4-BE49-F238E27FC236}">
                    <a16:creationId xmlns:a16="http://schemas.microsoft.com/office/drawing/2014/main" id="{A365739E-3480-6B45-B887-3EDB6D3C1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3709" y="5203468"/>
                <a:ext cx="7858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4" name="Freeform 209">
                <a:extLst>
                  <a:ext uri="{FF2B5EF4-FFF2-40B4-BE49-F238E27FC236}">
                    <a16:creationId xmlns:a16="http://schemas.microsoft.com/office/drawing/2014/main" id="{E300D02B-F783-164E-8F67-D50B2ABC9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602" y="5193296"/>
                <a:ext cx="82956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5" name="Freeform 210">
                <a:extLst>
                  <a:ext uri="{FF2B5EF4-FFF2-40B4-BE49-F238E27FC236}">
                    <a16:creationId xmlns:a16="http://schemas.microsoft.com/office/drawing/2014/main" id="{1F15B7FF-3D71-6C45-91F5-602550F55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5146" y="5202015"/>
                <a:ext cx="77133" cy="65392"/>
              </a:xfrm>
              <a:custGeom>
                <a:avLst/>
                <a:gdLst>
                  <a:gd name="T0" fmla="*/ 130 w 178"/>
                  <a:gd name="T1" fmla="*/ 63 h 150"/>
                  <a:gd name="T2" fmla="*/ 130 w 178"/>
                  <a:gd name="T3" fmla="*/ 63 h 150"/>
                  <a:gd name="T4" fmla="*/ 88 w 178"/>
                  <a:gd name="T5" fmla="*/ 34 h 150"/>
                  <a:gd name="T6" fmla="*/ 88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8 h 150"/>
                  <a:gd name="T14" fmla="*/ 23 w 178"/>
                  <a:gd name="T15" fmla="*/ 78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20 h 150"/>
                  <a:gd name="T22" fmla="*/ 63 w 178"/>
                  <a:gd name="T23" fmla="*/ 120 h 150"/>
                  <a:gd name="T24" fmla="*/ 130 w 178"/>
                  <a:gd name="T25" fmla="*/ 63 h 150"/>
                  <a:gd name="T26" fmla="*/ 98 w 178"/>
                  <a:gd name="T27" fmla="*/ 146 h 150"/>
                  <a:gd name="T28" fmla="*/ 98 w 178"/>
                  <a:gd name="T29" fmla="*/ 146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30 h 150"/>
                  <a:gd name="T36" fmla="*/ 18 w 178"/>
                  <a:gd name="T37" fmla="*/ 30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0 w 178"/>
                  <a:gd name="T47" fmla="*/ 63 h 150"/>
                  <a:gd name="T48" fmla="*/ 160 w 178"/>
                  <a:gd name="T49" fmla="*/ 63 h 150"/>
                  <a:gd name="T50" fmla="*/ 98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3"/>
                    </a:moveTo>
                    <a:lnTo>
                      <a:pt x="130" y="63"/>
                    </a:lnTo>
                    <a:cubicBezTo>
                      <a:pt x="120" y="46"/>
                      <a:pt x="105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90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5" y="111"/>
                      <a:pt x="130" y="63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3" y="149"/>
                      <a:pt x="1" y="147"/>
                      <a:pt x="0" y="90"/>
                    </a:cubicBezTo>
                    <a:lnTo>
                      <a:pt x="0" y="90"/>
                    </a:lnTo>
                    <a:cubicBezTo>
                      <a:pt x="0" y="70"/>
                      <a:pt x="3" y="44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6" y="25"/>
                      <a:pt x="31" y="24"/>
                    </a:cubicBezTo>
                    <a:lnTo>
                      <a:pt x="31" y="24"/>
                    </a:lnTo>
                    <a:cubicBezTo>
                      <a:pt x="27" y="16"/>
                      <a:pt x="31" y="4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7" y="113"/>
                      <a:pt x="135" y="143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6" name="Freeform 211">
                <a:extLst>
                  <a:ext uri="{FF2B5EF4-FFF2-40B4-BE49-F238E27FC236}">
                    <a16:creationId xmlns:a16="http://schemas.microsoft.com/office/drawing/2014/main" id="{2B95AE03-4E92-A044-9331-F032C5F56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6994" y="5186030"/>
                <a:ext cx="74889" cy="103694"/>
              </a:xfrm>
              <a:custGeom>
                <a:avLst/>
                <a:gdLst>
                  <a:gd name="T0" fmla="*/ 44331 w 174"/>
                  <a:gd name="T1" fmla="*/ 21530 h 236"/>
                  <a:gd name="T2" fmla="*/ 44331 w 174"/>
                  <a:gd name="T3" fmla="*/ 21530 h 236"/>
                  <a:gd name="T4" fmla="*/ 24533 w 174"/>
                  <a:gd name="T5" fmla="*/ 31635 h 236"/>
                  <a:gd name="T6" fmla="*/ 24533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4695 h 236"/>
                  <a:gd name="T18" fmla="*/ 45622 w 174"/>
                  <a:gd name="T19" fmla="*/ 74695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4331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7876 h 236"/>
                  <a:gd name="T32" fmla="*/ 24963 w 174"/>
                  <a:gd name="T33" fmla="*/ 87876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7469 h 236"/>
                  <a:gd name="T48" fmla="*/ 51648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7"/>
                      <a:pt x="68" y="58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39" y="130"/>
                      <a:pt x="39" y="152"/>
                      <a:pt x="59" y="167"/>
                    </a:cubicBezTo>
                    <a:cubicBezTo>
                      <a:pt x="68" y="175"/>
                      <a:pt x="96" y="177"/>
                      <a:pt x="106" y="170"/>
                    </a:cubicBezTo>
                    <a:cubicBezTo>
                      <a:pt x="110" y="166"/>
                      <a:pt x="113" y="158"/>
                      <a:pt x="116" y="152"/>
                    </a:cubicBezTo>
                    <a:cubicBezTo>
                      <a:pt x="130" y="125"/>
                      <a:pt x="156" y="53"/>
                      <a:pt x="103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3"/>
                      <a:pt x="106" y="235"/>
                      <a:pt x="58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8"/>
                      <a:pt x="16" y="131"/>
                      <a:pt x="18" y="125"/>
                    </a:cubicBezTo>
                    <a:cubicBezTo>
                      <a:pt x="9" y="124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0" y="32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7" name="Freeform 212">
                <a:extLst>
                  <a:ext uri="{FF2B5EF4-FFF2-40B4-BE49-F238E27FC236}">
                    <a16:creationId xmlns:a16="http://schemas.microsoft.com/office/drawing/2014/main" id="{B0FA1165-24A5-174E-914D-0CC8BEC59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7762" y="5193296"/>
                <a:ext cx="88777" cy="87190"/>
              </a:xfrm>
              <a:custGeom>
                <a:avLst/>
                <a:gdLst>
                  <a:gd name="T0" fmla="*/ 59 w 203"/>
                  <a:gd name="T1" fmla="*/ 135 h 197"/>
                  <a:gd name="T2" fmla="*/ 59 w 203"/>
                  <a:gd name="T3" fmla="*/ 135 h 197"/>
                  <a:gd name="T4" fmla="*/ 108 w 203"/>
                  <a:gd name="T5" fmla="*/ 150 h 197"/>
                  <a:gd name="T6" fmla="*/ 108 w 203"/>
                  <a:gd name="T7" fmla="*/ 150 h 197"/>
                  <a:gd name="T8" fmla="*/ 140 w 203"/>
                  <a:gd name="T9" fmla="*/ 131 h 197"/>
                  <a:gd name="T10" fmla="*/ 140 w 203"/>
                  <a:gd name="T11" fmla="*/ 131 h 197"/>
                  <a:gd name="T12" fmla="*/ 175 w 203"/>
                  <a:gd name="T13" fmla="*/ 83 h 197"/>
                  <a:gd name="T14" fmla="*/ 175 w 203"/>
                  <a:gd name="T15" fmla="*/ 83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2 h 197"/>
                  <a:gd name="T22" fmla="*/ 125 w 203"/>
                  <a:gd name="T23" fmla="*/ 52 h 197"/>
                  <a:gd name="T24" fmla="*/ 59 w 203"/>
                  <a:gd name="T25" fmla="*/ 135 h 197"/>
                  <a:gd name="T26" fmla="*/ 84 w 203"/>
                  <a:gd name="T27" fmla="*/ 35 h 197"/>
                  <a:gd name="T28" fmla="*/ 84 w 203"/>
                  <a:gd name="T29" fmla="*/ 35 h 197"/>
                  <a:gd name="T30" fmla="*/ 198 w 203"/>
                  <a:gd name="T31" fmla="*/ 61 h 197"/>
                  <a:gd name="T32" fmla="*/ 198 w 203"/>
                  <a:gd name="T33" fmla="*/ 61 h 197"/>
                  <a:gd name="T34" fmla="*/ 188 w 203"/>
                  <a:gd name="T35" fmla="*/ 129 h 197"/>
                  <a:gd name="T36" fmla="*/ 188 w 203"/>
                  <a:gd name="T37" fmla="*/ 129 h 197"/>
                  <a:gd name="T38" fmla="*/ 172 w 203"/>
                  <a:gd name="T39" fmla="*/ 141 h 197"/>
                  <a:gd name="T40" fmla="*/ 172 w 203"/>
                  <a:gd name="T41" fmla="*/ 141 h 197"/>
                  <a:gd name="T42" fmla="*/ 164 w 203"/>
                  <a:gd name="T43" fmla="*/ 166 h 197"/>
                  <a:gd name="T44" fmla="*/ 164 w 203"/>
                  <a:gd name="T45" fmla="*/ 166 h 197"/>
                  <a:gd name="T46" fmla="*/ 24 w 203"/>
                  <a:gd name="T47" fmla="*/ 144 h 197"/>
                  <a:gd name="T48" fmla="*/ 24 w 203"/>
                  <a:gd name="T49" fmla="*/ 144 h 197"/>
                  <a:gd name="T50" fmla="*/ 84 w 203"/>
                  <a:gd name="T51" fmla="*/ 3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59" y="135"/>
                    </a:moveTo>
                    <a:lnTo>
                      <a:pt x="59" y="135"/>
                    </a:lnTo>
                    <a:cubicBezTo>
                      <a:pt x="71" y="149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7"/>
                      <a:pt x="140" y="131"/>
                    </a:cubicBezTo>
                    <a:lnTo>
                      <a:pt x="140" y="131"/>
                    </a:lnTo>
                    <a:cubicBezTo>
                      <a:pt x="162" y="123"/>
                      <a:pt x="179" y="107"/>
                      <a:pt x="175" y="83"/>
                    </a:cubicBezTo>
                    <a:lnTo>
                      <a:pt x="175" y="83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1"/>
                      <a:pt x="59" y="135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19"/>
                      <a:pt x="190" y="0"/>
                      <a:pt x="198" y="61"/>
                    </a:cubicBezTo>
                    <a:lnTo>
                      <a:pt x="198" y="61"/>
                    </a:lnTo>
                    <a:cubicBezTo>
                      <a:pt x="202" y="83"/>
                      <a:pt x="201" y="111"/>
                      <a:pt x="188" y="129"/>
                    </a:cubicBezTo>
                    <a:lnTo>
                      <a:pt x="188" y="129"/>
                    </a:lnTo>
                    <a:cubicBezTo>
                      <a:pt x="184" y="136"/>
                      <a:pt x="179" y="138"/>
                      <a:pt x="172" y="141"/>
                    </a:cubicBezTo>
                    <a:lnTo>
                      <a:pt x="172" y="141"/>
                    </a:lnTo>
                    <a:cubicBezTo>
                      <a:pt x="177" y="149"/>
                      <a:pt x="176" y="163"/>
                      <a:pt x="164" y="166"/>
                    </a:cubicBezTo>
                    <a:lnTo>
                      <a:pt x="164" y="166"/>
                    </a:lnTo>
                    <a:cubicBezTo>
                      <a:pt x="119" y="183"/>
                      <a:pt x="52" y="196"/>
                      <a:pt x="24" y="144"/>
                    </a:cubicBezTo>
                    <a:lnTo>
                      <a:pt x="24" y="144"/>
                    </a:lnTo>
                    <a:cubicBezTo>
                      <a:pt x="0" y="96"/>
                      <a:pt x="42" y="50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8" name="Freeform 213">
                <a:extLst>
                  <a:ext uri="{FF2B5EF4-FFF2-40B4-BE49-F238E27FC236}">
                    <a16:creationId xmlns:a16="http://schemas.microsoft.com/office/drawing/2014/main" id="{D8D4D868-E31C-9B44-AC05-28FE2CA7C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5535" y="5187951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196 h 236"/>
                  <a:gd name="T6" fmla="*/ 24102 w 174"/>
                  <a:gd name="T7" fmla="*/ 31196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044 h 236"/>
                  <a:gd name="T40" fmla="*/ 7747 w 174"/>
                  <a:gd name="T41" fmla="*/ 54044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217 w 174"/>
                  <a:gd name="T47" fmla="*/ 6591 h 236"/>
                  <a:gd name="T48" fmla="*/ 51217 w 174"/>
                  <a:gd name="T49" fmla="*/ 6591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1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70" y="174"/>
                      <a:pt x="96" y="177"/>
                      <a:pt x="106" y="168"/>
                    </a:cubicBezTo>
                    <a:cubicBezTo>
                      <a:pt x="110" y="165"/>
                      <a:pt x="113" y="156"/>
                      <a:pt x="116" y="152"/>
                    </a:cubicBezTo>
                    <a:cubicBezTo>
                      <a:pt x="130" y="123"/>
                      <a:pt x="156" y="52"/>
                      <a:pt x="102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6" y="136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7"/>
                      <a:pt x="62" y="0"/>
                      <a:pt x="119" y="15"/>
                    </a:cubicBezTo>
                    <a:cubicBezTo>
                      <a:pt x="169" y="30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9" name="Freeform 214">
                <a:extLst>
                  <a:ext uri="{FF2B5EF4-FFF2-40B4-BE49-F238E27FC236}">
                    <a16:creationId xmlns:a16="http://schemas.microsoft.com/office/drawing/2014/main" id="{8BA1A2AE-082C-684C-9C37-29689B859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2226" y="5203468"/>
                <a:ext cx="7713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2 w 177"/>
                  <a:gd name="T13" fmla="*/ 76 h 150"/>
                  <a:gd name="T14" fmla="*/ 22 w 177"/>
                  <a:gd name="T15" fmla="*/ 76 h 150"/>
                  <a:gd name="T16" fmla="*/ 47 w 177"/>
                  <a:gd name="T17" fmla="*/ 118 h 150"/>
                  <a:gd name="T18" fmla="*/ 47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1 w 177"/>
                  <a:gd name="T39" fmla="*/ 22 h 150"/>
                  <a:gd name="T40" fmla="*/ 31 w 177"/>
                  <a:gd name="T41" fmla="*/ 22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2 h 150"/>
                  <a:gd name="T48" fmla="*/ 160 w 177"/>
                  <a:gd name="T49" fmla="*/ 62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0" y="120"/>
                      <a:pt x="58" y="118"/>
                      <a:pt x="63" y="118"/>
                    </a:cubicBezTo>
                    <a:lnTo>
                      <a:pt x="63" y="118"/>
                    </a:lnTo>
                    <a:cubicBezTo>
                      <a:pt x="89" y="118"/>
                      <a:pt x="154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2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4"/>
                      <a:pt x="31" y="22"/>
                    </a:cubicBezTo>
                    <a:lnTo>
                      <a:pt x="31" y="22"/>
                    </a:lnTo>
                    <a:cubicBezTo>
                      <a:pt x="27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1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0" name="Freeform 215">
                <a:extLst>
                  <a:ext uri="{FF2B5EF4-FFF2-40B4-BE49-F238E27FC236}">
                    <a16:creationId xmlns:a16="http://schemas.microsoft.com/office/drawing/2014/main" id="{F3DF4C80-5FE9-6C45-85E8-58672AA6C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2118" y="5193296"/>
                <a:ext cx="80045" cy="81377"/>
              </a:xfrm>
              <a:custGeom>
                <a:avLst/>
                <a:gdLst>
                  <a:gd name="T0" fmla="*/ 65 w 187"/>
                  <a:gd name="T1" fmla="*/ 130 h 186"/>
                  <a:gd name="T2" fmla="*/ 65 w 187"/>
                  <a:gd name="T3" fmla="*/ 130 h 186"/>
                  <a:gd name="T4" fmla="*/ 112 w 187"/>
                  <a:gd name="T5" fmla="*/ 139 h 186"/>
                  <a:gd name="T6" fmla="*/ 112 w 187"/>
                  <a:gd name="T7" fmla="*/ 139 h 186"/>
                  <a:gd name="T8" fmla="*/ 137 w 187"/>
                  <a:gd name="T9" fmla="*/ 120 h 186"/>
                  <a:gd name="T10" fmla="*/ 137 w 187"/>
                  <a:gd name="T11" fmla="*/ 120 h 186"/>
                  <a:gd name="T12" fmla="*/ 154 w 187"/>
                  <a:gd name="T13" fmla="*/ 72 h 186"/>
                  <a:gd name="T14" fmla="*/ 154 w 187"/>
                  <a:gd name="T15" fmla="*/ 72 h 186"/>
                  <a:gd name="T16" fmla="*/ 116 w 187"/>
                  <a:gd name="T17" fmla="*/ 45 h 186"/>
                  <a:gd name="T18" fmla="*/ 116 w 187"/>
                  <a:gd name="T19" fmla="*/ 45 h 186"/>
                  <a:gd name="T20" fmla="*/ 100 w 187"/>
                  <a:gd name="T21" fmla="*/ 51 h 186"/>
                  <a:gd name="T22" fmla="*/ 100 w 187"/>
                  <a:gd name="T23" fmla="*/ 51 h 186"/>
                  <a:gd name="T24" fmla="*/ 65 w 187"/>
                  <a:gd name="T25" fmla="*/ 130 h 186"/>
                  <a:gd name="T26" fmla="*/ 58 w 187"/>
                  <a:gd name="T27" fmla="*/ 41 h 186"/>
                  <a:gd name="T28" fmla="*/ 58 w 187"/>
                  <a:gd name="T29" fmla="*/ 41 h 186"/>
                  <a:gd name="T30" fmla="*/ 171 w 187"/>
                  <a:gd name="T31" fmla="*/ 51 h 186"/>
                  <a:gd name="T32" fmla="*/ 171 w 187"/>
                  <a:gd name="T33" fmla="*/ 51 h 186"/>
                  <a:gd name="T34" fmla="*/ 180 w 187"/>
                  <a:gd name="T35" fmla="*/ 113 h 186"/>
                  <a:gd name="T36" fmla="*/ 180 w 187"/>
                  <a:gd name="T37" fmla="*/ 113 h 186"/>
                  <a:gd name="T38" fmla="*/ 168 w 187"/>
                  <a:gd name="T39" fmla="*/ 124 h 186"/>
                  <a:gd name="T40" fmla="*/ 168 w 187"/>
                  <a:gd name="T41" fmla="*/ 124 h 186"/>
                  <a:gd name="T42" fmla="*/ 168 w 187"/>
                  <a:gd name="T43" fmla="*/ 147 h 186"/>
                  <a:gd name="T44" fmla="*/ 168 w 187"/>
                  <a:gd name="T45" fmla="*/ 147 h 186"/>
                  <a:gd name="T46" fmla="*/ 36 w 187"/>
                  <a:gd name="T47" fmla="*/ 142 h 186"/>
                  <a:gd name="T48" fmla="*/ 36 w 187"/>
                  <a:gd name="T49" fmla="*/ 142 h 186"/>
                  <a:gd name="T50" fmla="*/ 58 w 187"/>
                  <a:gd name="T51" fmla="*/ 4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6">
                    <a:moveTo>
                      <a:pt x="65" y="130"/>
                    </a:moveTo>
                    <a:lnTo>
                      <a:pt x="65" y="130"/>
                    </a:lnTo>
                    <a:cubicBezTo>
                      <a:pt x="79" y="142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7" y="129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5" y="93"/>
                      <a:pt x="154" y="72"/>
                    </a:cubicBezTo>
                    <a:lnTo>
                      <a:pt x="154" y="72"/>
                    </a:lnTo>
                    <a:cubicBezTo>
                      <a:pt x="150" y="62"/>
                      <a:pt x="128" y="45"/>
                      <a:pt x="116" y="45"/>
                    </a:cubicBezTo>
                    <a:lnTo>
                      <a:pt x="116" y="45"/>
                    </a:lnTo>
                    <a:cubicBezTo>
                      <a:pt x="111" y="45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7"/>
                      <a:pt x="65" y="130"/>
                    </a:cubicBezTo>
                    <a:close/>
                    <a:moveTo>
                      <a:pt x="58" y="41"/>
                    </a:moveTo>
                    <a:lnTo>
                      <a:pt x="58" y="41"/>
                    </a:lnTo>
                    <a:cubicBezTo>
                      <a:pt x="90" y="24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0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8" y="117"/>
                      <a:pt x="174" y="121"/>
                      <a:pt x="168" y="124"/>
                    </a:cubicBezTo>
                    <a:lnTo>
                      <a:pt x="168" y="124"/>
                    </a:lnTo>
                    <a:cubicBezTo>
                      <a:pt x="176" y="130"/>
                      <a:pt x="178" y="143"/>
                      <a:pt x="168" y="147"/>
                    </a:cubicBezTo>
                    <a:lnTo>
                      <a:pt x="168" y="147"/>
                    </a:lnTo>
                    <a:cubicBezTo>
                      <a:pt x="133" y="167"/>
                      <a:pt x="75" y="185"/>
                      <a:pt x="36" y="142"/>
                    </a:cubicBezTo>
                    <a:lnTo>
                      <a:pt x="36" y="142"/>
                    </a:lnTo>
                    <a:cubicBezTo>
                      <a:pt x="0" y="104"/>
                      <a:pt x="25" y="59"/>
                      <a:pt x="58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1" name="Freeform 216">
                <a:extLst>
                  <a:ext uri="{FF2B5EF4-FFF2-40B4-BE49-F238E27FC236}">
                    <a16:creationId xmlns:a16="http://schemas.microsoft.com/office/drawing/2014/main" id="{407E285F-863F-764A-BCCC-B98B1F977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2207" y="5203468"/>
                <a:ext cx="77134" cy="65393"/>
              </a:xfrm>
              <a:custGeom>
                <a:avLst/>
                <a:gdLst>
                  <a:gd name="T0" fmla="*/ 129 w 178"/>
                  <a:gd name="T1" fmla="*/ 60 h 148"/>
                  <a:gd name="T2" fmla="*/ 129 w 178"/>
                  <a:gd name="T3" fmla="*/ 60 h 148"/>
                  <a:gd name="T4" fmla="*/ 88 w 178"/>
                  <a:gd name="T5" fmla="*/ 33 h 148"/>
                  <a:gd name="T6" fmla="*/ 88 w 178"/>
                  <a:gd name="T7" fmla="*/ 33 h 148"/>
                  <a:gd name="T8" fmla="*/ 58 w 178"/>
                  <a:gd name="T9" fmla="*/ 41 h 148"/>
                  <a:gd name="T10" fmla="*/ 58 w 178"/>
                  <a:gd name="T11" fmla="*/ 41 h 148"/>
                  <a:gd name="T12" fmla="*/ 22 w 178"/>
                  <a:gd name="T13" fmla="*/ 76 h 148"/>
                  <a:gd name="T14" fmla="*/ 22 w 178"/>
                  <a:gd name="T15" fmla="*/ 76 h 148"/>
                  <a:gd name="T16" fmla="*/ 46 w 178"/>
                  <a:gd name="T17" fmla="*/ 117 h 148"/>
                  <a:gd name="T18" fmla="*/ 46 w 178"/>
                  <a:gd name="T19" fmla="*/ 117 h 148"/>
                  <a:gd name="T20" fmla="*/ 63 w 178"/>
                  <a:gd name="T21" fmla="*/ 117 h 148"/>
                  <a:gd name="T22" fmla="*/ 63 w 178"/>
                  <a:gd name="T23" fmla="*/ 117 h 148"/>
                  <a:gd name="T24" fmla="*/ 129 w 178"/>
                  <a:gd name="T25" fmla="*/ 60 h 148"/>
                  <a:gd name="T26" fmla="*/ 97 w 178"/>
                  <a:gd name="T27" fmla="*/ 144 h 148"/>
                  <a:gd name="T28" fmla="*/ 97 w 178"/>
                  <a:gd name="T29" fmla="*/ 144 h 148"/>
                  <a:gd name="T30" fmla="*/ 0 w 178"/>
                  <a:gd name="T31" fmla="*/ 88 h 148"/>
                  <a:gd name="T32" fmla="*/ 0 w 178"/>
                  <a:gd name="T33" fmla="*/ 88 h 148"/>
                  <a:gd name="T34" fmla="*/ 17 w 178"/>
                  <a:gd name="T35" fmla="*/ 29 h 148"/>
                  <a:gd name="T36" fmla="*/ 17 w 178"/>
                  <a:gd name="T37" fmla="*/ 29 h 148"/>
                  <a:gd name="T38" fmla="*/ 31 w 178"/>
                  <a:gd name="T39" fmla="*/ 22 h 148"/>
                  <a:gd name="T40" fmla="*/ 31 w 178"/>
                  <a:gd name="T41" fmla="*/ 22 h 148"/>
                  <a:gd name="T42" fmla="*/ 41 w 178"/>
                  <a:gd name="T43" fmla="*/ 1 h 148"/>
                  <a:gd name="T44" fmla="*/ 41 w 178"/>
                  <a:gd name="T45" fmla="*/ 1 h 148"/>
                  <a:gd name="T46" fmla="*/ 160 w 178"/>
                  <a:gd name="T47" fmla="*/ 62 h 148"/>
                  <a:gd name="T48" fmla="*/ 160 w 178"/>
                  <a:gd name="T49" fmla="*/ 62 h 148"/>
                  <a:gd name="T50" fmla="*/ 97 w 178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19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3" y="88"/>
                      <a:pt x="35" y="112"/>
                      <a:pt x="46" y="117"/>
                    </a:cubicBezTo>
                    <a:lnTo>
                      <a:pt x="46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8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0" y="25"/>
                      <a:pt x="26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4" y="140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2" name="Freeform 217">
                <a:extLst>
                  <a:ext uri="{FF2B5EF4-FFF2-40B4-BE49-F238E27FC236}">
                    <a16:creationId xmlns:a16="http://schemas.microsoft.com/office/drawing/2014/main" id="{C02F402E-8C2D-DB4B-A28D-DE507D79E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4873" y="5187951"/>
                <a:ext cx="74889" cy="101773"/>
              </a:xfrm>
              <a:custGeom>
                <a:avLst/>
                <a:gdLst>
                  <a:gd name="T0" fmla="*/ 43900 w 174"/>
                  <a:gd name="T1" fmla="*/ 20355 h 235"/>
                  <a:gd name="T2" fmla="*/ 43900 w 174"/>
                  <a:gd name="T3" fmla="*/ 20355 h 235"/>
                  <a:gd name="T4" fmla="*/ 24533 w 174"/>
                  <a:gd name="T5" fmla="*/ 30748 h 235"/>
                  <a:gd name="T6" fmla="*/ 24533 w 174"/>
                  <a:gd name="T7" fmla="*/ 30748 h 235"/>
                  <a:gd name="T8" fmla="*/ 20659 w 174"/>
                  <a:gd name="T9" fmla="*/ 46772 h 235"/>
                  <a:gd name="T10" fmla="*/ 20659 w 174"/>
                  <a:gd name="T11" fmla="*/ 46772 h 235"/>
                  <a:gd name="T12" fmla="*/ 25824 w 174"/>
                  <a:gd name="T13" fmla="*/ 72324 h 235"/>
                  <a:gd name="T14" fmla="*/ 25824 w 174"/>
                  <a:gd name="T15" fmla="*/ 72324 h 235"/>
                  <a:gd name="T16" fmla="*/ 46052 w 174"/>
                  <a:gd name="T17" fmla="*/ 72757 h 235"/>
                  <a:gd name="T18" fmla="*/ 46052 w 174"/>
                  <a:gd name="T19" fmla="*/ 72757 h 235"/>
                  <a:gd name="T20" fmla="*/ 49926 w 174"/>
                  <a:gd name="T21" fmla="*/ 65828 h 235"/>
                  <a:gd name="T22" fmla="*/ 49926 w 174"/>
                  <a:gd name="T23" fmla="*/ 65828 h 235"/>
                  <a:gd name="T24" fmla="*/ 43900 w 174"/>
                  <a:gd name="T25" fmla="*/ 20355 h 235"/>
                  <a:gd name="T26" fmla="*/ 67572 w 174"/>
                  <a:gd name="T27" fmla="*/ 58032 h 235"/>
                  <a:gd name="T28" fmla="*/ 67572 w 174"/>
                  <a:gd name="T29" fmla="*/ 58032 h 235"/>
                  <a:gd name="T30" fmla="*/ 24533 w 174"/>
                  <a:gd name="T31" fmla="*/ 85749 h 235"/>
                  <a:gd name="T32" fmla="*/ 24533 w 174"/>
                  <a:gd name="T33" fmla="*/ 85749 h 235"/>
                  <a:gd name="T34" fmla="*/ 6886 w 174"/>
                  <a:gd name="T35" fmla="*/ 61930 h 235"/>
                  <a:gd name="T36" fmla="*/ 6886 w 174"/>
                  <a:gd name="T37" fmla="*/ 61930 h 235"/>
                  <a:gd name="T38" fmla="*/ 7317 w 174"/>
                  <a:gd name="T39" fmla="*/ 53268 h 235"/>
                  <a:gd name="T40" fmla="*/ 7317 w 174"/>
                  <a:gd name="T41" fmla="*/ 53268 h 235"/>
                  <a:gd name="T42" fmla="*/ 1722 w 174"/>
                  <a:gd name="T43" fmla="*/ 43308 h 235"/>
                  <a:gd name="T44" fmla="*/ 1722 w 174"/>
                  <a:gd name="T45" fmla="*/ 43308 h 235"/>
                  <a:gd name="T46" fmla="*/ 51217 w 174"/>
                  <a:gd name="T47" fmla="*/ 6929 h 235"/>
                  <a:gd name="T48" fmla="*/ 51217 w 174"/>
                  <a:gd name="T49" fmla="*/ 6929 h 235"/>
                  <a:gd name="T50" fmla="*/ 67572 w 174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5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7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7"/>
                    </a:cubicBezTo>
                    <a:cubicBezTo>
                      <a:pt x="69" y="173"/>
                      <a:pt x="96" y="176"/>
                      <a:pt x="107" y="168"/>
                    </a:cubicBezTo>
                    <a:cubicBezTo>
                      <a:pt x="111" y="166"/>
                      <a:pt x="113" y="156"/>
                      <a:pt x="116" y="152"/>
                    </a:cubicBezTo>
                    <a:cubicBezTo>
                      <a:pt x="130" y="123"/>
                      <a:pt x="157" y="51"/>
                      <a:pt x="102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0" y="172"/>
                      <a:pt x="106" y="234"/>
                      <a:pt x="57" y="198"/>
                    </a:cubicBezTo>
                    <a:cubicBezTo>
                      <a:pt x="40" y="185"/>
                      <a:pt x="20" y="166"/>
                      <a:pt x="16" y="143"/>
                    </a:cubicBezTo>
                    <a:cubicBezTo>
                      <a:pt x="14" y="137"/>
                      <a:pt x="16" y="130"/>
                      <a:pt x="17" y="123"/>
                    </a:cubicBezTo>
                    <a:cubicBezTo>
                      <a:pt x="8" y="122"/>
                      <a:pt x="0" y="112"/>
                      <a:pt x="4" y="100"/>
                    </a:cubicBezTo>
                    <a:cubicBezTo>
                      <a:pt x="25" y="56"/>
                      <a:pt x="62" y="0"/>
                      <a:pt x="119" y="16"/>
                    </a:cubicBezTo>
                    <a:cubicBezTo>
                      <a:pt x="170" y="30"/>
                      <a:pt x="173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3" name="Freeform 218">
                <a:extLst>
                  <a:ext uri="{FF2B5EF4-FFF2-40B4-BE49-F238E27FC236}">
                    <a16:creationId xmlns:a16="http://schemas.microsoft.com/office/drawing/2014/main" id="{3D6F6CFA-4891-8B41-8B25-6C33F425E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4635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5 w 203"/>
                  <a:gd name="T21" fmla="*/ 50 h 196"/>
                  <a:gd name="T22" fmla="*/ 125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6 w 203"/>
                  <a:gd name="T43" fmla="*/ 166 h 196"/>
                  <a:gd name="T44" fmla="*/ 166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7" y="138"/>
                      <a:pt x="127" y="136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80" y="106"/>
                      <a:pt x="176" y="82"/>
                    </a:cubicBezTo>
                    <a:lnTo>
                      <a:pt x="176" y="82"/>
                    </a:lnTo>
                    <a:cubicBezTo>
                      <a:pt x="175" y="69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8" y="45"/>
                      <a:pt x="130" y="49"/>
                      <a:pt x="125" y="50"/>
                    </a:cubicBezTo>
                    <a:lnTo>
                      <a:pt x="125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2"/>
                      <a:pt x="202" y="109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0" y="182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4" name="Freeform 219">
                <a:extLst>
                  <a:ext uri="{FF2B5EF4-FFF2-40B4-BE49-F238E27FC236}">
                    <a16:creationId xmlns:a16="http://schemas.microsoft.com/office/drawing/2014/main" id="{AF9D1C3E-57B6-6A44-A36F-E08B0C32B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1493" y="5187951"/>
                <a:ext cx="76810" cy="103694"/>
              </a:xfrm>
              <a:custGeom>
                <a:avLst/>
                <a:gdLst>
                  <a:gd name="T0" fmla="*/ 44515 w 176"/>
                  <a:gd name="T1" fmla="*/ 21530 h 236"/>
                  <a:gd name="T2" fmla="*/ 44515 w 176"/>
                  <a:gd name="T3" fmla="*/ 21530 h 236"/>
                  <a:gd name="T4" fmla="*/ 25312 w 176"/>
                  <a:gd name="T5" fmla="*/ 32075 h 236"/>
                  <a:gd name="T6" fmla="*/ 25312 w 176"/>
                  <a:gd name="T7" fmla="*/ 32075 h 236"/>
                  <a:gd name="T8" fmla="*/ 21385 w 176"/>
                  <a:gd name="T9" fmla="*/ 47893 h 236"/>
                  <a:gd name="T10" fmla="*/ 21385 w 176"/>
                  <a:gd name="T11" fmla="*/ 47893 h 236"/>
                  <a:gd name="T12" fmla="*/ 26185 w 176"/>
                  <a:gd name="T13" fmla="*/ 73816 h 236"/>
                  <a:gd name="T14" fmla="*/ 26185 w 176"/>
                  <a:gd name="T15" fmla="*/ 73816 h 236"/>
                  <a:gd name="T16" fmla="*/ 47133 w 176"/>
                  <a:gd name="T17" fmla="*/ 74695 h 236"/>
                  <a:gd name="T18" fmla="*/ 47133 w 176"/>
                  <a:gd name="T19" fmla="*/ 74695 h 236"/>
                  <a:gd name="T20" fmla="*/ 51061 w 176"/>
                  <a:gd name="T21" fmla="*/ 67225 h 236"/>
                  <a:gd name="T22" fmla="*/ 51061 w 176"/>
                  <a:gd name="T23" fmla="*/ 67225 h 236"/>
                  <a:gd name="T24" fmla="*/ 44515 w 176"/>
                  <a:gd name="T25" fmla="*/ 21530 h 236"/>
                  <a:gd name="T26" fmla="*/ 68954 w 176"/>
                  <a:gd name="T27" fmla="*/ 58877 h 236"/>
                  <a:gd name="T28" fmla="*/ 68954 w 176"/>
                  <a:gd name="T29" fmla="*/ 58877 h 236"/>
                  <a:gd name="T30" fmla="*/ 25312 w 176"/>
                  <a:gd name="T31" fmla="*/ 87876 h 236"/>
                  <a:gd name="T32" fmla="*/ 25312 w 176"/>
                  <a:gd name="T33" fmla="*/ 87876 h 236"/>
                  <a:gd name="T34" fmla="*/ 7419 w 176"/>
                  <a:gd name="T35" fmla="*/ 63710 h 236"/>
                  <a:gd name="T36" fmla="*/ 7419 w 176"/>
                  <a:gd name="T37" fmla="*/ 63710 h 236"/>
                  <a:gd name="T38" fmla="*/ 7856 w 176"/>
                  <a:gd name="T39" fmla="*/ 54923 h 236"/>
                  <a:gd name="T40" fmla="*/ 7856 w 176"/>
                  <a:gd name="T41" fmla="*/ 54923 h 236"/>
                  <a:gd name="T42" fmla="*/ 2182 w 176"/>
                  <a:gd name="T43" fmla="*/ 44378 h 236"/>
                  <a:gd name="T44" fmla="*/ 2182 w 176"/>
                  <a:gd name="T45" fmla="*/ 44378 h 236"/>
                  <a:gd name="T46" fmla="*/ 52807 w 176"/>
                  <a:gd name="T47" fmla="*/ 7030 h 236"/>
                  <a:gd name="T48" fmla="*/ 52807 w 176"/>
                  <a:gd name="T49" fmla="*/ 7030 h 236"/>
                  <a:gd name="T50" fmla="*/ 68954 w 176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6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6"/>
                      <a:pt x="70" y="58"/>
                      <a:pt x="58" y="73"/>
                    </a:cubicBezTo>
                    <a:cubicBezTo>
                      <a:pt x="60" y="86"/>
                      <a:pt x="54" y="95"/>
                      <a:pt x="49" y="109"/>
                    </a:cubicBezTo>
                    <a:cubicBezTo>
                      <a:pt x="39" y="130"/>
                      <a:pt x="39" y="153"/>
                      <a:pt x="60" y="168"/>
                    </a:cubicBezTo>
                    <a:cubicBezTo>
                      <a:pt x="70" y="175"/>
                      <a:pt x="97" y="178"/>
                      <a:pt x="108" y="170"/>
                    </a:cubicBezTo>
                    <a:cubicBezTo>
                      <a:pt x="112" y="166"/>
                      <a:pt x="114" y="157"/>
                      <a:pt x="117" y="153"/>
                    </a:cubicBezTo>
                    <a:cubicBezTo>
                      <a:pt x="131" y="125"/>
                      <a:pt x="158" y="53"/>
                      <a:pt x="102" y="49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4"/>
                      <a:pt x="108" y="235"/>
                      <a:pt x="58" y="200"/>
                    </a:cubicBezTo>
                    <a:cubicBezTo>
                      <a:pt x="41" y="187"/>
                      <a:pt x="21" y="166"/>
                      <a:pt x="17" y="145"/>
                    </a:cubicBezTo>
                    <a:cubicBezTo>
                      <a:pt x="16" y="138"/>
                      <a:pt x="17" y="132"/>
                      <a:pt x="18" y="125"/>
                    </a:cubicBezTo>
                    <a:cubicBezTo>
                      <a:pt x="10" y="122"/>
                      <a:pt x="0" y="113"/>
                      <a:pt x="5" y="101"/>
                    </a:cubicBezTo>
                    <a:cubicBezTo>
                      <a:pt x="26" y="58"/>
                      <a:pt x="63" y="0"/>
                      <a:pt x="121" y="16"/>
                    </a:cubicBezTo>
                    <a:cubicBezTo>
                      <a:pt x="171" y="32"/>
                      <a:pt x="175" y="94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5" name="Freeform 220">
                <a:extLst>
                  <a:ext uri="{FF2B5EF4-FFF2-40B4-BE49-F238E27FC236}">
                    <a16:creationId xmlns:a16="http://schemas.microsoft.com/office/drawing/2014/main" id="{E241A646-F625-4645-AF72-90EF2B558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9100" y="5204922"/>
                <a:ext cx="75678" cy="65392"/>
              </a:xfrm>
              <a:custGeom>
                <a:avLst/>
                <a:gdLst>
                  <a:gd name="T0" fmla="*/ 130 w 178"/>
                  <a:gd name="T1" fmla="*/ 62 h 149"/>
                  <a:gd name="T2" fmla="*/ 130 w 178"/>
                  <a:gd name="T3" fmla="*/ 62 h 149"/>
                  <a:gd name="T4" fmla="*/ 88 w 178"/>
                  <a:gd name="T5" fmla="*/ 33 h 149"/>
                  <a:gd name="T6" fmla="*/ 88 w 178"/>
                  <a:gd name="T7" fmla="*/ 33 h 149"/>
                  <a:gd name="T8" fmla="*/ 58 w 178"/>
                  <a:gd name="T9" fmla="*/ 42 h 149"/>
                  <a:gd name="T10" fmla="*/ 58 w 178"/>
                  <a:gd name="T11" fmla="*/ 42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8 h 149"/>
                  <a:gd name="T18" fmla="*/ 47 w 178"/>
                  <a:gd name="T19" fmla="*/ 118 h 149"/>
                  <a:gd name="T20" fmla="*/ 63 w 178"/>
                  <a:gd name="T21" fmla="*/ 119 h 149"/>
                  <a:gd name="T22" fmla="*/ 63 w 178"/>
                  <a:gd name="T23" fmla="*/ 119 h 149"/>
                  <a:gd name="T24" fmla="*/ 130 w 178"/>
                  <a:gd name="T25" fmla="*/ 62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30 h 149"/>
                  <a:gd name="T36" fmla="*/ 17 w 178"/>
                  <a:gd name="T37" fmla="*/ 30 h 149"/>
                  <a:gd name="T38" fmla="*/ 31 w 178"/>
                  <a:gd name="T39" fmla="*/ 23 h 149"/>
                  <a:gd name="T40" fmla="*/ 31 w 178"/>
                  <a:gd name="T41" fmla="*/ 23 h 149"/>
                  <a:gd name="T42" fmla="*/ 42 w 178"/>
                  <a:gd name="T43" fmla="*/ 2 h 149"/>
                  <a:gd name="T44" fmla="*/ 42 w 178"/>
                  <a:gd name="T45" fmla="*/ 2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4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1" y="40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7" y="113"/>
                      <a:pt x="47" y="118"/>
                    </a:cubicBezTo>
                    <a:lnTo>
                      <a:pt x="47" y="118"/>
                    </a:lnTo>
                    <a:cubicBezTo>
                      <a:pt x="51" y="119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8"/>
                      <a:pt x="155" y="110"/>
                      <a:pt x="130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9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3"/>
                      <a:pt x="31" y="23"/>
                    </a:cubicBezTo>
                    <a:lnTo>
                      <a:pt x="31" y="23"/>
                    </a:lnTo>
                    <a:cubicBezTo>
                      <a:pt x="27" y="14"/>
                      <a:pt x="30" y="4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3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6" name="Freeform 221">
                <a:extLst>
                  <a:ext uri="{FF2B5EF4-FFF2-40B4-BE49-F238E27FC236}">
                    <a16:creationId xmlns:a16="http://schemas.microsoft.com/office/drawing/2014/main" id="{93CC9A4E-AF0A-104E-A3D8-F9A83AF4B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8992" y="5196203"/>
                <a:ext cx="82956" cy="79923"/>
              </a:xfrm>
              <a:custGeom>
                <a:avLst/>
                <a:gdLst>
                  <a:gd name="T0" fmla="*/ 65 w 188"/>
                  <a:gd name="T1" fmla="*/ 131 h 186"/>
                  <a:gd name="T2" fmla="*/ 65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2 w 188"/>
                  <a:gd name="T21" fmla="*/ 51 h 186"/>
                  <a:gd name="T22" fmla="*/ 102 w 188"/>
                  <a:gd name="T23" fmla="*/ 51 h 186"/>
                  <a:gd name="T24" fmla="*/ 65 w 188"/>
                  <a:gd name="T25" fmla="*/ 131 h 186"/>
                  <a:gd name="T26" fmla="*/ 59 w 188"/>
                  <a:gd name="T27" fmla="*/ 40 h 186"/>
                  <a:gd name="T28" fmla="*/ 59 w 188"/>
                  <a:gd name="T29" fmla="*/ 40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7 h 186"/>
                  <a:gd name="T44" fmla="*/ 170 w 188"/>
                  <a:gd name="T45" fmla="*/ 147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81" y="142"/>
                      <a:pt x="98" y="143"/>
                      <a:pt x="113" y="139"/>
                    </a:cubicBezTo>
                    <a:lnTo>
                      <a:pt x="113" y="139"/>
                    </a:lnTo>
                    <a:cubicBezTo>
                      <a:pt x="117" y="130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5" y="109"/>
                      <a:pt x="166" y="93"/>
                      <a:pt x="155" y="73"/>
                    </a:cubicBezTo>
                    <a:lnTo>
                      <a:pt x="155" y="73"/>
                    </a:lnTo>
                    <a:cubicBezTo>
                      <a:pt x="150" y="61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2" y="51"/>
                    </a:cubicBezTo>
                    <a:lnTo>
                      <a:pt x="102" y="51"/>
                    </a:lnTo>
                    <a:cubicBezTo>
                      <a:pt x="77" y="63"/>
                      <a:pt x="21" y="97"/>
                      <a:pt x="65" y="131"/>
                    </a:cubicBezTo>
                    <a:close/>
                    <a:moveTo>
                      <a:pt x="59" y="40"/>
                    </a:moveTo>
                    <a:lnTo>
                      <a:pt x="59" y="40"/>
                    </a:lnTo>
                    <a:cubicBezTo>
                      <a:pt x="90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5" y="121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79" y="143"/>
                      <a:pt x="170" y="147"/>
                    </a:cubicBezTo>
                    <a:lnTo>
                      <a:pt x="170" y="147"/>
                    </a:lnTo>
                    <a:cubicBezTo>
                      <a:pt x="133" y="167"/>
                      <a:pt x="77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7" name="Freeform 222">
                <a:extLst>
                  <a:ext uri="{FF2B5EF4-FFF2-40B4-BE49-F238E27FC236}">
                    <a16:creationId xmlns:a16="http://schemas.microsoft.com/office/drawing/2014/main" id="{821AA8F6-8646-AB40-BE2B-5A278D97A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0537" y="5203468"/>
                <a:ext cx="77133" cy="65393"/>
              </a:xfrm>
              <a:custGeom>
                <a:avLst/>
                <a:gdLst>
                  <a:gd name="T0" fmla="*/ 130 w 178"/>
                  <a:gd name="T1" fmla="*/ 61 h 150"/>
                  <a:gd name="T2" fmla="*/ 130 w 178"/>
                  <a:gd name="T3" fmla="*/ 61 h 150"/>
                  <a:gd name="T4" fmla="*/ 89 w 178"/>
                  <a:gd name="T5" fmla="*/ 33 h 150"/>
                  <a:gd name="T6" fmla="*/ 89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4 w 178"/>
                  <a:gd name="T13" fmla="*/ 77 h 150"/>
                  <a:gd name="T14" fmla="*/ 24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1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3 w 178"/>
                  <a:gd name="T39" fmla="*/ 23 h 150"/>
                  <a:gd name="T40" fmla="*/ 33 w 178"/>
                  <a:gd name="T41" fmla="*/ 23 h 150"/>
                  <a:gd name="T42" fmla="*/ 41 w 178"/>
                  <a:gd name="T43" fmla="*/ 2 h 150"/>
                  <a:gd name="T44" fmla="*/ 41 w 178"/>
                  <a:gd name="T45" fmla="*/ 2 h 150"/>
                  <a:gd name="T46" fmla="*/ 162 w 178"/>
                  <a:gd name="T47" fmla="*/ 64 h 150"/>
                  <a:gd name="T48" fmla="*/ 162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1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1" y="40"/>
                      <a:pt x="58" y="41"/>
                    </a:cubicBezTo>
                    <a:lnTo>
                      <a:pt x="58" y="41"/>
                    </a:lnTo>
                    <a:cubicBezTo>
                      <a:pt x="39" y="44"/>
                      <a:pt x="24" y="53"/>
                      <a:pt x="24" y="77"/>
                    </a:cubicBezTo>
                    <a:lnTo>
                      <a:pt x="24" y="77"/>
                    </a:lnTo>
                    <a:cubicBezTo>
                      <a:pt x="25" y="88"/>
                      <a:pt x="37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1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3" y="23"/>
                    </a:cubicBezTo>
                    <a:lnTo>
                      <a:pt x="33" y="23"/>
                    </a:lnTo>
                    <a:cubicBezTo>
                      <a:pt x="27" y="15"/>
                      <a:pt x="31" y="3"/>
                      <a:pt x="41" y="2"/>
                    </a:cubicBezTo>
                    <a:lnTo>
                      <a:pt x="41" y="2"/>
                    </a:lnTo>
                    <a:cubicBezTo>
                      <a:pt x="83" y="0"/>
                      <a:pt x="143" y="7"/>
                      <a:pt x="162" y="64"/>
                    </a:cubicBezTo>
                    <a:lnTo>
                      <a:pt x="162" y="64"/>
                    </a:lnTo>
                    <a:cubicBezTo>
                      <a:pt x="177" y="112"/>
                      <a:pt x="135" y="141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8" name="Freeform 223">
                <a:extLst>
                  <a:ext uri="{FF2B5EF4-FFF2-40B4-BE49-F238E27FC236}">
                    <a16:creationId xmlns:a16="http://schemas.microsoft.com/office/drawing/2014/main" id="{F6AF996E-8A75-7E4A-8328-79AD2064E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2353" y="5187951"/>
                <a:ext cx="76810" cy="103694"/>
              </a:xfrm>
              <a:custGeom>
                <a:avLst/>
                <a:gdLst>
                  <a:gd name="T0" fmla="*/ 44769 w 175"/>
                  <a:gd name="T1" fmla="*/ 21439 h 237"/>
                  <a:gd name="T2" fmla="*/ 44769 w 175"/>
                  <a:gd name="T3" fmla="*/ 21439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067 h 237"/>
                  <a:gd name="T14" fmla="*/ 26335 w 175"/>
                  <a:gd name="T15" fmla="*/ 73067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4769 w 175"/>
                  <a:gd name="T25" fmla="*/ 21439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7"/>
                      <a:pt x="69" y="58"/>
                      <a:pt x="57" y="72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60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2" y="166"/>
                      <a:pt x="113" y="158"/>
                      <a:pt x="116" y="152"/>
                    </a:cubicBezTo>
                    <a:cubicBezTo>
                      <a:pt x="131" y="123"/>
                      <a:pt x="157" y="54"/>
                      <a:pt x="102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200"/>
                    </a:cubicBezTo>
                    <a:cubicBezTo>
                      <a:pt x="40" y="187"/>
                      <a:pt x="21" y="167"/>
                      <a:pt x="16" y="143"/>
                    </a:cubicBezTo>
                    <a:cubicBezTo>
                      <a:pt x="15" y="137"/>
                      <a:pt x="16" y="131"/>
                      <a:pt x="19" y="125"/>
                    </a:cubicBezTo>
                    <a:cubicBezTo>
                      <a:pt x="10" y="123"/>
                      <a:pt x="0" y="113"/>
                      <a:pt x="6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9" name="Freeform 224">
                <a:extLst>
                  <a:ext uri="{FF2B5EF4-FFF2-40B4-BE49-F238E27FC236}">
                    <a16:creationId xmlns:a16="http://schemas.microsoft.com/office/drawing/2014/main" id="{588D7ADF-4089-8942-8444-0793DDF9D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1697" y="5193296"/>
                <a:ext cx="88776" cy="87190"/>
              </a:xfrm>
              <a:custGeom>
                <a:avLst/>
                <a:gdLst>
                  <a:gd name="T0" fmla="*/ 59 w 204"/>
                  <a:gd name="T1" fmla="*/ 134 h 197"/>
                  <a:gd name="T2" fmla="*/ 59 w 204"/>
                  <a:gd name="T3" fmla="*/ 134 h 197"/>
                  <a:gd name="T4" fmla="*/ 108 w 204"/>
                  <a:gd name="T5" fmla="*/ 150 h 197"/>
                  <a:gd name="T6" fmla="*/ 108 w 204"/>
                  <a:gd name="T7" fmla="*/ 150 h 197"/>
                  <a:gd name="T8" fmla="*/ 142 w 204"/>
                  <a:gd name="T9" fmla="*/ 132 h 197"/>
                  <a:gd name="T10" fmla="*/ 142 w 204"/>
                  <a:gd name="T11" fmla="*/ 132 h 197"/>
                  <a:gd name="T12" fmla="*/ 175 w 204"/>
                  <a:gd name="T13" fmla="*/ 82 h 197"/>
                  <a:gd name="T14" fmla="*/ 175 w 204"/>
                  <a:gd name="T15" fmla="*/ 82 h 197"/>
                  <a:gd name="T16" fmla="*/ 144 w 204"/>
                  <a:gd name="T17" fmla="*/ 46 h 197"/>
                  <a:gd name="T18" fmla="*/ 144 w 204"/>
                  <a:gd name="T19" fmla="*/ 46 h 197"/>
                  <a:gd name="T20" fmla="*/ 125 w 204"/>
                  <a:gd name="T21" fmla="*/ 52 h 197"/>
                  <a:gd name="T22" fmla="*/ 125 w 204"/>
                  <a:gd name="T23" fmla="*/ 52 h 197"/>
                  <a:gd name="T24" fmla="*/ 59 w 204"/>
                  <a:gd name="T25" fmla="*/ 134 h 197"/>
                  <a:gd name="T26" fmla="*/ 83 w 204"/>
                  <a:gd name="T27" fmla="*/ 36 h 197"/>
                  <a:gd name="T28" fmla="*/ 83 w 204"/>
                  <a:gd name="T29" fmla="*/ 36 h 197"/>
                  <a:gd name="T30" fmla="*/ 199 w 204"/>
                  <a:gd name="T31" fmla="*/ 62 h 197"/>
                  <a:gd name="T32" fmla="*/ 199 w 204"/>
                  <a:gd name="T33" fmla="*/ 62 h 197"/>
                  <a:gd name="T34" fmla="*/ 188 w 204"/>
                  <a:gd name="T35" fmla="*/ 131 h 197"/>
                  <a:gd name="T36" fmla="*/ 188 w 204"/>
                  <a:gd name="T37" fmla="*/ 131 h 197"/>
                  <a:gd name="T38" fmla="*/ 172 w 204"/>
                  <a:gd name="T39" fmla="*/ 142 h 197"/>
                  <a:gd name="T40" fmla="*/ 172 w 204"/>
                  <a:gd name="T41" fmla="*/ 142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4 h 197"/>
                  <a:gd name="T48" fmla="*/ 25 w 204"/>
                  <a:gd name="T49" fmla="*/ 144 h 197"/>
                  <a:gd name="T50" fmla="*/ 83 w 204"/>
                  <a:gd name="T51" fmla="*/ 3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3" y="149"/>
                      <a:pt x="90" y="152"/>
                      <a:pt x="108" y="150"/>
                    </a:cubicBezTo>
                    <a:lnTo>
                      <a:pt x="108" y="150"/>
                    </a:lnTo>
                    <a:cubicBezTo>
                      <a:pt x="116" y="140"/>
                      <a:pt x="126" y="137"/>
                      <a:pt x="142" y="132"/>
                    </a:cubicBezTo>
                    <a:lnTo>
                      <a:pt x="142" y="132"/>
                    </a:lnTo>
                    <a:cubicBezTo>
                      <a:pt x="162" y="123"/>
                      <a:pt x="179" y="107"/>
                      <a:pt x="175" y="82"/>
                    </a:cubicBezTo>
                    <a:lnTo>
                      <a:pt x="175" y="82"/>
                    </a:lnTo>
                    <a:cubicBezTo>
                      <a:pt x="174" y="70"/>
                      <a:pt x="157" y="49"/>
                      <a:pt x="144" y="46"/>
                    </a:cubicBezTo>
                    <a:lnTo>
                      <a:pt x="144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2"/>
                      <a:pt x="59" y="134"/>
                    </a:cubicBezTo>
                    <a:close/>
                    <a:moveTo>
                      <a:pt x="83" y="36"/>
                    </a:moveTo>
                    <a:lnTo>
                      <a:pt x="83" y="36"/>
                    </a:lnTo>
                    <a:cubicBezTo>
                      <a:pt x="122" y="20"/>
                      <a:pt x="192" y="0"/>
                      <a:pt x="199" y="62"/>
                    </a:cubicBezTo>
                    <a:lnTo>
                      <a:pt x="199" y="62"/>
                    </a:lnTo>
                    <a:cubicBezTo>
                      <a:pt x="203" y="83"/>
                      <a:pt x="201" y="111"/>
                      <a:pt x="188" y="131"/>
                    </a:cubicBezTo>
                    <a:lnTo>
                      <a:pt x="188" y="131"/>
                    </a:lnTo>
                    <a:cubicBezTo>
                      <a:pt x="184" y="134"/>
                      <a:pt x="179" y="138"/>
                      <a:pt x="172" y="142"/>
                    </a:cubicBezTo>
                    <a:lnTo>
                      <a:pt x="172" y="142"/>
                    </a:lnTo>
                    <a:cubicBezTo>
                      <a:pt x="179" y="149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3"/>
                      <a:pt x="53" y="196"/>
                      <a:pt x="25" y="144"/>
                    </a:cubicBezTo>
                    <a:lnTo>
                      <a:pt x="25" y="144"/>
                    </a:lnTo>
                    <a:cubicBezTo>
                      <a:pt x="0" y="96"/>
                      <a:pt x="42" y="52"/>
                      <a:pt x="83" y="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0" name="Freeform 225">
                <a:extLst>
                  <a:ext uri="{FF2B5EF4-FFF2-40B4-BE49-F238E27FC236}">
                    <a16:creationId xmlns:a16="http://schemas.microsoft.com/office/drawing/2014/main" id="{0F057FA9-360B-4447-BFB3-0FC7B37AB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0894" y="5189870"/>
                <a:ext cx="76810" cy="103694"/>
              </a:xfrm>
              <a:custGeom>
                <a:avLst/>
                <a:gdLst>
                  <a:gd name="T0" fmla="*/ 45208 w 175"/>
                  <a:gd name="T1" fmla="*/ 21001 h 237"/>
                  <a:gd name="T2" fmla="*/ 45208 w 175"/>
                  <a:gd name="T3" fmla="*/ 21001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507 w 175"/>
                  <a:gd name="T9" fmla="*/ 47690 h 237"/>
                  <a:gd name="T10" fmla="*/ 21507 w 175"/>
                  <a:gd name="T11" fmla="*/ 47690 h 237"/>
                  <a:gd name="T12" fmla="*/ 25896 w 175"/>
                  <a:gd name="T13" fmla="*/ 72630 h 237"/>
                  <a:gd name="T14" fmla="*/ 25896 w 175"/>
                  <a:gd name="T15" fmla="*/ 72630 h 237"/>
                  <a:gd name="T16" fmla="*/ 46964 w 175"/>
                  <a:gd name="T17" fmla="*/ 73505 h 237"/>
                  <a:gd name="T18" fmla="*/ 46964 w 175"/>
                  <a:gd name="T19" fmla="*/ 73505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5208 w 175"/>
                  <a:gd name="T25" fmla="*/ 21001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6630 h 237"/>
                  <a:gd name="T32" fmla="*/ 25457 w 175"/>
                  <a:gd name="T33" fmla="*/ 86630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253 h 237"/>
                  <a:gd name="T40" fmla="*/ 8339 w 175"/>
                  <a:gd name="T41" fmla="*/ 54253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8"/>
                    </a:moveTo>
                    <a:lnTo>
                      <a:pt x="103" y="48"/>
                    </a:lnTo>
                    <a:cubicBezTo>
                      <a:pt x="83" y="47"/>
                      <a:pt x="69" y="57"/>
                      <a:pt x="57" y="72"/>
                    </a:cubicBezTo>
                    <a:cubicBezTo>
                      <a:pt x="59" y="84"/>
                      <a:pt x="53" y="93"/>
                      <a:pt x="49" y="109"/>
                    </a:cubicBezTo>
                    <a:cubicBezTo>
                      <a:pt x="40" y="130"/>
                      <a:pt x="40" y="152"/>
                      <a:pt x="59" y="166"/>
                    </a:cubicBezTo>
                    <a:cubicBezTo>
                      <a:pt x="70" y="173"/>
                      <a:pt x="96" y="177"/>
                      <a:pt x="107" y="168"/>
                    </a:cubicBezTo>
                    <a:cubicBezTo>
                      <a:pt x="112" y="165"/>
                      <a:pt x="113" y="157"/>
                      <a:pt x="116" y="152"/>
                    </a:cubicBezTo>
                    <a:cubicBezTo>
                      <a:pt x="130" y="123"/>
                      <a:pt x="157" y="52"/>
                      <a:pt x="103" y="48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198"/>
                    </a:cubicBezTo>
                    <a:cubicBezTo>
                      <a:pt x="40" y="185"/>
                      <a:pt x="20" y="165"/>
                      <a:pt x="16" y="143"/>
                    </a:cubicBezTo>
                    <a:cubicBezTo>
                      <a:pt x="15" y="136"/>
                      <a:pt x="16" y="131"/>
                      <a:pt x="19" y="124"/>
                    </a:cubicBezTo>
                    <a:cubicBezTo>
                      <a:pt x="9" y="123"/>
                      <a:pt x="0" y="111"/>
                      <a:pt x="6" y="101"/>
                    </a:cubicBezTo>
                    <a:cubicBezTo>
                      <a:pt x="25" y="57"/>
                      <a:pt x="63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1" name="Freeform 226">
                <a:extLst>
                  <a:ext uri="{FF2B5EF4-FFF2-40B4-BE49-F238E27FC236}">
                    <a16:creationId xmlns:a16="http://schemas.microsoft.com/office/drawing/2014/main" id="{25932903-9368-1443-AD84-CF14FCB8F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6162" y="5204922"/>
                <a:ext cx="77133" cy="6539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6 h 150"/>
                  <a:gd name="T14" fmla="*/ 24 w 177"/>
                  <a:gd name="T15" fmla="*/ 76 h 150"/>
                  <a:gd name="T16" fmla="*/ 46 w 177"/>
                  <a:gd name="T17" fmla="*/ 118 h 150"/>
                  <a:gd name="T18" fmla="*/ 46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6 h 150"/>
                  <a:gd name="T28" fmla="*/ 97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0 w 177"/>
                  <a:gd name="T39" fmla="*/ 24 h 150"/>
                  <a:gd name="T40" fmla="*/ 30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7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2"/>
                      <a:pt x="71" y="39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3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6" y="118"/>
                    </a:cubicBezTo>
                    <a:lnTo>
                      <a:pt x="46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10"/>
                      <a:pt x="129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0" y="24"/>
                    </a:cubicBezTo>
                    <a:lnTo>
                      <a:pt x="30" y="24"/>
                    </a:lnTo>
                    <a:cubicBezTo>
                      <a:pt x="28" y="16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6" y="112"/>
                      <a:pt x="136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2" name="Freeform 227">
                <a:extLst>
                  <a:ext uri="{FF2B5EF4-FFF2-40B4-BE49-F238E27FC236}">
                    <a16:creationId xmlns:a16="http://schemas.microsoft.com/office/drawing/2014/main" id="{9A12AC8E-2B13-694F-ABD6-814FAAE2E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7509" y="5196203"/>
                <a:ext cx="81500" cy="79923"/>
              </a:xfrm>
              <a:custGeom>
                <a:avLst/>
                <a:gdLst>
                  <a:gd name="T0" fmla="*/ 66 w 189"/>
                  <a:gd name="T1" fmla="*/ 131 h 187"/>
                  <a:gd name="T2" fmla="*/ 66 w 189"/>
                  <a:gd name="T3" fmla="*/ 131 h 187"/>
                  <a:gd name="T4" fmla="*/ 115 w 189"/>
                  <a:gd name="T5" fmla="*/ 140 h 187"/>
                  <a:gd name="T6" fmla="*/ 115 w 189"/>
                  <a:gd name="T7" fmla="*/ 140 h 187"/>
                  <a:gd name="T8" fmla="*/ 140 w 189"/>
                  <a:gd name="T9" fmla="*/ 119 h 187"/>
                  <a:gd name="T10" fmla="*/ 140 w 189"/>
                  <a:gd name="T11" fmla="*/ 119 h 187"/>
                  <a:gd name="T12" fmla="*/ 157 w 189"/>
                  <a:gd name="T13" fmla="*/ 73 h 187"/>
                  <a:gd name="T14" fmla="*/ 157 w 189"/>
                  <a:gd name="T15" fmla="*/ 73 h 187"/>
                  <a:gd name="T16" fmla="*/ 117 w 189"/>
                  <a:gd name="T17" fmla="*/ 46 h 187"/>
                  <a:gd name="T18" fmla="*/ 117 w 189"/>
                  <a:gd name="T19" fmla="*/ 46 h 187"/>
                  <a:gd name="T20" fmla="*/ 102 w 189"/>
                  <a:gd name="T21" fmla="*/ 52 h 187"/>
                  <a:gd name="T22" fmla="*/ 102 w 189"/>
                  <a:gd name="T23" fmla="*/ 52 h 187"/>
                  <a:gd name="T24" fmla="*/ 66 w 189"/>
                  <a:gd name="T25" fmla="*/ 131 h 187"/>
                  <a:gd name="T26" fmla="*/ 59 w 189"/>
                  <a:gd name="T27" fmla="*/ 43 h 187"/>
                  <a:gd name="T28" fmla="*/ 59 w 189"/>
                  <a:gd name="T29" fmla="*/ 43 h 187"/>
                  <a:gd name="T30" fmla="*/ 173 w 189"/>
                  <a:gd name="T31" fmla="*/ 52 h 187"/>
                  <a:gd name="T32" fmla="*/ 173 w 189"/>
                  <a:gd name="T33" fmla="*/ 52 h 187"/>
                  <a:gd name="T34" fmla="*/ 180 w 189"/>
                  <a:gd name="T35" fmla="*/ 114 h 187"/>
                  <a:gd name="T36" fmla="*/ 180 w 189"/>
                  <a:gd name="T37" fmla="*/ 114 h 187"/>
                  <a:gd name="T38" fmla="*/ 171 w 189"/>
                  <a:gd name="T39" fmla="*/ 126 h 187"/>
                  <a:gd name="T40" fmla="*/ 171 w 189"/>
                  <a:gd name="T41" fmla="*/ 126 h 187"/>
                  <a:gd name="T42" fmla="*/ 171 w 189"/>
                  <a:gd name="T43" fmla="*/ 148 h 187"/>
                  <a:gd name="T44" fmla="*/ 171 w 189"/>
                  <a:gd name="T45" fmla="*/ 148 h 187"/>
                  <a:gd name="T46" fmla="*/ 37 w 189"/>
                  <a:gd name="T47" fmla="*/ 144 h 187"/>
                  <a:gd name="T48" fmla="*/ 37 w 189"/>
                  <a:gd name="T49" fmla="*/ 144 h 187"/>
                  <a:gd name="T50" fmla="*/ 59 w 189"/>
                  <a:gd name="T51" fmla="*/ 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9" h="187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2" y="144"/>
                      <a:pt x="99" y="144"/>
                      <a:pt x="115" y="140"/>
                    </a:cubicBezTo>
                    <a:lnTo>
                      <a:pt x="115" y="140"/>
                    </a:lnTo>
                    <a:cubicBezTo>
                      <a:pt x="119" y="130"/>
                      <a:pt x="128" y="127"/>
                      <a:pt x="140" y="119"/>
                    </a:cubicBezTo>
                    <a:lnTo>
                      <a:pt x="140" y="119"/>
                    </a:lnTo>
                    <a:cubicBezTo>
                      <a:pt x="155" y="110"/>
                      <a:pt x="166" y="96"/>
                      <a:pt x="157" y="73"/>
                    </a:cubicBezTo>
                    <a:lnTo>
                      <a:pt x="157" y="73"/>
                    </a:lnTo>
                    <a:cubicBezTo>
                      <a:pt x="151" y="64"/>
                      <a:pt x="130" y="47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5" y="51"/>
                      <a:pt x="102" y="52"/>
                    </a:cubicBezTo>
                    <a:lnTo>
                      <a:pt x="102" y="52"/>
                    </a:lnTo>
                    <a:cubicBezTo>
                      <a:pt x="78" y="64"/>
                      <a:pt x="23" y="98"/>
                      <a:pt x="66" y="131"/>
                    </a:cubicBezTo>
                    <a:close/>
                    <a:moveTo>
                      <a:pt x="59" y="43"/>
                    </a:moveTo>
                    <a:lnTo>
                      <a:pt x="59" y="43"/>
                    </a:lnTo>
                    <a:cubicBezTo>
                      <a:pt x="91" y="25"/>
                      <a:pt x="148" y="0"/>
                      <a:pt x="173" y="52"/>
                    </a:cubicBezTo>
                    <a:lnTo>
                      <a:pt x="173" y="52"/>
                    </a:lnTo>
                    <a:cubicBezTo>
                      <a:pt x="180" y="71"/>
                      <a:pt x="188" y="96"/>
                      <a:pt x="180" y="114"/>
                    </a:cubicBezTo>
                    <a:lnTo>
                      <a:pt x="180" y="114"/>
                    </a:lnTo>
                    <a:cubicBezTo>
                      <a:pt x="179" y="119"/>
                      <a:pt x="175" y="123"/>
                      <a:pt x="171" y="126"/>
                    </a:cubicBezTo>
                    <a:lnTo>
                      <a:pt x="171" y="126"/>
                    </a:lnTo>
                    <a:cubicBezTo>
                      <a:pt x="178" y="131"/>
                      <a:pt x="180" y="144"/>
                      <a:pt x="171" y="148"/>
                    </a:cubicBezTo>
                    <a:lnTo>
                      <a:pt x="171" y="148"/>
                    </a:lnTo>
                    <a:cubicBezTo>
                      <a:pt x="134" y="168"/>
                      <a:pt x="78" y="186"/>
                      <a:pt x="37" y="144"/>
                    </a:cubicBezTo>
                    <a:lnTo>
                      <a:pt x="37" y="144"/>
                    </a:lnTo>
                    <a:cubicBezTo>
                      <a:pt x="0" y="105"/>
                      <a:pt x="27" y="61"/>
                      <a:pt x="59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3" name="Freeform 228">
                <a:extLst>
                  <a:ext uri="{FF2B5EF4-FFF2-40B4-BE49-F238E27FC236}">
                    <a16:creationId xmlns:a16="http://schemas.microsoft.com/office/drawing/2014/main" id="{533467CF-D990-7142-976D-11CB99D33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7598" y="5204922"/>
                <a:ext cx="7858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3 w 179"/>
                  <a:gd name="T21" fmla="*/ 117 h 148"/>
                  <a:gd name="T22" fmla="*/ 63 w 179"/>
                  <a:gd name="T23" fmla="*/ 117 h 148"/>
                  <a:gd name="T24" fmla="*/ 129 w 179"/>
                  <a:gd name="T25" fmla="*/ 60 h 148"/>
                  <a:gd name="T26" fmla="*/ 99 w 179"/>
                  <a:gd name="T27" fmla="*/ 144 h 148"/>
                  <a:gd name="T28" fmla="*/ 99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7 w 179"/>
                  <a:gd name="T35" fmla="*/ 29 h 148"/>
                  <a:gd name="T36" fmla="*/ 17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9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9" y="144"/>
                    </a:moveTo>
                    <a:lnTo>
                      <a:pt x="99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2" y="1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2"/>
                      <a:pt x="99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4" name="Freeform 229">
                <a:extLst>
                  <a:ext uri="{FF2B5EF4-FFF2-40B4-BE49-F238E27FC236}">
                    <a16:creationId xmlns:a16="http://schemas.microsoft.com/office/drawing/2014/main" id="{6D24EC68-C844-C049-9EE2-30C47B3D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5595" y="5187951"/>
                <a:ext cx="76810" cy="103694"/>
              </a:xfrm>
              <a:custGeom>
                <a:avLst/>
                <a:gdLst>
                  <a:gd name="T0" fmla="*/ 45208 w 175"/>
                  <a:gd name="T1" fmla="*/ 21530 h 236"/>
                  <a:gd name="T2" fmla="*/ 45208 w 175"/>
                  <a:gd name="T3" fmla="*/ 21530 h 236"/>
                  <a:gd name="T4" fmla="*/ 25018 w 175"/>
                  <a:gd name="T5" fmla="*/ 32075 h 236"/>
                  <a:gd name="T6" fmla="*/ 25018 w 175"/>
                  <a:gd name="T7" fmla="*/ 3207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816 h 236"/>
                  <a:gd name="T14" fmla="*/ 25896 w 175"/>
                  <a:gd name="T15" fmla="*/ 73816 h 236"/>
                  <a:gd name="T16" fmla="*/ 46964 w 175"/>
                  <a:gd name="T17" fmla="*/ 74695 h 236"/>
                  <a:gd name="T18" fmla="*/ 46964 w 175"/>
                  <a:gd name="T19" fmla="*/ 74695 h 236"/>
                  <a:gd name="T20" fmla="*/ 50914 w 175"/>
                  <a:gd name="T21" fmla="*/ 67225 h 236"/>
                  <a:gd name="T22" fmla="*/ 50914 w 175"/>
                  <a:gd name="T23" fmla="*/ 67225 h 236"/>
                  <a:gd name="T24" fmla="*/ 45208 w 175"/>
                  <a:gd name="T25" fmla="*/ 21530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3710 h 236"/>
                  <a:gd name="T36" fmla="*/ 7023 w 175"/>
                  <a:gd name="T37" fmla="*/ 63710 h 236"/>
                  <a:gd name="T38" fmla="*/ 8339 w 175"/>
                  <a:gd name="T39" fmla="*/ 54923 h 236"/>
                  <a:gd name="T40" fmla="*/ 8339 w 175"/>
                  <a:gd name="T41" fmla="*/ 54923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3" y="95"/>
                      <a:pt x="48" y="109"/>
                    </a:cubicBezTo>
                    <a:cubicBezTo>
                      <a:pt x="40" y="130"/>
                      <a:pt x="40" y="153"/>
                      <a:pt x="59" y="168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4"/>
                      <a:pt x="107" y="235"/>
                      <a:pt x="58" y="200"/>
                    </a:cubicBezTo>
                    <a:cubicBezTo>
                      <a:pt x="40" y="187"/>
                      <a:pt x="20" y="166"/>
                      <a:pt x="16" y="145"/>
                    </a:cubicBezTo>
                    <a:cubicBezTo>
                      <a:pt x="15" y="138"/>
                      <a:pt x="16" y="132"/>
                      <a:pt x="19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2"/>
                      <a:pt x="174" y="94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5" name="Freeform 230">
                <a:extLst>
                  <a:ext uri="{FF2B5EF4-FFF2-40B4-BE49-F238E27FC236}">
                    <a16:creationId xmlns:a16="http://schemas.microsoft.com/office/drawing/2014/main" id="{1984C629-A498-C543-BCC3-F633A6070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490" y="5196203"/>
                <a:ext cx="87321" cy="85736"/>
              </a:xfrm>
              <a:custGeom>
                <a:avLst/>
                <a:gdLst>
                  <a:gd name="T0" fmla="*/ 61 w 203"/>
                  <a:gd name="T1" fmla="*/ 134 h 197"/>
                  <a:gd name="T2" fmla="*/ 61 w 203"/>
                  <a:gd name="T3" fmla="*/ 134 h 197"/>
                  <a:gd name="T4" fmla="*/ 108 w 203"/>
                  <a:gd name="T5" fmla="*/ 150 h 197"/>
                  <a:gd name="T6" fmla="*/ 108 w 203"/>
                  <a:gd name="T7" fmla="*/ 150 h 197"/>
                  <a:gd name="T8" fmla="*/ 141 w 203"/>
                  <a:gd name="T9" fmla="*/ 131 h 197"/>
                  <a:gd name="T10" fmla="*/ 141 w 203"/>
                  <a:gd name="T11" fmla="*/ 131 h 197"/>
                  <a:gd name="T12" fmla="*/ 175 w 203"/>
                  <a:gd name="T13" fmla="*/ 81 h 197"/>
                  <a:gd name="T14" fmla="*/ 175 w 203"/>
                  <a:gd name="T15" fmla="*/ 81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1 h 197"/>
                  <a:gd name="T22" fmla="*/ 125 w 203"/>
                  <a:gd name="T23" fmla="*/ 51 h 197"/>
                  <a:gd name="T24" fmla="*/ 61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8 w 203"/>
                  <a:gd name="T31" fmla="*/ 60 h 197"/>
                  <a:gd name="T32" fmla="*/ 198 w 203"/>
                  <a:gd name="T33" fmla="*/ 60 h 197"/>
                  <a:gd name="T34" fmla="*/ 188 w 203"/>
                  <a:gd name="T35" fmla="*/ 130 h 197"/>
                  <a:gd name="T36" fmla="*/ 188 w 203"/>
                  <a:gd name="T37" fmla="*/ 130 h 197"/>
                  <a:gd name="T38" fmla="*/ 172 w 203"/>
                  <a:gd name="T39" fmla="*/ 140 h 197"/>
                  <a:gd name="T40" fmla="*/ 172 w 203"/>
                  <a:gd name="T41" fmla="*/ 140 h 197"/>
                  <a:gd name="T42" fmla="*/ 164 w 203"/>
                  <a:gd name="T43" fmla="*/ 167 h 197"/>
                  <a:gd name="T44" fmla="*/ 164 w 203"/>
                  <a:gd name="T45" fmla="*/ 167 h 197"/>
                  <a:gd name="T46" fmla="*/ 24 w 203"/>
                  <a:gd name="T47" fmla="*/ 143 h 197"/>
                  <a:gd name="T48" fmla="*/ 24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1" y="148"/>
                      <a:pt x="89" y="151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6"/>
                      <a:pt x="141" y="131"/>
                    </a:cubicBezTo>
                    <a:lnTo>
                      <a:pt x="141" y="131"/>
                    </a:lnTo>
                    <a:cubicBezTo>
                      <a:pt x="162" y="121"/>
                      <a:pt x="179" y="106"/>
                      <a:pt x="175" y="81"/>
                    </a:cubicBezTo>
                    <a:lnTo>
                      <a:pt x="175" y="81"/>
                    </a:lnTo>
                    <a:cubicBezTo>
                      <a:pt x="174" y="69"/>
                      <a:pt x="156" y="48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1"/>
                    </a:cubicBezTo>
                    <a:lnTo>
                      <a:pt x="125" y="51"/>
                    </a:lnTo>
                    <a:cubicBezTo>
                      <a:pt x="95" y="60"/>
                      <a:pt x="25" y="92"/>
                      <a:pt x="61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2" y="18"/>
                      <a:pt x="191" y="0"/>
                      <a:pt x="198" y="60"/>
                    </a:cubicBezTo>
                    <a:lnTo>
                      <a:pt x="198" y="60"/>
                    </a:lnTo>
                    <a:cubicBezTo>
                      <a:pt x="202" y="83"/>
                      <a:pt x="201" y="110"/>
                      <a:pt x="188" y="130"/>
                    </a:cubicBezTo>
                    <a:lnTo>
                      <a:pt x="188" y="130"/>
                    </a:lnTo>
                    <a:cubicBezTo>
                      <a:pt x="184" y="134"/>
                      <a:pt x="179" y="138"/>
                      <a:pt x="172" y="140"/>
                    </a:cubicBezTo>
                    <a:lnTo>
                      <a:pt x="172" y="140"/>
                    </a:lnTo>
                    <a:cubicBezTo>
                      <a:pt x="177" y="148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20" y="182"/>
                      <a:pt x="53" y="196"/>
                      <a:pt x="24" y="143"/>
                    </a:cubicBezTo>
                    <a:lnTo>
                      <a:pt x="24" y="143"/>
                    </a:lnTo>
                    <a:cubicBezTo>
                      <a:pt x="0" y="96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6" name="Freeform 231">
                <a:extLst>
                  <a:ext uri="{FF2B5EF4-FFF2-40B4-BE49-F238E27FC236}">
                    <a16:creationId xmlns:a16="http://schemas.microsoft.com/office/drawing/2014/main" id="{11711895-CCD5-B64A-AD48-F746D1D11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4136" y="5189870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0629 w 175"/>
                  <a:gd name="T9" fmla="*/ 47893 h 236"/>
                  <a:gd name="T10" fmla="*/ 20629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6964 w 175"/>
                  <a:gd name="T17" fmla="*/ 74255 h 236"/>
                  <a:gd name="T18" fmla="*/ 46964 w 175"/>
                  <a:gd name="T19" fmla="*/ 74255 h 236"/>
                  <a:gd name="T20" fmla="*/ 50914 w 175"/>
                  <a:gd name="T21" fmla="*/ 66786 h 236"/>
                  <a:gd name="T22" fmla="*/ 50914 w 175"/>
                  <a:gd name="T23" fmla="*/ 66786 h 236"/>
                  <a:gd name="T24" fmla="*/ 45208 w 175"/>
                  <a:gd name="T25" fmla="*/ 20651 h 236"/>
                  <a:gd name="T26" fmla="*/ 68471 w 175"/>
                  <a:gd name="T27" fmla="*/ 58877 h 236"/>
                  <a:gd name="T28" fmla="*/ 68471 w 175"/>
                  <a:gd name="T29" fmla="*/ 58877 h 236"/>
                  <a:gd name="T30" fmla="*/ 25457 w 175"/>
                  <a:gd name="T31" fmla="*/ 86998 h 236"/>
                  <a:gd name="T32" fmla="*/ 25457 w 175"/>
                  <a:gd name="T33" fmla="*/ 86998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7900 w 175"/>
                  <a:gd name="T39" fmla="*/ 54044 h 236"/>
                  <a:gd name="T40" fmla="*/ 7900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471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8" y="56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3"/>
                      <a:pt x="156" y="52"/>
                      <a:pt x="103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7" y="235"/>
                      <a:pt x="58" y="198"/>
                    </a:cubicBezTo>
                    <a:cubicBezTo>
                      <a:pt x="40" y="185"/>
                      <a:pt x="21" y="165"/>
                      <a:pt x="16" y="143"/>
                    </a:cubicBezTo>
                    <a:cubicBezTo>
                      <a:pt x="16" y="137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7" name="Freeform 232">
                <a:extLst>
                  <a:ext uri="{FF2B5EF4-FFF2-40B4-BE49-F238E27FC236}">
                    <a16:creationId xmlns:a16="http://schemas.microsoft.com/office/drawing/2014/main" id="{1196D696-9906-DC49-8B4E-5586331A3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0500" y="5204922"/>
                <a:ext cx="7713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7 h 150"/>
                  <a:gd name="T14" fmla="*/ 23 w 178"/>
                  <a:gd name="T15" fmla="*/ 77 h 150"/>
                  <a:gd name="T16" fmla="*/ 48 w 178"/>
                  <a:gd name="T17" fmla="*/ 119 h 150"/>
                  <a:gd name="T18" fmla="*/ 48 w 178"/>
                  <a:gd name="T19" fmla="*/ 119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1 w 178"/>
                  <a:gd name="T31" fmla="*/ 88 h 150"/>
                  <a:gd name="T32" fmla="*/ 1 w 178"/>
                  <a:gd name="T33" fmla="*/ 88 h 150"/>
                  <a:gd name="T34" fmla="*/ 18 w 178"/>
                  <a:gd name="T35" fmla="*/ 29 h 150"/>
                  <a:gd name="T36" fmla="*/ 18 w 178"/>
                  <a:gd name="T37" fmla="*/ 29 h 150"/>
                  <a:gd name="T38" fmla="*/ 33 w 178"/>
                  <a:gd name="T39" fmla="*/ 24 h 150"/>
                  <a:gd name="T40" fmla="*/ 33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2 h 150"/>
                  <a:gd name="T48" fmla="*/ 161 w 178"/>
                  <a:gd name="T49" fmla="*/ 62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4"/>
                      <a:pt x="23" y="54"/>
                      <a:pt x="23" y="77"/>
                    </a:cubicBezTo>
                    <a:lnTo>
                      <a:pt x="23" y="77"/>
                    </a:lnTo>
                    <a:cubicBezTo>
                      <a:pt x="23" y="88"/>
                      <a:pt x="36" y="113"/>
                      <a:pt x="48" y="119"/>
                    </a:cubicBezTo>
                    <a:lnTo>
                      <a:pt x="48" y="119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0" y="119"/>
                      <a:pt x="155" y="109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8"/>
                      <a:pt x="1" y="88"/>
                    </a:cubicBezTo>
                    <a:lnTo>
                      <a:pt x="1" y="88"/>
                    </a:lnTo>
                    <a:cubicBezTo>
                      <a:pt x="0" y="69"/>
                      <a:pt x="4" y="44"/>
                      <a:pt x="18" y="29"/>
                    </a:cubicBezTo>
                    <a:lnTo>
                      <a:pt x="18" y="29"/>
                    </a:lnTo>
                    <a:cubicBezTo>
                      <a:pt x="22" y="27"/>
                      <a:pt x="26" y="24"/>
                      <a:pt x="33" y="24"/>
                    </a:cubicBezTo>
                    <a:lnTo>
                      <a:pt x="33" y="24"/>
                    </a:lnTo>
                    <a:cubicBezTo>
                      <a:pt x="29" y="15"/>
                      <a:pt x="31" y="3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3" y="7"/>
                      <a:pt x="161" y="62"/>
                    </a:cubicBezTo>
                    <a:lnTo>
                      <a:pt x="161" y="62"/>
                    </a:lnTo>
                    <a:cubicBezTo>
                      <a:pt x="177" y="113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8" name="Freeform 233">
                <a:extLst>
                  <a:ext uri="{FF2B5EF4-FFF2-40B4-BE49-F238E27FC236}">
                    <a16:creationId xmlns:a16="http://schemas.microsoft.com/office/drawing/2014/main" id="{CF0E23A8-0C8B-F042-AA4F-C53F2D833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0392" y="5196203"/>
                <a:ext cx="82955" cy="81377"/>
              </a:xfrm>
              <a:custGeom>
                <a:avLst/>
                <a:gdLst>
                  <a:gd name="T0" fmla="*/ 65 w 188"/>
                  <a:gd name="T1" fmla="*/ 131 h 188"/>
                  <a:gd name="T2" fmla="*/ 65 w 188"/>
                  <a:gd name="T3" fmla="*/ 131 h 188"/>
                  <a:gd name="T4" fmla="*/ 112 w 188"/>
                  <a:gd name="T5" fmla="*/ 141 h 188"/>
                  <a:gd name="T6" fmla="*/ 112 w 188"/>
                  <a:gd name="T7" fmla="*/ 141 h 188"/>
                  <a:gd name="T8" fmla="*/ 137 w 188"/>
                  <a:gd name="T9" fmla="*/ 120 h 188"/>
                  <a:gd name="T10" fmla="*/ 137 w 188"/>
                  <a:gd name="T11" fmla="*/ 120 h 188"/>
                  <a:gd name="T12" fmla="*/ 154 w 188"/>
                  <a:gd name="T13" fmla="*/ 74 h 188"/>
                  <a:gd name="T14" fmla="*/ 154 w 188"/>
                  <a:gd name="T15" fmla="*/ 74 h 188"/>
                  <a:gd name="T16" fmla="*/ 116 w 188"/>
                  <a:gd name="T17" fmla="*/ 46 h 188"/>
                  <a:gd name="T18" fmla="*/ 116 w 188"/>
                  <a:gd name="T19" fmla="*/ 46 h 188"/>
                  <a:gd name="T20" fmla="*/ 100 w 188"/>
                  <a:gd name="T21" fmla="*/ 53 h 188"/>
                  <a:gd name="T22" fmla="*/ 100 w 188"/>
                  <a:gd name="T23" fmla="*/ 53 h 188"/>
                  <a:gd name="T24" fmla="*/ 65 w 188"/>
                  <a:gd name="T25" fmla="*/ 131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0 w 188"/>
                  <a:gd name="T35" fmla="*/ 114 h 188"/>
                  <a:gd name="T36" fmla="*/ 180 w 188"/>
                  <a:gd name="T37" fmla="*/ 114 h 188"/>
                  <a:gd name="T38" fmla="*/ 169 w 188"/>
                  <a:gd name="T39" fmla="*/ 126 h 188"/>
                  <a:gd name="T40" fmla="*/ 169 w 188"/>
                  <a:gd name="T41" fmla="*/ 126 h 188"/>
                  <a:gd name="T42" fmla="*/ 169 w 188"/>
                  <a:gd name="T43" fmla="*/ 149 h 188"/>
                  <a:gd name="T44" fmla="*/ 169 w 188"/>
                  <a:gd name="T45" fmla="*/ 149 h 188"/>
                  <a:gd name="T46" fmla="*/ 36 w 188"/>
                  <a:gd name="T47" fmla="*/ 143 h 188"/>
                  <a:gd name="T48" fmla="*/ 36 w 188"/>
                  <a:gd name="T49" fmla="*/ 143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79" y="143"/>
                      <a:pt x="96" y="145"/>
                      <a:pt x="112" y="141"/>
                    </a:cubicBezTo>
                    <a:lnTo>
                      <a:pt x="112" y="141"/>
                    </a:lnTo>
                    <a:cubicBezTo>
                      <a:pt x="117" y="130"/>
                      <a:pt x="125" y="128"/>
                      <a:pt x="137" y="120"/>
                    </a:cubicBezTo>
                    <a:lnTo>
                      <a:pt x="137" y="120"/>
                    </a:lnTo>
                    <a:cubicBezTo>
                      <a:pt x="154" y="110"/>
                      <a:pt x="165" y="95"/>
                      <a:pt x="154" y="74"/>
                    </a:cubicBezTo>
                    <a:lnTo>
                      <a:pt x="154" y="74"/>
                    </a:lnTo>
                    <a:cubicBezTo>
                      <a:pt x="149" y="63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1"/>
                      <a:pt x="100" y="53"/>
                    </a:cubicBezTo>
                    <a:lnTo>
                      <a:pt x="100" y="53"/>
                    </a:lnTo>
                    <a:cubicBezTo>
                      <a:pt x="75" y="64"/>
                      <a:pt x="21" y="99"/>
                      <a:pt x="65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0" y="25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2"/>
                      <a:pt x="187" y="96"/>
                      <a:pt x="180" y="114"/>
                    </a:cubicBezTo>
                    <a:lnTo>
                      <a:pt x="180" y="114"/>
                    </a:lnTo>
                    <a:cubicBezTo>
                      <a:pt x="178" y="118"/>
                      <a:pt x="174" y="122"/>
                      <a:pt x="169" y="126"/>
                    </a:cubicBezTo>
                    <a:lnTo>
                      <a:pt x="169" y="126"/>
                    </a:lnTo>
                    <a:cubicBezTo>
                      <a:pt x="177" y="131"/>
                      <a:pt x="178" y="143"/>
                      <a:pt x="169" y="149"/>
                    </a:cubicBezTo>
                    <a:lnTo>
                      <a:pt x="169" y="149"/>
                    </a:lnTo>
                    <a:cubicBezTo>
                      <a:pt x="133" y="167"/>
                      <a:pt x="75" y="187"/>
                      <a:pt x="36" y="143"/>
                    </a:cubicBezTo>
                    <a:lnTo>
                      <a:pt x="36" y="143"/>
                    </a:lnTo>
                    <a:cubicBezTo>
                      <a:pt x="0" y="105"/>
                      <a:pt x="25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9" name="Freeform 234">
                <a:extLst>
                  <a:ext uri="{FF2B5EF4-FFF2-40B4-BE49-F238E27FC236}">
                    <a16:creationId xmlns:a16="http://schemas.microsoft.com/office/drawing/2014/main" id="{5DB03106-5EB1-8046-847D-33EE145C8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392" y="5204922"/>
                <a:ext cx="77133" cy="65392"/>
              </a:xfrm>
              <a:custGeom>
                <a:avLst/>
                <a:gdLst>
                  <a:gd name="T0" fmla="*/ 129 w 178"/>
                  <a:gd name="T1" fmla="*/ 61 h 150"/>
                  <a:gd name="T2" fmla="*/ 129 w 178"/>
                  <a:gd name="T3" fmla="*/ 61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2 w 178"/>
                  <a:gd name="T13" fmla="*/ 76 h 150"/>
                  <a:gd name="T14" fmla="*/ 22 w 178"/>
                  <a:gd name="T15" fmla="*/ 76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1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2 w 178"/>
                  <a:gd name="T39" fmla="*/ 22 h 150"/>
                  <a:gd name="T40" fmla="*/ 32 w 178"/>
                  <a:gd name="T41" fmla="*/ 22 h 150"/>
                  <a:gd name="T42" fmla="*/ 42 w 178"/>
                  <a:gd name="T43" fmla="*/ 1 h 150"/>
                  <a:gd name="T44" fmla="*/ 42 w 178"/>
                  <a:gd name="T45" fmla="*/ 1 h 150"/>
                  <a:gd name="T46" fmla="*/ 160 w 178"/>
                  <a:gd name="T47" fmla="*/ 62 h 150"/>
                  <a:gd name="T48" fmla="*/ 160 w 178"/>
                  <a:gd name="T49" fmla="*/ 62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1"/>
                    </a:moveTo>
                    <a:lnTo>
                      <a:pt x="129" y="61"/>
                    </a:lnTo>
                    <a:cubicBezTo>
                      <a:pt x="120" y="43"/>
                      <a:pt x="105" y="36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1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5" y="141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0" name="Freeform 235">
                <a:extLst>
                  <a:ext uri="{FF2B5EF4-FFF2-40B4-BE49-F238E27FC236}">
                    <a16:creationId xmlns:a16="http://schemas.microsoft.com/office/drawing/2014/main" id="{D821208E-2DCD-B54F-A572-A15EDBE67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4997" y="518987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4242 w 173"/>
                  <a:gd name="T5" fmla="*/ 31502 h 237"/>
                  <a:gd name="T6" fmla="*/ 24242 w 173"/>
                  <a:gd name="T7" fmla="*/ 31502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4675 w 173"/>
                  <a:gd name="T13" fmla="*/ 72630 h 237"/>
                  <a:gd name="T14" fmla="*/ 24675 w 173"/>
                  <a:gd name="T15" fmla="*/ 72630 h 237"/>
                  <a:gd name="T16" fmla="*/ 45886 w 173"/>
                  <a:gd name="T17" fmla="*/ 73505 h 237"/>
                  <a:gd name="T18" fmla="*/ 45886 w 173"/>
                  <a:gd name="T19" fmla="*/ 73505 h 237"/>
                  <a:gd name="T20" fmla="*/ 49782 w 173"/>
                  <a:gd name="T21" fmla="*/ 66504 h 237"/>
                  <a:gd name="T22" fmla="*/ 49782 w 173"/>
                  <a:gd name="T23" fmla="*/ 66504 h 237"/>
                  <a:gd name="T24" fmla="*/ 43722 w 173"/>
                  <a:gd name="T25" fmla="*/ 21001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6630 h 237"/>
                  <a:gd name="T32" fmla="*/ 24242 w 173"/>
                  <a:gd name="T33" fmla="*/ 86630 h 237"/>
                  <a:gd name="T34" fmla="*/ 6493 w 173"/>
                  <a:gd name="T35" fmla="*/ 62566 h 237"/>
                  <a:gd name="T36" fmla="*/ 6493 w 173"/>
                  <a:gd name="T37" fmla="*/ 62566 h 237"/>
                  <a:gd name="T38" fmla="*/ 7359 w 173"/>
                  <a:gd name="T39" fmla="*/ 54253 h 237"/>
                  <a:gd name="T40" fmla="*/ 7359 w 173"/>
                  <a:gd name="T41" fmla="*/ 54253 h 237"/>
                  <a:gd name="T42" fmla="*/ 1299 w 173"/>
                  <a:gd name="T43" fmla="*/ 44190 h 237"/>
                  <a:gd name="T44" fmla="*/ 1299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7" y="57"/>
                      <a:pt x="56" y="72"/>
                    </a:cubicBezTo>
                    <a:cubicBezTo>
                      <a:pt x="57" y="85"/>
                      <a:pt x="52" y="93"/>
                      <a:pt x="47" y="109"/>
                    </a:cubicBezTo>
                    <a:cubicBezTo>
                      <a:pt x="39" y="130"/>
                      <a:pt x="38" y="152"/>
                      <a:pt x="57" y="166"/>
                    </a:cubicBezTo>
                    <a:cubicBezTo>
                      <a:pt x="68" y="173"/>
                      <a:pt x="95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5" y="52"/>
                      <a:pt x="101" y="48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3"/>
                      <a:pt x="106" y="236"/>
                      <a:pt x="56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7" y="124"/>
                    </a:cubicBezTo>
                    <a:cubicBezTo>
                      <a:pt x="7" y="123"/>
                      <a:pt x="0" y="111"/>
                      <a:pt x="3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1" name="Freeform 236">
                <a:extLst>
                  <a:ext uri="{FF2B5EF4-FFF2-40B4-BE49-F238E27FC236}">
                    <a16:creationId xmlns:a16="http://schemas.microsoft.com/office/drawing/2014/main" id="{BF188DC0-E805-254B-B593-10175AFC0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4552" y="5196203"/>
                <a:ext cx="88776" cy="85736"/>
              </a:xfrm>
              <a:custGeom>
                <a:avLst/>
                <a:gdLst>
                  <a:gd name="T0" fmla="*/ 61 w 203"/>
                  <a:gd name="T1" fmla="*/ 133 h 197"/>
                  <a:gd name="T2" fmla="*/ 61 w 203"/>
                  <a:gd name="T3" fmla="*/ 133 h 197"/>
                  <a:gd name="T4" fmla="*/ 109 w 203"/>
                  <a:gd name="T5" fmla="*/ 149 h 197"/>
                  <a:gd name="T6" fmla="*/ 109 w 203"/>
                  <a:gd name="T7" fmla="*/ 149 h 197"/>
                  <a:gd name="T8" fmla="*/ 142 w 203"/>
                  <a:gd name="T9" fmla="*/ 130 h 197"/>
                  <a:gd name="T10" fmla="*/ 142 w 203"/>
                  <a:gd name="T11" fmla="*/ 130 h 197"/>
                  <a:gd name="T12" fmla="*/ 176 w 203"/>
                  <a:gd name="T13" fmla="*/ 82 h 197"/>
                  <a:gd name="T14" fmla="*/ 176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1 w 203"/>
                  <a:gd name="T25" fmla="*/ 133 h 197"/>
                  <a:gd name="T26" fmla="*/ 84 w 203"/>
                  <a:gd name="T27" fmla="*/ 34 h 197"/>
                  <a:gd name="T28" fmla="*/ 84 w 203"/>
                  <a:gd name="T29" fmla="*/ 34 h 197"/>
                  <a:gd name="T30" fmla="*/ 200 w 203"/>
                  <a:gd name="T31" fmla="*/ 60 h 197"/>
                  <a:gd name="T32" fmla="*/ 200 w 203"/>
                  <a:gd name="T33" fmla="*/ 60 h 197"/>
                  <a:gd name="T34" fmla="*/ 189 w 203"/>
                  <a:gd name="T35" fmla="*/ 129 h 197"/>
                  <a:gd name="T36" fmla="*/ 189 w 203"/>
                  <a:gd name="T37" fmla="*/ 129 h 197"/>
                  <a:gd name="T38" fmla="*/ 174 w 203"/>
                  <a:gd name="T39" fmla="*/ 141 h 197"/>
                  <a:gd name="T40" fmla="*/ 174 w 203"/>
                  <a:gd name="T41" fmla="*/ 141 h 197"/>
                  <a:gd name="T42" fmla="*/ 166 w 203"/>
                  <a:gd name="T43" fmla="*/ 166 h 197"/>
                  <a:gd name="T44" fmla="*/ 166 w 203"/>
                  <a:gd name="T45" fmla="*/ 166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9"/>
                      <a:pt x="89" y="151"/>
                      <a:pt x="109" y="149"/>
                    </a:cubicBezTo>
                    <a:lnTo>
                      <a:pt x="109" y="149"/>
                    </a:lnTo>
                    <a:cubicBezTo>
                      <a:pt x="116" y="139"/>
                      <a:pt x="126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79" y="106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1"/>
                      <a:pt x="61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4" y="20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79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3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2" name="Freeform 237">
                <a:extLst>
                  <a:ext uri="{FF2B5EF4-FFF2-40B4-BE49-F238E27FC236}">
                    <a16:creationId xmlns:a16="http://schemas.microsoft.com/office/drawing/2014/main" id="{390A911C-EB2B-FF44-BACC-7E7C7D3D7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1617" y="5189870"/>
                <a:ext cx="76810" cy="103694"/>
              </a:xfrm>
              <a:custGeom>
                <a:avLst/>
                <a:gdLst>
                  <a:gd name="T0" fmla="*/ 44769 w 175"/>
                  <a:gd name="T1" fmla="*/ 21876 h 237"/>
                  <a:gd name="T2" fmla="*/ 44769 w 175"/>
                  <a:gd name="T3" fmla="*/ 21876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505 h 237"/>
                  <a:gd name="T14" fmla="*/ 26335 w 175"/>
                  <a:gd name="T15" fmla="*/ 73505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475 w 175"/>
                  <a:gd name="T21" fmla="*/ 67379 h 237"/>
                  <a:gd name="T22" fmla="*/ 50475 w 175"/>
                  <a:gd name="T23" fmla="*/ 67379 h 237"/>
                  <a:gd name="T24" fmla="*/ 44769 w 175"/>
                  <a:gd name="T25" fmla="*/ 21876 h 237"/>
                  <a:gd name="T26" fmla="*/ 68910 w 175"/>
                  <a:gd name="T27" fmla="*/ 59066 h 237"/>
                  <a:gd name="T28" fmla="*/ 68910 w 175"/>
                  <a:gd name="T29" fmla="*/ 59066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900 w 175"/>
                  <a:gd name="T39" fmla="*/ 54691 h 237"/>
                  <a:gd name="T40" fmla="*/ 7900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2231 w 175"/>
                  <a:gd name="T47" fmla="*/ 7438 h 237"/>
                  <a:gd name="T48" fmla="*/ 52231 w 175"/>
                  <a:gd name="T49" fmla="*/ 7438 h 237"/>
                  <a:gd name="T50" fmla="*/ 68910 w 175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50"/>
                    </a:moveTo>
                    <a:lnTo>
                      <a:pt x="102" y="50"/>
                    </a:lnTo>
                    <a:cubicBezTo>
                      <a:pt x="83" y="47"/>
                      <a:pt x="69" y="59"/>
                      <a:pt x="57" y="73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39" y="154"/>
                      <a:pt x="60" y="168"/>
                    </a:cubicBezTo>
                    <a:cubicBezTo>
                      <a:pt x="69" y="175"/>
                      <a:pt x="96" y="179"/>
                      <a:pt x="107" y="169"/>
                    </a:cubicBezTo>
                    <a:cubicBezTo>
                      <a:pt x="111" y="167"/>
                      <a:pt x="113" y="158"/>
                      <a:pt x="115" y="154"/>
                    </a:cubicBezTo>
                    <a:cubicBezTo>
                      <a:pt x="131" y="125"/>
                      <a:pt x="157" y="52"/>
                      <a:pt x="102" y="50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6" y="236"/>
                      <a:pt x="57" y="200"/>
                    </a:cubicBezTo>
                    <a:cubicBezTo>
                      <a:pt x="40" y="186"/>
                      <a:pt x="20" y="167"/>
                      <a:pt x="16" y="144"/>
                    </a:cubicBezTo>
                    <a:cubicBezTo>
                      <a:pt x="15" y="138"/>
                      <a:pt x="16" y="131"/>
                      <a:pt x="18" y="125"/>
                    </a:cubicBezTo>
                    <a:cubicBezTo>
                      <a:pt x="8" y="123"/>
                      <a:pt x="0" y="113"/>
                      <a:pt x="4" y="102"/>
                    </a:cubicBezTo>
                    <a:cubicBezTo>
                      <a:pt x="25" y="59"/>
                      <a:pt x="62" y="0"/>
                      <a:pt x="119" y="17"/>
                    </a:cubicBezTo>
                    <a:cubicBezTo>
                      <a:pt x="170" y="33"/>
                      <a:pt x="174" y="95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3" name="Freeform 238">
                <a:extLst>
                  <a:ext uri="{FF2B5EF4-FFF2-40B4-BE49-F238E27FC236}">
                    <a16:creationId xmlns:a16="http://schemas.microsoft.com/office/drawing/2014/main" id="{EB58B669-3A74-B340-99B9-20A0A0613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9016" y="5207828"/>
                <a:ext cx="77133" cy="63939"/>
              </a:xfrm>
              <a:custGeom>
                <a:avLst/>
                <a:gdLst>
                  <a:gd name="T0" fmla="*/ 129 w 178"/>
                  <a:gd name="T1" fmla="*/ 60 h 149"/>
                  <a:gd name="T2" fmla="*/ 129 w 178"/>
                  <a:gd name="T3" fmla="*/ 60 h 149"/>
                  <a:gd name="T4" fmla="*/ 89 w 178"/>
                  <a:gd name="T5" fmla="*/ 33 h 149"/>
                  <a:gd name="T6" fmla="*/ 89 w 178"/>
                  <a:gd name="T7" fmla="*/ 33 h 149"/>
                  <a:gd name="T8" fmla="*/ 59 w 178"/>
                  <a:gd name="T9" fmla="*/ 40 h 149"/>
                  <a:gd name="T10" fmla="*/ 59 w 178"/>
                  <a:gd name="T11" fmla="*/ 40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7 h 149"/>
                  <a:gd name="T18" fmla="*/ 47 w 178"/>
                  <a:gd name="T19" fmla="*/ 117 h 149"/>
                  <a:gd name="T20" fmla="*/ 63 w 178"/>
                  <a:gd name="T21" fmla="*/ 118 h 149"/>
                  <a:gd name="T22" fmla="*/ 63 w 178"/>
                  <a:gd name="T23" fmla="*/ 118 h 149"/>
                  <a:gd name="T24" fmla="*/ 129 w 178"/>
                  <a:gd name="T25" fmla="*/ 60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29 h 149"/>
                  <a:gd name="T36" fmla="*/ 17 w 178"/>
                  <a:gd name="T37" fmla="*/ 29 h 149"/>
                  <a:gd name="T38" fmla="*/ 33 w 178"/>
                  <a:gd name="T39" fmla="*/ 22 h 149"/>
                  <a:gd name="T40" fmla="*/ 33 w 178"/>
                  <a:gd name="T41" fmla="*/ 22 h 149"/>
                  <a:gd name="T42" fmla="*/ 42 w 178"/>
                  <a:gd name="T43" fmla="*/ 1 h 149"/>
                  <a:gd name="T44" fmla="*/ 42 w 178"/>
                  <a:gd name="T45" fmla="*/ 1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0" y="44"/>
                      <a:pt x="105" y="36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9" y="40"/>
                    </a:cubicBezTo>
                    <a:lnTo>
                      <a:pt x="59" y="40"/>
                    </a:lnTo>
                    <a:cubicBezTo>
                      <a:pt x="39" y="43"/>
                      <a:pt x="22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1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0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3"/>
                      <a:pt x="33" y="22"/>
                    </a:cubicBezTo>
                    <a:lnTo>
                      <a:pt x="33" y="22"/>
                    </a:lnTo>
                    <a:cubicBezTo>
                      <a:pt x="29" y="14"/>
                      <a:pt x="30" y="2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1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4" name="Freeform 239">
                <a:extLst>
                  <a:ext uri="{FF2B5EF4-FFF2-40B4-BE49-F238E27FC236}">
                    <a16:creationId xmlns:a16="http://schemas.microsoft.com/office/drawing/2014/main" id="{1F8ED720-26AA-FA48-A4F4-5F549693B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7453" y="5196203"/>
                <a:ext cx="82956" cy="81377"/>
              </a:xfrm>
              <a:custGeom>
                <a:avLst/>
                <a:gdLst>
                  <a:gd name="T0" fmla="*/ 65 w 188"/>
                  <a:gd name="T1" fmla="*/ 132 h 188"/>
                  <a:gd name="T2" fmla="*/ 65 w 188"/>
                  <a:gd name="T3" fmla="*/ 132 h 188"/>
                  <a:gd name="T4" fmla="*/ 113 w 188"/>
                  <a:gd name="T5" fmla="*/ 140 h 188"/>
                  <a:gd name="T6" fmla="*/ 113 w 188"/>
                  <a:gd name="T7" fmla="*/ 140 h 188"/>
                  <a:gd name="T8" fmla="*/ 138 w 188"/>
                  <a:gd name="T9" fmla="*/ 120 h 188"/>
                  <a:gd name="T10" fmla="*/ 138 w 188"/>
                  <a:gd name="T11" fmla="*/ 120 h 188"/>
                  <a:gd name="T12" fmla="*/ 156 w 188"/>
                  <a:gd name="T13" fmla="*/ 74 h 188"/>
                  <a:gd name="T14" fmla="*/ 156 w 188"/>
                  <a:gd name="T15" fmla="*/ 74 h 188"/>
                  <a:gd name="T16" fmla="*/ 117 w 188"/>
                  <a:gd name="T17" fmla="*/ 46 h 188"/>
                  <a:gd name="T18" fmla="*/ 117 w 188"/>
                  <a:gd name="T19" fmla="*/ 46 h 188"/>
                  <a:gd name="T20" fmla="*/ 102 w 188"/>
                  <a:gd name="T21" fmla="*/ 52 h 188"/>
                  <a:gd name="T22" fmla="*/ 102 w 188"/>
                  <a:gd name="T23" fmla="*/ 52 h 188"/>
                  <a:gd name="T24" fmla="*/ 65 w 188"/>
                  <a:gd name="T25" fmla="*/ 132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1 w 188"/>
                  <a:gd name="T35" fmla="*/ 115 h 188"/>
                  <a:gd name="T36" fmla="*/ 181 w 188"/>
                  <a:gd name="T37" fmla="*/ 115 h 188"/>
                  <a:gd name="T38" fmla="*/ 170 w 188"/>
                  <a:gd name="T39" fmla="*/ 127 h 188"/>
                  <a:gd name="T40" fmla="*/ 170 w 188"/>
                  <a:gd name="T41" fmla="*/ 127 h 188"/>
                  <a:gd name="T42" fmla="*/ 170 w 188"/>
                  <a:gd name="T43" fmla="*/ 149 h 188"/>
                  <a:gd name="T44" fmla="*/ 170 w 188"/>
                  <a:gd name="T45" fmla="*/ 149 h 188"/>
                  <a:gd name="T46" fmla="*/ 36 w 188"/>
                  <a:gd name="T47" fmla="*/ 144 h 188"/>
                  <a:gd name="T48" fmla="*/ 36 w 188"/>
                  <a:gd name="T49" fmla="*/ 144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81" y="144"/>
                      <a:pt x="98" y="144"/>
                      <a:pt x="113" y="140"/>
                    </a:cubicBezTo>
                    <a:lnTo>
                      <a:pt x="113" y="140"/>
                    </a:lnTo>
                    <a:cubicBezTo>
                      <a:pt x="117" y="130"/>
                      <a:pt x="127" y="128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5"/>
                      <a:pt x="156" y="74"/>
                    </a:cubicBezTo>
                    <a:lnTo>
                      <a:pt x="156" y="74"/>
                    </a:lnTo>
                    <a:cubicBezTo>
                      <a:pt x="150" y="63"/>
                      <a:pt x="129" y="46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6" y="50"/>
                      <a:pt x="102" y="52"/>
                    </a:cubicBezTo>
                    <a:lnTo>
                      <a:pt x="102" y="52"/>
                    </a:lnTo>
                    <a:cubicBezTo>
                      <a:pt x="77" y="63"/>
                      <a:pt x="22" y="99"/>
                      <a:pt x="65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1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81" y="71"/>
                      <a:pt x="187" y="96"/>
                      <a:pt x="181" y="115"/>
                    </a:cubicBezTo>
                    <a:lnTo>
                      <a:pt x="181" y="115"/>
                    </a:lnTo>
                    <a:cubicBezTo>
                      <a:pt x="178" y="119"/>
                      <a:pt x="175" y="123"/>
                      <a:pt x="170" y="127"/>
                    </a:cubicBezTo>
                    <a:lnTo>
                      <a:pt x="170" y="127"/>
                    </a:lnTo>
                    <a:cubicBezTo>
                      <a:pt x="177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9"/>
                      <a:pt x="77" y="187"/>
                      <a:pt x="36" y="144"/>
                    </a:cubicBezTo>
                    <a:lnTo>
                      <a:pt x="36" y="144"/>
                    </a:lnTo>
                    <a:cubicBezTo>
                      <a:pt x="0" y="105"/>
                      <a:pt x="27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5" name="Freeform 240">
                <a:extLst>
                  <a:ext uri="{FF2B5EF4-FFF2-40B4-BE49-F238E27FC236}">
                    <a16:creationId xmlns:a16="http://schemas.microsoft.com/office/drawing/2014/main" id="{49FA1F5C-6DF8-EB4F-9767-4A66D3EB2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0453" y="5204922"/>
                <a:ext cx="7713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4 h 150"/>
                  <a:gd name="T6" fmla="*/ 89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4 w 178"/>
                  <a:gd name="T13" fmla="*/ 76 h 150"/>
                  <a:gd name="T14" fmla="*/ 24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30 w 178"/>
                  <a:gd name="T25" fmla="*/ 62 h 150"/>
                  <a:gd name="T26" fmla="*/ 99 w 178"/>
                  <a:gd name="T27" fmla="*/ 146 h 150"/>
                  <a:gd name="T28" fmla="*/ 99 w 178"/>
                  <a:gd name="T29" fmla="*/ 146 h 150"/>
                  <a:gd name="T30" fmla="*/ 0 w 178"/>
                  <a:gd name="T31" fmla="*/ 89 h 150"/>
                  <a:gd name="T32" fmla="*/ 0 w 178"/>
                  <a:gd name="T33" fmla="*/ 89 h 150"/>
                  <a:gd name="T34" fmla="*/ 17 w 178"/>
                  <a:gd name="T35" fmla="*/ 30 h 150"/>
                  <a:gd name="T36" fmla="*/ 17 w 178"/>
                  <a:gd name="T37" fmla="*/ 30 h 150"/>
                  <a:gd name="T38" fmla="*/ 32 w 178"/>
                  <a:gd name="T39" fmla="*/ 24 h 150"/>
                  <a:gd name="T40" fmla="*/ 32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2 w 178"/>
                  <a:gd name="T47" fmla="*/ 63 h 150"/>
                  <a:gd name="T48" fmla="*/ 162 w 178"/>
                  <a:gd name="T49" fmla="*/ 63 h 150"/>
                  <a:gd name="T50" fmla="*/ 99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89" y="34"/>
                    </a:cubicBezTo>
                    <a:lnTo>
                      <a:pt x="89" y="34"/>
                    </a:lnTo>
                    <a:cubicBezTo>
                      <a:pt x="82" y="42"/>
                      <a:pt x="72" y="39"/>
                      <a:pt x="59" y="42"/>
                    </a:cubicBezTo>
                    <a:lnTo>
                      <a:pt x="59" y="42"/>
                    </a:lnTo>
                    <a:cubicBezTo>
                      <a:pt x="39" y="43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5" y="88"/>
                      <a:pt x="36" y="112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2" y="118"/>
                      <a:pt x="155" y="110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5"/>
                      <a:pt x="32" y="24"/>
                    </a:cubicBezTo>
                    <a:lnTo>
                      <a:pt x="32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2" y="63"/>
                    </a:cubicBezTo>
                    <a:lnTo>
                      <a:pt x="162" y="63"/>
                    </a:lnTo>
                    <a:cubicBezTo>
                      <a:pt x="177" y="112"/>
                      <a:pt x="135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32" name="Group 220">
              <a:extLst>
                <a:ext uri="{FF2B5EF4-FFF2-40B4-BE49-F238E27FC236}">
                  <a16:creationId xmlns:a16="http://schemas.microsoft.com/office/drawing/2014/main" id="{8122D6C4-9EEC-934E-B375-1AFA8EB8E700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-3118238" y="3383763"/>
              <a:ext cx="6504728" cy="115873"/>
              <a:chOff x="394384" y="4077072"/>
              <a:chExt cx="6506576" cy="115213"/>
            </a:xfrm>
          </p:grpSpPr>
          <p:sp>
            <p:nvSpPr>
              <p:cNvPr id="95" name="Freeform 170">
                <a:extLst>
                  <a:ext uri="{FF2B5EF4-FFF2-40B4-BE49-F238E27FC236}">
                    <a16:creationId xmlns:a16="http://schemas.microsoft.com/office/drawing/2014/main" id="{E5BEEA68-E34E-0D48-B63C-B78FB1B54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72" y="4084964"/>
                <a:ext cx="96852" cy="93116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6" name="Freeform 171">
                <a:extLst>
                  <a:ext uri="{FF2B5EF4-FFF2-40B4-BE49-F238E27FC236}">
                    <a16:creationId xmlns:a16="http://schemas.microsoft.com/office/drawing/2014/main" id="{3415A2C5-CF63-7546-B8D8-1A3542809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634" y="4079168"/>
                <a:ext cx="83794" cy="111021"/>
              </a:xfrm>
              <a:custGeom>
                <a:avLst/>
                <a:gdLst>
                  <a:gd name="T0" fmla="*/ 49319 w 175"/>
                  <a:gd name="T1" fmla="*/ 22204 h 235"/>
                  <a:gd name="T2" fmla="*/ 49319 w 175"/>
                  <a:gd name="T3" fmla="*/ 22204 h 235"/>
                  <a:gd name="T4" fmla="*/ 27293 w 175"/>
                  <a:gd name="T5" fmla="*/ 33543 h 235"/>
                  <a:gd name="T6" fmla="*/ 27293 w 175"/>
                  <a:gd name="T7" fmla="*/ 33543 h 235"/>
                  <a:gd name="T8" fmla="*/ 22983 w 175"/>
                  <a:gd name="T9" fmla="*/ 51022 h 235"/>
                  <a:gd name="T10" fmla="*/ 22983 w 175"/>
                  <a:gd name="T11" fmla="*/ 51022 h 235"/>
                  <a:gd name="T12" fmla="*/ 28729 w 175"/>
                  <a:gd name="T13" fmla="*/ 78423 h 235"/>
                  <a:gd name="T14" fmla="*/ 28729 w 175"/>
                  <a:gd name="T15" fmla="*/ 78423 h 235"/>
                  <a:gd name="T16" fmla="*/ 51234 w 175"/>
                  <a:gd name="T17" fmla="*/ 79368 h 235"/>
                  <a:gd name="T18" fmla="*/ 51234 w 175"/>
                  <a:gd name="T19" fmla="*/ 79368 h 235"/>
                  <a:gd name="T20" fmla="*/ 55543 w 175"/>
                  <a:gd name="T21" fmla="*/ 71809 h 235"/>
                  <a:gd name="T22" fmla="*/ 55543 w 175"/>
                  <a:gd name="T23" fmla="*/ 71809 h 235"/>
                  <a:gd name="T24" fmla="*/ 49319 w 175"/>
                  <a:gd name="T25" fmla="*/ 22204 h 235"/>
                  <a:gd name="T26" fmla="*/ 75175 w 175"/>
                  <a:gd name="T27" fmla="*/ 63306 h 235"/>
                  <a:gd name="T28" fmla="*/ 75175 w 175"/>
                  <a:gd name="T29" fmla="*/ 63306 h 235"/>
                  <a:gd name="T30" fmla="*/ 27772 w 175"/>
                  <a:gd name="T31" fmla="*/ 93541 h 235"/>
                  <a:gd name="T32" fmla="*/ 27772 w 175"/>
                  <a:gd name="T33" fmla="*/ 93541 h 235"/>
                  <a:gd name="T34" fmla="*/ 7661 w 175"/>
                  <a:gd name="T35" fmla="*/ 67557 h 235"/>
                  <a:gd name="T36" fmla="*/ 7661 w 175"/>
                  <a:gd name="T37" fmla="*/ 67557 h 235"/>
                  <a:gd name="T38" fmla="*/ 9098 w 175"/>
                  <a:gd name="T39" fmla="*/ 58109 h 235"/>
                  <a:gd name="T40" fmla="*/ 9098 w 175"/>
                  <a:gd name="T41" fmla="*/ 58109 h 235"/>
                  <a:gd name="T42" fmla="*/ 2873 w 175"/>
                  <a:gd name="T43" fmla="*/ 47243 h 235"/>
                  <a:gd name="T44" fmla="*/ 2873 w 175"/>
                  <a:gd name="T45" fmla="*/ 47243 h 235"/>
                  <a:gd name="T46" fmla="*/ 57459 w 175"/>
                  <a:gd name="T47" fmla="*/ 7559 h 235"/>
                  <a:gd name="T48" fmla="*/ 57459 w 175"/>
                  <a:gd name="T49" fmla="*/ 7559 h 235"/>
                  <a:gd name="T50" fmla="*/ 75175 w 175"/>
                  <a:gd name="T51" fmla="*/ 63306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7" name="Freeform 173">
                <a:extLst>
                  <a:ext uri="{FF2B5EF4-FFF2-40B4-BE49-F238E27FC236}">
                    <a16:creationId xmlns:a16="http://schemas.microsoft.com/office/drawing/2014/main" id="{C536B767-6641-0343-842B-377C4C83F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338" y="4084965"/>
                <a:ext cx="88914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8" name="Freeform 174">
                <a:extLst>
                  <a:ext uri="{FF2B5EF4-FFF2-40B4-BE49-F238E27FC236}">
                    <a16:creationId xmlns:a16="http://schemas.microsoft.com/office/drawing/2014/main" id="{8C2FDE48-B932-8948-AF1F-76693356C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577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9" name="Freeform 175">
                <a:extLst>
                  <a:ext uri="{FF2B5EF4-FFF2-40B4-BE49-F238E27FC236}">
                    <a16:creationId xmlns:a16="http://schemas.microsoft.com/office/drawing/2014/main" id="{C6E6BB81-27A5-F743-85BA-4212EE4D5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397" y="4079168"/>
                <a:ext cx="81699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6446 w 173"/>
                  <a:gd name="T5" fmla="*/ 34696 h 238"/>
                  <a:gd name="T6" fmla="*/ 26446 w 173"/>
                  <a:gd name="T7" fmla="*/ 34696 h 238"/>
                  <a:gd name="T8" fmla="*/ 21723 w 173"/>
                  <a:gd name="T9" fmla="*/ 51806 h 238"/>
                  <a:gd name="T10" fmla="*/ 21723 w 173"/>
                  <a:gd name="T11" fmla="*/ 51806 h 238"/>
                  <a:gd name="T12" fmla="*/ 27390 w 173"/>
                  <a:gd name="T13" fmla="*/ 80323 h 238"/>
                  <a:gd name="T14" fmla="*/ 27390 w 173"/>
                  <a:gd name="T15" fmla="*/ 80323 h 238"/>
                  <a:gd name="T16" fmla="*/ 50058 w 173"/>
                  <a:gd name="T17" fmla="*/ 80798 h 238"/>
                  <a:gd name="T18" fmla="*/ 50058 w 173"/>
                  <a:gd name="T19" fmla="*/ 80798 h 238"/>
                  <a:gd name="T20" fmla="*/ 54781 w 173"/>
                  <a:gd name="T21" fmla="*/ 72718 h 238"/>
                  <a:gd name="T22" fmla="*/ 54781 w 173"/>
                  <a:gd name="T23" fmla="*/ 72718 h 238"/>
                  <a:gd name="T24" fmla="*/ 47697 w 173"/>
                  <a:gd name="T25" fmla="*/ 23289 h 238"/>
                  <a:gd name="T26" fmla="*/ 73671 w 173"/>
                  <a:gd name="T27" fmla="*/ 64638 h 238"/>
                  <a:gd name="T28" fmla="*/ 73671 w 173"/>
                  <a:gd name="T29" fmla="*/ 64638 h 238"/>
                  <a:gd name="T30" fmla="*/ 26446 w 173"/>
                  <a:gd name="T31" fmla="*/ 95056 h 238"/>
                  <a:gd name="T32" fmla="*/ 26446 w 173"/>
                  <a:gd name="T33" fmla="*/ 95056 h 238"/>
                  <a:gd name="T34" fmla="*/ 6611 w 173"/>
                  <a:gd name="T35" fmla="*/ 68441 h 238"/>
                  <a:gd name="T36" fmla="*/ 6611 w 173"/>
                  <a:gd name="T37" fmla="*/ 68441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2361 w 173"/>
                  <a:gd name="T43" fmla="*/ 48954 h 238"/>
                  <a:gd name="T44" fmla="*/ 2361 w 173"/>
                  <a:gd name="T45" fmla="*/ 48954 h 238"/>
                  <a:gd name="T46" fmla="*/ 56670 w 173"/>
                  <a:gd name="T47" fmla="*/ 8080 h 238"/>
                  <a:gd name="T48" fmla="*/ 56670 w 173"/>
                  <a:gd name="T49" fmla="*/ 8080 h 238"/>
                  <a:gd name="T50" fmla="*/ 73671 w 173"/>
                  <a:gd name="T51" fmla="*/ 6463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0" name="Freeform 176">
                <a:extLst>
                  <a:ext uri="{FF2B5EF4-FFF2-40B4-BE49-F238E27FC236}">
                    <a16:creationId xmlns:a16="http://schemas.microsoft.com/office/drawing/2014/main" id="{A2317DC2-C7F8-D54B-9F57-117CCD40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365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1" name="Freeform 177">
                <a:extLst>
                  <a:ext uri="{FF2B5EF4-FFF2-40B4-BE49-F238E27FC236}">
                    <a16:creationId xmlns:a16="http://schemas.microsoft.com/office/drawing/2014/main" id="{DFCF62D8-420A-4547-88DA-3CC515B18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538" y="4079168"/>
                <a:ext cx="81699" cy="113117"/>
              </a:xfrm>
              <a:custGeom>
                <a:avLst/>
                <a:gdLst>
                  <a:gd name="T0" fmla="*/ 47697 w 173"/>
                  <a:gd name="T1" fmla="*/ 23486 h 236"/>
                  <a:gd name="T2" fmla="*/ 47697 w 173"/>
                  <a:gd name="T3" fmla="*/ 23486 h 236"/>
                  <a:gd name="T4" fmla="*/ 26446 w 173"/>
                  <a:gd name="T5" fmla="*/ 34510 h 236"/>
                  <a:gd name="T6" fmla="*/ 26446 w 173"/>
                  <a:gd name="T7" fmla="*/ 34510 h 236"/>
                  <a:gd name="T8" fmla="*/ 22196 w 173"/>
                  <a:gd name="T9" fmla="*/ 52245 h 236"/>
                  <a:gd name="T10" fmla="*/ 22196 w 173"/>
                  <a:gd name="T11" fmla="*/ 52245 h 236"/>
                  <a:gd name="T12" fmla="*/ 27390 w 173"/>
                  <a:gd name="T13" fmla="*/ 80045 h 236"/>
                  <a:gd name="T14" fmla="*/ 27390 w 173"/>
                  <a:gd name="T15" fmla="*/ 80045 h 236"/>
                  <a:gd name="T16" fmla="*/ 50058 w 173"/>
                  <a:gd name="T17" fmla="*/ 81003 h 236"/>
                  <a:gd name="T18" fmla="*/ 50058 w 173"/>
                  <a:gd name="T19" fmla="*/ 81003 h 236"/>
                  <a:gd name="T20" fmla="*/ 54309 w 173"/>
                  <a:gd name="T21" fmla="*/ 72855 h 236"/>
                  <a:gd name="T22" fmla="*/ 54309 w 173"/>
                  <a:gd name="T23" fmla="*/ 72855 h 236"/>
                  <a:gd name="T24" fmla="*/ 47697 w 173"/>
                  <a:gd name="T25" fmla="*/ 23486 h 236"/>
                  <a:gd name="T26" fmla="*/ 73671 w 173"/>
                  <a:gd name="T27" fmla="*/ 64227 h 236"/>
                  <a:gd name="T28" fmla="*/ 73671 w 173"/>
                  <a:gd name="T29" fmla="*/ 64227 h 236"/>
                  <a:gd name="T30" fmla="*/ 26446 w 173"/>
                  <a:gd name="T31" fmla="*/ 95862 h 236"/>
                  <a:gd name="T32" fmla="*/ 26446 w 173"/>
                  <a:gd name="T33" fmla="*/ 95862 h 236"/>
                  <a:gd name="T34" fmla="*/ 7556 w 173"/>
                  <a:gd name="T35" fmla="*/ 68541 h 236"/>
                  <a:gd name="T36" fmla="*/ 7556 w 173"/>
                  <a:gd name="T37" fmla="*/ 68541 h 236"/>
                  <a:gd name="T38" fmla="*/ 8028 w 173"/>
                  <a:gd name="T39" fmla="*/ 58955 h 236"/>
                  <a:gd name="T40" fmla="*/ 8028 w 173"/>
                  <a:gd name="T41" fmla="*/ 58955 h 236"/>
                  <a:gd name="T42" fmla="*/ 1889 w 173"/>
                  <a:gd name="T43" fmla="*/ 48410 h 236"/>
                  <a:gd name="T44" fmla="*/ 1889 w 173"/>
                  <a:gd name="T45" fmla="*/ 48410 h 236"/>
                  <a:gd name="T46" fmla="*/ 55725 w 173"/>
                  <a:gd name="T47" fmla="*/ 8148 h 236"/>
                  <a:gd name="T48" fmla="*/ 55725 w 173"/>
                  <a:gd name="T49" fmla="*/ 8148 h 236"/>
                  <a:gd name="T50" fmla="*/ 73671 w 173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2" name="Freeform 178">
                <a:extLst>
                  <a:ext uri="{FF2B5EF4-FFF2-40B4-BE49-F238E27FC236}">
                    <a16:creationId xmlns:a16="http://schemas.microsoft.com/office/drawing/2014/main" id="{0E27000B-FFB5-874C-919E-9A68421E1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004" y="4097590"/>
                <a:ext cx="85738" cy="71021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3" name="Freeform 179">
                <a:extLst>
                  <a:ext uri="{FF2B5EF4-FFF2-40B4-BE49-F238E27FC236}">
                    <a16:creationId xmlns:a16="http://schemas.microsoft.com/office/drawing/2014/main" id="{792BA98D-6666-C24C-AE20-0104035EC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907" y="4084965"/>
                <a:ext cx="87325" cy="8996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4" name="Freeform 180">
                <a:extLst>
                  <a:ext uri="{FF2B5EF4-FFF2-40B4-BE49-F238E27FC236}">
                    <a16:creationId xmlns:a16="http://schemas.microsoft.com/office/drawing/2014/main" id="{2826E1C3-8465-DA40-B85A-8FF9DA5F7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558" y="4096012"/>
                <a:ext cx="87325" cy="71022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5" name="Freeform 181">
                <a:extLst>
                  <a:ext uri="{FF2B5EF4-FFF2-40B4-BE49-F238E27FC236}">
                    <a16:creationId xmlns:a16="http://schemas.microsoft.com/office/drawing/2014/main" id="{ACB941B4-16D3-444C-9BBB-AB9F3585B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205" y="4077072"/>
                <a:ext cx="81698" cy="113117"/>
              </a:xfrm>
              <a:custGeom>
                <a:avLst/>
                <a:gdLst>
                  <a:gd name="T0" fmla="*/ 47892 w 174"/>
                  <a:gd name="T1" fmla="*/ 22528 h 236"/>
                  <a:gd name="T2" fmla="*/ 47892 w 174"/>
                  <a:gd name="T3" fmla="*/ 22528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4465 w 174"/>
                  <a:gd name="T21" fmla="*/ 72855 h 236"/>
                  <a:gd name="T22" fmla="*/ 54465 w 174"/>
                  <a:gd name="T23" fmla="*/ 72855 h 236"/>
                  <a:gd name="T24" fmla="*/ 47892 w 174"/>
                  <a:gd name="T25" fmla="*/ 22528 h 236"/>
                  <a:gd name="T26" fmla="*/ 74186 w 174"/>
                  <a:gd name="T27" fmla="*/ 64227 h 236"/>
                  <a:gd name="T28" fmla="*/ 74186 w 174"/>
                  <a:gd name="T29" fmla="*/ 64227 h 236"/>
                  <a:gd name="T30" fmla="*/ 27233 w 174"/>
                  <a:gd name="T31" fmla="*/ 94903 h 236"/>
                  <a:gd name="T32" fmla="*/ 27233 w 174"/>
                  <a:gd name="T33" fmla="*/ 94903 h 236"/>
                  <a:gd name="T34" fmla="*/ 7512 w 174"/>
                  <a:gd name="T35" fmla="*/ 68541 h 236"/>
                  <a:gd name="T36" fmla="*/ 7512 w 174"/>
                  <a:gd name="T37" fmla="*/ 68541 h 236"/>
                  <a:gd name="T38" fmla="*/ 8452 w 174"/>
                  <a:gd name="T39" fmla="*/ 59914 h 236"/>
                  <a:gd name="T40" fmla="*/ 8452 w 174"/>
                  <a:gd name="T41" fmla="*/ 5991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6343 w 174"/>
                  <a:gd name="T47" fmla="*/ 7190 h 236"/>
                  <a:gd name="T48" fmla="*/ 56343 w 174"/>
                  <a:gd name="T49" fmla="*/ 7190 h 236"/>
                  <a:gd name="T50" fmla="*/ 7418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6" name="Freeform 182">
                <a:extLst>
                  <a:ext uri="{FF2B5EF4-FFF2-40B4-BE49-F238E27FC236}">
                    <a16:creationId xmlns:a16="http://schemas.microsoft.com/office/drawing/2014/main" id="{EF764599-76B1-F941-B910-AF61DB247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522" y="4081808"/>
                <a:ext cx="96853" cy="94695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7" name="Freeform 183">
                <a:extLst>
                  <a:ext uri="{FF2B5EF4-FFF2-40B4-BE49-F238E27FC236}">
                    <a16:creationId xmlns:a16="http://schemas.microsoft.com/office/drawing/2014/main" id="{B76392BC-A49C-AB4B-B986-593F1CF38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346" y="4077072"/>
                <a:ext cx="81698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5973 w 173"/>
                  <a:gd name="T5" fmla="*/ 34220 h 238"/>
                  <a:gd name="T6" fmla="*/ 25973 w 173"/>
                  <a:gd name="T7" fmla="*/ 34220 h 238"/>
                  <a:gd name="T8" fmla="*/ 21723 w 173"/>
                  <a:gd name="T9" fmla="*/ 52281 h 238"/>
                  <a:gd name="T10" fmla="*/ 21723 w 173"/>
                  <a:gd name="T11" fmla="*/ 52281 h 238"/>
                  <a:gd name="T12" fmla="*/ 27390 w 173"/>
                  <a:gd name="T13" fmla="*/ 79372 h 238"/>
                  <a:gd name="T14" fmla="*/ 27390 w 173"/>
                  <a:gd name="T15" fmla="*/ 79372 h 238"/>
                  <a:gd name="T16" fmla="*/ 50530 w 173"/>
                  <a:gd name="T17" fmla="*/ 80798 h 238"/>
                  <a:gd name="T18" fmla="*/ 50530 w 173"/>
                  <a:gd name="T19" fmla="*/ 80798 h 238"/>
                  <a:gd name="T20" fmla="*/ 53836 w 173"/>
                  <a:gd name="T21" fmla="*/ 72243 h 238"/>
                  <a:gd name="T22" fmla="*/ 53836 w 173"/>
                  <a:gd name="T23" fmla="*/ 72243 h 238"/>
                  <a:gd name="T24" fmla="*/ 47697 w 173"/>
                  <a:gd name="T25" fmla="*/ 23289 h 238"/>
                  <a:gd name="T26" fmla="*/ 73198 w 173"/>
                  <a:gd name="T27" fmla="*/ 63688 h 238"/>
                  <a:gd name="T28" fmla="*/ 73198 w 173"/>
                  <a:gd name="T29" fmla="*/ 63688 h 238"/>
                  <a:gd name="T30" fmla="*/ 26918 w 173"/>
                  <a:gd name="T31" fmla="*/ 95056 h 238"/>
                  <a:gd name="T32" fmla="*/ 26918 w 173"/>
                  <a:gd name="T33" fmla="*/ 95056 h 238"/>
                  <a:gd name="T34" fmla="*/ 7084 w 173"/>
                  <a:gd name="T35" fmla="*/ 68916 h 238"/>
                  <a:gd name="T36" fmla="*/ 7084 w 173"/>
                  <a:gd name="T37" fmla="*/ 68916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1889 w 173"/>
                  <a:gd name="T43" fmla="*/ 48954 h 238"/>
                  <a:gd name="T44" fmla="*/ 1889 w 173"/>
                  <a:gd name="T45" fmla="*/ 48954 h 238"/>
                  <a:gd name="T46" fmla="*/ 55725 w 173"/>
                  <a:gd name="T47" fmla="*/ 8080 h 238"/>
                  <a:gd name="T48" fmla="*/ 55725 w 173"/>
                  <a:gd name="T49" fmla="*/ 8080 h 238"/>
                  <a:gd name="T50" fmla="*/ 73198 w 173"/>
                  <a:gd name="T51" fmla="*/ 6368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8" name="Freeform 184">
                <a:extLst>
                  <a:ext uri="{FF2B5EF4-FFF2-40B4-BE49-F238E27FC236}">
                    <a16:creationId xmlns:a16="http://schemas.microsoft.com/office/drawing/2014/main" id="{30BA5970-1F32-EE49-A833-A7EBA96F1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572" y="4096012"/>
                <a:ext cx="82563" cy="71022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9" name="Freeform 185">
                <a:extLst>
                  <a:ext uri="{FF2B5EF4-FFF2-40B4-BE49-F238E27FC236}">
                    <a16:creationId xmlns:a16="http://schemas.microsoft.com/office/drawing/2014/main" id="{98869A3E-B652-F542-912A-EDD1E0550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299" y="4084964"/>
                <a:ext cx="87326" cy="8996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0" name="Freeform 186">
                <a:extLst>
                  <a:ext uri="{FF2B5EF4-FFF2-40B4-BE49-F238E27FC236}">
                    <a16:creationId xmlns:a16="http://schemas.microsoft.com/office/drawing/2014/main" id="{8767C42E-320E-D743-9D2F-D2B5F51B2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539" y="4094434"/>
                <a:ext cx="84150" cy="71021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1" name="Freeform 187">
                <a:extLst>
                  <a:ext uri="{FF2B5EF4-FFF2-40B4-BE49-F238E27FC236}">
                    <a16:creationId xmlns:a16="http://schemas.microsoft.com/office/drawing/2014/main" id="{82C0DCA7-5D27-3D4D-8D92-3966A673C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014" y="4077072"/>
                <a:ext cx="81699" cy="113117"/>
              </a:xfrm>
              <a:custGeom>
                <a:avLst/>
                <a:gdLst>
                  <a:gd name="T0" fmla="*/ 48169 w 173"/>
                  <a:gd name="T1" fmla="*/ 22910 h 237"/>
                  <a:gd name="T2" fmla="*/ 48169 w 173"/>
                  <a:gd name="T3" fmla="*/ 22910 h 237"/>
                  <a:gd name="T4" fmla="*/ 26918 w 173"/>
                  <a:gd name="T5" fmla="*/ 34365 h 237"/>
                  <a:gd name="T6" fmla="*/ 26918 w 173"/>
                  <a:gd name="T7" fmla="*/ 34365 h 237"/>
                  <a:gd name="T8" fmla="*/ 22668 w 173"/>
                  <a:gd name="T9" fmla="*/ 52024 h 237"/>
                  <a:gd name="T10" fmla="*/ 22668 w 173"/>
                  <a:gd name="T11" fmla="*/ 52024 h 237"/>
                  <a:gd name="T12" fmla="*/ 27390 w 173"/>
                  <a:gd name="T13" fmla="*/ 80184 h 237"/>
                  <a:gd name="T14" fmla="*/ 27390 w 173"/>
                  <a:gd name="T15" fmla="*/ 80184 h 237"/>
                  <a:gd name="T16" fmla="*/ 50531 w 173"/>
                  <a:gd name="T17" fmla="*/ 80661 h 237"/>
                  <a:gd name="T18" fmla="*/ 50531 w 173"/>
                  <a:gd name="T19" fmla="*/ 80661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8169 w 173"/>
                  <a:gd name="T25" fmla="*/ 22910 h 237"/>
                  <a:gd name="T26" fmla="*/ 74143 w 173"/>
                  <a:gd name="T27" fmla="*/ 64434 h 237"/>
                  <a:gd name="T28" fmla="*/ 74143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7084 w 173"/>
                  <a:gd name="T35" fmla="*/ 68729 h 237"/>
                  <a:gd name="T36" fmla="*/ 7084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6198 w 173"/>
                  <a:gd name="T47" fmla="*/ 8591 h 237"/>
                  <a:gd name="T48" fmla="*/ 56198 w 173"/>
                  <a:gd name="T49" fmla="*/ 8591 h 237"/>
                  <a:gd name="T50" fmla="*/ 74143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2" name="Freeform 188">
                <a:extLst>
                  <a:ext uri="{FF2B5EF4-FFF2-40B4-BE49-F238E27FC236}">
                    <a16:creationId xmlns:a16="http://schemas.microsoft.com/office/drawing/2014/main" id="{B73095AE-8B09-E045-9A3D-EFCED4202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327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3" name="Freeform 189">
                <a:extLst>
                  <a:ext uri="{FF2B5EF4-FFF2-40B4-BE49-F238E27FC236}">
                    <a16:creationId xmlns:a16="http://schemas.microsoft.com/office/drawing/2014/main" id="{095E8ED4-FBFC-0F4A-A732-A9BA31114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154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505 w 175"/>
                  <a:gd name="T9" fmla="*/ 52024 h 237"/>
                  <a:gd name="T10" fmla="*/ 22505 w 175"/>
                  <a:gd name="T11" fmla="*/ 52024 h 237"/>
                  <a:gd name="T12" fmla="*/ 27772 w 175"/>
                  <a:gd name="T13" fmla="*/ 80661 h 237"/>
                  <a:gd name="T14" fmla="*/ 27772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5543 w 175"/>
                  <a:gd name="T21" fmla="*/ 73025 h 237"/>
                  <a:gd name="T22" fmla="*/ 55543 w 175"/>
                  <a:gd name="T23" fmla="*/ 73025 h 237"/>
                  <a:gd name="T24" fmla="*/ 49319 w 175"/>
                  <a:gd name="T25" fmla="*/ 23387 h 237"/>
                  <a:gd name="T26" fmla="*/ 75175 w 175"/>
                  <a:gd name="T27" fmla="*/ 64911 h 237"/>
                  <a:gd name="T28" fmla="*/ 75175 w 175"/>
                  <a:gd name="T29" fmla="*/ 64911 h 237"/>
                  <a:gd name="T30" fmla="*/ 27293 w 175"/>
                  <a:gd name="T31" fmla="*/ 95457 h 237"/>
                  <a:gd name="T32" fmla="*/ 27293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8140 w 175"/>
                  <a:gd name="T39" fmla="*/ 59661 h 237"/>
                  <a:gd name="T40" fmla="*/ 8140 w 175"/>
                  <a:gd name="T41" fmla="*/ 59661 h 237"/>
                  <a:gd name="T42" fmla="*/ 1915 w 175"/>
                  <a:gd name="T43" fmla="*/ 48683 h 237"/>
                  <a:gd name="T44" fmla="*/ 1915 w 175"/>
                  <a:gd name="T45" fmla="*/ 48683 h 237"/>
                  <a:gd name="T46" fmla="*/ 56501 w 175"/>
                  <a:gd name="T47" fmla="*/ 8114 h 237"/>
                  <a:gd name="T48" fmla="*/ 56501 w 175"/>
                  <a:gd name="T49" fmla="*/ 8114 h 237"/>
                  <a:gd name="T50" fmla="*/ 75175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4" name="Freeform 190">
                <a:extLst>
                  <a:ext uri="{FF2B5EF4-FFF2-40B4-BE49-F238E27FC236}">
                    <a16:creationId xmlns:a16="http://schemas.microsoft.com/office/drawing/2014/main" id="{BE6EF9BE-2375-EF4D-BB52-ABD2791A2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553" y="4096012"/>
                <a:ext cx="84151" cy="71022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5" name="Freeform 191">
                <a:extLst>
                  <a:ext uri="{FF2B5EF4-FFF2-40B4-BE49-F238E27FC236}">
                    <a16:creationId xmlns:a16="http://schemas.microsoft.com/office/drawing/2014/main" id="{B6532992-3081-424C-BE6E-FE5FD6945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692" y="4084964"/>
                <a:ext cx="90501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6" name="Freeform 192">
                <a:extLst>
                  <a:ext uri="{FF2B5EF4-FFF2-40B4-BE49-F238E27FC236}">
                    <a16:creationId xmlns:a16="http://schemas.microsoft.com/office/drawing/2014/main" id="{463E8D67-6A9A-3447-8284-CF6A929C8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932" y="4094434"/>
                <a:ext cx="84151" cy="71021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7" name="Freeform 193">
                <a:extLst>
                  <a:ext uri="{FF2B5EF4-FFF2-40B4-BE49-F238E27FC236}">
                    <a16:creationId xmlns:a16="http://schemas.microsoft.com/office/drawing/2014/main" id="{011E3FA8-F3B6-CA43-8EBF-CC6E6C2EB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21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983 w 175"/>
                  <a:gd name="T9" fmla="*/ 52024 h 237"/>
                  <a:gd name="T10" fmla="*/ 22983 w 175"/>
                  <a:gd name="T11" fmla="*/ 52024 h 237"/>
                  <a:gd name="T12" fmla="*/ 28251 w 175"/>
                  <a:gd name="T13" fmla="*/ 80661 h 237"/>
                  <a:gd name="T14" fmla="*/ 28251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6022 w 175"/>
                  <a:gd name="T21" fmla="*/ 73025 h 237"/>
                  <a:gd name="T22" fmla="*/ 56022 w 175"/>
                  <a:gd name="T23" fmla="*/ 73025 h 237"/>
                  <a:gd name="T24" fmla="*/ 49319 w 175"/>
                  <a:gd name="T25" fmla="*/ 23387 h 237"/>
                  <a:gd name="T26" fmla="*/ 75654 w 175"/>
                  <a:gd name="T27" fmla="*/ 64911 h 237"/>
                  <a:gd name="T28" fmla="*/ 75654 w 175"/>
                  <a:gd name="T29" fmla="*/ 64911 h 237"/>
                  <a:gd name="T30" fmla="*/ 27772 w 175"/>
                  <a:gd name="T31" fmla="*/ 95457 h 237"/>
                  <a:gd name="T32" fmla="*/ 27772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9098 w 175"/>
                  <a:gd name="T39" fmla="*/ 59661 h 237"/>
                  <a:gd name="T40" fmla="*/ 9098 w 175"/>
                  <a:gd name="T41" fmla="*/ 59661 h 237"/>
                  <a:gd name="T42" fmla="*/ 2873 w 175"/>
                  <a:gd name="T43" fmla="*/ 48683 h 237"/>
                  <a:gd name="T44" fmla="*/ 2873 w 175"/>
                  <a:gd name="T45" fmla="*/ 48683 h 237"/>
                  <a:gd name="T46" fmla="*/ 57459 w 175"/>
                  <a:gd name="T47" fmla="*/ 8114 h 237"/>
                  <a:gd name="T48" fmla="*/ 57459 w 175"/>
                  <a:gd name="T49" fmla="*/ 8114 h 237"/>
                  <a:gd name="T50" fmla="*/ 75654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8" name="Freeform 194">
                <a:extLst>
                  <a:ext uri="{FF2B5EF4-FFF2-40B4-BE49-F238E27FC236}">
                    <a16:creationId xmlns:a16="http://schemas.microsoft.com/office/drawing/2014/main" id="{6958443F-C273-EE42-B232-1DAD4DFED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4720" y="4084964"/>
                <a:ext cx="96852" cy="93116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9" name="Freeform 195">
                <a:extLst>
                  <a:ext uri="{FF2B5EF4-FFF2-40B4-BE49-F238E27FC236}">
                    <a16:creationId xmlns:a16="http://schemas.microsoft.com/office/drawing/2014/main" id="{0C009CD0-DF12-DC48-9E69-0D226B96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62" y="4079168"/>
                <a:ext cx="83794" cy="113117"/>
              </a:xfrm>
              <a:custGeom>
                <a:avLst/>
                <a:gdLst>
                  <a:gd name="T0" fmla="*/ 49319 w 175"/>
                  <a:gd name="T1" fmla="*/ 22528 h 236"/>
                  <a:gd name="T2" fmla="*/ 49319 w 175"/>
                  <a:gd name="T3" fmla="*/ 22528 h 236"/>
                  <a:gd name="T4" fmla="*/ 27293 w 175"/>
                  <a:gd name="T5" fmla="*/ 34510 h 236"/>
                  <a:gd name="T6" fmla="*/ 27293 w 175"/>
                  <a:gd name="T7" fmla="*/ 34510 h 236"/>
                  <a:gd name="T8" fmla="*/ 22983 w 175"/>
                  <a:gd name="T9" fmla="*/ 52245 h 236"/>
                  <a:gd name="T10" fmla="*/ 22983 w 175"/>
                  <a:gd name="T11" fmla="*/ 52245 h 236"/>
                  <a:gd name="T12" fmla="*/ 28251 w 175"/>
                  <a:gd name="T13" fmla="*/ 80045 h 236"/>
                  <a:gd name="T14" fmla="*/ 28251 w 175"/>
                  <a:gd name="T15" fmla="*/ 80045 h 236"/>
                  <a:gd name="T16" fmla="*/ 51713 w 175"/>
                  <a:gd name="T17" fmla="*/ 81003 h 236"/>
                  <a:gd name="T18" fmla="*/ 51713 w 175"/>
                  <a:gd name="T19" fmla="*/ 81003 h 236"/>
                  <a:gd name="T20" fmla="*/ 56022 w 175"/>
                  <a:gd name="T21" fmla="*/ 72855 h 236"/>
                  <a:gd name="T22" fmla="*/ 56022 w 175"/>
                  <a:gd name="T23" fmla="*/ 72855 h 236"/>
                  <a:gd name="T24" fmla="*/ 49319 w 175"/>
                  <a:gd name="T25" fmla="*/ 22528 h 236"/>
                  <a:gd name="T26" fmla="*/ 75175 w 175"/>
                  <a:gd name="T27" fmla="*/ 64227 h 236"/>
                  <a:gd name="T28" fmla="*/ 75175 w 175"/>
                  <a:gd name="T29" fmla="*/ 64227 h 236"/>
                  <a:gd name="T30" fmla="*/ 27772 w 175"/>
                  <a:gd name="T31" fmla="*/ 95862 h 236"/>
                  <a:gd name="T32" fmla="*/ 27772 w 175"/>
                  <a:gd name="T33" fmla="*/ 95862 h 236"/>
                  <a:gd name="T34" fmla="*/ 7661 w 175"/>
                  <a:gd name="T35" fmla="*/ 68541 h 236"/>
                  <a:gd name="T36" fmla="*/ 7661 w 175"/>
                  <a:gd name="T37" fmla="*/ 68541 h 236"/>
                  <a:gd name="T38" fmla="*/ 9098 w 175"/>
                  <a:gd name="T39" fmla="*/ 58955 h 236"/>
                  <a:gd name="T40" fmla="*/ 9098 w 175"/>
                  <a:gd name="T41" fmla="*/ 58955 h 236"/>
                  <a:gd name="T42" fmla="*/ 2394 w 175"/>
                  <a:gd name="T43" fmla="*/ 48410 h 236"/>
                  <a:gd name="T44" fmla="*/ 2394 w 175"/>
                  <a:gd name="T45" fmla="*/ 48410 h 236"/>
                  <a:gd name="T46" fmla="*/ 57459 w 175"/>
                  <a:gd name="T47" fmla="*/ 7669 h 236"/>
                  <a:gd name="T48" fmla="*/ 57459 w 175"/>
                  <a:gd name="T49" fmla="*/ 7669 h 236"/>
                  <a:gd name="T50" fmla="*/ 75175 w 175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0" name="Freeform 196">
                <a:extLst>
                  <a:ext uri="{FF2B5EF4-FFF2-40B4-BE49-F238E27FC236}">
                    <a16:creationId xmlns:a16="http://schemas.microsoft.com/office/drawing/2014/main" id="{22AD420A-69BE-2F41-893C-7CAF20516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946" y="4096011"/>
                <a:ext cx="84150" cy="7102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1" name="Freeform 197">
                <a:extLst>
                  <a:ext uri="{FF2B5EF4-FFF2-40B4-BE49-F238E27FC236}">
                    <a16:creationId xmlns:a16="http://schemas.microsoft.com/office/drawing/2014/main" id="{7725A407-45E1-FC41-8D64-BACFE0141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260" y="4084964"/>
                <a:ext cx="87326" cy="88382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2" name="Freeform 198">
                <a:extLst>
                  <a:ext uri="{FF2B5EF4-FFF2-40B4-BE49-F238E27FC236}">
                    <a16:creationId xmlns:a16="http://schemas.microsoft.com/office/drawing/2014/main" id="{9AF4BAD6-88D0-074E-A8F8-4FB5B3A79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912" y="4096011"/>
                <a:ext cx="85738" cy="71022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3" name="Freeform 199">
                <a:extLst>
                  <a:ext uri="{FF2B5EF4-FFF2-40B4-BE49-F238E27FC236}">
                    <a16:creationId xmlns:a16="http://schemas.microsoft.com/office/drawing/2014/main" id="{D17F08A1-493E-EF44-9335-2B742D115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724" y="4079168"/>
                <a:ext cx="81698" cy="113117"/>
              </a:xfrm>
              <a:custGeom>
                <a:avLst/>
                <a:gdLst>
                  <a:gd name="T0" fmla="*/ 47422 w 174"/>
                  <a:gd name="T1" fmla="*/ 23007 h 236"/>
                  <a:gd name="T2" fmla="*/ 47422 w 174"/>
                  <a:gd name="T3" fmla="*/ 23007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2855 h 236"/>
                  <a:gd name="T22" fmla="*/ 53996 w 174"/>
                  <a:gd name="T23" fmla="*/ 72855 h 236"/>
                  <a:gd name="T24" fmla="*/ 47422 w 174"/>
                  <a:gd name="T25" fmla="*/ 23007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4903 h 236"/>
                  <a:gd name="T32" fmla="*/ 26763 w 174"/>
                  <a:gd name="T33" fmla="*/ 94903 h 236"/>
                  <a:gd name="T34" fmla="*/ 7043 w 174"/>
                  <a:gd name="T35" fmla="*/ 68541 h 236"/>
                  <a:gd name="T36" fmla="*/ 7043 w 174"/>
                  <a:gd name="T37" fmla="*/ 6854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8148 h 236"/>
                  <a:gd name="T48" fmla="*/ 55404 w 174"/>
                  <a:gd name="T49" fmla="*/ 8148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4" name="Freeform 200">
                <a:extLst>
                  <a:ext uri="{FF2B5EF4-FFF2-40B4-BE49-F238E27FC236}">
                    <a16:creationId xmlns:a16="http://schemas.microsoft.com/office/drawing/2014/main" id="{B2CE7531-7F98-614B-9955-EB16DF96C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113" y="4084964"/>
                <a:ext cx="95265" cy="94695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5" name="Freeform 201">
                <a:extLst>
                  <a:ext uri="{FF2B5EF4-FFF2-40B4-BE49-F238E27FC236}">
                    <a16:creationId xmlns:a16="http://schemas.microsoft.com/office/drawing/2014/main" id="{6D5A52D3-06D9-7047-B4E5-B4D1092B8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865" y="4079168"/>
                <a:ext cx="81698" cy="113117"/>
              </a:xfrm>
              <a:custGeom>
                <a:avLst/>
                <a:gdLst>
                  <a:gd name="T0" fmla="*/ 47892 w 174"/>
                  <a:gd name="T1" fmla="*/ 23486 h 236"/>
                  <a:gd name="T2" fmla="*/ 47892 w 174"/>
                  <a:gd name="T3" fmla="*/ 23486 h 236"/>
                  <a:gd name="T4" fmla="*/ 26294 w 174"/>
                  <a:gd name="T5" fmla="*/ 34990 h 236"/>
                  <a:gd name="T6" fmla="*/ 26294 w 174"/>
                  <a:gd name="T7" fmla="*/ 34990 h 236"/>
                  <a:gd name="T8" fmla="*/ 22068 w 174"/>
                  <a:gd name="T9" fmla="*/ 51765 h 236"/>
                  <a:gd name="T10" fmla="*/ 22068 w 174"/>
                  <a:gd name="T11" fmla="*/ 5176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3334 h 236"/>
                  <a:gd name="T22" fmla="*/ 53996 w 174"/>
                  <a:gd name="T23" fmla="*/ 73334 h 236"/>
                  <a:gd name="T24" fmla="*/ 47892 w 174"/>
                  <a:gd name="T25" fmla="*/ 23486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5383 h 236"/>
                  <a:gd name="T32" fmla="*/ 26763 w 174"/>
                  <a:gd name="T33" fmla="*/ 95383 h 236"/>
                  <a:gd name="T34" fmla="*/ 7043 w 174"/>
                  <a:gd name="T35" fmla="*/ 69021 h 236"/>
                  <a:gd name="T36" fmla="*/ 7043 w 174"/>
                  <a:gd name="T37" fmla="*/ 6902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7669 h 236"/>
                  <a:gd name="T48" fmla="*/ 55404 w 174"/>
                  <a:gd name="T49" fmla="*/ 7669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6" name="Freeform 202">
                <a:extLst>
                  <a:ext uri="{FF2B5EF4-FFF2-40B4-BE49-F238E27FC236}">
                    <a16:creationId xmlns:a16="http://schemas.microsoft.com/office/drawing/2014/main" id="{AAE4FEFF-8A3F-F64F-8BBF-3329DE653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7339" y="4097591"/>
                <a:ext cx="84151" cy="71021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7" name="Freeform 203">
                <a:extLst>
                  <a:ext uri="{FF2B5EF4-FFF2-40B4-BE49-F238E27FC236}">
                    <a16:creationId xmlns:a16="http://schemas.microsoft.com/office/drawing/2014/main" id="{A43727A1-1A24-E249-A080-BFC90442A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0655" y="4084965"/>
                <a:ext cx="87325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8" name="Freeform 204">
                <a:extLst>
                  <a:ext uri="{FF2B5EF4-FFF2-40B4-BE49-F238E27FC236}">
                    <a16:creationId xmlns:a16="http://schemas.microsoft.com/office/drawing/2014/main" id="{38F76A2F-2FD4-3041-A880-70092EF12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5306" y="4096011"/>
                <a:ext cx="85738" cy="71022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9" name="Freeform 205">
                <a:extLst>
                  <a:ext uri="{FF2B5EF4-FFF2-40B4-BE49-F238E27FC236}">
                    <a16:creationId xmlns:a16="http://schemas.microsoft.com/office/drawing/2014/main" id="{40DB1C0C-D4C2-BA49-B272-DBF66B70F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533" y="4077072"/>
                <a:ext cx="81699" cy="113117"/>
              </a:xfrm>
              <a:custGeom>
                <a:avLst/>
                <a:gdLst>
                  <a:gd name="T0" fmla="*/ 47697 w 173"/>
                  <a:gd name="T1" fmla="*/ 22910 h 237"/>
                  <a:gd name="T2" fmla="*/ 47697 w 173"/>
                  <a:gd name="T3" fmla="*/ 22910 h 237"/>
                  <a:gd name="T4" fmla="*/ 25974 w 173"/>
                  <a:gd name="T5" fmla="*/ 34365 h 237"/>
                  <a:gd name="T6" fmla="*/ 25974 w 173"/>
                  <a:gd name="T7" fmla="*/ 34365 h 237"/>
                  <a:gd name="T8" fmla="*/ 21723 w 173"/>
                  <a:gd name="T9" fmla="*/ 52024 h 237"/>
                  <a:gd name="T10" fmla="*/ 21723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0661 h 237"/>
                  <a:gd name="T18" fmla="*/ 50058 w 173"/>
                  <a:gd name="T19" fmla="*/ 80661 h 237"/>
                  <a:gd name="T20" fmla="*/ 54781 w 173"/>
                  <a:gd name="T21" fmla="*/ 72548 h 237"/>
                  <a:gd name="T22" fmla="*/ 54781 w 173"/>
                  <a:gd name="T23" fmla="*/ 72548 h 237"/>
                  <a:gd name="T24" fmla="*/ 47697 w 173"/>
                  <a:gd name="T25" fmla="*/ 22910 h 237"/>
                  <a:gd name="T26" fmla="*/ 73671 w 173"/>
                  <a:gd name="T27" fmla="*/ 64434 h 237"/>
                  <a:gd name="T28" fmla="*/ 73671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6611 w 173"/>
                  <a:gd name="T35" fmla="*/ 68729 h 237"/>
                  <a:gd name="T36" fmla="*/ 6611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671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0" name="Freeform 206">
                <a:extLst>
                  <a:ext uri="{FF2B5EF4-FFF2-40B4-BE49-F238E27FC236}">
                    <a16:creationId xmlns:a16="http://schemas.microsoft.com/office/drawing/2014/main" id="{E1551C9C-0AED-AC4F-A3B5-F5722A5C1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94" y="4083386"/>
                <a:ext cx="96853" cy="94695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1" name="Freeform 207">
                <a:extLst>
                  <a:ext uri="{FF2B5EF4-FFF2-40B4-BE49-F238E27FC236}">
                    <a16:creationId xmlns:a16="http://schemas.microsoft.com/office/drawing/2014/main" id="{6C09F70A-7384-FF4B-9193-FF92ACF5F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674" y="4079168"/>
                <a:ext cx="81699" cy="113117"/>
              </a:xfrm>
              <a:custGeom>
                <a:avLst/>
                <a:gdLst>
                  <a:gd name="T0" fmla="*/ 47697 w 173"/>
                  <a:gd name="T1" fmla="*/ 23387 h 237"/>
                  <a:gd name="T2" fmla="*/ 47697 w 173"/>
                  <a:gd name="T3" fmla="*/ 23387 h 237"/>
                  <a:gd name="T4" fmla="*/ 26446 w 173"/>
                  <a:gd name="T5" fmla="*/ 34842 h 237"/>
                  <a:gd name="T6" fmla="*/ 26446 w 173"/>
                  <a:gd name="T7" fmla="*/ 34842 h 237"/>
                  <a:gd name="T8" fmla="*/ 22196 w 173"/>
                  <a:gd name="T9" fmla="*/ 52024 h 237"/>
                  <a:gd name="T10" fmla="*/ 22196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1139 h 237"/>
                  <a:gd name="T18" fmla="*/ 50058 w 173"/>
                  <a:gd name="T19" fmla="*/ 81139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7697 w 173"/>
                  <a:gd name="T25" fmla="*/ 23387 h 237"/>
                  <a:gd name="T26" fmla="*/ 73199 w 173"/>
                  <a:gd name="T27" fmla="*/ 63956 h 237"/>
                  <a:gd name="T28" fmla="*/ 73199 w 173"/>
                  <a:gd name="T29" fmla="*/ 63956 h 237"/>
                  <a:gd name="T30" fmla="*/ 26446 w 173"/>
                  <a:gd name="T31" fmla="*/ 95457 h 237"/>
                  <a:gd name="T32" fmla="*/ 26446 w 173"/>
                  <a:gd name="T33" fmla="*/ 95457 h 237"/>
                  <a:gd name="T34" fmla="*/ 7556 w 173"/>
                  <a:gd name="T35" fmla="*/ 68729 h 237"/>
                  <a:gd name="T36" fmla="*/ 7556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683 h 237"/>
                  <a:gd name="T44" fmla="*/ 1889 w 173"/>
                  <a:gd name="T45" fmla="*/ 48683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199 w 173"/>
                  <a:gd name="T51" fmla="*/ 6395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2" name="Freeform 208">
                <a:extLst>
                  <a:ext uri="{FF2B5EF4-FFF2-40B4-BE49-F238E27FC236}">
                    <a16:creationId xmlns:a16="http://schemas.microsoft.com/office/drawing/2014/main" id="{C6E29EFD-654B-CA48-8F49-D4A610C54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8732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3" name="Freeform 209">
                <a:extLst>
                  <a:ext uri="{FF2B5EF4-FFF2-40B4-BE49-F238E27FC236}">
                    <a16:creationId xmlns:a16="http://schemas.microsoft.com/office/drawing/2014/main" id="{8ADB1AF2-A04E-B84F-9B57-D862EE867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2047" y="4084964"/>
                <a:ext cx="90502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33" name="Group 221">
              <a:extLst>
                <a:ext uri="{FF2B5EF4-FFF2-40B4-BE49-F238E27FC236}">
                  <a16:creationId xmlns:a16="http://schemas.microsoft.com/office/drawing/2014/main" id="{7037B8E0-20CA-9047-9C12-83A38C53F437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834081" y="3383763"/>
              <a:ext cx="6504728" cy="115873"/>
              <a:chOff x="394384" y="4077072"/>
              <a:chExt cx="6506576" cy="115213"/>
            </a:xfrm>
          </p:grpSpPr>
          <p:sp>
            <p:nvSpPr>
              <p:cNvPr id="34" name="Freeform 170">
                <a:extLst>
                  <a:ext uri="{FF2B5EF4-FFF2-40B4-BE49-F238E27FC236}">
                    <a16:creationId xmlns:a16="http://schemas.microsoft.com/office/drawing/2014/main" id="{1341D60F-F4DC-A446-97B6-93FC16BA6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72" y="4084964"/>
                <a:ext cx="96852" cy="93116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5" name="Freeform 171">
                <a:extLst>
                  <a:ext uri="{FF2B5EF4-FFF2-40B4-BE49-F238E27FC236}">
                    <a16:creationId xmlns:a16="http://schemas.microsoft.com/office/drawing/2014/main" id="{32B27C9D-C4D0-824E-BFDA-B1B841C30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634" y="4079168"/>
                <a:ext cx="83794" cy="111021"/>
              </a:xfrm>
              <a:custGeom>
                <a:avLst/>
                <a:gdLst>
                  <a:gd name="T0" fmla="*/ 49319 w 175"/>
                  <a:gd name="T1" fmla="*/ 22204 h 235"/>
                  <a:gd name="T2" fmla="*/ 49319 w 175"/>
                  <a:gd name="T3" fmla="*/ 22204 h 235"/>
                  <a:gd name="T4" fmla="*/ 27293 w 175"/>
                  <a:gd name="T5" fmla="*/ 33543 h 235"/>
                  <a:gd name="T6" fmla="*/ 27293 w 175"/>
                  <a:gd name="T7" fmla="*/ 33543 h 235"/>
                  <a:gd name="T8" fmla="*/ 22983 w 175"/>
                  <a:gd name="T9" fmla="*/ 51022 h 235"/>
                  <a:gd name="T10" fmla="*/ 22983 w 175"/>
                  <a:gd name="T11" fmla="*/ 51022 h 235"/>
                  <a:gd name="T12" fmla="*/ 28729 w 175"/>
                  <a:gd name="T13" fmla="*/ 78423 h 235"/>
                  <a:gd name="T14" fmla="*/ 28729 w 175"/>
                  <a:gd name="T15" fmla="*/ 78423 h 235"/>
                  <a:gd name="T16" fmla="*/ 51234 w 175"/>
                  <a:gd name="T17" fmla="*/ 79368 h 235"/>
                  <a:gd name="T18" fmla="*/ 51234 w 175"/>
                  <a:gd name="T19" fmla="*/ 79368 h 235"/>
                  <a:gd name="T20" fmla="*/ 55543 w 175"/>
                  <a:gd name="T21" fmla="*/ 71809 h 235"/>
                  <a:gd name="T22" fmla="*/ 55543 w 175"/>
                  <a:gd name="T23" fmla="*/ 71809 h 235"/>
                  <a:gd name="T24" fmla="*/ 49319 w 175"/>
                  <a:gd name="T25" fmla="*/ 22204 h 235"/>
                  <a:gd name="T26" fmla="*/ 75175 w 175"/>
                  <a:gd name="T27" fmla="*/ 63306 h 235"/>
                  <a:gd name="T28" fmla="*/ 75175 w 175"/>
                  <a:gd name="T29" fmla="*/ 63306 h 235"/>
                  <a:gd name="T30" fmla="*/ 27772 w 175"/>
                  <a:gd name="T31" fmla="*/ 93541 h 235"/>
                  <a:gd name="T32" fmla="*/ 27772 w 175"/>
                  <a:gd name="T33" fmla="*/ 93541 h 235"/>
                  <a:gd name="T34" fmla="*/ 7661 w 175"/>
                  <a:gd name="T35" fmla="*/ 67557 h 235"/>
                  <a:gd name="T36" fmla="*/ 7661 w 175"/>
                  <a:gd name="T37" fmla="*/ 67557 h 235"/>
                  <a:gd name="T38" fmla="*/ 9098 w 175"/>
                  <a:gd name="T39" fmla="*/ 58109 h 235"/>
                  <a:gd name="T40" fmla="*/ 9098 w 175"/>
                  <a:gd name="T41" fmla="*/ 58109 h 235"/>
                  <a:gd name="T42" fmla="*/ 2873 w 175"/>
                  <a:gd name="T43" fmla="*/ 47243 h 235"/>
                  <a:gd name="T44" fmla="*/ 2873 w 175"/>
                  <a:gd name="T45" fmla="*/ 47243 h 235"/>
                  <a:gd name="T46" fmla="*/ 57459 w 175"/>
                  <a:gd name="T47" fmla="*/ 7559 h 235"/>
                  <a:gd name="T48" fmla="*/ 57459 w 175"/>
                  <a:gd name="T49" fmla="*/ 7559 h 235"/>
                  <a:gd name="T50" fmla="*/ 75175 w 175"/>
                  <a:gd name="T51" fmla="*/ 63306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6" name="Freeform 173">
                <a:extLst>
                  <a:ext uri="{FF2B5EF4-FFF2-40B4-BE49-F238E27FC236}">
                    <a16:creationId xmlns:a16="http://schemas.microsoft.com/office/drawing/2014/main" id="{60AF589E-B71C-0040-8F28-158991F48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338" y="4084965"/>
                <a:ext cx="88914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8" name="Freeform 174">
                <a:extLst>
                  <a:ext uri="{FF2B5EF4-FFF2-40B4-BE49-F238E27FC236}">
                    <a16:creationId xmlns:a16="http://schemas.microsoft.com/office/drawing/2014/main" id="{9CC7BADD-4D9A-E646-911D-476C22D73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577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9" name="Freeform 175">
                <a:extLst>
                  <a:ext uri="{FF2B5EF4-FFF2-40B4-BE49-F238E27FC236}">
                    <a16:creationId xmlns:a16="http://schemas.microsoft.com/office/drawing/2014/main" id="{31D7B5CE-56B9-EB40-8589-62F96B300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397" y="4079168"/>
                <a:ext cx="81699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6446 w 173"/>
                  <a:gd name="T5" fmla="*/ 34696 h 238"/>
                  <a:gd name="T6" fmla="*/ 26446 w 173"/>
                  <a:gd name="T7" fmla="*/ 34696 h 238"/>
                  <a:gd name="T8" fmla="*/ 21723 w 173"/>
                  <a:gd name="T9" fmla="*/ 51806 h 238"/>
                  <a:gd name="T10" fmla="*/ 21723 w 173"/>
                  <a:gd name="T11" fmla="*/ 51806 h 238"/>
                  <a:gd name="T12" fmla="*/ 27390 w 173"/>
                  <a:gd name="T13" fmla="*/ 80323 h 238"/>
                  <a:gd name="T14" fmla="*/ 27390 w 173"/>
                  <a:gd name="T15" fmla="*/ 80323 h 238"/>
                  <a:gd name="T16" fmla="*/ 50058 w 173"/>
                  <a:gd name="T17" fmla="*/ 80798 h 238"/>
                  <a:gd name="T18" fmla="*/ 50058 w 173"/>
                  <a:gd name="T19" fmla="*/ 80798 h 238"/>
                  <a:gd name="T20" fmla="*/ 54781 w 173"/>
                  <a:gd name="T21" fmla="*/ 72718 h 238"/>
                  <a:gd name="T22" fmla="*/ 54781 w 173"/>
                  <a:gd name="T23" fmla="*/ 72718 h 238"/>
                  <a:gd name="T24" fmla="*/ 47697 w 173"/>
                  <a:gd name="T25" fmla="*/ 23289 h 238"/>
                  <a:gd name="T26" fmla="*/ 73671 w 173"/>
                  <a:gd name="T27" fmla="*/ 64638 h 238"/>
                  <a:gd name="T28" fmla="*/ 73671 w 173"/>
                  <a:gd name="T29" fmla="*/ 64638 h 238"/>
                  <a:gd name="T30" fmla="*/ 26446 w 173"/>
                  <a:gd name="T31" fmla="*/ 95056 h 238"/>
                  <a:gd name="T32" fmla="*/ 26446 w 173"/>
                  <a:gd name="T33" fmla="*/ 95056 h 238"/>
                  <a:gd name="T34" fmla="*/ 6611 w 173"/>
                  <a:gd name="T35" fmla="*/ 68441 h 238"/>
                  <a:gd name="T36" fmla="*/ 6611 w 173"/>
                  <a:gd name="T37" fmla="*/ 68441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2361 w 173"/>
                  <a:gd name="T43" fmla="*/ 48954 h 238"/>
                  <a:gd name="T44" fmla="*/ 2361 w 173"/>
                  <a:gd name="T45" fmla="*/ 48954 h 238"/>
                  <a:gd name="T46" fmla="*/ 56670 w 173"/>
                  <a:gd name="T47" fmla="*/ 8080 h 238"/>
                  <a:gd name="T48" fmla="*/ 56670 w 173"/>
                  <a:gd name="T49" fmla="*/ 8080 h 238"/>
                  <a:gd name="T50" fmla="*/ 73671 w 173"/>
                  <a:gd name="T51" fmla="*/ 6463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0" name="Freeform 176">
                <a:extLst>
                  <a:ext uri="{FF2B5EF4-FFF2-40B4-BE49-F238E27FC236}">
                    <a16:creationId xmlns:a16="http://schemas.microsoft.com/office/drawing/2014/main" id="{F025CF61-DFF6-0140-8034-2F94B4654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365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6" name="Freeform 177">
                <a:extLst>
                  <a:ext uri="{FF2B5EF4-FFF2-40B4-BE49-F238E27FC236}">
                    <a16:creationId xmlns:a16="http://schemas.microsoft.com/office/drawing/2014/main" id="{A3302076-3903-D34C-B78B-7ACB6AE66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538" y="4079168"/>
                <a:ext cx="81699" cy="113117"/>
              </a:xfrm>
              <a:custGeom>
                <a:avLst/>
                <a:gdLst>
                  <a:gd name="T0" fmla="*/ 47697 w 173"/>
                  <a:gd name="T1" fmla="*/ 23486 h 236"/>
                  <a:gd name="T2" fmla="*/ 47697 w 173"/>
                  <a:gd name="T3" fmla="*/ 23486 h 236"/>
                  <a:gd name="T4" fmla="*/ 26446 w 173"/>
                  <a:gd name="T5" fmla="*/ 34510 h 236"/>
                  <a:gd name="T6" fmla="*/ 26446 w 173"/>
                  <a:gd name="T7" fmla="*/ 34510 h 236"/>
                  <a:gd name="T8" fmla="*/ 22196 w 173"/>
                  <a:gd name="T9" fmla="*/ 52245 h 236"/>
                  <a:gd name="T10" fmla="*/ 22196 w 173"/>
                  <a:gd name="T11" fmla="*/ 52245 h 236"/>
                  <a:gd name="T12" fmla="*/ 27390 w 173"/>
                  <a:gd name="T13" fmla="*/ 80045 h 236"/>
                  <a:gd name="T14" fmla="*/ 27390 w 173"/>
                  <a:gd name="T15" fmla="*/ 80045 h 236"/>
                  <a:gd name="T16" fmla="*/ 50058 w 173"/>
                  <a:gd name="T17" fmla="*/ 81003 h 236"/>
                  <a:gd name="T18" fmla="*/ 50058 w 173"/>
                  <a:gd name="T19" fmla="*/ 81003 h 236"/>
                  <a:gd name="T20" fmla="*/ 54309 w 173"/>
                  <a:gd name="T21" fmla="*/ 72855 h 236"/>
                  <a:gd name="T22" fmla="*/ 54309 w 173"/>
                  <a:gd name="T23" fmla="*/ 72855 h 236"/>
                  <a:gd name="T24" fmla="*/ 47697 w 173"/>
                  <a:gd name="T25" fmla="*/ 23486 h 236"/>
                  <a:gd name="T26" fmla="*/ 73671 w 173"/>
                  <a:gd name="T27" fmla="*/ 64227 h 236"/>
                  <a:gd name="T28" fmla="*/ 73671 w 173"/>
                  <a:gd name="T29" fmla="*/ 64227 h 236"/>
                  <a:gd name="T30" fmla="*/ 26446 w 173"/>
                  <a:gd name="T31" fmla="*/ 95862 h 236"/>
                  <a:gd name="T32" fmla="*/ 26446 w 173"/>
                  <a:gd name="T33" fmla="*/ 95862 h 236"/>
                  <a:gd name="T34" fmla="*/ 7556 w 173"/>
                  <a:gd name="T35" fmla="*/ 68541 h 236"/>
                  <a:gd name="T36" fmla="*/ 7556 w 173"/>
                  <a:gd name="T37" fmla="*/ 68541 h 236"/>
                  <a:gd name="T38" fmla="*/ 8028 w 173"/>
                  <a:gd name="T39" fmla="*/ 58955 h 236"/>
                  <a:gd name="T40" fmla="*/ 8028 w 173"/>
                  <a:gd name="T41" fmla="*/ 58955 h 236"/>
                  <a:gd name="T42" fmla="*/ 1889 w 173"/>
                  <a:gd name="T43" fmla="*/ 48410 h 236"/>
                  <a:gd name="T44" fmla="*/ 1889 w 173"/>
                  <a:gd name="T45" fmla="*/ 48410 h 236"/>
                  <a:gd name="T46" fmla="*/ 55725 w 173"/>
                  <a:gd name="T47" fmla="*/ 8148 h 236"/>
                  <a:gd name="T48" fmla="*/ 55725 w 173"/>
                  <a:gd name="T49" fmla="*/ 8148 h 236"/>
                  <a:gd name="T50" fmla="*/ 73671 w 173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7" name="Freeform 178">
                <a:extLst>
                  <a:ext uri="{FF2B5EF4-FFF2-40B4-BE49-F238E27FC236}">
                    <a16:creationId xmlns:a16="http://schemas.microsoft.com/office/drawing/2014/main" id="{4CD5261A-4013-2F4F-A6BB-D6909D95E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004" y="4097590"/>
                <a:ext cx="85738" cy="71021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4" name="Freeform 179">
                <a:extLst>
                  <a:ext uri="{FF2B5EF4-FFF2-40B4-BE49-F238E27FC236}">
                    <a16:creationId xmlns:a16="http://schemas.microsoft.com/office/drawing/2014/main" id="{88EB7743-DF06-E54B-BB63-8B8F7BE83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907" y="4084965"/>
                <a:ext cx="87325" cy="8996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5" name="Freeform 180">
                <a:extLst>
                  <a:ext uri="{FF2B5EF4-FFF2-40B4-BE49-F238E27FC236}">
                    <a16:creationId xmlns:a16="http://schemas.microsoft.com/office/drawing/2014/main" id="{7B4D559F-6F59-894A-B554-032171E2F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558" y="4096012"/>
                <a:ext cx="87325" cy="71022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6" name="Freeform 181">
                <a:extLst>
                  <a:ext uri="{FF2B5EF4-FFF2-40B4-BE49-F238E27FC236}">
                    <a16:creationId xmlns:a16="http://schemas.microsoft.com/office/drawing/2014/main" id="{2169B6D4-0908-DD41-B706-07BEB2718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205" y="4077072"/>
                <a:ext cx="81698" cy="113117"/>
              </a:xfrm>
              <a:custGeom>
                <a:avLst/>
                <a:gdLst>
                  <a:gd name="T0" fmla="*/ 47892 w 174"/>
                  <a:gd name="T1" fmla="*/ 22528 h 236"/>
                  <a:gd name="T2" fmla="*/ 47892 w 174"/>
                  <a:gd name="T3" fmla="*/ 22528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4465 w 174"/>
                  <a:gd name="T21" fmla="*/ 72855 h 236"/>
                  <a:gd name="T22" fmla="*/ 54465 w 174"/>
                  <a:gd name="T23" fmla="*/ 72855 h 236"/>
                  <a:gd name="T24" fmla="*/ 47892 w 174"/>
                  <a:gd name="T25" fmla="*/ 22528 h 236"/>
                  <a:gd name="T26" fmla="*/ 74186 w 174"/>
                  <a:gd name="T27" fmla="*/ 64227 h 236"/>
                  <a:gd name="T28" fmla="*/ 74186 w 174"/>
                  <a:gd name="T29" fmla="*/ 64227 h 236"/>
                  <a:gd name="T30" fmla="*/ 27233 w 174"/>
                  <a:gd name="T31" fmla="*/ 94903 h 236"/>
                  <a:gd name="T32" fmla="*/ 27233 w 174"/>
                  <a:gd name="T33" fmla="*/ 94903 h 236"/>
                  <a:gd name="T34" fmla="*/ 7512 w 174"/>
                  <a:gd name="T35" fmla="*/ 68541 h 236"/>
                  <a:gd name="T36" fmla="*/ 7512 w 174"/>
                  <a:gd name="T37" fmla="*/ 68541 h 236"/>
                  <a:gd name="T38" fmla="*/ 8452 w 174"/>
                  <a:gd name="T39" fmla="*/ 59914 h 236"/>
                  <a:gd name="T40" fmla="*/ 8452 w 174"/>
                  <a:gd name="T41" fmla="*/ 5991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6343 w 174"/>
                  <a:gd name="T47" fmla="*/ 7190 h 236"/>
                  <a:gd name="T48" fmla="*/ 56343 w 174"/>
                  <a:gd name="T49" fmla="*/ 7190 h 236"/>
                  <a:gd name="T50" fmla="*/ 7418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7" name="Freeform 182">
                <a:extLst>
                  <a:ext uri="{FF2B5EF4-FFF2-40B4-BE49-F238E27FC236}">
                    <a16:creationId xmlns:a16="http://schemas.microsoft.com/office/drawing/2014/main" id="{1457B1D1-31DC-BD44-A492-CF71DD094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934" y="4083385"/>
                <a:ext cx="96852" cy="94695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8" name="Freeform 183">
                <a:extLst>
                  <a:ext uri="{FF2B5EF4-FFF2-40B4-BE49-F238E27FC236}">
                    <a16:creationId xmlns:a16="http://schemas.microsoft.com/office/drawing/2014/main" id="{EC709350-50C2-3D42-A526-27F018828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346" y="4077072"/>
                <a:ext cx="81698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5973 w 173"/>
                  <a:gd name="T5" fmla="*/ 34220 h 238"/>
                  <a:gd name="T6" fmla="*/ 25973 w 173"/>
                  <a:gd name="T7" fmla="*/ 34220 h 238"/>
                  <a:gd name="T8" fmla="*/ 21723 w 173"/>
                  <a:gd name="T9" fmla="*/ 52281 h 238"/>
                  <a:gd name="T10" fmla="*/ 21723 w 173"/>
                  <a:gd name="T11" fmla="*/ 52281 h 238"/>
                  <a:gd name="T12" fmla="*/ 27390 w 173"/>
                  <a:gd name="T13" fmla="*/ 79372 h 238"/>
                  <a:gd name="T14" fmla="*/ 27390 w 173"/>
                  <a:gd name="T15" fmla="*/ 79372 h 238"/>
                  <a:gd name="T16" fmla="*/ 50530 w 173"/>
                  <a:gd name="T17" fmla="*/ 80798 h 238"/>
                  <a:gd name="T18" fmla="*/ 50530 w 173"/>
                  <a:gd name="T19" fmla="*/ 80798 h 238"/>
                  <a:gd name="T20" fmla="*/ 53836 w 173"/>
                  <a:gd name="T21" fmla="*/ 72243 h 238"/>
                  <a:gd name="T22" fmla="*/ 53836 w 173"/>
                  <a:gd name="T23" fmla="*/ 72243 h 238"/>
                  <a:gd name="T24" fmla="*/ 47697 w 173"/>
                  <a:gd name="T25" fmla="*/ 23289 h 238"/>
                  <a:gd name="T26" fmla="*/ 73198 w 173"/>
                  <a:gd name="T27" fmla="*/ 63688 h 238"/>
                  <a:gd name="T28" fmla="*/ 73198 w 173"/>
                  <a:gd name="T29" fmla="*/ 63688 h 238"/>
                  <a:gd name="T30" fmla="*/ 26918 w 173"/>
                  <a:gd name="T31" fmla="*/ 95056 h 238"/>
                  <a:gd name="T32" fmla="*/ 26918 w 173"/>
                  <a:gd name="T33" fmla="*/ 95056 h 238"/>
                  <a:gd name="T34" fmla="*/ 7084 w 173"/>
                  <a:gd name="T35" fmla="*/ 68916 h 238"/>
                  <a:gd name="T36" fmla="*/ 7084 w 173"/>
                  <a:gd name="T37" fmla="*/ 68916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1889 w 173"/>
                  <a:gd name="T43" fmla="*/ 48954 h 238"/>
                  <a:gd name="T44" fmla="*/ 1889 w 173"/>
                  <a:gd name="T45" fmla="*/ 48954 h 238"/>
                  <a:gd name="T46" fmla="*/ 55725 w 173"/>
                  <a:gd name="T47" fmla="*/ 8080 h 238"/>
                  <a:gd name="T48" fmla="*/ 55725 w 173"/>
                  <a:gd name="T49" fmla="*/ 8080 h 238"/>
                  <a:gd name="T50" fmla="*/ 73198 w 173"/>
                  <a:gd name="T51" fmla="*/ 6368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" name="Freeform 184">
                <a:extLst>
                  <a:ext uri="{FF2B5EF4-FFF2-40B4-BE49-F238E27FC236}">
                    <a16:creationId xmlns:a16="http://schemas.microsoft.com/office/drawing/2014/main" id="{B4D5DE72-EDEF-E942-B070-CCF25B7E5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572" y="4096012"/>
                <a:ext cx="82563" cy="71022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0" name="Freeform 185">
                <a:extLst>
                  <a:ext uri="{FF2B5EF4-FFF2-40B4-BE49-F238E27FC236}">
                    <a16:creationId xmlns:a16="http://schemas.microsoft.com/office/drawing/2014/main" id="{045523A3-F25F-CD4D-B224-356CCB0A5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299" y="4084964"/>
                <a:ext cx="87326" cy="8996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1" name="Freeform 186">
                <a:extLst>
                  <a:ext uri="{FF2B5EF4-FFF2-40B4-BE49-F238E27FC236}">
                    <a16:creationId xmlns:a16="http://schemas.microsoft.com/office/drawing/2014/main" id="{79E11971-451E-864A-84BB-D5263FE27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539" y="4094434"/>
                <a:ext cx="84150" cy="71021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2" name="Freeform 187">
                <a:extLst>
                  <a:ext uri="{FF2B5EF4-FFF2-40B4-BE49-F238E27FC236}">
                    <a16:creationId xmlns:a16="http://schemas.microsoft.com/office/drawing/2014/main" id="{F462A1AE-9816-7143-9305-A078763D0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014" y="4077072"/>
                <a:ext cx="81699" cy="113117"/>
              </a:xfrm>
              <a:custGeom>
                <a:avLst/>
                <a:gdLst>
                  <a:gd name="T0" fmla="*/ 48169 w 173"/>
                  <a:gd name="T1" fmla="*/ 22910 h 237"/>
                  <a:gd name="T2" fmla="*/ 48169 w 173"/>
                  <a:gd name="T3" fmla="*/ 22910 h 237"/>
                  <a:gd name="T4" fmla="*/ 26918 w 173"/>
                  <a:gd name="T5" fmla="*/ 34365 h 237"/>
                  <a:gd name="T6" fmla="*/ 26918 w 173"/>
                  <a:gd name="T7" fmla="*/ 34365 h 237"/>
                  <a:gd name="T8" fmla="*/ 22668 w 173"/>
                  <a:gd name="T9" fmla="*/ 52024 h 237"/>
                  <a:gd name="T10" fmla="*/ 22668 w 173"/>
                  <a:gd name="T11" fmla="*/ 52024 h 237"/>
                  <a:gd name="T12" fmla="*/ 27390 w 173"/>
                  <a:gd name="T13" fmla="*/ 80184 h 237"/>
                  <a:gd name="T14" fmla="*/ 27390 w 173"/>
                  <a:gd name="T15" fmla="*/ 80184 h 237"/>
                  <a:gd name="T16" fmla="*/ 50531 w 173"/>
                  <a:gd name="T17" fmla="*/ 80661 h 237"/>
                  <a:gd name="T18" fmla="*/ 50531 w 173"/>
                  <a:gd name="T19" fmla="*/ 80661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8169 w 173"/>
                  <a:gd name="T25" fmla="*/ 22910 h 237"/>
                  <a:gd name="T26" fmla="*/ 74143 w 173"/>
                  <a:gd name="T27" fmla="*/ 64434 h 237"/>
                  <a:gd name="T28" fmla="*/ 74143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7084 w 173"/>
                  <a:gd name="T35" fmla="*/ 68729 h 237"/>
                  <a:gd name="T36" fmla="*/ 7084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6198 w 173"/>
                  <a:gd name="T47" fmla="*/ 8591 h 237"/>
                  <a:gd name="T48" fmla="*/ 56198 w 173"/>
                  <a:gd name="T49" fmla="*/ 8591 h 237"/>
                  <a:gd name="T50" fmla="*/ 74143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3" name="Freeform 188">
                <a:extLst>
                  <a:ext uri="{FF2B5EF4-FFF2-40B4-BE49-F238E27FC236}">
                    <a16:creationId xmlns:a16="http://schemas.microsoft.com/office/drawing/2014/main" id="{32BAC309-91CF-C24E-ACFD-3FE0DD4FD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327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4" name="Freeform 189">
                <a:extLst>
                  <a:ext uri="{FF2B5EF4-FFF2-40B4-BE49-F238E27FC236}">
                    <a16:creationId xmlns:a16="http://schemas.microsoft.com/office/drawing/2014/main" id="{BDEF8E9F-39FB-D446-B9E1-E562D42D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154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505 w 175"/>
                  <a:gd name="T9" fmla="*/ 52024 h 237"/>
                  <a:gd name="T10" fmla="*/ 22505 w 175"/>
                  <a:gd name="T11" fmla="*/ 52024 h 237"/>
                  <a:gd name="T12" fmla="*/ 27772 w 175"/>
                  <a:gd name="T13" fmla="*/ 80661 h 237"/>
                  <a:gd name="T14" fmla="*/ 27772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5543 w 175"/>
                  <a:gd name="T21" fmla="*/ 73025 h 237"/>
                  <a:gd name="T22" fmla="*/ 55543 w 175"/>
                  <a:gd name="T23" fmla="*/ 73025 h 237"/>
                  <a:gd name="T24" fmla="*/ 49319 w 175"/>
                  <a:gd name="T25" fmla="*/ 23387 h 237"/>
                  <a:gd name="T26" fmla="*/ 75175 w 175"/>
                  <a:gd name="T27" fmla="*/ 64911 h 237"/>
                  <a:gd name="T28" fmla="*/ 75175 w 175"/>
                  <a:gd name="T29" fmla="*/ 64911 h 237"/>
                  <a:gd name="T30" fmla="*/ 27293 w 175"/>
                  <a:gd name="T31" fmla="*/ 95457 h 237"/>
                  <a:gd name="T32" fmla="*/ 27293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8140 w 175"/>
                  <a:gd name="T39" fmla="*/ 59661 h 237"/>
                  <a:gd name="T40" fmla="*/ 8140 w 175"/>
                  <a:gd name="T41" fmla="*/ 59661 h 237"/>
                  <a:gd name="T42" fmla="*/ 1915 w 175"/>
                  <a:gd name="T43" fmla="*/ 48683 h 237"/>
                  <a:gd name="T44" fmla="*/ 1915 w 175"/>
                  <a:gd name="T45" fmla="*/ 48683 h 237"/>
                  <a:gd name="T46" fmla="*/ 56501 w 175"/>
                  <a:gd name="T47" fmla="*/ 8114 h 237"/>
                  <a:gd name="T48" fmla="*/ 56501 w 175"/>
                  <a:gd name="T49" fmla="*/ 8114 h 237"/>
                  <a:gd name="T50" fmla="*/ 75175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5" name="Freeform 190">
                <a:extLst>
                  <a:ext uri="{FF2B5EF4-FFF2-40B4-BE49-F238E27FC236}">
                    <a16:creationId xmlns:a16="http://schemas.microsoft.com/office/drawing/2014/main" id="{9043FD06-E30F-C348-8212-CDE2A9E5B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553" y="4096012"/>
                <a:ext cx="84151" cy="71022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6" name="Freeform 191">
                <a:extLst>
                  <a:ext uri="{FF2B5EF4-FFF2-40B4-BE49-F238E27FC236}">
                    <a16:creationId xmlns:a16="http://schemas.microsoft.com/office/drawing/2014/main" id="{2F90BDCB-B558-F945-9C28-1EE4EC514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692" y="4084964"/>
                <a:ext cx="90501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7" name="Freeform 192">
                <a:extLst>
                  <a:ext uri="{FF2B5EF4-FFF2-40B4-BE49-F238E27FC236}">
                    <a16:creationId xmlns:a16="http://schemas.microsoft.com/office/drawing/2014/main" id="{B2530D2D-8B09-764A-BA09-84217F9A7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932" y="4094434"/>
                <a:ext cx="84151" cy="71021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8" name="Freeform 193">
                <a:extLst>
                  <a:ext uri="{FF2B5EF4-FFF2-40B4-BE49-F238E27FC236}">
                    <a16:creationId xmlns:a16="http://schemas.microsoft.com/office/drawing/2014/main" id="{5564FFBD-E9D9-3E48-BB28-DEAF07CE4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21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983 w 175"/>
                  <a:gd name="T9" fmla="*/ 52024 h 237"/>
                  <a:gd name="T10" fmla="*/ 22983 w 175"/>
                  <a:gd name="T11" fmla="*/ 52024 h 237"/>
                  <a:gd name="T12" fmla="*/ 28251 w 175"/>
                  <a:gd name="T13" fmla="*/ 80661 h 237"/>
                  <a:gd name="T14" fmla="*/ 28251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6022 w 175"/>
                  <a:gd name="T21" fmla="*/ 73025 h 237"/>
                  <a:gd name="T22" fmla="*/ 56022 w 175"/>
                  <a:gd name="T23" fmla="*/ 73025 h 237"/>
                  <a:gd name="T24" fmla="*/ 49319 w 175"/>
                  <a:gd name="T25" fmla="*/ 23387 h 237"/>
                  <a:gd name="T26" fmla="*/ 75654 w 175"/>
                  <a:gd name="T27" fmla="*/ 64911 h 237"/>
                  <a:gd name="T28" fmla="*/ 75654 w 175"/>
                  <a:gd name="T29" fmla="*/ 64911 h 237"/>
                  <a:gd name="T30" fmla="*/ 27772 w 175"/>
                  <a:gd name="T31" fmla="*/ 95457 h 237"/>
                  <a:gd name="T32" fmla="*/ 27772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9098 w 175"/>
                  <a:gd name="T39" fmla="*/ 59661 h 237"/>
                  <a:gd name="T40" fmla="*/ 9098 w 175"/>
                  <a:gd name="T41" fmla="*/ 59661 h 237"/>
                  <a:gd name="T42" fmla="*/ 2873 w 175"/>
                  <a:gd name="T43" fmla="*/ 48683 h 237"/>
                  <a:gd name="T44" fmla="*/ 2873 w 175"/>
                  <a:gd name="T45" fmla="*/ 48683 h 237"/>
                  <a:gd name="T46" fmla="*/ 57459 w 175"/>
                  <a:gd name="T47" fmla="*/ 8114 h 237"/>
                  <a:gd name="T48" fmla="*/ 57459 w 175"/>
                  <a:gd name="T49" fmla="*/ 8114 h 237"/>
                  <a:gd name="T50" fmla="*/ 75654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9" name="Freeform 194">
                <a:extLst>
                  <a:ext uri="{FF2B5EF4-FFF2-40B4-BE49-F238E27FC236}">
                    <a16:creationId xmlns:a16="http://schemas.microsoft.com/office/drawing/2014/main" id="{285CF017-D001-5C4D-BD35-7347B2666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4720" y="4084964"/>
                <a:ext cx="96852" cy="93116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0" name="Freeform 195">
                <a:extLst>
                  <a:ext uri="{FF2B5EF4-FFF2-40B4-BE49-F238E27FC236}">
                    <a16:creationId xmlns:a16="http://schemas.microsoft.com/office/drawing/2014/main" id="{D618BA1D-483F-0A41-8A1C-0580F31B5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62" y="4079168"/>
                <a:ext cx="83794" cy="113117"/>
              </a:xfrm>
              <a:custGeom>
                <a:avLst/>
                <a:gdLst>
                  <a:gd name="T0" fmla="*/ 49319 w 175"/>
                  <a:gd name="T1" fmla="*/ 22528 h 236"/>
                  <a:gd name="T2" fmla="*/ 49319 w 175"/>
                  <a:gd name="T3" fmla="*/ 22528 h 236"/>
                  <a:gd name="T4" fmla="*/ 27293 w 175"/>
                  <a:gd name="T5" fmla="*/ 34510 h 236"/>
                  <a:gd name="T6" fmla="*/ 27293 w 175"/>
                  <a:gd name="T7" fmla="*/ 34510 h 236"/>
                  <a:gd name="T8" fmla="*/ 22983 w 175"/>
                  <a:gd name="T9" fmla="*/ 52245 h 236"/>
                  <a:gd name="T10" fmla="*/ 22983 w 175"/>
                  <a:gd name="T11" fmla="*/ 52245 h 236"/>
                  <a:gd name="T12" fmla="*/ 28251 w 175"/>
                  <a:gd name="T13" fmla="*/ 80045 h 236"/>
                  <a:gd name="T14" fmla="*/ 28251 w 175"/>
                  <a:gd name="T15" fmla="*/ 80045 h 236"/>
                  <a:gd name="T16" fmla="*/ 51713 w 175"/>
                  <a:gd name="T17" fmla="*/ 81003 h 236"/>
                  <a:gd name="T18" fmla="*/ 51713 w 175"/>
                  <a:gd name="T19" fmla="*/ 81003 h 236"/>
                  <a:gd name="T20" fmla="*/ 56022 w 175"/>
                  <a:gd name="T21" fmla="*/ 72855 h 236"/>
                  <a:gd name="T22" fmla="*/ 56022 w 175"/>
                  <a:gd name="T23" fmla="*/ 72855 h 236"/>
                  <a:gd name="T24" fmla="*/ 49319 w 175"/>
                  <a:gd name="T25" fmla="*/ 22528 h 236"/>
                  <a:gd name="T26" fmla="*/ 75175 w 175"/>
                  <a:gd name="T27" fmla="*/ 64227 h 236"/>
                  <a:gd name="T28" fmla="*/ 75175 w 175"/>
                  <a:gd name="T29" fmla="*/ 64227 h 236"/>
                  <a:gd name="T30" fmla="*/ 27772 w 175"/>
                  <a:gd name="T31" fmla="*/ 95862 h 236"/>
                  <a:gd name="T32" fmla="*/ 27772 w 175"/>
                  <a:gd name="T33" fmla="*/ 95862 h 236"/>
                  <a:gd name="T34" fmla="*/ 7661 w 175"/>
                  <a:gd name="T35" fmla="*/ 68541 h 236"/>
                  <a:gd name="T36" fmla="*/ 7661 w 175"/>
                  <a:gd name="T37" fmla="*/ 68541 h 236"/>
                  <a:gd name="T38" fmla="*/ 9098 w 175"/>
                  <a:gd name="T39" fmla="*/ 58955 h 236"/>
                  <a:gd name="T40" fmla="*/ 9098 w 175"/>
                  <a:gd name="T41" fmla="*/ 58955 h 236"/>
                  <a:gd name="T42" fmla="*/ 2394 w 175"/>
                  <a:gd name="T43" fmla="*/ 48410 h 236"/>
                  <a:gd name="T44" fmla="*/ 2394 w 175"/>
                  <a:gd name="T45" fmla="*/ 48410 h 236"/>
                  <a:gd name="T46" fmla="*/ 57459 w 175"/>
                  <a:gd name="T47" fmla="*/ 7669 h 236"/>
                  <a:gd name="T48" fmla="*/ 57459 w 175"/>
                  <a:gd name="T49" fmla="*/ 7669 h 236"/>
                  <a:gd name="T50" fmla="*/ 75175 w 175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1" name="Freeform 196">
                <a:extLst>
                  <a:ext uri="{FF2B5EF4-FFF2-40B4-BE49-F238E27FC236}">
                    <a16:creationId xmlns:a16="http://schemas.microsoft.com/office/drawing/2014/main" id="{41F75410-F1E2-DC4F-85EB-D10712607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946" y="4096011"/>
                <a:ext cx="84150" cy="7102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2" name="Freeform 197">
                <a:extLst>
                  <a:ext uri="{FF2B5EF4-FFF2-40B4-BE49-F238E27FC236}">
                    <a16:creationId xmlns:a16="http://schemas.microsoft.com/office/drawing/2014/main" id="{CF5996E2-543D-C743-830A-B33EFD457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260" y="4084964"/>
                <a:ext cx="87326" cy="88382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3" name="Freeform 198">
                <a:extLst>
                  <a:ext uri="{FF2B5EF4-FFF2-40B4-BE49-F238E27FC236}">
                    <a16:creationId xmlns:a16="http://schemas.microsoft.com/office/drawing/2014/main" id="{9167E0E1-8C0F-504D-AF97-243D63D92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912" y="4096011"/>
                <a:ext cx="85738" cy="71022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4" name="Freeform 199">
                <a:extLst>
                  <a:ext uri="{FF2B5EF4-FFF2-40B4-BE49-F238E27FC236}">
                    <a16:creationId xmlns:a16="http://schemas.microsoft.com/office/drawing/2014/main" id="{E0513CF0-C605-DA4C-B4C7-5AE0661C1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724" y="4079168"/>
                <a:ext cx="81698" cy="113117"/>
              </a:xfrm>
              <a:custGeom>
                <a:avLst/>
                <a:gdLst>
                  <a:gd name="T0" fmla="*/ 47422 w 174"/>
                  <a:gd name="T1" fmla="*/ 23007 h 236"/>
                  <a:gd name="T2" fmla="*/ 47422 w 174"/>
                  <a:gd name="T3" fmla="*/ 23007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2855 h 236"/>
                  <a:gd name="T22" fmla="*/ 53996 w 174"/>
                  <a:gd name="T23" fmla="*/ 72855 h 236"/>
                  <a:gd name="T24" fmla="*/ 47422 w 174"/>
                  <a:gd name="T25" fmla="*/ 23007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4903 h 236"/>
                  <a:gd name="T32" fmla="*/ 26763 w 174"/>
                  <a:gd name="T33" fmla="*/ 94903 h 236"/>
                  <a:gd name="T34" fmla="*/ 7043 w 174"/>
                  <a:gd name="T35" fmla="*/ 68541 h 236"/>
                  <a:gd name="T36" fmla="*/ 7043 w 174"/>
                  <a:gd name="T37" fmla="*/ 6854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8148 h 236"/>
                  <a:gd name="T48" fmla="*/ 55404 w 174"/>
                  <a:gd name="T49" fmla="*/ 8148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5" name="Freeform 200">
                <a:extLst>
                  <a:ext uri="{FF2B5EF4-FFF2-40B4-BE49-F238E27FC236}">
                    <a16:creationId xmlns:a16="http://schemas.microsoft.com/office/drawing/2014/main" id="{3C5041F2-F3C3-4C4D-AA20-1A7752A24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113" y="4084964"/>
                <a:ext cx="95265" cy="94695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6" name="Freeform 201">
                <a:extLst>
                  <a:ext uri="{FF2B5EF4-FFF2-40B4-BE49-F238E27FC236}">
                    <a16:creationId xmlns:a16="http://schemas.microsoft.com/office/drawing/2014/main" id="{928531ED-5186-7241-B322-F99AB31C9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865" y="4079168"/>
                <a:ext cx="81698" cy="113117"/>
              </a:xfrm>
              <a:custGeom>
                <a:avLst/>
                <a:gdLst>
                  <a:gd name="T0" fmla="*/ 47892 w 174"/>
                  <a:gd name="T1" fmla="*/ 23486 h 236"/>
                  <a:gd name="T2" fmla="*/ 47892 w 174"/>
                  <a:gd name="T3" fmla="*/ 23486 h 236"/>
                  <a:gd name="T4" fmla="*/ 26294 w 174"/>
                  <a:gd name="T5" fmla="*/ 34990 h 236"/>
                  <a:gd name="T6" fmla="*/ 26294 w 174"/>
                  <a:gd name="T7" fmla="*/ 34990 h 236"/>
                  <a:gd name="T8" fmla="*/ 22068 w 174"/>
                  <a:gd name="T9" fmla="*/ 51765 h 236"/>
                  <a:gd name="T10" fmla="*/ 22068 w 174"/>
                  <a:gd name="T11" fmla="*/ 5176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3334 h 236"/>
                  <a:gd name="T22" fmla="*/ 53996 w 174"/>
                  <a:gd name="T23" fmla="*/ 73334 h 236"/>
                  <a:gd name="T24" fmla="*/ 47892 w 174"/>
                  <a:gd name="T25" fmla="*/ 23486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5383 h 236"/>
                  <a:gd name="T32" fmla="*/ 26763 w 174"/>
                  <a:gd name="T33" fmla="*/ 95383 h 236"/>
                  <a:gd name="T34" fmla="*/ 7043 w 174"/>
                  <a:gd name="T35" fmla="*/ 69021 h 236"/>
                  <a:gd name="T36" fmla="*/ 7043 w 174"/>
                  <a:gd name="T37" fmla="*/ 6902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7669 h 236"/>
                  <a:gd name="T48" fmla="*/ 55404 w 174"/>
                  <a:gd name="T49" fmla="*/ 7669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7" name="Freeform 202">
                <a:extLst>
                  <a:ext uri="{FF2B5EF4-FFF2-40B4-BE49-F238E27FC236}">
                    <a16:creationId xmlns:a16="http://schemas.microsoft.com/office/drawing/2014/main" id="{BA3EC776-9EC6-DB47-A44A-97DBA6B63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7339" y="4097591"/>
                <a:ext cx="84151" cy="71021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8" name="Freeform 203">
                <a:extLst>
                  <a:ext uri="{FF2B5EF4-FFF2-40B4-BE49-F238E27FC236}">
                    <a16:creationId xmlns:a16="http://schemas.microsoft.com/office/drawing/2014/main" id="{45BBC1B0-D933-CF49-AE2D-D545FA12F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0655" y="4084965"/>
                <a:ext cx="87325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9" name="Freeform 204">
                <a:extLst>
                  <a:ext uri="{FF2B5EF4-FFF2-40B4-BE49-F238E27FC236}">
                    <a16:creationId xmlns:a16="http://schemas.microsoft.com/office/drawing/2014/main" id="{750AEB77-FB5D-4C49-B955-C702F97AE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5306" y="4096011"/>
                <a:ext cx="85738" cy="71022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0" name="Freeform 205">
                <a:extLst>
                  <a:ext uri="{FF2B5EF4-FFF2-40B4-BE49-F238E27FC236}">
                    <a16:creationId xmlns:a16="http://schemas.microsoft.com/office/drawing/2014/main" id="{FFB67A25-26C3-0444-8633-7582F7B02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533" y="4077072"/>
                <a:ext cx="81699" cy="113117"/>
              </a:xfrm>
              <a:custGeom>
                <a:avLst/>
                <a:gdLst>
                  <a:gd name="T0" fmla="*/ 47697 w 173"/>
                  <a:gd name="T1" fmla="*/ 22910 h 237"/>
                  <a:gd name="T2" fmla="*/ 47697 w 173"/>
                  <a:gd name="T3" fmla="*/ 22910 h 237"/>
                  <a:gd name="T4" fmla="*/ 25974 w 173"/>
                  <a:gd name="T5" fmla="*/ 34365 h 237"/>
                  <a:gd name="T6" fmla="*/ 25974 w 173"/>
                  <a:gd name="T7" fmla="*/ 34365 h 237"/>
                  <a:gd name="T8" fmla="*/ 21723 w 173"/>
                  <a:gd name="T9" fmla="*/ 52024 h 237"/>
                  <a:gd name="T10" fmla="*/ 21723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0661 h 237"/>
                  <a:gd name="T18" fmla="*/ 50058 w 173"/>
                  <a:gd name="T19" fmla="*/ 80661 h 237"/>
                  <a:gd name="T20" fmla="*/ 54781 w 173"/>
                  <a:gd name="T21" fmla="*/ 72548 h 237"/>
                  <a:gd name="T22" fmla="*/ 54781 w 173"/>
                  <a:gd name="T23" fmla="*/ 72548 h 237"/>
                  <a:gd name="T24" fmla="*/ 47697 w 173"/>
                  <a:gd name="T25" fmla="*/ 22910 h 237"/>
                  <a:gd name="T26" fmla="*/ 73671 w 173"/>
                  <a:gd name="T27" fmla="*/ 64434 h 237"/>
                  <a:gd name="T28" fmla="*/ 73671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6611 w 173"/>
                  <a:gd name="T35" fmla="*/ 68729 h 237"/>
                  <a:gd name="T36" fmla="*/ 6611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671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1" name="Freeform 206">
                <a:extLst>
                  <a:ext uri="{FF2B5EF4-FFF2-40B4-BE49-F238E27FC236}">
                    <a16:creationId xmlns:a16="http://schemas.microsoft.com/office/drawing/2014/main" id="{6B4F9BBA-7302-4E41-9DC2-D026850C4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94" y="4083386"/>
                <a:ext cx="96853" cy="94695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" name="Freeform 207">
                <a:extLst>
                  <a:ext uri="{FF2B5EF4-FFF2-40B4-BE49-F238E27FC236}">
                    <a16:creationId xmlns:a16="http://schemas.microsoft.com/office/drawing/2014/main" id="{9E8852E2-694F-1248-B223-17A71A2A0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674" y="4079168"/>
                <a:ext cx="81699" cy="113117"/>
              </a:xfrm>
              <a:custGeom>
                <a:avLst/>
                <a:gdLst>
                  <a:gd name="T0" fmla="*/ 47697 w 173"/>
                  <a:gd name="T1" fmla="*/ 23387 h 237"/>
                  <a:gd name="T2" fmla="*/ 47697 w 173"/>
                  <a:gd name="T3" fmla="*/ 23387 h 237"/>
                  <a:gd name="T4" fmla="*/ 26446 w 173"/>
                  <a:gd name="T5" fmla="*/ 34842 h 237"/>
                  <a:gd name="T6" fmla="*/ 26446 w 173"/>
                  <a:gd name="T7" fmla="*/ 34842 h 237"/>
                  <a:gd name="T8" fmla="*/ 22196 w 173"/>
                  <a:gd name="T9" fmla="*/ 52024 h 237"/>
                  <a:gd name="T10" fmla="*/ 22196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1139 h 237"/>
                  <a:gd name="T18" fmla="*/ 50058 w 173"/>
                  <a:gd name="T19" fmla="*/ 81139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7697 w 173"/>
                  <a:gd name="T25" fmla="*/ 23387 h 237"/>
                  <a:gd name="T26" fmla="*/ 73199 w 173"/>
                  <a:gd name="T27" fmla="*/ 63956 h 237"/>
                  <a:gd name="T28" fmla="*/ 73199 w 173"/>
                  <a:gd name="T29" fmla="*/ 63956 h 237"/>
                  <a:gd name="T30" fmla="*/ 26446 w 173"/>
                  <a:gd name="T31" fmla="*/ 95457 h 237"/>
                  <a:gd name="T32" fmla="*/ 26446 w 173"/>
                  <a:gd name="T33" fmla="*/ 95457 h 237"/>
                  <a:gd name="T34" fmla="*/ 7556 w 173"/>
                  <a:gd name="T35" fmla="*/ 68729 h 237"/>
                  <a:gd name="T36" fmla="*/ 7556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683 h 237"/>
                  <a:gd name="T44" fmla="*/ 1889 w 173"/>
                  <a:gd name="T45" fmla="*/ 48683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199 w 173"/>
                  <a:gd name="T51" fmla="*/ 6395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3" name="Freeform 208">
                <a:extLst>
                  <a:ext uri="{FF2B5EF4-FFF2-40B4-BE49-F238E27FC236}">
                    <a16:creationId xmlns:a16="http://schemas.microsoft.com/office/drawing/2014/main" id="{11FC1E0A-8B1B-6F4E-82BE-22C04B3BD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8732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" name="Freeform 209">
                <a:extLst>
                  <a:ext uri="{FF2B5EF4-FFF2-40B4-BE49-F238E27FC236}">
                    <a16:creationId xmlns:a16="http://schemas.microsoft.com/office/drawing/2014/main" id="{8B1B9688-8ED2-0B44-9029-D289BE055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2047" y="4084964"/>
                <a:ext cx="90502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9966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8143735" y="5310141"/>
            <a:ext cx="2692823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100"/>
              </a:lnSpc>
            </a:pPr>
            <a:r>
              <a:rPr lang="en-US" sz="16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915461" y="4843695"/>
            <a:ext cx="1189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5">
                    <a:lumMod val="25000"/>
                  </a:schemeClr>
                </a:solidFill>
                <a:latin typeface="Arima Madurai Medium" pitchFamily="2" charset="77"/>
                <a:ea typeface="Nunito Bold" charset="0"/>
                <a:cs typeface="Arima Madurai Medium" pitchFamily="2" charset="77"/>
              </a:rPr>
              <a:t>Content D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425740" y="5310141"/>
            <a:ext cx="2692823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100"/>
              </a:lnSpc>
            </a:pPr>
            <a:r>
              <a:rPr lang="en-US" sz="16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227121" y="4843695"/>
            <a:ext cx="1178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6">
                    <a:lumMod val="25000"/>
                  </a:schemeClr>
                </a:solidFill>
                <a:latin typeface="Arima Madurai Medium" pitchFamily="2" charset="77"/>
                <a:ea typeface="Nunito Bold" charset="0"/>
                <a:cs typeface="Arima Madurai Medium" pitchFamily="2" charset="77"/>
              </a:rPr>
              <a:t>Content C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143735" y="2899552"/>
            <a:ext cx="2692823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100"/>
              </a:lnSpc>
            </a:pPr>
            <a:r>
              <a:rPr lang="en-US" sz="16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904240" y="2433105"/>
            <a:ext cx="1175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2">
                    <a:lumMod val="25000"/>
                  </a:schemeClr>
                </a:solidFill>
                <a:latin typeface="Arima Madurai Medium" pitchFamily="2" charset="77"/>
                <a:ea typeface="Nunito Bold" charset="0"/>
                <a:cs typeface="Arima Madurai Medium" pitchFamily="2" charset="77"/>
              </a:rPr>
              <a:t>Content B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425740" y="2899552"/>
            <a:ext cx="2692823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100"/>
              </a:lnSpc>
            </a:pPr>
            <a:r>
              <a:rPr lang="en-US" sz="16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166883" y="2433105"/>
            <a:ext cx="1178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1">
                    <a:lumMod val="50000"/>
                  </a:schemeClr>
                </a:solidFill>
                <a:latin typeface="Arima Madurai Medium" pitchFamily="2" charset="77"/>
                <a:ea typeface="Nunito Bold" charset="0"/>
                <a:cs typeface="Arima Madurai Medium" pitchFamily="2" charset="77"/>
              </a:rPr>
              <a:t>Content A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735814" y="5310141"/>
            <a:ext cx="2692823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100"/>
              </a:lnSpc>
            </a:pPr>
            <a:r>
              <a:rPr lang="en-US" sz="16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507541" y="4843695"/>
            <a:ext cx="1189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3">
                    <a:lumMod val="25000"/>
                  </a:schemeClr>
                </a:solidFill>
                <a:latin typeface="Arima Madurai Medium" pitchFamily="2" charset="77"/>
                <a:ea typeface="Nunito Bold" charset="0"/>
                <a:cs typeface="Arima Madurai Medium" pitchFamily="2" charset="77"/>
              </a:rPr>
              <a:t>Content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735814" y="2899552"/>
            <a:ext cx="2692823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100"/>
              </a:lnSpc>
            </a:pPr>
            <a:r>
              <a:rPr lang="en-US" sz="16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96320" y="2433105"/>
            <a:ext cx="1175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chemeClr val="accent4">
                    <a:lumMod val="25000"/>
                  </a:schemeClr>
                </a:solidFill>
                <a:latin typeface="Arima Madurai Medium" pitchFamily="2" charset="77"/>
                <a:ea typeface="Nunito Bold" charset="0"/>
                <a:cs typeface="Arima Madurai Medium" pitchFamily="2" charset="77"/>
              </a:rPr>
              <a:t>Content B</a:t>
            </a:r>
          </a:p>
        </p:txBody>
      </p:sp>
      <p:sp>
        <p:nvSpPr>
          <p:cNvPr id="33" name="Shape 2552"/>
          <p:cNvSpPr/>
          <p:nvPr/>
        </p:nvSpPr>
        <p:spPr>
          <a:xfrm>
            <a:off x="5855758" y="1764972"/>
            <a:ext cx="537944" cy="489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</a:path>
            </a:pathLst>
          </a:custGeom>
          <a:solidFill>
            <a:schemeClr val="accent4">
              <a:lumMod val="50000"/>
            </a:schemeClr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" name="Shape 2579"/>
          <p:cNvSpPr/>
          <p:nvPr/>
        </p:nvSpPr>
        <p:spPr>
          <a:xfrm>
            <a:off x="2526207" y="1663987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57" y="18984"/>
                </a:moveTo>
                <a:lnTo>
                  <a:pt x="11380" y="15408"/>
                </a:lnTo>
                <a:lnTo>
                  <a:pt x="10800" y="14983"/>
                </a:lnTo>
                <a:lnTo>
                  <a:pt x="10219" y="15408"/>
                </a:lnTo>
                <a:lnTo>
                  <a:pt x="5343" y="18984"/>
                </a:lnTo>
                <a:lnTo>
                  <a:pt x="7313" y="13075"/>
                </a:lnTo>
                <a:lnTo>
                  <a:pt x="7534" y="12411"/>
                </a:lnTo>
                <a:lnTo>
                  <a:pt x="6980" y="11985"/>
                </a:lnTo>
                <a:lnTo>
                  <a:pt x="2887" y="8836"/>
                </a:lnTo>
                <a:lnTo>
                  <a:pt x="8535" y="8836"/>
                </a:lnTo>
                <a:lnTo>
                  <a:pt x="8774" y="8199"/>
                </a:lnTo>
                <a:lnTo>
                  <a:pt x="10800" y="2796"/>
                </a:lnTo>
                <a:lnTo>
                  <a:pt x="12826" y="8199"/>
                </a:lnTo>
                <a:lnTo>
                  <a:pt x="13065" y="8836"/>
                </a:lnTo>
                <a:lnTo>
                  <a:pt x="18714" y="8836"/>
                </a:lnTo>
                <a:lnTo>
                  <a:pt x="14619" y="11985"/>
                </a:lnTo>
                <a:lnTo>
                  <a:pt x="14066" y="12411"/>
                </a:lnTo>
                <a:cubicBezTo>
                  <a:pt x="14066" y="12411"/>
                  <a:pt x="16257" y="18984"/>
                  <a:pt x="16257" y="18984"/>
                </a:cubicBezTo>
                <a:close/>
                <a:moveTo>
                  <a:pt x="21600" y="7855"/>
                </a:moveTo>
                <a:lnTo>
                  <a:pt x="13745" y="7855"/>
                </a:lnTo>
                <a:lnTo>
                  <a:pt x="10800" y="0"/>
                </a:lnTo>
                <a:lnTo>
                  <a:pt x="7855" y="7855"/>
                </a:lnTo>
                <a:lnTo>
                  <a:pt x="0" y="7855"/>
                </a:lnTo>
                <a:lnTo>
                  <a:pt x="6382" y="12764"/>
                </a:lnTo>
                <a:lnTo>
                  <a:pt x="3436" y="21600"/>
                </a:lnTo>
                <a:lnTo>
                  <a:pt x="10800" y="16200"/>
                </a:lnTo>
                <a:lnTo>
                  <a:pt x="18164" y="21600"/>
                </a:lnTo>
                <a:lnTo>
                  <a:pt x="15218" y="12764"/>
                </a:lnTo>
                <a:cubicBezTo>
                  <a:pt x="15218" y="12764"/>
                  <a:pt x="21600" y="7855"/>
                  <a:pt x="21600" y="7855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solidFill>
                <a:schemeClr val="tx2"/>
              </a:solidFill>
            </a:endParaRPr>
          </a:p>
        </p:txBody>
      </p:sp>
      <p:sp>
        <p:nvSpPr>
          <p:cNvPr id="35" name="Shape 2587"/>
          <p:cNvSpPr/>
          <p:nvPr/>
        </p:nvSpPr>
        <p:spPr>
          <a:xfrm>
            <a:off x="2523024" y="4233213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accent6">
              <a:lumMod val="75000"/>
            </a:schemeClr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solidFill>
                <a:schemeClr val="tx2"/>
              </a:solidFill>
            </a:endParaRPr>
          </a:p>
        </p:txBody>
      </p:sp>
      <p:sp>
        <p:nvSpPr>
          <p:cNvPr id="36" name="Shape 2588"/>
          <p:cNvSpPr/>
          <p:nvPr/>
        </p:nvSpPr>
        <p:spPr>
          <a:xfrm>
            <a:off x="5882235" y="4256162"/>
            <a:ext cx="537944" cy="4890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20"/>
                </a:moveTo>
                <a:cubicBezTo>
                  <a:pt x="16368" y="12420"/>
                  <a:pt x="15709" y="11694"/>
                  <a:pt x="15709" y="10800"/>
                </a:cubicBezTo>
                <a:cubicBezTo>
                  <a:pt x="15709" y="9906"/>
                  <a:pt x="16368" y="9180"/>
                  <a:pt x="17182" y="9180"/>
                </a:cubicBezTo>
                <a:cubicBezTo>
                  <a:pt x="17995" y="9180"/>
                  <a:pt x="18655" y="9906"/>
                  <a:pt x="18655" y="10800"/>
                </a:cubicBezTo>
                <a:cubicBezTo>
                  <a:pt x="18655" y="11694"/>
                  <a:pt x="17995" y="12420"/>
                  <a:pt x="17182" y="12420"/>
                </a:cubicBezTo>
                <a:moveTo>
                  <a:pt x="21109" y="10260"/>
                </a:moveTo>
                <a:lnTo>
                  <a:pt x="19587" y="10260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0"/>
                </a:cubicBezTo>
                <a:lnTo>
                  <a:pt x="491" y="10260"/>
                </a:lnTo>
                <a:cubicBezTo>
                  <a:pt x="220" y="10260"/>
                  <a:pt x="0" y="10502"/>
                  <a:pt x="0" y="10800"/>
                </a:cubicBezTo>
                <a:cubicBezTo>
                  <a:pt x="0" y="11098"/>
                  <a:pt x="220" y="11340"/>
                  <a:pt x="491" y="11340"/>
                </a:cubicBezTo>
                <a:lnTo>
                  <a:pt x="14777" y="11340"/>
                </a:lnTo>
                <a:cubicBezTo>
                  <a:pt x="15004" y="12572"/>
                  <a:pt x="15994" y="13500"/>
                  <a:pt x="17182" y="13500"/>
                </a:cubicBezTo>
                <a:cubicBezTo>
                  <a:pt x="18369" y="13500"/>
                  <a:pt x="19360" y="12572"/>
                  <a:pt x="19587" y="11340"/>
                </a:cubicBezTo>
                <a:lnTo>
                  <a:pt x="21109" y="11340"/>
                </a:lnTo>
                <a:cubicBezTo>
                  <a:pt x="21380" y="11340"/>
                  <a:pt x="21600" y="11098"/>
                  <a:pt x="21600" y="10800"/>
                </a:cubicBezTo>
                <a:cubicBezTo>
                  <a:pt x="21600" y="10502"/>
                  <a:pt x="21380" y="10260"/>
                  <a:pt x="21109" y="10260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2"/>
                  <a:pt x="4213" y="5400"/>
                  <a:pt x="5400" y="5400"/>
                </a:cubicBezTo>
                <a:cubicBezTo>
                  <a:pt x="6587" y="5400"/>
                  <a:pt x="7578" y="4472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9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9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1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1"/>
                  <a:pt x="21380" y="18359"/>
                  <a:pt x="21109" y="18359"/>
                </a:cubicBezTo>
              </a:path>
            </a:pathLst>
          </a:custGeom>
          <a:solidFill>
            <a:schemeClr val="accent3">
              <a:lumMod val="50000"/>
            </a:schemeClr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solidFill>
                <a:schemeClr val="tx2"/>
              </a:solidFill>
            </a:endParaRPr>
          </a:p>
        </p:txBody>
      </p:sp>
      <p:sp>
        <p:nvSpPr>
          <p:cNvPr id="37" name="Shape 2632"/>
          <p:cNvSpPr/>
          <p:nvPr/>
        </p:nvSpPr>
        <p:spPr>
          <a:xfrm>
            <a:off x="9271996" y="1763417"/>
            <a:ext cx="440137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4588" y="17673"/>
                  <a:pt x="1200" y="16051"/>
                  <a:pt x="1200" y="15218"/>
                </a:cubicBezTo>
                <a:cubicBezTo>
                  <a:pt x="1200" y="14690"/>
                  <a:pt x="1355" y="14275"/>
                  <a:pt x="1611" y="13896"/>
                </a:cubicBezTo>
                <a:cubicBezTo>
                  <a:pt x="3255" y="14967"/>
                  <a:pt x="6746" y="15709"/>
                  <a:pt x="10800" y="15709"/>
                </a:cubicBezTo>
                <a:cubicBezTo>
                  <a:pt x="14856" y="15709"/>
                  <a:pt x="18345" y="14966"/>
                  <a:pt x="19987" y="13894"/>
                </a:cubicBezTo>
                <a:cubicBezTo>
                  <a:pt x="20244" y="14273"/>
                  <a:pt x="20400" y="14689"/>
                  <a:pt x="20400" y="15218"/>
                </a:cubicBezTo>
                <a:cubicBezTo>
                  <a:pt x="20400" y="16051"/>
                  <a:pt x="17011" y="17673"/>
                  <a:pt x="10800" y="17673"/>
                </a:cubicBezTo>
                <a:moveTo>
                  <a:pt x="10800" y="20618"/>
                </a:moveTo>
                <a:cubicBezTo>
                  <a:pt x="9475" y="20618"/>
                  <a:pt x="8400" y="19739"/>
                  <a:pt x="8400" y="18655"/>
                </a:cubicBezTo>
                <a:cubicBezTo>
                  <a:pt x="8400" y="18625"/>
                  <a:pt x="8408" y="18597"/>
                  <a:pt x="8409" y="18567"/>
                </a:cubicBezTo>
                <a:cubicBezTo>
                  <a:pt x="9179" y="18623"/>
                  <a:pt x="9977" y="18655"/>
                  <a:pt x="10800" y="18655"/>
                </a:cubicBezTo>
                <a:cubicBezTo>
                  <a:pt x="11623" y="18655"/>
                  <a:pt x="12421" y="18623"/>
                  <a:pt x="13191" y="18567"/>
                </a:cubicBezTo>
                <a:cubicBezTo>
                  <a:pt x="13192" y="18597"/>
                  <a:pt x="13200" y="18625"/>
                  <a:pt x="13200" y="18655"/>
                </a:cubicBezTo>
                <a:cubicBezTo>
                  <a:pt x="13200" y="19739"/>
                  <a:pt x="12125" y="20618"/>
                  <a:pt x="10800" y="20618"/>
                </a:cubicBezTo>
                <a:moveTo>
                  <a:pt x="2948" y="12551"/>
                </a:moveTo>
                <a:cubicBezTo>
                  <a:pt x="4308" y="11388"/>
                  <a:pt x="6000" y="9939"/>
                  <a:pt x="6000" y="6873"/>
                </a:cubicBezTo>
                <a:cubicBezTo>
                  <a:pt x="6000" y="5232"/>
                  <a:pt x="7238" y="3825"/>
                  <a:pt x="8988" y="3239"/>
                </a:cubicBezTo>
                <a:cubicBezTo>
                  <a:pt x="9428" y="3657"/>
                  <a:pt x="10072" y="3927"/>
                  <a:pt x="10800" y="3927"/>
                </a:cubicBezTo>
                <a:cubicBezTo>
                  <a:pt x="11528" y="3927"/>
                  <a:pt x="12172" y="3657"/>
                  <a:pt x="12611" y="3239"/>
                </a:cubicBezTo>
                <a:cubicBezTo>
                  <a:pt x="14362" y="3825"/>
                  <a:pt x="15600" y="5232"/>
                  <a:pt x="15600" y="6873"/>
                </a:cubicBezTo>
                <a:cubicBezTo>
                  <a:pt x="15600" y="9939"/>
                  <a:pt x="17292" y="11388"/>
                  <a:pt x="18652" y="12551"/>
                </a:cubicBezTo>
                <a:cubicBezTo>
                  <a:pt x="18911" y="12773"/>
                  <a:pt x="19152" y="12979"/>
                  <a:pt x="19366" y="13183"/>
                </a:cubicBezTo>
                <a:cubicBezTo>
                  <a:pt x="18217" y="14077"/>
                  <a:pt x="14825" y="14727"/>
                  <a:pt x="10800" y="14727"/>
                </a:cubicBezTo>
                <a:cubicBezTo>
                  <a:pt x="6779" y="14727"/>
                  <a:pt x="3383" y="14079"/>
                  <a:pt x="2230" y="13186"/>
                </a:cubicBezTo>
                <a:cubicBezTo>
                  <a:pt x="2446" y="12981"/>
                  <a:pt x="2687" y="12774"/>
                  <a:pt x="2948" y="12551"/>
                </a:cubicBezTo>
                <a:moveTo>
                  <a:pt x="10800" y="982"/>
                </a:moveTo>
                <a:cubicBezTo>
                  <a:pt x="11462" y="982"/>
                  <a:pt x="12000" y="1422"/>
                  <a:pt x="12000" y="1964"/>
                </a:cubicBezTo>
                <a:cubicBezTo>
                  <a:pt x="12000" y="2506"/>
                  <a:pt x="11462" y="2945"/>
                  <a:pt x="10800" y="2945"/>
                </a:cubicBezTo>
                <a:cubicBezTo>
                  <a:pt x="10138" y="2945"/>
                  <a:pt x="9600" y="2506"/>
                  <a:pt x="9600" y="1964"/>
                </a:cubicBezTo>
                <a:cubicBezTo>
                  <a:pt x="9600" y="1422"/>
                  <a:pt x="10138" y="982"/>
                  <a:pt x="10800" y="982"/>
                </a:cubicBezTo>
                <a:moveTo>
                  <a:pt x="21600" y="15218"/>
                </a:moveTo>
                <a:cubicBezTo>
                  <a:pt x="21600" y="11782"/>
                  <a:pt x="16800" y="11782"/>
                  <a:pt x="16800" y="6873"/>
                </a:cubicBezTo>
                <a:cubicBezTo>
                  <a:pt x="16800" y="4845"/>
                  <a:pt x="15296" y="3105"/>
                  <a:pt x="13152" y="2356"/>
                </a:cubicBezTo>
                <a:cubicBezTo>
                  <a:pt x="13183" y="2229"/>
                  <a:pt x="13200" y="2098"/>
                  <a:pt x="13200" y="1964"/>
                </a:cubicBezTo>
                <a:cubicBezTo>
                  <a:pt x="13200" y="879"/>
                  <a:pt x="12125" y="0"/>
                  <a:pt x="10800" y="0"/>
                </a:cubicBezTo>
                <a:cubicBezTo>
                  <a:pt x="9475" y="0"/>
                  <a:pt x="8400" y="879"/>
                  <a:pt x="8400" y="1964"/>
                </a:cubicBezTo>
                <a:cubicBezTo>
                  <a:pt x="8400" y="2098"/>
                  <a:pt x="8417" y="2229"/>
                  <a:pt x="8448" y="2356"/>
                </a:cubicBezTo>
                <a:cubicBezTo>
                  <a:pt x="6304" y="3105"/>
                  <a:pt x="4800" y="4845"/>
                  <a:pt x="4800" y="6873"/>
                </a:cubicBezTo>
                <a:cubicBezTo>
                  <a:pt x="4800" y="11782"/>
                  <a:pt x="0" y="11782"/>
                  <a:pt x="0" y="15218"/>
                </a:cubicBezTo>
                <a:cubicBezTo>
                  <a:pt x="0" y="16716"/>
                  <a:pt x="3016" y="17986"/>
                  <a:pt x="7217" y="18457"/>
                </a:cubicBezTo>
                <a:cubicBezTo>
                  <a:pt x="7211" y="18523"/>
                  <a:pt x="7200" y="18587"/>
                  <a:pt x="7200" y="18655"/>
                </a:cubicBezTo>
                <a:cubicBezTo>
                  <a:pt x="7200" y="20282"/>
                  <a:pt x="8812" y="21600"/>
                  <a:pt x="10800" y="21600"/>
                </a:cubicBezTo>
                <a:cubicBezTo>
                  <a:pt x="12788" y="21600"/>
                  <a:pt x="14400" y="20282"/>
                  <a:pt x="14400" y="18655"/>
                </a:cubicBezTo>
                <a:cubicBezTo>
                  <a:pt x="14400" y="18587"/>
                  <a:pt x="14389" y="18523"/>
                  <a:pt x="14383" y="18457"/>
                </a:cubicBezTo>
                <a:cubicBezTo>
                  <a:pt x="18584" y="17986"/>
                  <a:pt x="21600" y="16716"/>
                  <a:pt x="21600" y="15218"/>
                </a:cubicBezTo>
              </a:path>
            </a:pathLst>
          </a:custGeom>
          <a:solidFill>
            <a:schemeClr val="accent2">
              <a:lumMod val="50000"/>
            </a:schemeClr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38" name="Shape 2633"/>
          <p:cNvSpPr/>
          <p:nvPr/>
        </p:nvSpPr>
        <p:spPr>
          <a:xfrm>
            <a:off x="9223091" y="4281168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4" y="18334"/>
                </a:moveTo>
                <a:lnTo>
                  <a:pt x="15583" y="6873"/>
                </a:lnTo>
                <a:lnTo>
                  <a:pt x="20168" y="6873"/>
                </a:lnTo>
                <a:cubicBezTo>
                  <a:pt x="20168" y="6873"/>
                  <a:pt x="12144" y="18334"/>
                  <a:pt x="12144" y="18334"/>
                </a:cubicBezTo>
                <a:close/>
                <a:moveTo>
                  <a:pt x="10800" y="19403"/>
                </a:moveTo>
                <a:lnTo>
                  <a:pt x="7041" y="6873"/>
                </a:lnTo>
                <a:lnTo>
                  <a:pt x="14559" y="6873"/>
                </a:lnTo>
                <a:cubicBezTo>
                  <a:pt x="14559" y="6873"/>
                  <a:pt x="10800" y="19403"/>
                  <a:pt x="10800" y="19403"/>
                </a:cubicBezTo>
                <a:close/>
                <a:moveTo>
                  <a:pt x="1432" y="6873"/>
                </a:moveTo>
                <a:lnTo>
                  <a:pt x="6017" y="6873"/>
                </a:lnTo>
                <a:lnTo>
                  <a:pt x="9456" y="18334"/>
                </a:lnTo>
                <a:cubicBezTo>
                  <a:pt x="9456" y="18334"/>
                  <a:pt x="1432" y="6873"/>
                  <a:pt x="1432" y="6873"/>
                </a:cubicBezTo>
                <a:close/>
                <a:moveTo>
                  <a:pt x="6578" y="982"/>
                </a:moveTo>
                <a:lnTo>
                  <a:pt x="8536" y="982"/>
                </a:lnTo>
                <a:lnTo>
                  <a:pt x="6082" y="5891"/>
                </a:lnTo>
                <a:lnTo>
                  <a:pt x="1669" y="5891"/>
                </a:lnTo>
                <a:cubicBezTo>
                  <a:pt x="1669" y="5891"/>
                  <a:pt x="6578" y="982"/>
                  <a:pt x="6578" y="982"/>
                </a:cubicBezTo>
                <a:close/>
                <a:moveTo>
                  <a:pt x="11973" y="982"/>
                </a:moveTo>
                <a:lnTo>
                  <a:pt x="14427" y="5891"/>
                </a:lnTo>
                <a:lnTo>
                  <a:pt x="7173" y="5891"/>
                </a:lnTo>
                <a:lnTo>
                  <a:pt x="9627" y="982"/>
                </a:lnTo>
                <a:cubicBezTo>
                  <a:pt x="9627" y="982"/>
                  <a:pt x="11973" y="982"/>
                  <a:pt x="11973" y="982"/>
                </a:cubicBezTo>
                <a:close/>
                <a:moveTo>
                  <a:pt x="15022" y="982"/>
                </a:moveTo>
                <a:lnTo>
                  <a:pt x="19931" y="5891"/>
                </a:lnTo>
                <a:lnTo>
                  <a:pt x="15518" y="5891"/>
                </a:lnTo>
                <a:lnTo>
                  <a:pt x="13064" y="982"/>
                </a:lnTo>
                <a:cubicBezTo>
                  <a:pt x="13064" y="982"/>
                  <a:pt x="15022" y="982"/>
                  <a:pt x="15022" y="982"/>
                </a:cubicBezTo>
                <a:close/>
                <a:moveTo>
                  <a:pt x="21600" y="6382"/>
                </a:moveTo>
                <a:cubicBezTo>
                  <a:pt x="21600" y="6272"/>
                  <a:pt x="21557" y="6175"/>
                  <a:pt x="21495" y="6093"/>
                </a:cubicBezTo>
                <a:lnTo>
                  <a:pt x="21502" y="6088"/>
                </a:lnTo>
                <a:lnTo>
                  <a:pt x="21471" y="6057"/>
                </a:lnTo>
                <a:cubicBezTo>
                  <a:pt x="21459" y="6044"/>
                  <a:pt x="21448" y="6032"/>
                  <a:pt x="21434" y="6020"/>
                </a:cubicBezTo>
                <a:lnTo>
                  <a:pt x="15611" y="197"/>
                </a:lnTo>
                <a:lnTo>
                  <a:pt x="15604" y="201"/>
                </a:lnTo>
                <a:cubicBezTo>
                  <a:pt x="15514" y="82"/>
                  <a:pt x="15379" y="0"/>
                  <a:pt x="15218" y="0"/>
                </a:cubicBezTo>
                <a:lnTo>
                  <a:pt x="6382" y="0"/>
                </a:lnTo>
                <a:cubicBezTo>
                  <a:pt x="6221" y="0"/>
                  <a:pt x="6086" y="82"/>
                  <a:pt x="5996" y="201"/>
                </a:cubicBezTo>
                <a:lnTo>
                  <a:pt x="5989" y="197"/>
                </a:lnTo>
                <a:lnTo>
                  <a:pt x="166" y="6020"/>
                </a:lnTo>
                <a:cubicBezTo>
                  <a:pt x="152" y="6032"/>
                  <a:pt x="141" y="6044"/>
                  <a:pt x="129" y="6057"/>
                </a:cubicBezTo>
                <a:lnTo>
                  <a:pt x="98" y="6088"/>
                </a:lnTo>
                <a:lnTo>
                  <a:pt x="105" y="6093"/>
                </a:lnTo>
                <a:cubicBezTo>
                  <a:pt x="43" y="6175"/>
                  <a:pt x="0" y="6272"/>
                  <a:pt x="0" y="6382"/>
                </a:cubicBezTo>
                <a:cubicBezTo>
                  <a:pt x="0" y="6499"/>
                  <a:pt x="46" y="6602"/>
                  <a:pt x="115" y="6686"/>
                </a:cubicBezTo>
                <a:lnTo>
                  <a:pt x="109" y="6690"/>
                </a:lnTo>
                <a:lnTo>
                  <a:pt x="10418" y="21418"/>
                </a:lnTo>
                <a:lnTo>
                  <a:pt x="10424" y="21413"/>
                </a:lnTo>
                <a:cubicBezTo>
                  <a:pt x="10514" y="21525"/>
                  <a:pt x="10646" y="21600"/>
                  <a:pt x="10800" y="21600"/>
                </a:cubicBezTo>
                <a:cubicBezTo>
                  <a:pt x="10954" y="21600"/>
                  <a:pt x="11086" y="21525"/>
                  <a:pt x="11176" y="21413"/>
                </a:cubicBezTo>
                <a:lnTo>
                  <a:pt x="11182" y="21418"/>
                </a:lnTo>
                <a:lnTo>
                  <a:pt x="21491" y="6690"/>
                </a:lnTo>
                <a:lnTo>
                  <a:pt x="21485" y="6686"/>
                </a:lnTo>
                <a:cubicBezTo>
                  <a:pt x="21553" y="6602"/>
                  <a:pt x="21600" y="6499"/>
                  <a:pt x="21600" y="6382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solidFill>
                <a:schemeClr val="tx2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578297" y="549275"/>
            <a:ext cx="503214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3">
                    <a:lumMod val="25000"/>
                  </a:schemeClr>
                </a:solidFill>
                <a:latin typeface="Arima Madurai" pitchFamily="2" charset="77"/>
                <a:cs typeface="Mukta Medium" panose="020B0000000000000000" pitchFamily="34" charset="77"/>
              </a:rPr>
              <a:t>FEATURES WITH ICONS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FDA1003-159B-244A-863F-23493A0F0771}"/>
              </a:ext>
            </a:extLst>
          </p:cNvPr>
          <p:cNvGrpSpPr/>
          <p:nvPr/>
        </p:nvGrpSpPr>
        <p:grpSpPr>
          <a:xfrm>
            <a:off x="0" y="48512"/>
            <a:ext cx="12188825" cy="6809488"/>
            <a:chOff x="12470" y="44891"/>
            <a:chExt cx="12188825" cy="6809488"/>
          </a:xfrm>
        </p:grpSpPr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EEFAD18E-46EE-C14F-9D3A-916837873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67" y="76637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59E128BD-79CB-0B45-9796-ED3F61C99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29" y="7663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89F3F058-B15F-2E4D-823D-B8F79A9E3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9" y="7663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F8714490-5A4F-B944-A39A-9AE1CCBEF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118" y="76637"/>
              <a:ext cx="180952" cy="174602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54FA376A-3259-F74E-B27F-859962F8F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766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7A53334E-5D5F-7F47-8154-FD0490CF9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654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6D2027F2-1549-B44C-8E3B-37644FD72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291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D46DC1DB-256A-EC46-BF5C-207F7A621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955" y="70287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DE3FF218-B658-F54D-9A77-791DB0191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445" y="7028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086BCC6C-1EF3-E440-A53A-45CA552E6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332" y="70287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576B54AF-44B4-9F4D-BE0D-C08132AF5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556" y="7028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A08E8F1A-37E8-A44A-8492-9B8DFADA4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221" y="7028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40D131CC-2A73-074F-A37D-A2EB00AC3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0870" y="65526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991B719B-61B4-1547-A8F8-D58190105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757" y="65526"/>
              <a:ext cx="180952" cy="174602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4" name="Freeform 47">
              <a:extLst>
                <a:ext uri="{FF2B5EF4-FFF2-40B4-BE49-F238E27FC236}">
                  <a16:creationId xmlns:a16="http://schemas.microsoft.com/office/drawing/2014/main" id="{966A099E-2C88-024B-A1F2-F25CE2E98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569" y="65526"/>
              <a:ext cx="180952" cy="174602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5" name="Freeform 48">
              <a:extLst>
                <a:ext uri="{FF2B5EF4-FFF2-40B4-BE49-F238E27FC236}">
                  <a16:creationId xmlns:a16="http://schemas.microsoft.com/office/drawing/2014/main" id="{33FA1EED-8E07-E946-8677-AEE485F5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820" y="65526"/>
              <a:ext cx="180952" cy="174602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6" name="Freeform 49">
              <a:extLst>
                <a:ext uri="{FF2B5EF4-FFF2-40B4-BE49-F238E27FC236}">
                  <a16:creationId xmlns:a16="http://schemas.microsoft.com/office/drawing/2014/main" id="{BE980E65-A7E7-4848-B707-E41C0B303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595" y="70287"/>
              <a:ext cx="180952" cy="174602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7" name="Freeform 50">
              <a:extLst>
                <a:ext uri="{FF2B5EF4-FFF2-40B4-BE49-F238E27FC236}">
                  <a16:creationId xmlns:a16="http://schemas.microsoft.com/office/drawing/2014/main" id="{6D74A715-3A3B-5246-954E-F26E3AD92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483" y="70287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8" name="Freeform 51">
              <a:extLst>
                <a:ext uri="{FF2B5EF4-FFF2-40B4-BE49-F238E27FC236}">
                  <a16:creationId xmlns:a16="http://schemas.microsoft.com/office/drawing/2014/main" id="{E0A700B7-8658-E24E-9249-08B6D0376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0708" y="70287"/>
              <a:ext cx="180952" cy="174602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9" name="Freeform 52">
              <a:extLst>
                <a:ext uri="{FF2B5EF4-FFF2-40B4-BE49-F238E27FC236}">
                  <a16:creationId xmlns:a16="http://schemas.microsoft.com/office/drawing/2014/main" id="{83A4B35E-F960-1D48-AE2E-CFB206D94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959" y="70287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0" name="Freeform 53">
              <a:extLst>
                <a:ext uri="{FF2B5EF4-FFF2-40B4-BE49-F238E27FC236}">
                  <a16:creationId xmlns:a16="http://schemas.microsoft.com/office/drawing/2014/main" id="{96EA56AB-7818-1A4A-AA01-5BF224A0C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021" y="65526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1" name="Freeform 54">
              <a:extLst>
                <a:ext uri="{FF2B5EF4-FFF2-40B4-BE49-F238E27FC236}">
                  <a16:creationId xmlns:a16="http://schemas.microsoft.com/office/drawing/2014/main" id="{AD348622-A28C-A74E-A84E-0928202DF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495" y="65526"/>
              <a:ext cx="179364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2" name="Freeform 55">
              <a:extLst>
                <a:ext uri="{FF2B5EF4-FFF2-40B4-BE49-F238E27FC236}">
                  <a16:creationId xmlns:a16="http://schemas.microsoft.com/office/drawing/2014/main" id="{5C8196A7-E015-514E-A259-81EE7C445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132" y="65526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3" name="Freeform 56">
              <a:extLst>
                <a:ext uri="{FF2B5EF4-FFF2-40B4-BE49-F238E27FC236}">
                  <a16:creationId xmlns:a16="http://schemas.microsoft.com/office/drawing/2014/main" id="{1D1F78C9-35ED-A046-A31A-EA6E46E33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0383" y="65526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4" name="Freeform 57">
              <a:extLst>
                <a:ext uri="{FF2B5EF4-FFF2-40B4-BE49-F238E27FC236}">
                  <a16:creationId xmlns:a16="http://schemas.microsoft.com/office/drawing/2014/main" id="{5C6EC32A-F8AF-CC4E-9AAD-698E6F0F7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874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5" name="Freeform 58">
              <a:extLst>
                <a:ext uri="{FF2B5EF4-FFF2-40B4-BE49-F238E27FC236}">
                  <a16:creationId xmlns:a16="http://schemas.microsoft.com/office/drawing/2014/main" id="{2E3C3558-CA05-B44F-AAE1-EC96F5BDE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761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6" name="Freeform 59">
              <a:extLst>
                <a:ext uri="{FF2B5EF4-FFF2-40B4-BE49-F238E27FC236}">
                  <a16:creationId xmlns:a16="http://schemas.microsoft.com/office/drawing/2014/main" id="{802F2BD9-0388-EE48-BC8B-DFA2A87D5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985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7" name="Freeform 60">
              <a:extLst>
                <a:ext uri="{FF2B5EF4-FFF2-40B4-BE49-F238E27FC236}">
                  <a16:creationId xmlns:a16="http://schemas.microsoft.com/office/drawing/2014/main" id="{BB19D05B-33E7-704E-AC99-918383CCE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650" y="63939"/>
              <a:ext cx="180952" cy="174602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8" name="Freeform 61">
              <a:extLst>
                <a:ext uri="{FF2B5EF4-FFF2-40B4-BE49-F238E27FC236}">
                  <a16:creationId xmlns:a16="http://schemas.microsoft.com/office/drawing/2014/main" id="{9EDBB2A3-6540-C943-BB6A-1AAAE233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5298" y="5917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9" name="Freeform 62">
              <a:extLst>
                <a:ext uri="{FF2B5EF4-FFF2-40B4-BE49-F238E27FC236}">
                  <a16:creationId xmlns:a16="http://schemas.microsoft.com/office/drawing/2014/main" id="{0FAD6E51-152F-B440-AF70-6961FC37D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4186" y="59177"/>
              <a:ext cx="180952" cy="174602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0" name="Freeform 63">
              <a:extLst>
                <a:ext uri="{FF2B5EF4-FFF2-40B4-BE49-F238E27FC236}">
                  <a16:creationId xmlns:a16="http://schemas.microsoft.com/office/drawing/2014/main" id="{B480977D-5B60-6D4A-B52D-5E456BE0D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6410" y="5917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1" name="Freeform 64">
              <a:extLst>
                <a:ext uri="{FF2B5EF4-FFF2-40B4-BE49-F238E27FC236}">
                  <a16:creationId xmlns:a16="http://schemas.microsoft.com/office/drawing/2014/main" id="{F4BB8E20-A218-F540-9055-24589BD1B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3074" y="5917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2" name="Freeform 65">
              <a:extLst>
                <a:ext uri="{FF2B5EF4-FFF2-40B4-BE49-F238E27FC236}">
                  <a16:creationId xmlns:a16="http://schemas.microsoft.com/office/drawing/2014/main" id="{59F89941-F4D2-6044-880F-D4084B31F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2436" y="5917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3" name="Freeform 66">
              <a:extLst>
                <a:ext uri="{FF2B5EF4-FFF2-40B4-BE49-F238E27FC236}">
                  <a16:creationId xmlns:a16="http://schemas.microsoft.com/office/drawing/2014/main" id="{144E0AED-5E49-204F-8757-6B950DB01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1325" y="59177"/>
              <a:ext cx="180952" cy="174602"/>
            </a:xfrm>
            <a:custGeom>
              <a:avLst/>
              <a:gdLst>
                <a:gd name="T0" fmla="*/ 354 w 380"/>
                <a:gd name="T1" fmla="*/ 272 h 366"/>
                <a:gd name="T2" fmla="*/ 354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8 w 380"/>
                <a:gd name="T21" fmla="*/ 34 h 366"/>
                <a:gd name="T22" fmla="*/ 78 w 380"/>
                <a:gd name="T23" fmla="*/ 34 h 366"/>
                <a:gd name="T24" fmla="*/ 26 w 380"/>
                <a:gd name="T25" fmla="*/ 69 h 366"/>
                <a:gd name="T26" fmla="*/ 26 w 380"/>
                <a:gd name="T27" fmla="*/ 69 h 366"/>
                <a:gd name="T28" fmla="*/ 141 w 380"/>
                <a:gd name="T29" fmla="*/ 209 h 366"/>
                <a:gd name="T30" fmla="*/ 141 w 380"/>
                <a:gd name="T31" fmla="*/ 209 h 366"/>
                <a:gd name="T32" fmla="*/ 29 w 380"/>
                <a:gd name="T33" fmla="*/ 301 h 366"/>
                <a:gd name="T34" fmla="*/ 29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5 w 380"/>
                <a:gd name="T45" fmla="*/ 313 h 366"/>
                <a:gd name="T46" fmla="*/ 335 w 380"/>
                <a:gd name="T47" fmla="*/ 313 h 366"/>
                <a:gd name="T48" fmla="*/ 354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2"/>
                  </a:moveTo>
                  <a:lnTo>
                    <a:pt x="354" y="272"/>
                  </a:lnTo>
                  <a:cubicBezTo>
                    <a:pt x="313" y="249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4"/>
                    <a:pt x="308" y="43"/>
                  </a:cubicBezTo>
                  <a:lnTo>
                    <a:pt x="308" y="43"/>
                  </a:lnTo>
                  <a:cubicBezTo>
                    <a:pt x="314" y="20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8" y="34"/>
                  </a:cubicBezTo>
                  <a:lnTo>
                    <a:pt x="78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9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4" name="Freeform 67">
              <a:extLst>
                <a:ext uri="{FF2B5EF4-FFF2-40B4-BE49-F238E27FC236}">
                  <a16:creationId xmlns:a16="http://schemas.microsoft.com/office/drawing/2014/main" id="{A2277678-A8A4-AF48-B550-533D4E51E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550" y="5917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5" name="Freeform 68">
              <a:extLst>
                <a:ext uri="{FF2B5EF4-FFF2-40B4-BE49-F238E27FC236}">
                  <a16:creationId xmlns:a16="http://schemas.microsoft.com/office/drawing/2014/main" id="{8F005DBA-8E3B-9449-8395-C42DECABD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0212" y="5917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6" name="Freeform 69">
              <a:extLst>
                <a:ext uri="{FF2B5EF4-FFF2-40B4-BE49-F238E27FC236}">
                  <a16:creationId xmlns:a16="http://schemas.microsoft.com/office/drawing/2014/main" id="{9FE31ED6-1412-D84D-8C37-00D44C7BE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862" y="56003"/>
              <a:ext cx="180952" cy="174602"/>
            </a:xfrm>
            <a:custGeom>
              <a:avLst/>
              <a:gdLst>
                <a:gd name="T0" fmla="*/ 354 w 380"/>
                <a:gd name="T1" fmla="*/ 273 h 366"/>
                <a:gd name="T2" fmla="*/ 354 w 380"/>
                <a:gd name="T3" fmla="*/ 273 h 366"/>
                <a:gd name="T4" fmla="*/ 233 w 380"/>
                <a:gd name="T5" fmla="*/ 201 h 366"/>
                <a:gd name="T6" fmla="*/ 233 w 380"/>
                <a:gd name="T7" fmla="*/ 201 h 366"/>
                <a:gd name="T8" fmla="*/ 307 w 380"/>
                <a:gd name="T9" fmla="*/ 43 h 366"/>
                <a:gd name="T10" fmla="*/ 307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3 w 380"/>
                <a:gd name="T17" fmla="*/ 161 h 366"/>
                <a:gd name="T18" fmla="*/ 183 w 380"/>
                <a:gd name="T19" fmla="*/ 161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10 h 366"/>
                <a:gd name="T30" fmla="*/ 140 w 380"/>
                <a:gd name="T31" fmla="*/ 210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2 h 366"/>
                <a:gd name="T38" fmla="*/ 64 w 380"/>
                <a:gd name="T39" fmla="*/ 352 h 366"/>
                <a:gd name="T40" fmla="*/ 194 w 380"/>
                <a:gd name="T41" fmla="*/ 249 h 366"/>
                <a:gd name="T42" fmla="*/ 194 w 380"/>
                <a:gd name="T43" fmla="*/ 249 h 366"/>
                <a:gd name="T44" fmla="*/ 336 w 380"/>
                <a:gd name="T45" fmla="*/ 314 h 366"/>
                <a:gd name="T46" fmla="*/ 336 w 380"/>
                <a:gd name="T47" fmla="*/ 314 h 366"/>
                <a:gd name="T48" fmla="*/ 354 w 380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49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0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2"/>
                  </a:cubicBezTo>
                  <a:lnTo>
                    <a:pt x="64" y="352"/>
                  </a:lnTo>
                  <a:cubicBezTo>
                    <a:pt x="111" y="329"/>
                    <a:pt x="156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6" y="314"/>
                  </a:cubicBezTo>
                  <a:lnTo>
                    <a:pt x="336" y="314"/>
                  </a:lnTo>
                  <a:cubicBezTo>
                    <a:pt x="358" y="319"/>
                    <a:pt x="379" y="286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7" name="Freeform 70">
              <a:extLst>
                <a:ext uri="{FF2B5EF4-FFF2-40B4-BE49-F238E27FC236}">
                  <a16:creationId xmlns:a16="http://schemas.microsoft.com/office/drawing/2014/main" id="{4D197D27-8A42-E347-803D-B23C94D2C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749" y="56003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7" y="149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3" y="161"/>
                  </a:cubicBezTo>
                  <a:lnTo>
                    <a:pt x="183" y="161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11" y="329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8" name="Freeform 71">
              <a:extLst>
                <a:ext uri="{FF2B5EF4-FFF2-40B4-BE49-F238E27FC236}">
                  <a16:creationId xmlns:a16="http://schemas.microsoft.com/office/drawing/2014/main" id="{BD14D47D-E00E-834A-83EB-DF38CE7C4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560" y="56003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49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48" y="121"/>
                    <a:pt x="89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3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9" name="Freeform 72">
              <a:extLst>
                <a:ext uri="{FF2B5EF4-FFF2-40B4-BE49-F238E27FC236}">
                  <a16:creationId xmlns:a16="http://schemas.microsoft.com/office/drawing/2014/main" id="{D696933B-44D9-9E48-AF1B-2D4B49828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1637" y="56003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5 w 378"/>
                <a:gd name="T41" fmla="*/ 249 h 366"/>
                <a:gd name="T42" fmla="*/ 195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49"/>
                    <a:pt x="294" y="94"/>
                    <a:pt x="308" y="43"/>
                  </a:cubicBezTo>
                  <a:lnTo>
                    <a:pt x="308" y="43"/>
                  </a:lnTo>
                  <a:cubicBezTo>
                    <a:pt x="314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21"/>
                    <a:pt x="91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5" y="294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0" name="Freeform 73">
              <a:extLst>
                <a:ext uri="{FF2B5EF4-FFF2-40B4-BE49-F238E27FC236}">
                  <a16:creationId xmlns:a16="http://schemas.microsoft.com/office/drawing/2014/main" id="{AB5A47A6-F41C-054D-9081-5B2969F8D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6715" y="52828"/>
              <a:ext cx="179365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4" y="241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1" name="Freeform 74">
              <a:extLst>
                <a:ext uri="{FF2B5EF4-FFF2-40B4-BE49-F238E27FC236}">
                  <a16:creationId xmlns:a16="http://schemas.microsoft.com/office/drawing/2014/main" id="{B58CC1C9-6E50-1848-83EA-32F5B7929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5603" y="5282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7" y="151"/>
                    <a:pt x="294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2" name="Freeform 75">
              <a:extLst>
                <a:ext uri="{FF2B5EF4-FFF2-40B4-BE49-F238E27FC236}">
                  <a16:creationId xmlns:a16="http://schemas.microsoft.com/office/drawing/2014/main" id="{8E0C358E-C370-784E-A8EC-07B9EC192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6239" y="5282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5 w 379"/>
                <a:gd name="T21" fmla="*/ 34 h 366"/>
                <a:gd name="T22" fmla="*/ 75 w 379"/>
                <a:gd name="T23" fmla="*/ 34 h 366"/>
                <a:gd name="T24" fmla="*/ 25 w 379"/>
                <a:gd name="T25" fmla="*/ 69 h 366"/>
                <a:gd name="T26" fmla="*/ 25 w 379"/>
                <a:gd name="T27" fmla="*/ 69 h 366"/>
                <a:gd name="T28" fmla="*/ 140 w 379"/>
                <a:gd name="T29" fmla="*/ 209 h 366"/>
                <a:gd name="T30" fmla="*/ 140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2 w 379"/>
                <a:gd name="T37" fmla="*/ 351 h 366"/>
                <a:gd name="T38" fmla="*/ 62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1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3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3" name="Freeform 76">
              <a:extLst>
                <a:ext uri="{FF2B5EF4-FFF2-40B4-BE49-F238E27FC236}">
                  <a16:creationId xmlns:a16="http://schemas.microsoft.com/office/drawing/2014/main" id="{C54638A6-6747-3049-A091-1DD6E445C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491" y="5282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2"/>
                  </a:cubicBezTo>
                  <a:lnTo>
                    <a:pt x="334" y="312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4" name="Freeform 77">
              <a:extLst>
                <a:ext uri="{FF2B5EF4-FFF2-40B4-BE49-F238E27FC236}">
                  <a16:creationId xmlns:a16="http://schemas.microsoft.com/office/drawing/2014/main" id="{8EB41BE2-0EAC-1A4A-8032-E38397710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9727" y="51240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200 h 365"/>
                <a:gd name="T6" fmla="*/ 232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3 w 379"/>
                <a:gd name="T17" fmla="*/ 160 h 365"/>
                <a:gd name="T18" fmla="*/ 183 w 379"/>
                <a:gd name="T19" fmla="*/ 160 h 365"/>
                <a:gd name="T20" fmla="*/ 75 w 379"/>
                <a:gd name="T21" fmla="*/ 33 h 365"/>
                <a:gd name="T22" fmla="*/ 75 w 379"/>
                <a:gd name="T23" fmla="*/ 33 h 365"/>
                <a:gd name="T24" fmla="*/ 25 w 379"/>
                <a:gd name="T25" fmla="*/ 68 h 365"/>
                <a:gd name="T26" fmla="*/ 25 w 379"/>
                <a:gd name="T27" fmla="*/ 68 h 365"/>
                <a:gd name="T28" fmla="*/ 138 w 379"/>
                <a:gd name="T29" fmla="*/ 209 h 365"/>
                <a:gd name="T30" fmla="*/ 138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2 w 379"/>
                <a:gd name="T37" fmla="*/ 351 h 365"/>
                <a:gd name="T38" fmla="*/ 62 w 379"/>
                <a:gd name="T39" fmla="*/ 351 h 365"/>
                <a:gd name="T40" fmla="*/ 192 w 379"/>
                <a:gd name="T41" fmla="*/ 248 h 365"/>
                <a:gd name="T42" fmla="*/ 192 w 379"/>
                <a:gd name="T43" fmla="*/ 248 h 365"/>
                <a:gd name="T44" fmla="*/ 334 w 379"/>
                <a:gd name="T45" fmla="*/ 313 h 365"/>
                <a:gd name="T46" fmla="*/ 334 w 379"/>
                <a:gd name="T47" fmla="*/ 313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7" y="148"/>
                    <a:pt x="293" y="93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69"/>
                    <a:pt x="215" y="117"/>
                    <a:pt x="183" y="160"/>
                  </a:cubicBezTo>
                  <a:lnTo>
                    <a:pt x="183" y="160"/>
                  </a:lnTo>
                  <a:cubicBezTo>
                    <a:pt x="142" y="121"/>
                    <a:pt x="112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9" y="119"/>
                    <a:pt x="90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8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2" y="351"/>
                  </a:cubicBezTo>
                  <a:lnTo>
                    <a:pt x="62" y="351"/>
                  </a:lnTo>
                  <a:cubicBezTo>
                    <a:pt x="109" y="328"/>
                    <a:pt x="154" y="293"/>
                    <a:pt x="192" y="248"/>
                  </a:cubicBezTo>
                  <a:lnTo>
                    <a:pt x="192" y="248"/>
                  </a:lnTo>
                  <a:cubicBezTo>
                    <a:pt x="240" y="278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5" name="Freeform 78">
              <a:extLst>
                <a:ext uri="{FF2B5EF4-FFF2-40B4-BE49-F238E27FC236}">
                  <a16:creationId xmlns:a16="http://schemas.microsoft.com/office/drawing/2014/main" id="{6B92F152-4CAD-184D-807C-8C2E0BA2F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7028" y="51240"/>
              <a:ext cx="180952" cy="174602"/>
            </a:xfrm>
            <a:custGeom>
              <a:avLst/>
              <a:gdLst>
                <a:gd name="T0" fmla="*/ 353 w 379"/>
                <a:gd name="T1" fmla="*/ 272 h 365"/>
                <a:gd name="T2" fmla="*/ 353 w 379"/>
                <a:gd name="T3" fmla="*/ 272 h 365"/>
                <a:gd name="T4" fmla="*/ 233 w 379"/>
                <a:gd name="T5" fmla="*/ 200 h 365"/>
                <a:gd name="T6" fmla="*/ 233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7 w 379"/>
                <a:gd name="T13" fmla="*/ 23 h 365"/>
                <a:gd name="T14" fmla="*/ 267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7 w 379"/>
                <a:gd name="T21" fmla="*/ 33 h 365"/>
                <a:gd name="T22" fmla="*/ 77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9 w 379"/>
                <a:gd name="T33" fmla="*/ 301 h 365"/>
                <a:gd name="T34" fmla="*/ 29 w 379"/>
                <a:gd name="T35" fmla="*/ 301 h 365"/>
                <a:gd name="T36" fmla="*/ 64 w 379"/>
                <a:gd name="T37" fmla="*/ 351 h 365"/>
                <a:gd name="T38" fmla="*/ 64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3 h 365"/>
                <a:gd name="T46" fmla="*/ 335 w 379"/>
                <a:gd name="T47" fmla="*/ 313 h 365"/>
                <a:gd name="T48" fmla="*/ 353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6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6" name="Freeform 79">
              <a:extLst>
                <a:ext uri="{FF2B5EF4-FFF2-40B4-BE49-F238E27FC236}">
                  <a16:creationId xmlns:a16="http://schemas.microsoft.com/office/drawing/2014/main" id="{F0B81CE9-29C6-C240-BB85-AEEECCE40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7663" y="51240"/>
              <a:ext cx="180952" cy="174602"/>
            </a:xfrm>
            <a:custGeom>
              <a:avLst/>
              <a:gdLst>
                <a:gd name="T0" fmla="*/ 354 w 378"/>
                <a:gd name="T1" fmla="*/ 272 h 365"/>
                <a:gd name="T2" fmla="*/ 354 w 378"/>
                <a:gd name="T3" fmla="*/ 272 h 365"/>
                <a:gd name="T4" fmla="*/ 233 w 378"/>
                <a:gd name="T5" fmla="*/ 200 h 365"/>
                <a:gd name="T6" fmla="*/ 233 w 378"/>
                <a:gd name="T7" fmla="*/ 200 h 365"/>
                <a:gd name="T8" fmla="*/ 308 w 378"/>
                <a:gd name="T9" fmla="*/ 42 h 365"/>
                <a:gd name="T10" fmla="*/ 308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3 w 378"/>
                <a:gd name="T17" fmla="*/ 160 h 365"/>
                <a:gd name="T18" fmla="*/ 183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7 w 378"/>
                <a:gd name="T25" fmla="*/ 68 h 365"/>
                <a:gd name="T26" fmla="*/ 27 w 378"/>
                <a:gd name="T27" fmla="*/ 68 h 365"/>
                <a:gd name="T28" fmla="*/ 141 w 378"/>
                <a:gd name="T29" fmla="*/ 209 h 365"/>
                <a:gd name="T30" fmla="*/ 141 w 378"/>
                <a:gd name="T31" fmla="*/ 209 h 365"/>
                <a:gd name="T32" fmla="*/ 28 w 378"/>
                <a:gd name="T33" fmla="*/ 301 h 365"/>
                <a:gd name="T34" fmla="*/ 28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5 w 378"/>
                <a:gd name="T41" fmla="*/ 248 h 365"/>
                <a:gd name="T42" fmla="*/ 195 w 378"/>
                <a:gd name="T43" fmla="*/ 248 h 365"/>
                <a:gd name="T44" fmla="*/ 334 w 378"/>
                <a:gd name="T45" fmla="*/ 313 h 365"/>
                <a:gd name="T46" fmla="*/ 334 w 378"/>
                <a:gd name="T47" fmla="*/ 313 h 365"/>
                <a:gd name="T48" fmla="*/ 354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5" y="93"/>
                    <a:pt x="308" y="42"/>
                  </a:cubicBezTo>
                  <a:lnTo>
                    <a:pt x="308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69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4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4" y="242"/>
                    <a:pt x="65" y="268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09" y="328"/>
                    <a:pt x="155" y="293"/>
                    <a:pt x="195" y="248"/>
                  </a:cubicBezTo>
                  <a:lnTo>
                    <a:pt x="195" y="248"/>
                  </a:lnTo>
                  <a:cubicBezTo>
                    <a:pt x="239" y="278"/>
                    <a:pt x="289" y="301"/>
                    <a:pt x="334" y="313"/>
                  </a:cubicBezTo>
                  <a:lnTo>
                    <a:pt x="334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7" name="Freeform 80">
              <a:extLst>
                <a:ext uri="{FF2B5EF4-FFF2-40B4-BE49-F238E27FC236}">
                  <a16:creationId xmlns:a16="http://schemas.microsoft.com/office/drawing/2014/main" id="{4EF609A9-A27E-E14E-82E2-5D4D1EE76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5915" y="51240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200 h 365"/>
                <a:gd name="T6" fmla="*/ 232 w 378"/>
                <a:gd name="T7" fmla="*/ 200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40 w 378"/>
                <a:gd name="T29" fmla="*/ 209 h 365"/>
                <a:gd name="T30" fmla="*/ 140 w 378"/>
                <a:gd name="T31" fmla="*/ 209 h 365"/>
                <a:gd name="T32" fmla="*/ 29 w 378"/>
                <a:gd name="T33" fmla="*/ 301 h 365"/>
                <a:gd name="T34" fmla="*/ 29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3 h 365"/>
                <a:gd name="T46" fmla="*/ 335 w 378"/>
                <a:gd name="T47" fmla="*/ 313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8" y="148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5" y="242"/>
                    <a:pt x="65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8" name="Freeform 81">
              <a:extLst>
                <a:ext uri="{FF2B5EF4-FFF2-40B4-BE49-F238E27FC236}">
                  <a16:creationId xmlns:a16="http://schemas.microsoft.com/office/drawing/2014/main" id="{642DF738-242F-8D4A-AD7E-760FE4367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6865" y="56003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2 w 378"/>
                <a:gd name="T5" fmla="*/ 201 h 367"/>
                <a:gd name="T6" fmla="*/ 232 w 378"/>
                <a:gd name="T7" fmla="*/ 201 h 367"/>
                <a:gd name="T8" fmla="*/ 306 w 378"/>
                <a:gd name="T9" fmla="*/ 44 h 367"/>
                <a:gd name="T10" fmla="*/ 306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3 h 367"/>
                <a:gd name="T22" fmla="*/ 76 w 378"/>
                <a:gd name="T23" fmla="*/ 33 h 367"/>
                <a:gd name="T24" fmla="*/ 26 w 378"/>
                <a:gd name="T25" fmla="*/ 70 h 367"/>
                <a:gd name="T26" fmla="*/ 26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3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78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1" y="77"/>
                    <a:pt x="76" y="33"/>
                  </a:cubicBezTo>
                  <a:lnTo>
                    <a:pt x="76" y="33"/>
                  </a:lnTo>
                  <a:cubicBezTo>
                    <a:pt x="52" y="6"/>
                    <a:pt x="10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2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9" name="Freeform 82">
              <a:extLst>
                <a:ext uri="{FF2B5EF4-FFF2-40B4-BE49-F238E27FC236}">
                  <a16:creationId xmlns:a16="http://schemas.microsoft.com/office/drawing/2014/main" id="{F6912C5D-A092-7C46-92F2-E53EB1517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4166" y="56003"/>
              <a:ext cx="180952" cy="174602"/>
            </a:xfrm>
            <a:custGeom>
              <a:avLst/>
              <a:gdLst>
                <a:gd name="T0" fmla="*/ 355 w 380"/>
                <a:gd name="T1" fmla="*/ 272 h 367"/>
                <a:gd name="T2" fmla="*/ 355 w 380"/>
                <a:gd name="T3" fmla="*/ 272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8 w 380"/>
                <a:gd name="T21" fmla="*/ 33 h 367"/>
                <a:gd name="T22" fmla="*/ 78 w 380"/>
                <a:gd name="T23" fmla="*/ 33 h 367"/>
                <a:gd name="T24" fmla="*/ 27 w 380"/>
                <a:gd name="T25" fmla="*/ 70 h 367"/>
                <a:gd name="T26" fmla="*/ 27 w 380"/>
                <a:gd name="T27" fmla="*/ 70 h 367"/>
                <a:gd name="T28" fmla="*/ 141 w 380"/>
                <a:gd name="T29" fmla="*/ 209 h 367"/>
                <a:gd name="T30" fmla="*/ 141 w 380"/>
                <a:gd name="T31" fmla="*/ 209 h 367"/>
                <a:gd name="T32" fmla="*/ 29 w 380"/>
                <a:gd name="T33" fmla="*/ 301 h 367"/>
                <a:gd name="T34" fmla="*/ 29 w 380"/>
                <a:gd name="T35" fmla="*/ 301 h 367"/>
                <a:gd name="T36" fmla="*/ 65 w 380"/>
                <a:gd name="T37" fmla="*/ 351 h 367"/>
                <a:gd name="T38" fmla="*/ 65 w 380"/>
                <a:gd name="T39" fmla="*/ 351 h 367"/>
                <a:gd name="T40" fmla="*/ 195 w 380"/>
                <a:gd name="T41" fmla="*/ 249 h 367"/>
                <a:gd name="T42" fmla="*/ 195 w 380"/>
                <a:gd name="T43" fmla="*/ 249 h 367"/>
                <a:gd name="T44" fmla="*/ 335 w 380"/>
                <a:gd name="T45" fmla="*/ 313 h 367"/>
                <a:gd name="T46" fmla="*/ 335 w 380"/>
                <a:gd name="T47" fmla="*/ 313 h 367"/>
                <a:gd name="T48" fmla="*/ 355 w 380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2"/>
                  </a:moveTo>
                  <a:lnTo>
                    <a:pt x="355" y="272"/>
                  </a:lnTo>
                  <a:cubicBezTo>
                    <a:pt x="313" y="249"/>
                    <a:pt x="272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4"/>
                  </a:cubicBezTo>
                  <a:lnTo>
                    <a:pt x="308" y="44"/>
                  </a:lnTo>
                  <a:cubicBezTo>
                    <a:pt x="314" y="19"/>
                    <a:pt x="281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8" y="33"/>
                  </a:cubicBezTo>
                  <a:lnTo>
                    <a:pt x="78" y="33"/>
                  </a:lnTo>
                  <a:cubicBezTo>
                    <a:pt x="53" y="6"/>
                    <a:pt x="13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70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6"/>
                    <a:pt x="65" y="351"/>
                  </a:cubicBezTo>
                  <a:lnTo>
                    <a:pt x="65" y="351"/>
                  </a:lnTo>
                  <a:cubicBezTo>
                    <a:pt x="111" y="329"/>
                    <a:pt x="157" y="293"/>
                    <a:pt x="195" y="249"/>
                  </a:cubicBezTo>
                  <a:lnTo>
                    <a:pt x="195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20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0" name="Freeform 83">
              <a:extLst>
                <a:ext uri="{FF2B5EF4-FFF2-40B4-BE49-F238E27FC236}">
                  <a16:creationId xmlns:a16="http://schemas.microsoft.com/office/drawing/2014/main" id="{C2227F04-58EF-6447-8EAE-9222AF6A5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7978" y="56003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4 h 367"/>
                <a:gd name="T10" fmla="*/ 307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5 w 378"/>
                <a:gd name="T21" fmla="*/ 33 h 367"/>
                <a:gd name="T22" fmla="*/ 75 w 378"/>
                <a:gd name="T23" fmla="*/ 33 h 367"/>
                <a:gd name="T24" fmla="*/ 25 w 378"/>
                <a:gd name="T25" fmla="*/ 70 h 367"/>
                <a:gd name="T26" fmla="*/ 25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6 w 378"/>
                <a:gd name="T33" fmla="*/ 301 h 367"/>
                <a:gd name="T34" fmla="*/ 26 w 378"/>
                <a:gd name="T35" fmla="*/ 301 h 367"/>
                <a:gd name="T36" fmla="*/ 62 w 378"/>
                <a:gd name="T37" fmla="*/ 351 h 367"/>
                <a:gd name="T38" fmla="*/ 62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3" y="19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3"/>
                  </a:cubicBezTo>
                  <a:lnTo>
                    <a:pt x="75" y="33"/>
                  </a:lnTo>
                  <a:cubicBezTo>
                    <a:pt x="52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6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1" name="Freeform 84">
              <a:extLst>
                <a:ext uri="{FF2B5EF4-FFF2-40B4-BE49-F238E27FC236}">
                  <a16:creationId xmlns:a16="http://schemas.microsoft.com/office/drawing/2014/main" id="{59E3984E-EDE5-AC47-8612-3F24A425B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4641" y="56003"/>
              <a:ext cx="180952" cy="174602"/>
            </a:xfrm>
            <a:custGeom>
              <a:avLst/>
              <a:gdLst>
                <a:gd name="T0" fmla="*/ 354 w 379"/>
                <a:gd name="T1" fmla="*/ 272 h 367"/>
                <a:gd name="T2" fmla="*/ 354 w 379"/>
                <a:gd name="T3" fmla="*/ 272 h 367"/>
                <a:gd name="T4" fmla="*/ 232 w 379"/>
                <a:gd name="T5" fmla="*/ 201 h 367"/>
                <a:gd name="T6" fmla="*/ 232 w 379"/>
                <a:gd name="T7" fmla="*/ 201 h 367"/>
                <a:gd name="T8" fmla="*/ 308 w 379"/>
                <a:gd name="T9" fmla="*/ 44 h 367"/>
                <a:gd name="T10" fmla="*/ 308 w 379"/>
                <a:gd name="T11" fmla="*/ 44 h 367"/>
                <a:gd name="T12" fmla="*/ 267 w 379"/>
                <a:gd name="T13" fmla="*/ 24 h 367"/>
                <a:gd name="T14" fmla="*/ 267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7 w 379"/>
                <a:gd name="T21" fmla="*/ 33 h 367"/>
                <a:gd name="T22" fmla="*/ 77 w 379"/>
                <a:gd name="T23" fmla="*/ 33 h 367"/>
                <a:gd name="T24" fmla="*/ 25 w 379"/>
                <a:gd name="T25" fmla="*/ 70 h 367"/>
                <a:gd name="T26" fmla="*/ 25 w 379"/>
                <a:gd name="T27" fmla="*/ 70 h 367"/>
                <a:gd name="T28" fmla="*/ 140 w 379"/>
                <a:gd name="T29" fmla="*/ 209 h 367"/>
                <a:gd name="T30" fmla="*/ 140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4 w 379"/>
                <a:gd name="T37" fmla="*/ 351 h 367"/>
                <a:gd name="T38" fmla="*/ 64 w 379"/>
                <a:gd name="T39" fmla="*/ 351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3 h 367"/>
                <a:gd name="T46" fmla="*/ 334 w 379"/>
                <a:gd name="T47" fmla="*/ 313 h 367"/>
                <a:gd name="T48" fmla="*/ 354 w 379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3"/>
                  </a:cubicBezTo>
                  <a:lnTo>
                    <a:pt x="77" y="33"/>
                  </a:lnTo>
                  <a:cubicBezTo>
                    <a:pt x="53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6"/>
                    <a:pt x="64" y="351"/>
                  </a:cubicBezTo>
                  <a:lnTo>
                    <a:pt x="64" y="351"/>
                  </a:lnTo>
                  <a:cubicBezTo>
                    <a:pt x="109" y="329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9" y="320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2" name="Freeform 85">
              <a:extLst>
                <a:ext uri="{FF2B5EF4-FFF2-40B4-BE49-F238E27FC236}">
                  <a16:creationId xmlns:a16="http://schemas.microsoft.com/office/drawing/2014/main" id="{D5A12BDD-BC60-134D-8C99-D63CF5264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90" y="5124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6 w 379"/>
                <a:gd name="T9" fmla="*/ 42 h 366"/>
                <a:gd name="T10" fmla="*/ 306 w 379"/>
                <a:gd name="T11" fmla="*/ 42 h 366"/>
                <a:gd name="T12" fmla="*/ 266 w 379"/>
                <a:gd name="T13" fmla="*/ 24 h 366"/>
                <a:gd name="T14" fmla="*/ 266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8 h 366"/>
                <a:gd name="T26" fmla="*/ 26 w 379"/>
                <a:gd name="T27" fmla="*/ 68 h 366"/>
                <a:gd name="T28" fmla="*/ 139 w 379"/>
                <a:gd name="T29" fmla="*/ 210 h 366"/>
                <a:gd name="T30" fmla="*/ 139 w 379"/>
                <a:gd name="T31" fmla="*/ 210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6" y="42"/>
                  </a:cubicBezTo>
                  <a:lnTo>
                    <a:pt x="306" y="42"/>
                  </a:lnTo>
                  <a:cubicBezTo>
                    <a:pt x="312" y="20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7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3" name="Freeform 86">
              <a:extLst>
                <a:ext uri="{FF2B5EF4-FFF2-40B4-BE49-F238E27FC236}">
                  <a16:creationId xmlns:a16="http://schemas.microsoft.com/office/drawing/2014/main" id="{6B9DED34-70F8-084C-BAB3-FF0F58F9E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7178" y="5124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2 h 366"/>
                <a:gd name="T10" fmla="*/ 308 w 379"/>
                <a:gd name="T11" fmla="*/ 42 h 366"/>
                <a:gd name="T12" fmla="*/ 267 w 379"/>
                <a:gd name="T13" fmla="*/ 24 h 366"/>
                <a:gd name="T14" fmla="*/ 267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10 h 366"/>
                <a:gd name="T30" fmla="*/ 140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5 w 379"/>
                <a:gd name="T37" fmla="*/ 351 h 366"/>
                <a:gd name="T38" fmla="*/ 65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6 w 379"/>
                <a:gd name="T45" fmla="*/ 314 h 366"/>
                <a:gd name="T46" fmla="*/ 336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50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5" y="351"/>
                  </a:cubicBezTo>
                  <a:lnTo>
                    <a:pt x="65" y="351"/>
                  </a:lnTo>
                  <a:cubicBezTo>
                    <a:pt x="111" y="330"/>
                    <a:pt x="156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90" y="302"/>
                    <a:pt x="336" y="314"/>
                  </a:cubicBezTo>
                  <a:lnTo>
                    <a:pt x="336" y="314"/>
                  </a:lnTo>
                  <a:cubicBezTo>
                    <a:pt x="359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4" name="Freeform 87">
              <a:extLst>
                <a:ext uri="{FF2B5EF4-FFF2-40B4-BE49-F238E27FC236}">
                  <a16:creationId xmlns:a16="http://schemas.microsoft.com/office/drawing/2014/main" id="{E554C994-C132-5145-92F1-1488F5A5B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9402" y="51240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3" y="20"/>
                    <a:pt x="278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7" y="319"/>
                    <a:pt x="377" y="287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5" name="Freeform 88">
              <a:extLst>
                <a:ext uri="{FF2B5EF4-FFF2-40B4-BE49-F238E27FC236}">
                  <a16:creationId xmlns:a16="http://schemas.microsoft.com/office/drawing/2014/main" id="{3EAABC75-D458-DB46-9E29-1883B1439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6066" y="51240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5 w 378"/>
                <a:gd name="T41" fmla="*/ 250 h 366"/>
                <a:gd name="T42" fmla="*/ 195 w 378"/>
                <a:gd name="T43" fmla="*/ 250 h 366"/>
                <a:gd name="T44" fmla="*/ 335 w 378"/>
                <a:gd name="T45" fmla="*/ 314 h 366"/>
                <a:gd name="T46" fmla="*/ 335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2"/>
                  </a:cubicBezTo>
                  <a:lnTo>
                    <a:pt x="308" y="42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3" y="38"/>
                    <a:pt x="27" y="68"/>
                  </a:cubicBezTo>
                  <a:lnTo>
                    <a:pt x="27" y="68"/>
                  </a:lnTo>
                  <a:cubicBezTo>
                    <a:pt x="50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7" y="287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6" name="Freeform 89">
              <a:extLst>
                <a:ext uri="{FF2B5EF4-FFF2-40B4-BE49-F238E27FC236}">
                  <a16:creationId xmlns:a16="http://schemas.microsoft.com/office/drawing/2014/main" id="{F9CB826E-A768-E148-842C-C2270E319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7968" y="49653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4 h 366"/>
                <a:gd name="T10" fmla="*/ 308 w 379"/>
                <a:gd name="T11" fmla="*/ 44 h 366"/>
                <a:gd name="T12" fmla="*/ 266 w 379"/>
                <a:gd name="T13" fmla="*/ 24 h 366"/>
                <a:gd name="T14" fmla="*/ 266 w 379"/>
                <a:gd name="T15" fmla="*/ 24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3 h 366"/>
                <a:gd name="T22" fmla="*/ 77 w 379"/>
                <a:gd name="T23" fmla="*/ 33 h 366"/>
                <a:gd name="T24" fmla="*/ 27 w 379"/>
                <a:gd name="T25" fmla="*/ 70 h 366"/>
                <a:gd name="T26" fmla="*/ 27 w 379"/>
                <a:gd name="T27" fmla="*/ 70 h 366"/>
                <a:gd name="T28" fmla="*/ 140 w 379"/>
                <a:gd name="T29" fmla="*/ 209 h 366"/>
                <a:gd name="T30" fmla="*/ 140 w 379"/>
                <a:gd name="T31" fmla="*/ 209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3 h 366"/>
                <a:gd name="T46" fmla="*/ 334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09" y="330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90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7" name="Freeform 90">
              <a:extLst>
                <a:ext uri="{FF2B5EF4-FFF2-40B4-BE49-F238E27FC236}">
                  <a16:creationId xmlns:a16="http://schemas.microsoft.com/office/drawing/2014/main" id="{25028345-DBF4-2746-BBBC-F0178C569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0031" y="4965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4 h 366"/>
                <a:gd name="T10" fmla="*/ 306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7 w 378"/>
                <a:gd name="T25" fmla="*/ 70 h 366"/>
                <a:gd name="T26" fmla="*/ 27 w 378"/>
                <a:gd name="T27" fmla="*/ 70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2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8" name="Freeform 91">
              <a:extLst>
                <a:ext uri="{FF2B5EF4-FFF2-40B4-BE49-F238E27FC236}">
                  <a16:creationId xmlns:a16="http://schemas.microsoft.com/office/drawing/2014/main" id="{CAACF3D3-32BF-3F40-B3B7-87E210D85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0668" y="49653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4 h 366"/>
                <a:gd name="T10" fmla="*/ 307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5 w 378"/>
                <a:gd name="T25" fmla="*/ 70 h 366"/>
                <a:gd name="T26" fmla="*/ 25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19"/>
                    <a:pt x="278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7" y="301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9" name="Freeform 92">
              <a:extLst>
                <a:ext uri="{FF2B5EF4-FFF2-40B4-BE49-F238E27FC236}">
                  <a16:creationId xmlns:a16="http://schemas.microsoft.com/office/drawing/2014/main" id="{4A622692-551E-1D4D-9775-29CA865BE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8919" y="4965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4 h 366"/>
                <a:gd name="T10" fmla="*/ 308 w 378"/>
                <a:gd name="T11" fmla="*/ 44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0" name="Freeform 93">
              <a:extLst>
                <a:ext uri="{FF2B5EF4-FFF2-40B4-BE49-F238E27FC236}">
                  <a16:creationId xmlns:a16="http://schemas.microsoft.com/office/drawing/2014/main" id="{F624CDC6-5B02-7A44-8CE3-2394CB3FB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2568" y="44891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70 h 366"/>
                <a:gd name="T26" fmla="*/ 25 w 378"/>
                <a:gd name="T27" fmla="*/ 70 h 366"/>
                <a:gd name="T28" fmla="*/ 138 w 378"/>
                <a:gd name="T29" fmla="*/ 210 h 366"/>
                <a:gd name="T30" fmla="*/ 138 w 378"/>
                <a:gd name="T31" fmla="*/ 210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50 h 366"/>
                <a:gd name="T42" fmla="*/ 191 w 378"/>
                <a:gd name="T43" fmla="*/ 250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0" y="250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5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7"/>
                    <a:pt x="75" y="34"/>
                  </a:cubicBezTo>
                  <a:lnTo>
                    <a:pt x="75" y="34"/>
                  </a:lnTo>
                  <a:cubicBezTo>
                    <a:pt x="52" y="7"/>
                    <a:pt x="11" y="39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89" y="168"/>
                    <a:pt x="138" y="210"/>
                  </a:cubicBezTo>
                  <a:lnTo>
                    <a:pt x="138" y="210"/>
                  </a:lnTo>
                  <a:cubicBezTo>
                    <a:pt x="102" y="243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50"/>
                  </a:cubicBezTo>
                  <a:lnTo>
                    <a:pt x="191" y="250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1" name="Freeform 94">
              <a:extLst>
                <a:ext uri="{FF2B5EF4-FFF2-40B4-BE49-F238E27FC236}">
                  <a16:creationId xmlns:a16="http://schemas.microsoft.com/office/drawing/2014/main" id="{F18333F4-C41A-9B4F-9631-6BAB0DC26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1457" y="4489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5 h 366"/>
                <a:gd name="T14" fmla="*/ 266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38 w 379"/>
                <a:gd name="T29" fmla="*/ 210 h 366"/>
                <a:gd name="T30" fmla="*/ 138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2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1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0" y="168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4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2" name="Freeform 95">
              <a:extLst>
                <a:ext uri="{FF2B5EF4-FFF2-40B4-BE49-F238E27FC236}">
                  <a16:creationId xmlns:a16="http://schemas.microsoft.com/office/drawing/2014/main" id="{8AA48F86-D5DF-8043-9FF4-43635D786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2092" y="44891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5 w 379"/>
                <a:gd name="T41" fmla="*/ 250 h 366"/>
                <a:gd name="T42" fmla="*/ 195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4" y="39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3" name="Freeform 96">
              <a:extLst>
                <a:ext uri="{FF2B5EF4-FFF2-40B4-BE49-F238E27FC236}">
                  <a16:creationId xmlns:a16="http://schemas.microsoft.com/office/drawing/2014/main" id="{D38A8B1B-21D0-1246-A180-192607551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0343" y="4489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9 w 379"/>
                <a:gd name="T33" fmla="*/ 301 h 366"/>
                <a:gd name="T34" fmla="*/ 29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3" y="250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3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5" y="243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4" name="Freeform 33">
              <a:extLst>
                <a:ext uri="{FF2B5EF4-FFF2-40B4-BE49-F238E27FC236}">
                  <a16:creationId xmlns:a16="http://schemas.microsoft.com/office/drawing/2014/main" id="{3C7A4ABA-8928-924A-A649-C6EE6569E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58" y="6679777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5" name="Freeform 34">
              <a:extLst>
                <a:ext uri="{FF2B5EF4-FFF2-40B4-BE49-F238E27FC236}">
                  <a16:creationId xmlns:a16="http://schemas.microsoft.com/office/drawing/2014/main" id="{8E6AF203-0448-6F45-99B1-5C3BC2C4B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20" y="667977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6" name="Freeform 35">
              <a:extLst>
                <a:ext uri="{FF2B5EF4-FFF2-40B4-BE49-F238E27FC236}">
                  <a16:creationId xmlns:a16="http://schemas.microsoft.com/office/drawing/2014/main" id="{584A9064-5FEF-4046-9911-38C99B8F8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0" y="667977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7" name="Freeform 36">
              <a:extLst>
                <a:ext uri="{FF2B5EF4-FFF2-40B4-BE49-F238E27FC236}">
                  <a16:creationId xmlns:a16="http://schemas.microsoft.com/office/drawing/2014/main" id="{662EB2D4-1689-094C-BCDD-B8812F5E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308" y="6679777"/>
              <a:ext cx="180952" cy="174602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8" name="Freeform 37">
              <a:extLst>
                <a:ext uri="{FF2B5EF4-FFF2-40B4-BE49-F238E27FC236}">
                  <a16:creationId xmlns:a16="http://schemas.microsoft.com/office/drawing/2014/main" id="{A38E355C-4A88-A248-9626-7EAA21D00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956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9" name="Freeform 38">
              <a:extLst>
                <a:ext uri="{FF2B5EF4-FFF2-40B4-BE49-F238E27FC236}">
                  <a16:creationId xmlns:a16="http://schemas.microsoft.com/office/drawing/2014/main" id="{B8FA530E-AE47-9645-AB14-40C889817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845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0" name="Freeform 39">
              <a:extLst>
                <a:ext uri="{FF2B5EF4-FFF2-40B4-BE49-F238E27FC236}">
                  <a16:creationId xmlns:a16="http://schemas.microsoft.com/office/drawing/2014/main" id="{ECB500C6-F4A0-F247-8C80-3D4129720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82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1" name="Freeform 40">
              <a:extLst>
                <a:ext uri="{FF2B5EF4-FFF2-40B4-BE49-F238E27FC236}">
                  <a16:creationId xmlns:a16="http://schemas.microsoft.com/office/drawing/2014/main" id="{69B84568-ADB2-C74A-A635-0C6DAB496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146" y="6673428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2" name="Freeform 41">
              <a:extLst>
                <a:ext uri="{FF2B5EF4-FFF2-40B4-BE49-F238E27FC236}">
                  <a16:creationId xmlns:a16="http://schemas.microsoft.com/office/drawing/2014/main" id="{5E3D921A-1E5C-2848-9283-F5E97AD27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635" y="667342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3" name="Freeform 42">
              <a:extLst>
                <a:ext uri="{FF2B5EF4-FFF2-40B4-BE49-F238E27FC236}">
                  <a16:creationId xmlns:a16="http://schemas.microsoft.com/office/drawing/2014/main" id="{08E97CD8-7E52-AD47-BA32-6561CE880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523" y="667342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4" name="Freeform 43">
              <a:extLst>
                <a:ext uri="{FF2B5EF4-FFF2-40B4-BE49-F238E27FC236}">
                  <a16:creationId xmlns:a16="http://schemas.microsoft.com/office/drawing/2014/main" id="{40F646F8-5992-8241-9BD0-2E0E8D189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747" y="6673428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5" name="Freeform 44">
              <a:extLst>
                <a:ext uri="{FF2B5EF4-FFF2-40B4-BE49-F238E27FC236}">
                  <a16:creationId xmlns:a16="http://schemas.microsoft.com/office/drawing/2014/main" id="{46537E0D-E0BD-EA47-B017-5D8584CA9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411" y="667342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6" name="Freeform 45">
              <a:extLst>
                <a:ext uri="{FF2B5EF4-FFF2-40B4-BE49-F238E27FC236}">
                  <a16:creationId xmlns:a16="http://schemas.microsoft.com/office/drawing/2014/main" id="{FD99B563-BAA7-9644-BD56-E3685A808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060" y="6668667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7" name="Freeform 46">
              <a:extLst>
                <a:ext uri="{FF2B5EF4-FFF2-40B4-BE49-F238E27FC236}">
                  <a16:creationId xmlns:a16="http://schemas.microsoft.com/office/drawing/2014/main" id="{FF6F7A35-727C-BA44-A802-B0EAC7C8D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948" y="6668667"/>
              <a:ext cx="180952" cy="174602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8" name="Freeform 47">
              <a:extLst>
                <a:ext uri="{FF2B5EF4-FFF2-40B4-BE49-F238E27FC236}">
                  <a16:creationId xmlns:a16="http://schemas.microsoft.com/office/drawing/2014/main" id="{5F1EF9C7-F327-E242-B801-66F7E05FE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759" y="6668667"/>
              <a:ext cx="180952" cy="174602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9" name="Freeform 48">
              <a:extLst>
                <a:ext uri="{FF2B5EF4-FFF2-40B4-BE49-F238E27FC236}">
                  <a16:creationId xmlns:a16="http://schemas.microsoft.com/office/drawing/2014/main" id="{B3247CAF-DE16-794F-A146-CF7D8E4EB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011" y="6668667"/>
              <a:ext cx="180952" cy="174602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0" name="Freeform 49">
              <a:extLst>
                <a:ext uri="{FF2B5EF4-FFF2-40B4-BE49-F238E27FC236}">
                  <a16:creationId xmlns:a16="http://schemas.microsoft.com/office/drawing/2014/main" id="{FD7D2D40-2EF5-7145-A8DC-E0F69119C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786" y="6673428"/>
              <a:ext cx="180952" cy="174602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1" name="Freeform 50">
              <a:extLst>
                <a:ext uri="{FF2B5EF4-FFF2-40B4-BE49-F238E27FC236}">
                  <a16:creationId xmlns:a16="http://schemas.microsoft.com/office/drawing/2014/main" id="{C6937169-DCED-EC4B-9B4B-3BD9EA4AC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674" y="6673428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2" name="Freeform 51">
              <a:extLst>
                <a:ext uri="{FF2B5EF4-FFF2-40B4-BE49-F238E27FC236}">
                  <a16:creationId xmlns:a16="http://schemas.microsoft.com/office/drawing/2014/main" id="{C97A98E2-2F39-8547-A25C-C5D88BEA6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899" y="6673428"/>
              <a:ext cx="180952" cy="174602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3" name="Freeform 52">
              <a:extLst>
                <a:ext uri="{FF2B5EF4-FFF2-40B4-BE49-F238E27FC236}">
                  <a16:creationId xmlns:a16="http://schemas.microsoft.com/office/drawing/2014/main" id="{55A992A9-6A1C-A042-B66A-6404FA74C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150" y="6673428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4" name="Freeform 53">
              <a:extLst>
                <a:ext uri="{FF2B5EF4-FFF2-40B4-BE49-F238E27FC236}">
                  <a16:creationId xmlns:a16="http://schemas.microsoft.com/office/drawing/2014/main" id="{F6B506F9-9E3A-FB4E-B4DA-62EDAC817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211" y="666866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5" name="Freeform 54">
              <a:extLst>
                <a:ext uri="{FF2B5EF4-FFF2-40B4-BE49-F238E27FC236}">
                  <a16:creationId xmlns:a16="http://schemas.microsoft.com/office/drawing/2014/main" id="{B2BBE28B-311A-BB41-B10B-8813A057D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686" y="6668667"/>
              <a:ext cx="179365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6" name="Freeform 55">
              <a:extLst>
                <a:ext uri="{FF2B5EF4-FFF2-40B4-BE49-F238E27FC236}">
                  <a16:creationId xmlns:a16="http://schemas.microsoft.com/office/drawing/2014/main" id="{FEA10F9B-4571-9444-B807-24D49412D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323" y="666866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7" name="Freeform 56">
              <a:extLst>
                <a:ext uri="{FF2B5EF4-FFF2-40B4-BE49-F238E27FC236}">
                  <a16:creationId xmlns:a16="http://schemas.microsoft.com/office/drawing/2014/main" id="{2C137579-9CA8-4E41-8F4E-DFBC7BFE2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574" y="6668667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8" name="Freeform 57">
              <a:extLst>
                <a:ext uri="{FF2B5EF4-FFF2-40B4-BE49-F238E27FC236}">
                  <a16:creationId xmlns:a16="http://schemas.microsoft.com/office/drawing/2014/main" id="{A960248E-8138-A34A-9644-BB9B449E5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064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9" name="Freeform 58">
              <a:extLst>
                <a:ext uri="{FF2B5EF4-FFF2-40B4-BE49-F238E27FC236}">
                  <a16:creationId xmlns:a16="http://schemas.microsoft.com/office/drawing/2014/main" id="{6DD9CCA9-AE91-734D-A34B-5B3FFBF93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952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0" name="Freeform 59">
              <a:extLst>
                <a:ext uri="{FF2B5EF4-FFF2-40B4-BE49-F238E27FC236}">
                  <a16:creationId xmlns:a16="http://schemas.microsoft.com/office/drawing/2014/main" id="{CDFB51E3-C315-6A46-89E1-69BFF5BC1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176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1" name="Freeform 60">
              <a:extLst>
                <a:ext uri="{FF2B5EF4-FFF2-40B4-BE49-F238E27FC236}">
                  <a16:creationId xmlns:a16="http://schemas.microsoft.com/office/drawing/2014/main" id="{494A7AA9-268D-274D-922D-BD4F2BE0B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840" y="6667079"/>
              <a:ext cx="180952" cy="174602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2" name="Freeform 61">
              <a:extLst>
                <a:ext uri="{FF2B5EF4-FFF2-40B4-BE49-F238E27FC236}">
                  <a16:creationId xmlns:a16="http://schemas.microsoft.com/office/drawing/2014/main" id="{22BD2E0F-3C2C-0A47-AD9E-9B008575E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1488" y="666231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3" name="Freeform 62">
              <a:extLst>
                <a:ext uri="{FF2B5EF4-FFF2-40B4-BE49-F238E27FC236}">
                  <a16:creationId xmlns:a16="http://schemas.microsoft.com/office/drawing/2014/main" id="{0A9ED465-A53F-0B45-816B-9ED7D13C8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0377" y="6662317"/>
              <a:ext cx="180952" cy="174602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4" name="Freeform 63">
              <a:extLst>
                <a:ext uri="{FF2B5EF4-FFF2-40B4-BE49-F238E27FC236}">
                  <a16:creationId xmlns:a16="http://schemas.microsoft.com/office/drawing/2014/main" id="{72016DF7-D5DC-8A48-9C7A-EFFD4D0B4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2601" y="666231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5" name="Freeform 64">
              <a:extLst>
                <a:ext uri="{FF2B5EF4-FFF2-40B4-BE49-F238E27FC236}">
                  <a16:creationId xmlns:a16="http://schemas.microsoft.com/office/drawing/2014/main" id="{A036E0BC-B692-7548-9545-FE5570D06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9264" y="666231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6" name="Freeform 65">
              <a:extLst>
                <a:ext uri="{FF2B5EF4-FFF2-40B4-BE49-F238E27FC236}">
                  <a16:creationId xmlns:a16="http://schemas.microsoft.com/office/drawing/2014/main" id="{2BFDFFA7-BD28-EC44-9668-3552C41A3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8627" y="666231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7" name="Freeform 66">
              <a:extLst>
                <a:ext uri="{FF2B5EF4-FFF2-40B4-BE49-F238E27FC236}">
                  <a16:creationId xmlns:a16="http://schemas.microsoft.com/office/drawing/2014/main" id="{F729B9D1-CDDA-E24B-AD6D-489FE443E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515" y="6662317"/>
              <a:ext cx="180952" cy="174602"/>
            </a:xfrm>
            <a:custGeom>
              <a:avLst/>
              <a:gdLst>
                <a:gd name="T0" fmla="*/ 354 w 380"/>
                <a:gd name="T1" fmla="*/ 272 h 366"/>
                <a:gd name="T2" fmla="*/ 354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8 w 380"/>
                <a:gd name="T21" fmla="*/ 34 h 366"/>
                <a:gd name="T22" fmla="*/ 78 w 380"/>
                <a:gd name="T23" fmla="*/ 34 h 366"/>
                <a:gd name="T24" fmla="*/ 26 w 380"/>
                <a:gd name="T25" fmla="*/ 69 h 366"/>
                <a:gd name="T26" fmla="*/ 26 w 380"/>
                <a:gd name="T27" fmla="*/ 69 h 366"/>
                <a:gd name="T28" fmla="*/ 141 w 380"/>
                <a:gd name="T29" fmla="*/ 209 h 366"/>
                <a:gd name="T30" fmla="*/ 141 w 380"/>
                <a:gd name="T31" fmla="*/ 209 h 366"/>
                <a:gd name="T32" fmla="*/ 29 w 380"/>
                <a:gd name="T33" fmla="*/ 301 h 366"/>
                <a:gd name="T34" fmla="*/ 29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5 w 380"/>
                <a:gd name="T45" fmla="*/ 313 h 366"/>
                <a:gd name="T46" fmla="*/ 335 w 380"/>
                <a:gd name="T47" fmla="*/ 313 h 366"/>
                <a:gd name="T48" fmla="*/ 354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2"/>
                  </a:moveTo>
                  <a:lnTo>
                    <a:pt x="354" y="272"/>
                  </a:lnTo>
                  <a:cubicBezTo>
                    <a:pt x="313" y="249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4"/>
                    <a:pt x="308" y="43"/>
                  </a:cubicBezTo>
                  <a:lnTo>
                    <a:pt x="308" y="43"/>
                  </a:lnTo>
                  <a:cubicBezTo>
                    <a:pt x="314" y="20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8" y="34"/>
                  </a:cubicBezTo>
                  <a:lnTo>
                    <a:pt x="78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9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8" name="Freeform 67">
              <a:extLst>
                <a:ext uri="{FF2B5EF4-FFF2-40B4-BE49-F238E27FC236}">
                  <a16:creationId xmlns:a16="http://schemas.microsoft.com/office/drawing/2014/main" id="{4FD1017C-906D-544E-A23B-C514A6141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739" y="666231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9" name="Freeform 68">
              <a:extLst>
                <a:ext uri="{FF2B5EF4-FFF2-40B4-BE49-F238E27FC236}">
                  <a16:creationId xmlns:a16="http://schemas.microsoft.com/office/drawing/2014/main" id="{F92B02F3-E008-784D-8697-C1078326A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6403" y="666231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0" name="Freeform 69">
              <a:extLst>
                <a:ext uri="{FF2B5EF4-FFF2-40B4-BE49-F238E27FC236}">
                  <a16:creationId xmlns:a16="http://schemas.microsoft.com/office/drawing/2014/main" id="{38F52D08-1B96-8243-AF80-426238A83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0053" y="6659142"/>
              <a:ext cx="180952" cy="174602"/>
            </a:xfrm>
            <a:custGeom>
              <a:avLst/>
              <a:gdLst>
                <a:gd name="T0" fmla="*/ 354 w 380"/>
                <a:gd name="T1" fmla="*/ 273 h 366"/>
                <a:gd name="T2" fmla="*/ 354 w 380"/>
                <a:gd name="T3" fmla="*/ 273 h 366"/>
                <a:gd name="T4" fmla="*/ 233 w 380"/>
                <a:gd name="T5" fmla="*/ 201 h 366"/>
                <a:gd name="T6" fmla="*/ 233 w 380"/>
                <a:gd name="T7" fmla="*/ 201 h 366"/>
                <a:gd name="T8" fmla="*/ 307 w 380"/>
                <a:gd name="T9" fmla="*/ 43 h 366"/>
                <a:gd name="T10" fmla="*/ 307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3 w 380"/>
                <a:gd name="T17" fmla="*/ 161 h 366"/>
                <a:gd name="T18" fmla="*/ 183 w 380"/>
                <a:gd name="T19" fmla="*/ 161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10 h 366"/>
                <a:gd name="T30" fmla="*/ 140 w 380"/>
                <a:gd name="T31" fmla="*/ 210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2 h 366"/>
                <a:gd name="T38" fmla="*/ 64 w 380"/>
                <a:gd name="T39" fmla="*/ 352 h 366"/>
                <a:gd name="T40" fmla="*/ 194 w 380"/>
                <a:gd name="T41" fmla="*/ 249 h 366"/>
                <a:gd name="T42" fmla="*/ 194 w 380"/>
                <a:gd name="T43" fmla="*/ 249 h 366"/>
                <a:gd name="T44" fmla="*/ 336 w 380"/>
                <a:gd name="T45" fmla="*/ 314 h 366"/>
                <a:gd name="T46" fmla="*/ 336 w 380"/>
                <a:gd name="T47" fmla="*/ 314 h 366"/>
                <a:gd name="T48" fmla="*/ 354 w 380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49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0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2"/>
                  </a:cubicBezTo>
                  <a:lnTo>
                    <a:pt x="64" y="352"/>
                  </a:lnTo>
                  <a:cubicBezTo>
                    <a:pt x="111" y="329"/>
                    <a:pt x="156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6" y="314"/>
                  </a:cubicBezTo>
                  <a:lnTo>
                    <a:pt x="336" y="314"/>
                  </a:lnTo>
                  <a:cubicBezTo>
                    <a:pt x="358" y="319"/>
                    <a:pt x="379" y="286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1" name="Freeform 70">
              <a:extLst>
                <a:ext uri="{FF2B5EF4-FFF2-40B4-BE49-F238E27FC236}">
                  <a16:creationId xmlns:a16="http://schemas.microsoft.com/office/drawing/2014/main" id="{75BAF3BE-8F3F-6D46-A599-8AB3C4E1F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8939" y="6659142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7" y="149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3" y="161"/>
                  </a:cubicBezTo>
                  <a:lnTo>
                    <a:pt x="183" y="161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11" y="329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2" name="Freeform 71">
              <a:extLst>
                <a:ext uri="{FF2B5EF4-FFF2-40B4-BE49-F238E27FC236}">
                  <a16:creationId xmlns:a16="http://schemas.microsoft.com/office/drawing/2014/main" id="{478AD17D-0020-1B46-AF7F-945ABD6C5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2751" y="6659142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49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48" y="121"/>
                    <a:pt x="89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3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3" name="Freeform 72">
              <a:extLst>
                <a:ext uri="{FF2B5EF4-FFF2-40B4-BE49-F238E27FC236}">
                  <a16:creationId xmlns:a16="http://schemas.microsoft.com/office/drawing/2014/main" id="{821D21B2-F924-514E-839C-A2931B657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828" y="6659142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5 w 378"/>
                <a:gd name="T41" fmla="*/ 249 h 366"/>
                <a:gd name="T42" fmla="*/ 195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49"/>
                    <a:pt x="294" y="94"/>
                    <a:pt x="308" y="43"/>
                  </a:cubicBezTo>
                  <a:lnTo>
                    <a:pt x="308" y="43"/>
                  </a:lnTo>
                  <a:cubicBezTo>
                    <a:pt x="314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21"/>
                    <a:pt x="91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5" y="294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4" name="Freeform 73">
              <a:extLst>
                <a:ext uri="{FF2B5EF4-FFF2-40B4-BE49-F238E27FC236}">
                  <a16:creationId xmlns:a16="http://schemas.microsoft.com/office/drawing/2014/main" id="{CDCDEE1A-08F8-2542-B8A5-5B2DB6ED1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2906" y="6655968"/>
              <a:ext cx="179364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4" y="241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5" name="Freeform 74">
              <a:extLst>
                <a:ext uri="{FF2B5EF4-FFF2-40B4-BE49-F238E27FC236}">
                  <a16:creationId xmlns:a16="http://schemas.microsoft.com/office/drawing/2014/main" id="{C6C26EB5-B150-2C4E-88B5-432142B23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1793" y="665596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7" y="151"/>
                    <a:pt x="294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6" name="Freeform 75">
              <a:extLst>
                <a:ext uri="{FF2B5EF4-FFF2-40B4-BE49-F238E27FC236}">
                  <a16:creationId xmlns:a16="http://schemas.microsoft.com/office/drawing/2014/main" id="{EF735E0E-66D3-FF4D-B344-749B2AEB6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430" y="665596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5 w 379"/>
                <a:gd name="T21" fmla="*/ 34 h 366"/>
                <a:gd name="T22" fmla="*/ 75 w 379"/>
                <a:gd name="T23" fmla="*/ 34 h 366"/>
                <a:gd name="T24" fmla="*/ 25 w 379"/>
                <a:gd name="T25" fmla="*/ 69 h 366"/>
                <a:gd name="T26" fmla="*/ 25 w 379"/>
                <a:gd name="T27" fmla="*/ 69 h 366"/>
                <a:gd name="T28" fmla="*/ 140 w 379"/>
                <a:gd name="T29" fmla="*/ 209 h 366"/>
                <a:gd name="T30" fmla="*/ 140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2 w 379"/>
                <a:gd name="T37" fmla="*/ 351 h 366"/>
                <a:gd name="T38" fmla="*/ 62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1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3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7" name="Freeform 76">
              <a:extLst>
                <a:ext uri="{FF2B5EF4-FFF2-40B4-BE49-F238E27FC236}">
                  <a16:creationId xmlns:a16="http://schemas.microsoft.com/office/drawing/2014/main" id="{6D687284-6678-FF4E-8009-062DEE1B0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682" y="665596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2"/>
                  </a:cubicBezTo>
                  <a:lnTo>
                    <a:pt x="334" y="312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8" name="Freeform 77">
              <a:extLst>
                <a:ext uri="{FF2B5EF4-FFF2-40B4-BE49-F238E27FC236}">
                  <a16:creationId xmlns:a16="http://schemas.microsoft.com/office/drawing/2014/main" id="{D1D07D20-40E3-D345-91C1-F15279C45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917" y="6654380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200 h 365"/>
                <a:gd name="T6" fmla="*/ 232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3 w 379"/>
                <a:gd name="T17" fmla="*/ 160 h 365"/>
                <a:gd name="T18" fmla="*/ 183 w 379"/>
                <a:gd name="T19" fmla="*/ 160 h 365"/>
                <a:gd name="T20" fmla="*/ 75 w 379"/>
                <a:gd name="T21" fmla="*/ 33 h 365"/>
                <a:gd name="T22" fmla="*/ 75 w 379"/>
                <a:gd name="T23" fmla="*/ 33 h 365"/>
                <a:gd name="T24" fmla="*/ 25 w 379"/>
                <a:gd name="T25" fmla="*/ 68 h 365"/>
                <a:gd name="T26" fmla="*/ 25 w 379"/>
                <a:gd name="T27" fmla="*/ 68 h 365"/>
                <a:gd name="T28" fmla="*/ 138 w 379"/>
                <a:gd name="T29" fmla="*/ 209 h 365"/>
                <a:gd name="T30" fmla="*/ 138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2 w 379"/>
                <a:gd name="T37" fmla="*/ 351 h 365"/>
                <a:gd name="T38" fmla="*/ 62 w 379"/>
                <a:gd name="T39" fmla="*/ 351 h 365"/>
                <a:gd name="T40" fmla="*/ 192 w 379"/>
                <a:gd name="T41" fmla="*/ 248 h 365"/>
                <a:gd name="T42" fmla="*/ 192 w 379"/>
                <a:gd name="T43" fmla="*/ 248 h 365"/>
                <a:gd name="T44" fmla="*/ 334 w 379"/>
                <a:gd name="T45" fmla="*/ 313 h 365"/>
                <a:gd name="T46" fmla="*/ 334 w 379"/>
                <a:gd name="T47" fmla="*/ 313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7" y="148"/>
                    <a:pt x="293" y="93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69"/>
                    <a:pt x="215" y="117"/>
                    <a:pt x="183" y="160"/>
                  </a:cubicBezTo>
                  <a:lnTo>
                    <a:pt x="183" y="160"/>
                  </a:lnTo>
                  <a:cubicBezTo>
                    <a:pt x="142" y="121"/>
                    <a:pt x="112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9" y="119"/>
                    <a:pt x="90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8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2" y="351"/>
                  </a:cubicBezTo>
                  <a:lnTo>
                    <a:pt x="62" y="351"/>
                  </a:lnTo>
                  <a:cubicBezTo>
                    <a:pt x="109" y="328"/>
                    <a:pt x="154" y="293"/>
                    <a:pt x="192" y="248"/>
                  </a:cubicBezTo>
                  <a:lnTo>
                    <a:pt x="192" y="248"/>
                  </a:lnTo>
                  <a:cubicBezTo>
                    <a:pt x="240" y="278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9" name="Freeform 78">
              <a:extLst>
                <a:ext uri="{FF2B5EF4-FFF2-40B4-BE49-F238E27FC236}">
                  <a16:creationId xmlns:a16="http://schemas.microsoft.com/office/drawing/2014/main" id="{AB133D75-2BC0-A84E-9C07-302ABBDCE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218" y="6654380"/>
              <a:ext cx="180952" cy="174602"/>
            </a:xfrm>
            <a:custGeom>
              <a:avLst/>
              <a:gdLst>
                <a:gd name="T0" fmla="*/ 353 w 379"/>
                <a:gd name="T1" fmla="*/ 272 h 365"/>
                <a:gd name="T2" fmla="*/ 353 w 379"/>
                <a:gd name="T3" fmla="*/ 272 h 365"/>
                <a:gd name="T4" fmla="*/ 233 w 379"/>
                <a:gd name="T5" fmla="*/ 200 h 365"/>
                <a:gd name="T6" fmla="*/ 233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7 w 379"/>
                <a:gd name="T13" fmla="*/ 23 h 365"/>
                <a:gd name="T14" fmla="*/ 267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7 w 379"/>
                <a:gd name="T21" fmla="*/ 33 h 365"/>
                <a:gd name="T22" fmla="*/ 77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9 w 379"/>
                <a:gd name="T33" fmla="*/ 301 h 365"/>
                <a:gd name="T34" fmla="*/ 29 w 379"/>
                <a:gd name="T35" fmla="*/ 301 h 365"/>
                <a:gd name="T36" fmla="*/ 64 w 379"/>
                <a:gd name="T37" fmla="*/ 351 h 365"/>
                <a:gd name="T38" fmla="*/ 64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3 h 365"/>
                <a:gd name="T46" fmla="*/ 335 w 379"/>
                <a:gd name="T47" fmla="*/ 313 h 365"/>
                <a:gd name="T48" fmla="*/ 353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6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0" name="Freeform 79">
              <a:extLst>
                <a:ext uri="{FF2B5EF4-FFF2-40B4-BE49-F238E27FC236}">
                  <a16:creationId xmlns:a16="http://schemas.microsoft.com/office/drawing/2014/main" id="{71245087-2DDF-AA4B-8C34-04A23DD1F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856" y="6654380"/>
              <a:ext cx="180952" cy="174602"/>
            </a:xfrm>
            <a:custGeom>
              <a:avLst/>
              <a:gdLst>
                <a:gd name="T0" fmla="*/ 354 w 378"/>
                <a:gd name="T1" fmla="*/ 272 h 365"/>
                <a:gd name="T2" fmla="*/ 354 w 378"/>
                <a:gd name="T3" fmla="*/ 272 h 365"/>
                <a:gd name="T4" fmla="*/ 233 w 378"/>
                <a:gd name="T5" fmla="*/ 200 h 365"/>
                <a:gd name="T6" fmla="*/ 233 w 378"/>
                <a:gd name="T7" fmla="*/ 200 h 365"/>
                <a:gd name="T8" fmla="*/ 308 w 378"/>
                <a:gd name="T9" fmla="*/ 42 h 365"/>
                <a:gd name="T10" fmla="*/ 308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3 w 378"/>
                <a:gd name="T17" fmla="*/ 160 h 365"/>
                <a:gd name="T18" fmla="*/ 183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7 w 378"/>
                <a:gd name="T25" fmla="*/ 68 h 365"/>
                <a:gd name="T26" fmla="*/ 27 w 378"/>
                <a:gd name="T27" fmla="*/ 68 h 365"/>
                <a:gd name="T28" fmla="*/ 141 w 378"/>
                <a:gd name="T29" fmla="*/ 209 h 365"/>
                <a:gd name="T30" fmla="*/ 141 w 378"/>
                <a:gd name="T31" fmla="*/ 209 h 365"/>
                <a:gd name="T32" fmla="*/ 28 w 378"/>
                <a:gd name="T33" fmla="*/ 301 h 365"/>
                <a:gd name="T34" fmla="*/ 28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5 w 378"/>
                <a:gd name="T41" fmla="*/ 248 h 365"/>
                <a:gd name="T42" fmla="*/ 195 w 378"/>
                <a:gd name="T43" fmla="*/ 248 h 365"/>
                <a:gd name="T44" fmla="*/ 334 w 378"/>
                <a:gd name="T45" fmla="*/ 313 h 365"/>
                <a:gd name="T46" fmla="*/ 334 w 378"/>
                <a:gd name="T47" fmla="*/ 313 h 365"/>
                <a:gd name="T48" fmla="*/ 354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5" y="93"/>
                    <a:pt x="308" y="42"/>
                  </a:cubicBezTo>
                  <a:lnTo>
                    <a:pt x="308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69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4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4" y="242"/>
                    <a:pt x="65" y="268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09" y="328"/>
                    <a:pt x="155" y="293"/>
                    <a:pt x="195" y="248"/>
                  </a:cubicBezTo>
                  <a:lnTo>
                    <a:pt x="195" y="248"/>
                  </a:lnTo>
                  <a:cubicBezTo>
                    <a:pt x="239" y="278"/>
                    <a:pt x="289" y="301"/>
                    <a:pt x="334" y="313"/>
                  </a:cubicBezTo>
                  <a:lnTo>
                    <a:pt x="334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1" name="Freeform 80">
              <a:extLst>
                <a:ext uri="{FF2B5EF4-FFF2-40B4-BE49-F238E27FC236}">
                  <a16:creationId xmlns:a16="http://schemas.microsoft.com/office/drawing/2014/main" id="{0C4394EF-C0B4-0143-8428-C9B49A121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2106" y="6654380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200 h 365"/>
                <a:gd name="T6" fmla="*/ 232 w 378"/>
                <a:gd name="T7" fmla="*/ 200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40 w 378"/>
                <a:gd name="T29" fmla="*/ 209 h 365"/>
                <a:gd name="T30" fmla="*/ 140 w 378"/>
                <a:gd name="T31" fmla="*/ 209 h 365"/>
                <a:gd name="T32" fmla="*/ 29 w 378"/>
                <a:gd name="T33" fmla="*/ 301 h 365"/>
                <a:gd name="T34" fmla="*/ 29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3 h 365"/>
                <a:gd name="T46" fmla="*/ 335 w 378"/>
                <a:gd name="T47" fmla="*/ 313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8" y="148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5" y="242"/>
                    <a:pt x="65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2" name="Freeform 81">
              <a:extLst>
                <a:ext uri="{FF2B5EF4-FFF2-40B4-BE49-F238E27FC236}">
                  <a16:creationId xmlns:a16="http://schemas.microsoft.com/office/drawing/2014/main" id="{B67DE095-2713-CF4F-8B0B-1EA400A38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3056" y="6659142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2 w 378"/>
                <a:gd name="T5" fmla="*/ 201 h 367"/>
                <a:gd name="T6" fmla="*/ 232 w 378"/>
                <a:gd name="T7" fmla="*/ 201 h 367"/>
                <a:gd name="T8" fmla="*/ 306 w 378"/>
                <a:gd name="T9" fmla="*/ 44 h 367"/>
                <a:gd name="T10" fmla="*/ 306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3 h 367"/>
                <a:gd name="T22" fmla="*/ 76 w 378"/>
                <a:gd name="T23" fmla="*/ 33 h 367"/>
                <a:gd name="T24" fmla="*/ 26 w 378"/>
                <a:gd name="T25" fmla="*/ 70 h 367"/>
                <a:gd name="T26" fmla="*/ 26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3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78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1" y="77"/>
                    <a:pt x="76" y="33"/>
                  </a:cubicBezTo>
                  <a:lnTo>
                    <a:pt x="76" y="33"/>
                  </a:lnTo>
                  <a:cubicBezTo>
                    <a:pt x="52" y="6"/>
                    <a:pt x="10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2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3" name="Freeform 82">
              <a:extLst>
                <a:ext uri="{FF2B5EF4-FFF2-40B4-BE49-F238E27FC236}">
                  <a16:creationId xmlns:a16="http://schemas.microsoft.com/office/drawing/2014/main" id="{107F6F56-9453-FB49-A019-3D09FAB25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0357" y="6659142"/>
              <a:ext cx="180952" cy="174602"/>
            </a:xfrm>
            <a:custGeom>
              <a:avLst/>
              <a:gdLst>
                <a:gd name="T0" fmla="*/ 355 w 380"/>
                <a:gd name="T1" fmla="*/ 272 h 367"/>
                <a:gd name="T2" fmla="*/ 355 w 380"/>
                <a:gd name="T3" fmla="*/ 272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8 w 380"/>
                <a:gd name="T21" fmla="*/ 33 h 367"/>
                <a:gd name="T22" fmla="*/ 78 w 380"/>
                <a:gd name="T23" fmla="*/ 33 h 367"/>
                <a:gd name="T24" fmla="*/ 27 w 380"/>
                <a:gd name="T25" fmla="*/ 70 h 367"/>
                <a:gd name="T26" fmla="*/ 27 w 380"/>
                <a:gd name="T27" fmla="*/ 70 h 367"/>
                <a:gd name="T28" fmla="*/ 141 w 380"/>
                <a:gd name="T29" fmla="*/ 209 h 367"/>
                <a:gd name="T30" fmla="*/ 141 w 380"/>
                <a:gd name="T31" fmla="*/ 209 h 367"/>
                <a:gd name="T32" fmla="*/ 29 w 380"/>
                <a:gd name="T33" fmla="*/ 301 h 367"/>
                <a:gd name="T34" fmla="*/ 29 w 380"/>
                <a:gd name="T35" fmla="*/ 301 h 367"/>
                <a:gd name="T36" fmla="*/ 65 w 380"/>
                <a:gd name="T37" fmla="*/ 351 h 367"/>
                <a:gd name="T38" fmla="*/ 65 w 380"/>
                <a:gd name="T39" fmla="*/ 351 h 367"/>
                <a:gd name="T40" fmla="*/ 195 w 380"/>
                <a:gd name="T41" fmla="*/ 249 h 367"/>
                <a:gd name="T42" fmla="*/ 195 w 380"/>
                <a:gd name="T43" fmla="*/ 249 h 367"/>
                <a:gd name="T44" fmla="*/ 335 w 380"/>
                <a:gd name="T45" fmla="*/ 313 h 367"/>
                <a:gd name="T46" fmla="*/ 335 w 380"/>
                <a:gd name="T47" fmla="*/ 313 h 367"/>
                <a:gd name="T48" fmla="*/ 355 w 380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2"/>
                  </a:moveTo>
                  <a:lnTo>
                    <a:pt x="355" y="272"/>
                  </a:lnTo>
                  <a:cubicBezTo>
                    <a:pt x="313" y="249"/>
                    <a:pt x="272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4"/>
                  </a:cubicBezTo>
                  <a:lnTo>
                    <a:pt x="308" y="44"/>
                  </a:lnTo>
                  <a:cubicBezTo>
                    <a:pt x="314" y="19"/>
                    <a:pt x="281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8" y="33"/>
                  </a:cubicBezTo>
                  <a:lnTo>
                    <a:pt x="78" y="33"/>
                  </a:lnTo>
                  <a:cubicBezTo>
                    <a:pt x="53" y="6"/>
                    <a:pt x="13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70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6"/>
                    <a:pt x="65" y="351"/>
                  </a:cubicBezTo>
                  <a:lnTo>
                    <a:pt x="65" y="351"/>
                  </a:lnTo>
                  <a:cubicBezTo>
                    <a:pt x="111" y="329"/>
                    <a:pt x="157" y="293"/>
                    <a:pt x="195" y="249"/>
                  </a:cubicBezTo>
                  <a:lnTo>
                    <a:pt x="195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20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4" name="Freeform 83">
              <a:extLst>
                <a:ext uri="{FF2B5EF4-FFF2-40B4-BE49-F238E27FC236}">
                  <a16:creationId xmlns:a16="http://schemas.microsoft.com/office/drawing/2014/main" id="{49F26A49-5D6D-EE4E-B0B3-7D6533249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168" y="6659142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4 h 367"/>
                <a:gd name="T10" fmla="*/ 307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5 w 378"/>
                <a:gd name="T21" fmla="*/ 33 h 367"/>
                <a:gd name="T22" fmla="*/ 75 w 378"/>
                <a:gd name="T23" fmla="*/ 33 h 367"/>
                <a:gd name="T24" fmla="*/ 25 w 378"/>
                <a:gd name="T25" fmla="*/ 70 h 367"/>
                <a:gd name="T26" fmla="*/ 25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6 w 378"/>
                <a:gd name="T33" fmla="*/ 301 h 367"/>
                <a:gd name="T34" fmla="*/ 26 w 378"/>
                <a:gd name="T35" fmla="*/ 301 h 367"/>
                <a:gd name="T36" fmla="*/ 62 w 378"/>
                <a:gd name="T37" fmla="*/ 351 h 367"/>
                <a:gd name="T38" fmla="*/ 62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3" y="19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3"/>
                  </a:cubicBezTo>
                  <a:lnTo>
                    <a:pt x="75" y="33"/>
                  </a:lnTo>
                  <a:cubicBezTo>
                    <a:pt x="52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6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5" name="Freeform 84">
              <a:extLst>
                <a:ext uri="{FF2B5EF4-FFF2-40B4-BE49-F238E27FC236}">
                  <a16:creationId xmlns:a16="http://schemas.microsoft.com/office/drawing/2014/main" id="{F60F3287-310F-004A-B9D8-27B909EF7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832" y="6659142"/>
              <a:ext cx="180952" cy="174602"/>
            </a:xfrm>
            <a:custGeom>
              <a:avLst/>
              <a:gdLst>
                <a:gd name="T0" fmla="*/ 354 w 379"/>
                <a:gd name="T1" fmla="*/ 272 h 367"/>
                <a:gd name="T2" fmla="*/ 354 w 379"/>
                <a:gd name="T3" fmla="*/ 272 h 367"/>
                <a:gd name="T4" fmla="*/ 232 w 379"/>
                <a:gd name="T5" fmla="*/ 201 h 367"/>
                <a:gd name="T6" fmla="*/ 232 w 379"/>
                <a:gd name="T7" fmla="*/ 201 h 367"/>
                <a:gd name="T8" fmla="*/ 308 w 379"/>
                <a:gd name="T9" fmla="*/ 44 h 367"/>
                <a:gd name="T10" fmla="*/ 308 w 379"/>
                <a:gd name="T11" fmla="*/ 44 h 367"/>
                <a:gd name="T12" fmla="*/ 267 w 379"/>
                <a:gd name="T13" fmla="*/ 24 h 367"/>
                <a:gd name="T14" fmla="*/ 267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7 w 379"/>
                <a:gd name="T21" fmla="*/ 33 h 367"/>
                <a:gd name="T22" fmla="*/ 77 w 379"/>
                <a:gd name="T23" fmla="*/ 33 h 367"/>
                <a:gd name="T24" fmla="*/ 25 w 379"/>
                <a:gd name="T25" fmla="*/ 70 h 367"/>
                <a:gd name="T26" fmla="*/ 25 w 379"/>
                <a:gd name="T27" fmla="*/ 70 h 367"/>
                <a:gd name="T28" fmla="*/ 140 w 379"/>
                <a:gd name="T29" fmla="*/ 209 h 367"/>
                <a:gd name="T30" fmla="*/ 140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4 w 379"/>
                <a:gd name="T37" fmla="*/ 351 h 367"/>
                <a:gd name="T38" fmla="*/ 64 w 379"/>
                <a:gd name="T39" fmla="*/ 351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3 h 367"/>
                <a:gd name="T46" fmla="*/ 334 w 379"/>
                <a:gd name="T47" fmla="*/ 313 h 367"/>
                <a:gd name="T48" fmla="*/ 354 w 379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3"/>
                  </a:cubicBezTo>
                  <a:lnTo>
                    <a:pt x="77" y="33"/>
                  </a:lnTo>
                  <a:cubicBezTo>
                    <a:pt x="53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6"/>
                    <a:pt x="64" y="351"/>
                  </a:cubicBezTo>
                  <a:lnTo>
                    <a:pt x="64" y="351"/>
                  </a:lnTo>
                  <a:cubicBezTo>
                    <a:pt x="109" y="329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9" y="320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6" name="Freeform 85">
              <a:extLst>
                <a:ext uri="{FF2B5EF4-FFF2-40B4-BE49-F238E27FC236}">
                  <a16:creationId xmlns:a16="http://schemas.microsoft.com/office/drawing/2014/main" id="{77DD451F-B6B7-494C-8B9E-BFCCFDB27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481" y="665438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6 w 379"/>
                <a:gd name="T9" fmla="*/ 42 h 366"/>
                <a:gd name="T10" fmla="*/ 306 w 379"/>
                <a:gd name="T11" fmla="*/ 42 h 366"/>
                <a:gd name="T12" fmla="*/ 266 w 379"/>
                <a:gd name="T13" fmla="*/ 24 h 366"/>
                <a:gd name="T14" fmla="*/ 266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8 h 366"/>
                <a:gd name="T26" fmla="*/ 26 w 379"/>
                <a:gd name="T27" fmla="*/ 68 h 366"/>
                <a:gd name="T28" fmla="*/ 139 w 379"/>
                <a:gd name="T29" fmla="*/ 210 h 366"/>
                <a:gd name="T30" fmla="*/ 139 w 379"/>
                <a:gd name="T31" fmla="*/ 210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6" y="42"/>
                  </a:cubicBezTo>
                  <a:lnTo>
                    <a:pt x="306" y="42"/>
                  </a:lnTo>
                  <a:cubicBezTo>
                    <a:pt x="312" y="20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7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7" name="Freeform 86">
              <a:extLst>
                <a:ext uri="{FF2B5EF4-FFF2-40B4-BE49-F238E27FC236}">
                  <a16:creationId xmlns:a16="http://schemas.microsoft.com/office/drawing/2014/main" id="{178992E6-8E91-6042-BE15-76B48FFEF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3368" y="665438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2 h 366"/>
                <a:gd name="T10" fmla="*/ 308 w 379"/>
                <a:gd name="T11" fmla="*/ 42 h 366"/>
                <a:gd name="T12" fmla="*/ 267 w 379"/>
                <a:gd name="T13" fmla="*/ 24 h 366"/>
                <a:gd name="T14" fmla="*/ 267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10 h 366"/>
                <a:gd name="T30" fmla="*/ 140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5 w 379"/>
                <a:gd name="T37" fmla="*/ 351 h 366"/>
                <a:gd name="T38" fmla="*/ 65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6 w 379"/>
                <a:gd name="T45" fmla="*/ 314 h 366"/>
                <a:gd name="T46" fmla="*/ 336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50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5" y="351"/>
                  </a:cubicBezTo>
                  <a:lnTo>
                    <a:pt x="65" y="351"/>
                  </a:lnTo>
                  <a:cubicBezTo>
                    <a:pt x="111" y="330"/>
                    <a:pt x="156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90" y="302"/>
                    <a:pt x="336" y="314"/>
                  </a:cubicBezTo>
                  <a:lnTo>
                    <a:pt x="336" y="314"/>
                  </a:lnTo>
                  <a:cubicBezTo>
                    <a:pt x="359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8" name="Freeform 87">
              <a:extLst>
                <a:ext uri="{FF2B5EF4-FFF2-40B4-BE49-F238E27FC236}">
                  <a16:creationId xmlns:a16="http://schemas.microsoft.com/office/drawing/2014/main" id="{631CBCE6-3334-A049-A7E0-7F94ED582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15592" y="6654380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3" y="20"/>
                    <a:pt x="278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7" y="319"/>
                    <a:pt x="377" y="287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9" name="Freeform 88">
              <a:extLst>
                <a:ext uri="{FF2B5EF4-FFF2-40B4-BE49-F238E27FC236}">
                  <a16:creationId xmlns:a16="http://schemas.microsoft.com/office/drawing/2014/main" id="{490ACA34-7DF0-4649-8A05-EAC241BC2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2257" y="6654380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5 w 378"/>
                <a:gd name="T41" fmla="*/ 250 h 366"/>
                <a:gd name="T42" fmla="*/ 195 w 378"/>
                <a:gd name="T43" fmla="*/ 250 h 366"/>
                <a:gd name="T44" fmla="*/ 335 w 378"/>
                <a:gd name="T45" fmla="*/ 314 h 366"/>
                <a:gd name="T46" fmla="*/ 335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2"/>
                  </a:cubicBezTo>
                  <a:lnTo>
                    <a:pt x="308" y="42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3" y="38"/>
                    <a:pt x="27" y="68"/>
                  </a:cubicBezTo>
                  <a:lnTo>
                    <a:pt x="27" y="68"/>
                  </a:lnTo>
                  <a:cubicBezTo>
                    <a:pt x="50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7" y="287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0" name="Freeform 89">
              <a:extLst>
                <a:ext uri="{FF2B5EF4-FFF2-40B4-BE49-F238E27FC236}">
                  <a16:creationId xmlns:a16="http://schemas.microsoft.com/office/drawing/2014/main" id="{903EF78A-0535-0742-BEE2-0C3D8717D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4160" y="6652793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4 h 366"/>
                <a:gd name="T10" fmla="*/ 308 w 379"/>
                <a:gd name="T11" fmla="*/ 44 h 366"/>
                <a:gd name="T12" fmla="*/ 266 w 379"/>
                <a:gd name="T13" fmla="*/ 24 h 366"/>
                <a:gd name="T14" fmla="*/ 266 w 379"/>
                <a:gd name="T15" fmla="*/ 24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3 h 366"/>
                <a:gd name="T22" fmla="*/ 77 w 379"/>
                <a:gd name="T23" fmla="*/ 33 h 366"/>
                <a:gd name="T24" fmla="*/ 27 w 379"/>
                <a:gd name="T25" fmla="*/ 70 h 366"/>
                <a:gd name="T26" fmla="*/ 27 w 379"/>
                <a:gd name="T27" fmla="*/ 70 h 366"/>
                <a:gd name="T28" fmla="*/ 140 w 379"/>
                <a:gd name="T29" fmla="*/ 209 h 366"/>
                <a:gd name="T30" fmla="*/ 140 w 379"/>
                <a:gd name="T31" fmla="*/ 209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3 h 366"/>
                <a:gd name="T46" fmla="*/ 334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09" y="330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90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1" name="Freeform 90">
              <a:extLst>
                <a:ext uri="{FF2B5EF4-FFF2-40B4-BE49-F238E27FC236}">
                  <a16:creationId xmlns:a16="http://schemas.microsoft.com/office/drawing/2014/main" id="{57564D9B-7499-264B-BA66-7E2F8A8B5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6221" y="665279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4 h 366"/>
                <a:gd name="T10" fmla="*/ 306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7 w 378"/>
                <a:gd name="T25" fmla="*/ 70 h 366"/>
                <a:gd name="T26" fmla="*/ 27 w 378"/>
                <a:gd name="T27" fmla="*/ 70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2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2" name="Freeform 91">
              <a:extLst>
                <a:ext uri="{FF2B5EF4-FFF2-40B4-BE49-F238E27FC236}">
                  <a16:creationId xmlns:a16="http://schemas.microsoft.com/office/drawing/2014/main" id="{C065AE31-5B33-6343-8BC5-D30CDE0C6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6859" y="6652793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4 h 366"/>
                <a:gd name="T10" fmla="*/ 307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5 w 378"/>
                <a:gd name="T25" fmla="*/ 70 h 366"/>
                <a:gd name="T26" fmla="*/ 25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19"/>
                    <a:pt x="278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7" y="301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3" name="Freeform 92">
              <a:extLst>
                <a:ext uri="{FF2B5EF4-FFF2-40B4-BE49-F238E27FC236}">
                  <a16:creationId xmlns:a16="http://schemas.microsoft.com/office/drawing/2014/main" id="{A97F11A6-6B95-EC49-8E3F-6688CBD7B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5110" y="665279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4 h 366"/>
                <a:gd name="T10" fmla="*/ 308 w 378"/>
                <a:gd name="T11" fmla="*/ 44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4" name="Freeform 93">
              <a:extLst>
                <a:ext uri="{FF2B5EF4-FFF2-40B4-BE49-F238E27FC236}">
                  <a16:creationId xmlns:a16="http://schemas.microsoft.com/office/drawing/2014/main" id="{5C795EBE-22A1-7B4E-BE0E-F787913FC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8759" y="6648031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70 h 366"/>
                <a:gd name="T26" fmla="*/ 25 w 378"/>
                <a:gd name="T27" fmla="*/ 70 h 366"/>
                <a:gd name="T28" fmla="*/ 138 w 378"/>
                <a:gd name="T29" fmla="*/ 210 h 366"/>
                <a:gd name="T30" fmla="*/ 138 w 378"/>
                <a:gd name="T31" fmla="*/ 210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50 h 366"/>
                <a:gd name="T42" fmla="*/ 191 w 378"/>
                <a:gd name="T43" fmla="*/ 250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0" y="250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5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7"/>
                    <a:pt x="75" y="34"/>
                  </a:cubicBezTo>
                  <a:lnTo>
                    <a:pt x="75" y="34"/>
                  </a:lnTo>
                  <a:cubicBezTo>
                    <a:pt x="52" y="7"/>
                    <a:pt x="11" y="39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89" y="168"/>
                    <a:pt x="138" y="210"/>
                  </a:cubicBezTo>
                  <a:lnTo>
                    <a:pt x="138" y="210"/>
                  </a:lnTo>
                  <a:cubicBezTo>
                    <a:pt x="102" y="243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50"/>
                  </a:cubicBezTo>
                  <a:lnTo>
                    <a:pt x="191" y="250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5" name="Freeform 94">
              <a:extLst>
                <a:ext uri="{FF2B5EF4-FFF2-40B4-BE49-F238E27FC236}">
                  <a16:creationId xmlns:a16="http://schemas.microsoft.com/office/drawing/2014/main" id="{AB07D2DE-C5E2-6A41-B787-A15B6C5D5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7647" y="664803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5 h 366"/>
                <a:gd name="T14" fmla="*/ 266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38 w 379"/>
                <a:gd name="T29" fmla="*/ 210 h 366"/>
                <a:gd name="T30" fmla="*/ 138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2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1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0" y="168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4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6" name="Freeform 95">
              <a:extLst>
                <a:ext uri="{FF2B5EF4-FFF2-40B4-BE49-F238E27FC236}">
                  <a16:creationId xmlns:a16="http://schemas.microsoft.com/office/drawing/2014/main" id="{55F9BBF0-9BE4-EE4A-BF93-88B403338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8284" y="6648031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5 w 379"/>
                <a:gd name="T41" fmla="*/ 250 h 366"/>
                <a:gd name="T42" fmla="*/ 195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4" y="39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7" name="Freeform 96">
              <a:extLst>
                <a:ext uri="{FF2B5EF4-FFF2-40B4-BE49-F238E27FC236}">
                  <a16:creationId xmlns:a16="http://schemas.microsoft.com/office/drawing/2014/main" id="{062C7743-45BC-E649-B718-ADF19E134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6534" y="664803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9 w 379"/>
                <a:gd name="T33" fmla="*/ 301 h 366"/>
                <a:gd name="T34" fmla="*/ 29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3" y="250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3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5" y="243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8" name="Freeform 33">
              <a:extLst>
                <a:ext uri="{FF2B5EF4-FFF2-40B4-BE49-F238E27FC236}">
                  <a16:creationId xmlns:a16="http://schemas.microsoft.com/office/drawing/2014/main" id="{365FE728-37C6-544C-8DD6-3D66C020B6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302795"/>
              <a:ext cx="180951" cy="173016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9" name="Freeform 34">
              <a:extLst>
                <a:ext uri="{FF2B5EF4-FFF2-40B4-BE49-F238E27FC236}">
                  <a16:creationId xmlns:a16="http://schemas.microsoft.com/office/drawing/2014/main" id="{46395364-51D5-D141-92FF-576BE6E6DD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110733"/>
              <a:ext cx="180951" cy="173016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0" name="Freeform 35">
              <a:extLst>
                <a:ext uri="{FF2B5EF4-FFF2-40B4-BE49-F238E27FC236}">
                  <a16:creationId xmlns:a16="http://schemas.microsoft.com/office/drawing/2014/main" id="{C7225091-8B45-1049-B769-13DAA53D99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491684"/>
              <a:ext cx="180951" cy="173016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1" name="Freeform 36">
              <a:extLst>
                <a:ext uri="{FF2B5EF4-FFF2-40B4-BE49-F238E27FC236}">
                  <a16:creationId xmlns:a16="http://schemas.microsoft.com/office/drawing/2014/main" id="{3C501B2F-D9AE-7B49-B993-161C6B427F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5921844"/>
              <a:ext cx="180951" cy="173016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2" name="Freeform 37">
              <a:extLst>
                <a:ext uri="{FF2B5EF4-FFF2-40B4-BE49-F238E27FC236}">
                  <a16:creationId xmlns:a16="http://schemas.microsoft.com/office/drawing/2014/main" id="{7D885BF7-8C65-394E-8787-CED79B5F73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528196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3" name="Freeform 38">
              <a:extLst>
                <a:ext uri="{FF2B5EF4-FFF2-40B4-BE49-F238E27FC236}">
                  <a16:creationId xmlns:a16="http://schemas.microsoft.com/office/drawing/2014/main" id="{BC4D119A-7B33-EA4A-9570-555FAAF79F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339308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4" name="Freeform 39">
              <a:extLst>
                <a:ext uri="{FF2B5EF4-FFF2-40B4-BE49-F238E27FC236}">
                  <a16:creationId xmlns:a16="http://schemas.microsoft.com/office/drawing/2014/main" id="{03A91AF4-8A2E-2343-B0A3-4B59D5A888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718671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5" name="Freeform 40">
              <a:extLst>
                <a:ext uri="{FF2B5EF4-FFF2-40B4-BE49-F238E27FC236}">
                  <a16:creationId xmlns:a16="http://schemas.microsoft.com/office/drawing/2014/main" id="{40F88976-3F8A-0B4F-A1AC-0A75760E50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152008"/>
              <a:ext cx="180951" cy="173016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6" name="Freeform 41">
              <a:extLst>
                <a:ext uri="{FF2B5EF4-FFF2-40B4-BE49-F238E27FC236}">
                  <a16:creationId xmlns:a16="http://schemas.microsoft.com/office/drawing/2014/main" id="{A096CA7D-41F0-6B41-8AB4-AAD3E7D4C5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788517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7" name="Freeform 42">
              <a:extLst>
                <a:ext uri="{FF2B5EF4-FFF2-40B4-BE49-F238E27FC236}">
                  <a16:creationId xmlns:a16="http://schemas.microsoft.com/office/drawing/2014/main" id="{83AD0DEC-7588-8F42-8B53-9A4F321CC1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599630"/>
              <a:ext cx="180951" cy="173016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8" name="Freeform 43">
              <a:extLst>
                <a:ext uri="{FF2B5EF4-FFF2-40B4-BE49-F238E27FC236}">
                  <a16:creationId xmlns:a16="http://schemas.microsoft.com/office/drawing/2014/main" id="{D3532080-063C-1D4D-B15B-02B9D10D47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977405"/>
              <a:ext cx="180951" cy="173016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9" name="Freeform 44">
              <a:extLst>
                <a:ext uri="{FF2B5EF4-FFF2-40B4-BE49-F238E27FC236}">
                  <a16:creationId xmlns:a16="http://schemas.microsoft.com/office/drawing/2014/main" id="{4B6CE1E5-7109-C446-9355-672907A5FD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410741"/>
              <a:ext cx="180951" cy="173016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0" name="Freeform 45">
              <a:extLst>
                <a:ext uri="{FF2B5EF4-FFF2-40B4-BE49-F238E27FC236}">
                  <a16:creationId xmlns:a16="http://schemas.microsoft.com/office/drawing/2014/main" id="{8B026F20-7837-864A-8242-6672C41F36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4017092"/>
              <a:ext cx="180951" cy="173015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1" name="Freeform 46">
              <a:extLst>
                <a:ext uri="{FF2B5EF4-FFF2-40B4-BE49-F238E27FC236}">
                  <a16:creationId xmlns:a16="http://schemas.microsoft.com/office/drawing/2014/main" id="{3B1ED0EC-3096-9945-B6A5-AD6388BA83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3828205"/>
              <a:ext cx="180951" cy="173015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2" name="Freeform 47">
              <a:extLst>
                <a:ext uri="{FF2B5EF4-FFF2-40B4-BE49-F238E27FC236}">
                  <a16:creationId xmlns:a16="http://schemas.microsoft.com/office/drawing/2014/main" id="{484C00E1-8FE2-1540-A998-7450BB1E4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4204393"/>
              <a:ext cx="180951" cy="173015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3" name="Freeform 48">
              <a:extLst>
                <a:ext uri="{FF2B5EF4-FFF2-40B4-BE49-F238E27FC236}">
                  <a16:creationId xmlns:a16="http://schemas.microsoft.com/office/drawing/2014/main" id="{D4CD777E-93E2-7544-BDB5-A6A1C2480C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3636142"/>
              <a:ext cx="180951" cy="173015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4" name="Freeform 49">
              <a:extLst>
                <a:ext uri="{FF2B5EF4-FFF2-40B4-BE49-F238E27FC236}">
                  <a16:creationId xmlns:a16="http://schemas.microsoft.com/office/drawing/2014/main" id="{760CA250-E1BF-0340-A110-F17D5AAD3D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3258366"/>
              <a:ext cx="180951" cy="173016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5" name="Freeform 50">
              <a:extLst>
                <a:ext uri="{FF2B5EF4-FFF2-40B4-BE49-F238E27FC236}">
                  <a16:creationId xmlns:a16="http://schemas.microsoft.com/office/drawing/2014/main" id="{CA70D1E2-273A-5144-BAA8-B55590EDDA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629" y="3067097"/>
              <a:ext cx="179365" cy="173016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6" name="Freeform 51">
              <a:extLst>
                <a:ext uri="{FF2B5EF4-FFF2-40B4-BE49-F238E27FC236}">
                  <a16:creationId xmlns:a16="http://schemas.microsoft.com/office/drawing/2014/main" id="{28C91692-B777-B447-92BA-3BA5B871C7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3447254"/>
              <a:ext cx="180951" cy="173016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7" name="Freeform 52">
              <a:extLst>
                <a:ext uri="{FF2B5EF4-FFF2-40B4-BE49-F238E27FC236}">
                  <a16:creationId xmlns:a16="http://schemas.microsoft.com/office/drawing/2014/main" id="{753E2A59-62D5-D041-8AE4-0E137ED8AD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2879003"/>
              <a:ext cx="180951" cy="173016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8" name="Freeform 53">
              <a:extLst>
                <a:ext uri="{FF2B5EF4-FFF2-40B4-BE49-F238E27FC236}">
                  <a16:creationId xmlns:a16="http://schemas.microsoft.com/office/drawing/2014/main" id="{41B85502-A288-B347-8FBB-87BC90066A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486942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9" name="Freeform 54">
              <a:extLst>
                <a:ext uri="{FF2B5EF4-FFF2-40B4-BE49-F238E27FC236}">
                  <a16:creationId xmlns:a16="http://schemas.microsoft.com/office/drawing/2014/main" id="{5F20A3E6-9F98-F14F-B20C-AD3AE32F32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296467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0" name="Freeform 55">
              <a:extLst>
                <a:ext uri="{FF2B5EF4-FFF2-40B4-BE49-F238E27FC236}">
                  <a16:creationId xmlns:a16="http://schemas.microsoft.com/office/drawing/2014/main" id="{3B87EE1B-1EE2-944C-9A22-C715E0A166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675830"/>
              <a:ext cx="180951" cy="173015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1" name="Freeform 56">
              <a:extLst>
                <a:ext uri="{FF2B5EF4-FFF2-40B4-BE49-F238E27FC236}">
                  <a16:creationId xmlns:a16="http://schemas.microsoft.com/office/drawing/2014/main" id="{B306C2FE-A325-D64E-B354-CEFBA410CB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107579"/>
              <a:ext cx="180951" cy="173015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2" name="Freeform 57">
              <a:extLst>
                <a:ext uri="{FF2B5EF4-FFF2-40B4-BE49-F238E27FC236}">
                  <a16:creationId xmlns:a16="http://schemas.microsoft.com/office/drawing/2014/main" id="{58781455-454E-D442-9574-C72686BB48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744088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3" name="Freeform 58">
              <a:extLst>
                <a:ext uri="{FF2B5EF4-FFF2-40B4-BE49-F238E27FC236}">
                  <a16:creationId xmlns:a16="http://schemas.microsoft.com/office/drawing/2014/main" id="{A050338E-9C22-524D-8288-719D7D3B78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555201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4" name="Freeform 59">
              <a:extLst>
                <a:ext uri="{FF2B5EF4-FFF2-40B4-BE49-F238E27FC236}">
                  <a16:creationId xmlns:a16="http://schemas.microsoft.com/office/drawing/2014/main" id="{2B820A17-05C1-0F47-A386-FE2CBFC134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932977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5" name="Freeform 60">
              <a:extLst>
                <a:ext uri="{FF2B5EF4-FFF2-40B4-BE49-F238E27FC236}">
                  <a16:creationId xmlns:a16="http://schemas.microsoft.com/office/drawing/2014/main" id="{DE81BBC2-835B-FF4F-8EBE-F7D0CED92C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366313"/>
              <a:ext cx="180951" cy="173016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6" name="Freeform 61">
              <a:extLst>
                <a:ext uri="{FF2B5EF4-FFF2-40B4-BE49-F238E27FC236}">
                  <a16:creationId xmlns:a16="http://schemas.microsoft.com/office/drawing/2014/main" id="{3FC46200-CFBC-A341-9ECF-E6A79DDF8C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972664"/>
              <a:ext cx="180951" cy="173015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7" name="Freeform 62">
              <a:extLst>
                <a:ext uri="{FF2B5EF4-FFF2-40B4-BE49-F238E27FC236}">
                  <a16:creationId xmlns:a16="http://schemas.microsoft.com/office/drawing/2014/main" id="{ABFB401D-4244-3846-8CFD-4EABC482B18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783776"/>
              <a:ext cx="180951" cy="173015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8" name="Freeform 63">
              <a:extLst>
                <a:ext uri="{FF2B5EF4-FFF2-40B4-BE49-F238E27FC236}">
                  <a16:creationId xmlns:a16="http://schemas.microsoft.com/office/drawing/2014/main" id="{8DE5A624-813E-1C49-A3AE-80846FBE567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1161553"/>
              <a:ext cx="180951" cy="173015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9" name="Freeform 64">
              <a:extLst>
                <a:ext uri="{FF2B5EF4-FFF2-40B4-BE49-F238E27FC236}">
                  <a16:creationId xmlns:a16="http://schemas.microsoft.com/office/drawing/2014/main" id="{378CEF9C-7460-1D4C-9C50-314C4BBF53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593302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0" name="Freeform 65">
              <a:extLst>
                <a:ext uri="{FF2B5EF4-FFF2-40B4-BE49-F238E27FC236}">
                  <a16:creationId xmlns:a16="http://schemas.microsoft.com/office/drawing/2014/main" id="{836661E4-0193-0348-A001-A898E72FB1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215525"/>
              <a:ext cx="180951" cy="173015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1" name="Freeform 67">
              <a:extLst>
                <a:ext uri="{FF2B5EF4-FFF2-40B4-BE49-F238E27FC236}">
                  <a16:creationId xmlns:a16="http://schemas.microsoft.com/office/drawing/2014/main" id="{3CDD545C-90D2-FE47-8192-99614DE200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404413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2" name="Freeform 33">
              <a:extLst>
                <a:ext uri="{FF2B5EF4-FFF2-40B4-BE49-F238E27FC236}">
                  <a16:creationId xmlns:a16="http://schemas.microsoft.com/office/drawing/2014/main" id="{6BBE791C-9C6E-434D-9042-05C462E111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280572"/>
              <a:ext cx="180951" cy="173015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3" name="Freeform 34">
              <a:extLst>
                <a:ext uri="{FF2B5EF4-FFF2-40B4-BE49-F238E27FC236}">
                  <a16:creationId xmlns:a16="http://schemas.microsoft.com/office/drawing/2014/main" id="{08DEAE5E-DA13-364F-92A9-E7CF5DBD632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088510"/>
              <a:ext cx="180951" cy="173015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4" name="Freeform 35">
              <a:extLst>
                <a:ext uri="{FF2B5EF4-FFF2-40B4-BE49-F238E27FC236}">
                  <a16:creationId xmlns:a16="http://schemas.microsoft.com/office/drawing/2014/main" id="{530DDA39-900F-034F-A15D-04F44ADB88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469461"/>
              <a:ext cx="180951" cy="173015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5" name="Freeform 36">
              <a:extLst>
                <a:ext uri="{FF2B5EF4-FFF2-40B4-BE49-F238E27FC236}">
                  <a16:creationId xmlns:a16="http://schemas.microsoft.com/office/drawing/2014/main" id="{DD092FEE-8956-8547-9048-535E959511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5899622"/>
              <a:ext cx="180951" cy="173015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6" name="Freeform 37">
              <a:extLst>
                <a:ext uri="{FF2B5EF4-FFF2-40B4-BE49-F238E27FC236}">
                  <a16:creationId xmlns:a16="http://schemas.microsoft.com/office/drawing/2014/main" id="{F460D8B8-58B3-5841-96F7-8BC44508DA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505973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7" name="Freeform 38">
              <a:extLst>
                <a:ext uri="{FF2B5EF4-FFF2-40B4-BE49-F238E27FC236}">
                  <a16:creationId xmlns:a16="http://schemas.microsoft.com/office/drawing/2014/main" id="{A88335BD-4014-7141-B97B-84629E0BFFE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317086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8" name="Freeform 39">
              <a:extLst>
                <a:ext uri="{FF2B5EF4-FFF2-40B4-BE49-F238E27FC236}">
                  <a16:creationId xmlns:a16="http://schemas.microsoft.com/office/drawing/2014/main" id="{8785A9A6-1CA2-004E-B361-E1D630D6113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696448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9" name="Freeform 40">
              <a:extLst>
                <a:ext uri="{FF2B5EF4-FFF2-40B4-BE49-F238E27FC236}">
                  <a16:creationId xmlns:a16="http://schemas.microsoft.com/office/drawing/2014/main" id="{27E73AA9-95D7-F241-A960-566BBE06FE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129785"/>
              <a:ext cx="180951" cy="173015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0" name="Freeform 41">
              <a:extLst>
                <a:ext uri="{FF2B5EF4-FFF2-40B4-BE49-F238E27FC236}">
                  <a16:creationId xmlns:a16="http://schemas.microsoft.com/office/drawing/2014/main" id="{79AC850D-6BA7-B94F-8184-80EBDD86A1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766295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1" name="Freeform 42">
              <a:extLst>
                <a:ext uri="{FF2B5EF4-FFF2-40B4-BE49-F238E27FC236}">
                  <a16:creationId xmlns:a16="http://schemas.microsoft.com/office/drawing/2014/main" id="{62DDF95F-FED9-3D4C-A585-2BBA19D854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577407"/>
              <a:ext cx="180951" cy="173015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2" name="Freeform 43">
              <a:extLst>
                <a:ext uri="{FF2B5EF4-FFF2-40B4-BE49-F238E27FC236}">
                  <a16:creationId xmlns:a16="http://schemas.microsoft.com/office/drawing/2014/main" id="{8C41A0FE-3AB1-C643-A0C1-0C34A852E8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955183"/>
              <a:ext cx="180951" cy="173015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3" name="Freeform 44">
              <a:extLst>
                <a:ext uri="{FF2B5EF4-FFF2-40B4-BE49-F238E27FC236}">
                  <a16:creationId xmlns:a16="http://schemas.microsoft.com/office/drawing/2014/main" id="{4617BD30-DCDB-744D-8E99-184DE5295C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388519"/>
              <a:ext cx="180951" cy="173015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4" name="Freeform 45">
              <a:extLst>
                <a:ext uri="{FF2B5EF4-FFF2-40B4-BE49-F238E27FC236}">
                  <a16:creationId xmlns:a16="http://schemas.microsoft.com/office/drawing/2014/main" id="{5DE73A04-FA95-6547-AF41-D6DDFF73831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994871"/>
              <a:ext cx="180951" cy="173016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5" name="Freeform 46">
              <a:extLst>
                <a:ext uri="{FF2B5EF4-FFF2-40B4-BE49-F238E27FC236}">
                  <a16:creationId xmlns:a16="http://schemas.microsoft.com/office/drawing/2014/main" id="{ED205EB5-A307-6244-9183-47C3F8032D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805983"/>
              <a:ext cx="180951" cy="173016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6" name="Freeform 47">
              <a:extLst>
                <a:ext uri="{FF2B5EF4-FFF2-40B4-BE49-F238E27FC236}">
                  <a16:creationId xmlns:a16="http://schemas.microsoft.com/office/drawing/2014/main" id="{50066DED-0ED9-9840-8909-77C8C463D7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4182171"/>
              <a:ext cx="180951" cy="173016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7" name="Freeform 48">
              <a:extLst>
                <a:ext uri="{FF2B5EF4-FFF2-40B4-BE49-F238E27FC236}">
                  <a16:creationId xmlns:a16="http://schemas.microsoft.com/office/drawing/2014/main" id="{B4E64FB8-21CC-B24F-9134-C9F7F1D41C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613920"/>
              <a:ext cx="180951" cy="173016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8" name="Freeform 49">
              <a:extLst>
                <a:ext uri="{FF2B5EF4-FFF2-40B4-BE49-F238E27FC236}">
                  <a16:creationId xmlns:a16="http://schemas.microsoft.com/office/drawing/2014/main" id="{E2BFBDC2-A3C9-0841-AB4B-089892B74EB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3236144"/>
              <a:ext cx="180951" cy="173015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9" name="Freeform 50">
              <a:extLst>
                <a:ext uri="{FF2B5EF4-FFF2-40B4-BE49-F238E27FC236}">
                  <a16:creationId xmlns:a16="http://schemas.microsoft.com/office/drawing/2014/main" id="{8306E471-E543-0043-B418-7D3683426DA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3360" y="3044875"/>
              <a:ext cx="179365" cy="173015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0" name="Freeform 51">
              <a:extLst>
                <a:ext uri="{FF2B5EF4-FFF2-40B4-BE49-F238E27FC236}">
                  <a16:creationId xmlns:a16="http://schemas.microsoft.com/office/drawing/2014/main" id="{E3484416-7CEF-9747-BCD8-8A4C78D8700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3425033"/>
              <a:ext cx="180951" cy="173015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1" name="Freeform 52">
              <a:extLst>
                <a:ext uri="{FF2B5EF4-FFF2-40B4-BE49-F238E27FC236}">
                  <a16:creationId xmlns:a16="http://schemas.microsoft.com/office/drawing/2014/main" id="{8A652432-909A-494F-854D-6C880E21F2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2856782"/>
              <a:ext cx="180951" cy="173015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2" name="Freeform 53">
              <a:extLst>
                <a:ext uri="{FF2B5EF4-FFF2-40B4-BE49-F238E27FC236}">
                  <a16:creationId xmlns:a16="http://schemas.microsoft.com/office/drawing/2014/main" id="{BBCD869F-014F-6540-87B4-3DB75133CF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464720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3" name="Freeform 54">
              <a:extLst>
                <a:ext uri="{FF2B5EF4-FFF2-40B4-BE49-F238E27FC236}">
                  <a16:creationId xmlns:a16="http://schemas.microsoft.com/office/drawing/2014/main" id="{C27C0BB8-DCF7-4F45-987D-76BD8FFC99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274244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4" name="Freeform 55">
              <a:extLst>
                <a:ext uri="{FF2B5EF4-FFF2-40B4-BE49-F238E27FC236}">
                  <a16:creationId xmlns:a16="http://schemas.microsoft.com/office/drawing/2014/main" id="{E71A8333-588E-2B46-906A-FA2D664A88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653608"/>
              <a:ext cx="180951" cy="173016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5" name="Freeform 56">
              <a:extLst>
                <a:ext uri="{FF2B5EF4-FFF2-40B4-BE49-F238E27FC236}">
                  <a16:creationId xmlns:a16="http://schemas.microsoft.com/office/drawing/2014/main" id="{A5B43858-3BFC-7643-A98B-82AA099CEB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085357"/>
              <a:ext cx="180951" cy="173016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6" name="Freeform 57">
              <a:extLst>
                <a:ext uri="{FF2B5EF4-FFF2-40B4-BE49-F238E27FC236}">
                  <a16:creationId xmlns:a16="http://schemas.microsoft.com/office/drawing/2014/main" id="{882D000B-2462-3C4B-AA0E-773AA2DA3C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721867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7" name="Freeform 58">
              <a:extLst>
                <a:ext uri="{FF2B5EF4-FFF2-40B4-BE49-F238E27FC236}">
                  <a16:creationId xmlns:a16="http://schemas.microsoft.com/office/drawing/2014/main" id="{7E2C65DD-0D71-B541-AE27-1E9626A3F2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532979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8" name="Freeform 59">
              <a:extLst>
                <a:ext uri="{FF2B5EF4-FFF2-40B4-BE49-F238E27FC236}">
                  <a16:creationId xmlns:a16="http://schemas.microsoft.com/office/drawing/2014/main" id="{F2446ADE-21CA-0144-B2F2-33FE35F508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910754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9" name="Freeform 60">
              <a:extLst>
                <a:ext uri="{FF2B5EF4-FFF2-40B4-BE49-F238E27FC236}">
                  <a16:creationId xmlns:a16="http://schemas.microsoft.com/office/drawing/2014/main" id="{A719F4F9-EEE7-7C45-A492-B442E1788D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344090"/>
              <a:ext cx="180951" cy="173015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0" name="Freeform 61">
              <a:extLst>
                <a:ext uri="{FF2B5EF4-FFF2-40B4-BE49-F238E27FC236}">
                  <a16:creationId xmlns:a16="http://schemas.microsoft.com/office/drawing/2014/main" id="{5FB8D48A-C4C4-E049-B525-8C1DEE6EE6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950441"/>
              <a:ext cx="180951" cy="173016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1" name="Freeform 62">
              <a:extLst>
                <a:ext uri="{FF2B5EF4-FFF2-40B4-BE49-F238E27FC236}">
                  <a16:creationId xmlns:a16="http://schemas.microsoft.com/office/drawing/2014/main" id="{B9EEC1BD-6CD2-6C46-BA4D-B87A6B2EF6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761555"/>
              <a:ext cx="180951" cy="173016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2" name="Freeform 63">
              <a:extLst>
                <a:ext uri="{FF2B5EF4-FFF2-40B4-BE49-F238E27FC236}">
                  <a16:creationId xmlns:a16="http://schemas.microsoft.com/office/drawing/2014/main" id="{0BBA822E-1833-6548-9AC6-ED496842A9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1139330"/>
              <a:ext cx="180951" cy="173016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3" name="Freeform 64">
              <a:extLst>
                <a:ext uri="{FF2B5EF4-FFF2-40B4-BE49-F238E27FC236}">
                  <a16:creationId xmlns:a16="http://schemas.microsoft.com/office/drawing/2014/main" id="{B7F68716-8BCF-F242-B1A4-B4999CBF95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571079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25EF0294-0904-FC4B-A422-9EA0D7D898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193304"/>
              <a:ext cx="180951" cy="173016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5" name="Freeform 67">
              <a:extLst>
                <a:ext uri="{FF2B5EF4-FFF2-40B4-BE49-F238E27FC236}">
                  <a16:creationId xmlns:a16="http://schemas.microsoft.com/office/drawing/2014/main" id="{499C47D4-543D-EC49-A578-87080FF7AE2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382190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2664093853"/>
      </p:ext>
    </p:extLst>
  </p:cSld>
  <p:clrMapOvr>
    <a:masterClrMapping/>
  </p:clrMapOvr>
  <p:transition advClick="0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7644A78-2D08-C64A-A05A-C4A30F520069}"/>
              </a:ext>
            </a:extLst>
          </p:cNvPr>
          <p:cNvSpPr>
            <a:spLocks/>
          </p:cNvSpPr>
          <p:nvPr/>
        </p:nvSpPr>
        <p:spPr bwMode="auto">
          <a:xfrm>
            <a:off x="2820547" y="570825"/>
            <a:ext cx="656750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3600" b="1" dirty="0">
                <a:solidFill>
                  <a:schemeClr val="accent5">
                    <a:lumMod val="50000"/>
                  </a:schemeClr>
                </a:solidFill>
                <a:latin typeface="Arima Madurai" pitchFamily="2" charset="77"/>
                <a:cs typeface="Mukta Medium" panose="020B0000000000000000" pitchFamily="34" charset="77"/>
                <a:sym typeface="Bebas Neue" charset="0"/>
              </a:rPr>
              <a:t>USE CHARTS TO PRESENT DATA</a:t>
            </a:r>
          </a:p>
        </p:txBody>
      </p:sp>
      <p:sp>
        <p:nvSpPr>
          <p:cNvPr id="4" name="Freeform: Shape 289">
            <a:extLst>
              <a:ext uri="{FF2B5EF4-FFF2-40B4-BE49-F238E27FC236}">
                <a16:creationId xmlns:a16="http://schemas.microsoft.com/office/drawing/2014/main" id="{5C9CC1FB-A192-834E-9A55-ABC92732E940}"/>
              </a:ext>
            </a:extLst>
          </p:cNvPr>
          <p:cNvSpPr/>
          <p:nvPr/>
        </p:nvSpPr>
        <p:spPr>
          <a:xfrm>
            <a:off x="3268378" y="2395613"/>
            <a:ext cx="912630" cy="80285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8" h="415">
                <a:moveTo>
                  <a:pt x="648" y="415"/>
                </a:moveTo>
                <a:lnTo>
                  <a:pt x="0" y="415"/>
                </a:lnTo>
                <a:lnTo>
                  <a:pt x="0" y="0"/>
                </a:lnTo>
                <a:lnTo>
                  <a:pt x="648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" name="Freeform: Shape 290">
            <a:extLst>
              <a:ext uri="{FF2B5EF4-FFF2-40B4-BE49-F238E27FC236}">
                <a16:creationId xmlns:a16="http://schemas.microsoft.com/office/drawing/2014/main" id="{C7946088-55D5-8349-9B8A-6F8643812CA3}"/>
              </a:ext>
            </a:extLst>
          </p:cNvPr>
          <p:cNvSpPr/>
          <p:nvPr/>
        </p:nvSpPr>
        <p:spPr>
          <a:xfrm>
            <a:off x="3268378" y="3184074"/>
            <a:ext cx="912630" cy="231740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8" h="1196">
                <a:moveTo>
                  <a:pt x="648" y="1196"/>
                </a:moveTo>
                <a:lnTo>
                  <a:pt x="0" y="1196"/>
                </a:lnTo>
                <a:lnTo>
                  <a:pt x="0" y="0"/>
                </a:lnTo>
                <a:lnTo>
                  <a:pt x="648" y="0"/>
                </a:lnTo>
                <a:close/>
              </a:path>
            </a:pathLst>
          </a:custGeom>
          <a:solidFill>
            <a:schemeClr val="accent5">
              <a:lumMod val="25000"/>
            </a:schemeClr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" name="Freeform: Shape 299">
            <a:extLst>
              <a:ext uri="{FF2B5EF4-FFF2-40B4-BE49-F238E27FC236}">
                <a16:creationId xmlns:a16="http://schemas.microsoft.com/office/drawing/2014/main" id="{58CC39F6-F177-D148-B848-CD850F44C608}"/>
              </a:ext>
            </a:extLst>
          </p:cNvPr>
          <p:cNvSpPr/>
          <p:nvPr/>
        </p:nvSpPr>
        <p:spPr>
          <a:xfrm>
            <a:off x="4839178" y="2377703"/>
            <a:ext cx="912630" cy="231546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8" h="1195">
                <a:moveTo>
                  <a:pt x="648" y="1195"/>
                </a:moveTo>
                <a:lnTo>
                  <a:pt x="0" y="1195"/>
                </a:lnTo>
                <a:lnTo>
                  <a:pt x="0" y="0"/>
                </a:lnTo>
                <a:lnTo>
                  <a:pt x="648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" name="Freeform: Shape 300">
            <a:extLst>
              <a:ext uri="{FF2B5EF4-FFF2-40B4-BE49-F238E27FC236}">
                <a16:creationId xmlns:a16="http://schemas.microsoft.com/office/drawing/2014/main" id="{A227AF9D-C818-E048-9431-ABE91EAAF34B}"/>
              </a:ext>
            </a:extLst>
          </p:cNvPr>
          <p:cNvSpPr/>
          <p:nvPr/>
        </p:nvSpPr>
        <p:spPr>
          <a:xfrm>
            <a:off x="4839178" y="4682618"/>
            <a:ext cx="912630" cy="80479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8" h="416">
                <a:moveTo>
                  <a:pt x="648" y="416"/>
                </a:moveTo>
                <a:lnTo>
                  <a:pt x="0" y="416"/>
                </a:lnTo>
                <a:lnTo>
                  <a:pt x="0" y="0"/>
                </a:lnTo>
                <a:lnTo>
                  <a:pt x="648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" name="Freeform: Shape 309">
            <a:extLst>
              <a:ext uri="{FF2B5EF4-FFF2-40B4-BE49-F238E27FC236}">
                <a16:creationId xmlns:a16="http://schemas.microsoft.com/office/drawing/2014/main" id="{C03C9F18-8AE6-7E40-BF42-A29C55AC84A0}"/>
              </a:ext>
            </a:extLst>
          </p:cNvPr>
          <p:cNvSpPr/>
          <p:nvPr/>
        </p:nvSpPr>
        <p:spPr>
          <a:xfrm>
            <a:off x="6409968" y="2379284"/>
            <a:ext cx="914041" cy="177441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9" h="916">
                <a:moveTo>
                  <a:pt x="649" y="916"/>
                </a:moveTo>
                <a:lnTo>
                  <a:pt x="0" y="916"/>
                </a:lnTo>
                <a:lnTo>
                  <a:pt x="0" y="0"/>
                </a:lnTo>
                <a:lnTo>
                  <a:pt x="649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" name="Freeform: Shape 310">
            <a:extLst>
              <a:ext uri="{FF2B5EF4-FFF2-40B4-BE49-F238E27FC236}">
                <a16:creationId xmlns:a16="http://schemas.microsoft.com/office/drawing/2014/main" id="{46F8B628-8ECC-E646-858B-B7BD6E9AB82C}"/>
              </a:ext>
            </a:extLst>
          </p:cNvPr>
          <p:cNvSpPr/>
          <p:nvPr/>
        </p:nvSpPr>
        <p:spPr>
          <a:xfrm>
            <a:off x="6409968" y="4155634"/>
            <a:ext cx="914041" cy="134584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9" h="695">
                <a:moveTo>
                  <a:pt x="649" y="695"/>
                </a:moveTo>
                <a:lnTo>
                  <a:pt x="0" y="695"/>
                </a:lnTo>
                <a:lnTo>
                  <a:pt x="0" y="0"/>
                </a:lnTo>
                <a:lnTo>
                  <a:pt x="649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" name="Freeform: Shape 319">
            <a:extLst>
              <a:ext uri="{FF2B5EF4-FFF2-40B4-BE49-F238E27FC236}">
                <a16:creationId xmlns:a16="http://schemas.microsoft.com/office/drawing/2014/main" id="{990AFA79-FA5A-4545-86BB-205323EEF453}"/>
              </a:ext>
            </a:extLst>
          </p:cNvPr>
          <p:cNvSpPr/>
          <p:nvPr/>
        </p:nvSpPr>
        <p:spPr>
          <a:xfrm>
            <a:off x="7980768" y="2380456"/>
            <a:ext cx="914041" cy="59535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9" h="308">
                <a:moveTo>
                  <a:pt x="649" y="308"/>
                </a:moveTo>
                <a:lnTo>
                  <a:pt x="0" y="308"/>
                </a:lnTo>
                <a:lnTo>
                  <a:pt x="0" y="0"/>
                </a:lnTo>
                <a:lnTo>
                  <a:pt x="649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" name="Freeform: Shape 320">
            <a:extLst>
              <a:ext uri="{FF2B5EF4-FFF2-40B4-BE49-F238E27FC236}">
                <a16:creationId xmlns:a16="http://schemas.microsoft.com/office/drawing/2014/main" id="{0454DF9D-9BE0-6A4B-970F-0DB2D2040C9C}"/>
              </a:ext>
            </a:extLst>
          </p:cNvPr>
          <p:cNvSpPr/>
          <p:nvPr/>
        </p:nvSpPr>
        <p:spPr>
          <a:xfrm>
            <a:off x="7980768" y="2976574"/>
            <a:ext cx="914041" cy="252490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9" h="1303">
                <a:moveTo>
                  <a:pt x="649" y="1303"/>
                </a:moveTo>
                <a:lnTo>
                  <a:pt x="0" y="1303"/>
                </a:lnTo>
                <a:lnTo>
                  <a:pt x="0" y="0"/>
                </a:lnTo>
                <a:lnTo>
                  <a:pt x="649" y="0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" name="Text Placeholder 33">
            <a:extLst>
              <a:ext uri="{FF2B5EF4-FFF2-40B4-BE49-F238E27FC236}">
                <a16:creationId xmlns:a16="http://schemas.microsoft.com/office/drawing/2014/main" id="{A894351E-F434-3948-883A-6C0A4A636579}"/>
              </a:ext>
            </a:extLst>
          </p:cNvPr>
          <p:cNvSpPr txBox="1">
            <a:spLocks/>
          </p:cNvSpPr>
          <p:nvPr/>
        </p:nvSpPr>
        <p:spPr>
          <a:xfrm>
            <a:off x="3100738" y="5688795"/>
            <a:ext cx="1254697" cy="233160"/>
          </a:xfrm>
          <a:prstGeom prst="rect">
            <a:avLst/>
          </a:prstGeom>
        </p:spPr>
        <p:txBody>
          <a:bodyPr wrap="square"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buNone/>
            </a:pPr>
            <a:r>
              <a:rPr lang="en-AU" sz="1600" dirty="0">
                <a:solidFill>
                  <a:schemeClr val="accent5">
                    <a:lumMod val="25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YOUR TITLE</a:t>
            </a:r>
          </a:p>
        </p:txBody>
      </p:sp>
      <p:sp>
        <p:nvSpPr>
          <p:cNvPr id="13" name="Text Placeholder 33">
            <a:extLst>
              <a:ext uri="{FF2B5EF4-FFF2-40B4-BE49-F238E27FC236}">
                <a16:creationId xmlns:a16="http://schemas.microsoft.com/office/drawing/2014/main" id="{B0A5AAB7-E127-2145-BE85-FD40A77F92C7}"/>
              </a:ext>
            </a:extLst>
          </p:cNvPr>
          <p:cNvSpPr txBox="1">
            <a:spLocks/>
          </p:cNvSpPr>
          <p:nvPr/>
        </p:nvSpPr>
        <p:spPr>
          <a:xfrm>
            <a:off x="4671538" y="5688795"/>
            <a:ext cx="1254697" cy="233160"/>
          </a:xfrm>
          <a:prstGeom prst="rect">
            <a:avLst/>
          </a:prstGeom>
        </p:spPr>
        <p:txBody>
          <a:bodyPr wrap="square"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buNone/>
            </a:pPr>
            <a:r>
              <a:rPr lang="en-AU" sz="1600" dirty="0">
                <a:solidFill>
                  <a:schemeClr val="accent5">
                    <a:lumMod val="50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YOUR TITLE</a:t>
            </a:r>
          </a:p>
        </p:txBody>
      </p:sp>
      <p:sp>
        <p:nvSpPr>
          <p:cNvPr id="14" name="Text Placeholder 33">
            <a:extLst>
              <a:ext uri="{FF2B5EF4-FFF2-40B4-BE49-F238E27FC236}">
                <a16:creationId xmlns:a16="http://schemas.microsoft.com/office/drawing/2014/main" id="{1C2F8353-AFB7-E848-B1A7-DB6751CDB6B0}"/>
              </a:ext>
            </a:extLst>
          </p:cNvPr>
          <p:cNvSpPr txBox="1">
            <a:spLocks/>
          </p:cNvSpPr>
          <p:nvPr/>
        </p:nvSpPr>
        <p:spPr>
          <a:xfrm>
            <a:off x="6244267" y="5688795"/>
            <a:ext cx="1254697" cy="233160"/>
          </a:xfrm>
          <a:prstGeom prst="rect">
            <a:avLst/>
          </a:prstGeom>
        </p:spPr>
        <p:txBody>
          <a:bodyPr wrap="square"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buNone/>
            </a:pPr>
            <a:r>
              <a:rPr lang="en-AU" sz="1600" dirty="0">
                <a:solidFill>
                  <a:schemeClr val="accent5">
                    <a:lumMod val="75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YOUR TITLE</a:t>
            </a:r>
          </a:p>
        </p:txBody>
      </p:sp>
      <p:sp>
        <p:nvSpPr>
          <p:cNvPr id="15" name="Text Placeholder 33">
            <a:extLst>
              <a:ext uri="{FF2B5EF4-FFF2-40B4-BE49-F238E27FC236}">
                <a16:creationId xmlns:a16="http://schemas.microsoft.com/office/drawing/2014/main" id="{01A80B10-742C-5944-8CC2-DBF38222EDAF}"/>
              </a:ext>
            </a:extLst>
          </p:cNvPr>
          <p:cNvSpPr txBox="1">
            <a:spLocks/>
          </p:cNvSpPr>
          <p:nvPr/>
        </p:nvSpPr>
        <p:spPr>
          <a:xfrm>
            <a:off x="7815067" y="5688795"/>
            <a:ext cx="1254697" cy="233160"/>
          </a:xfrm>
          <a:prstGeom prst="rect">
            <a:avLst/>
          </a:prstGeom>
        </p:spPr>
        <p:txBody>
          <a:bodyPr wrap="square"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buNone/>
            </a:pPr>
            <a:r>
              <a:rPr lang="en-AU" sz="1600" dirty="0">
                <a:solidFill>
                  <a:schemeClr val="accent5">
                    <a:lumMod val="90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YOUR TITLE</a:t>
            </a:r>
          </a:p>
        </p:txBody>
      </p:sp>
      <p:grpSp>
        <p:nvGrpSpPr>
          <p:cNvPr id="16" name="Group 196">
            <a:extLst>
              <a:ext uri="{FF2B5EF4-FFF2-40B4-BE49-F238E27FC236}">
                <a16:creationId xmlns:a16="http://schemas.microsoft.com/office/drawing/2014/main" id="{D052F547-27D5-9846-BB36-D4CDB5E1AB26}"/>
              </a:ext>
            </a:extLst>
          </p:cNvPr>
          <p:cNvGrpSpPr>
            <a:grpSpLocks/>
          </p:cNvGrpSpPr>
          <p:nvPr/>
        </p:nvGrpSpPr>
        <p:grpSpPr bwMode="auto">
          <a:xfrm>
            <a:off x="103188" y="115888"/>
            <a:ext cx="12042775" cy="6643687"/>
            <a:chOff x="103588" y="116632"/>
            <a:chExt cx="12041878" cy="6643123"/>
          </a:xfrm>
        </p:grpSpPr>
        <p:grpSp>
          <p:nvGrpSpPr>
            <p:cNvPr id="17" name="Group 1">
              <a:extLst>
                <a:ext uri="{FF2B5EF4-FFF2-40B4-BE49-F238E27FC236}">
                  <a16:creationId xmlns:a16="http://schemas.microsoft.com/office/drawing/2014/main" id="{BA2D6BC5-4437-924E-ACA9-0033B87679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0130" y="116632"/>
              <a:ext cx="11988000" cy="162403"/>
              <a:chOff x="510788" y="3914824"/>
              <a:chExt cx="11056800" cy="149780"/>
            </a:xfrm>
          </p:grpSpPr>
          <p:sp>
            <p:nvSpPr>
              <p:cNvPr id="131" name="Freeform 351">
                <a:extLst>
                  <a:ext uri="{FF2B5EF4-FFF2-40B4-BE49-F238E27FC236}">
                    <a16:creationId xmlns:a16="http://schemas.microsoft.com/office/drawing/2014/main" id="{D09DE18B-18AF-AA45-A5AF-9145FD0BD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937" y="3919215"/>
                <a:ext cx="125911" cy="114191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2" name="Freeform 352">
                <a:extLst>
                  <a:ext uri="{FF2B5EF4-FFF2-40B4-BE49-F238E27FC236}">
                    <a16:creationId xmlns:a16="http://schemas.microsoft.com/office/drawing/2014/main" id="{B50B4E69-0FA5-1D4B-B529-7A4AAD463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274" y="3925071"/>
                <a:ext cx="111270" cy="125903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3" name="Freeform 353">
                <a:extLst>
                  <a:ext uri="{FF2B5EF4-FFF2-40B4-BE49-F238E27FC236}">
                    <a16:creationId xmlns:a16="http://schemas.microsoft.com/office/drawing/2014/main" id="{70884A46-0449-214B-B0EA-32314E9D5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055" y="3927999"/>
                <a:ext cx="124446" cy="117119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4" name="Freeform 354">
                <a:extLst>
                  <a:ext uri="{FF2B5EF4-FFF2-40B4-BE49-F238E27FC236}">
                    <a16:creationId xmlns:a16="http://schemas.microsoft.com/office/drawing/2014/main" id="{5C7236F6-C524-4D42-9ED6-B90CE33ED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156" y="3920680"/>
                <a:ext cx="121518" cy="12443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5" name="Freeform 355">
                <a:extLst>
                  <a:ext uri="{FF2B5EF4-FFF2-40B4-BE49-F238E27FC236}">
                    <a16:creationId xmlns:a16="http://schemas.microsoft.com/office/drawing/2014/main" id="{F3512B95-EAFB-AF44-9A6A-91F3F7429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502" y="3919215"/>
                <a:ext cx="117126" cy="125903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6" name="Freeform 356">
                <a:extLst>
                  <a:ext uri="{FF2B5EF4-FFF2-40B4-BE49-F238E27FC236}">
                    <a16:creationId xmlns:a16="http://schemas.microsoft.com/office/drawing/2014/main" id="{A2ABAE3E-88A2-5B4B-A3AF-B3210669C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172" y="3919215"/>
                <a:ext cx="118590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7" name="Freeform 357">
                <a:extLst>
                  <a:ext uri="{FF2B5EF4-FFF2-40B4-BE49-F238E27FC236}">
                    <a16:creationId xmlns:a16="http://schemas.microsoft.com/office/drawing/2014/main" id="{E42D5496-E5D2-7B44-B7F9-042C31B3A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546" y="3914824"/>
                <a:ext cx="125911" cy="114191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8" name="Freeform 358">
                <a:extLst>
                  <a:ext uri="{FF2B5EF4-FFF2-40B4-BE49-F238E27FC236}">
                    <a16:creationId xmlns:a16="http://schemas.microsoft.com/office/drawing/2014/main" id="{4D3EE1E4-0F9A-5C46-8643-6DE1552FC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49" y="3922143"/>
                <a:ext cx="111270" cy="127367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9" name="Freeform 359">
                <a:extLst>
                  <a:ext uri="{FF2B5EF4-FFF2-40B4-BE49-F238E27FC236}">
                    <a16:creationId xmlns:a16="http://schemas.microsoft.com/office/drawing/2014/main" id="{D18224A3-4168-0741-95F2-8CC7DFD97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8665" y="3926536"/>
                <a:ext cx="124446" cy="117119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0" name="Freeform 360">
                <a:extLst>
                  <a:ext uri="{FF2B5EF4-FFF2-40B4-BE49-F238E27FC236}">
                    <a16:creationId xmlns:a16="http://schemas.microsoft.com/office/drawing/2014/main" id="{86A34EF5-8A0E-8345-9A59-202A0FF56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766" y="3919215"/>
                <a:ext cx="121518" cy="124439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1" name="Freeform 361">
                <a:extLst>
                  <a:ext uri="{FF2B5EF4-FFF2-40B4-BE49-F238E27FC236}">
                    <a16:creationId xmlns:a16="http://schemas.microsoft.com/office/drawing/2014/main" id="{02B7F2FD-7D2F-7C49-9078-F26E14B83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112" y="3916288"/>
                <a:ext cx="117126" cy="127367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2" name="Freeform 362">
                <a:extLst>
                  <a:ext uri="{FF2B5EF4-FFF2-40B4-BE49-F238E27FC236}">
                    <a16:creationId xmlns:a16="http://schemas.microsoft.com/office/drawing/2014/main" id="{EC931F41-3345-044F-B06C-73B03A26F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317" y="3916288"/>
                <a:ext cx="118591" cy="127367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3" name="Freeform 363">
                <a:extLst>
                  <a:ext uri="{FF2B5EF4-FFF2-40B4-BE49-F238E27FC236}">
                    <a16:creationId xmlns:a16="http://schemas.microsoft.com/office/drawing/2014/main" id="{2DE14492-0FA8-F949-84CD-B50000AB2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156" y="3919215"/>
                <a:ext cx="125911" cy="114191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4" name="Freeform 364">
                <a:extLst>
                  <a:ext uri="{FF2B5EF4-FFF2-40B4-BE49-F238E27FC236}">
                    <a16:creationId xmlns:a16="http://schemas.microsoft.com/office/drawing/2014/main" id="{374E2960-FC9D-2D4A-8DB0-48269B36D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958" y="3926536"/>
                <a:ext cx="111270" cy="125903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5" name="Freeform 365">
                <a:extLst>
                  <a:ext uri="{FF2B5EF4-FFF2-40B4-BE49-F238E27FC236}">
                    <a16:creationId xmlns:a16="http://schemas.microsoft.com/office/drawing/2014/main" id="{22C17387-74EA-BE4B-BA28-1A248AAF1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275" y="3929464"/>
                <a:ext cx="124446" cy="117119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6" name="Freeform 366">
                <a:extLst>
                  <a:ext uri="{FF2B5EF4-FFF2-40B4-BE49-F238E27FC236}">
                    <a16:creationId xmlns:a16="http://schemas.microsoft.com/office/drawing/2014/main" id="{9CF4DF37-21C1-B84C-A056-B4FF270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376" y="3922143"/>
                <a:ext cx="121518" cy="124439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7" name="Freeform 367">
                <a:extLst>
                  <a:ext uri="{FF2B5EF4-FFF2-40B4-BE49-F238E27FC236}">
                    <a16:creationId xmlns:a16="http://schemas.microsoft.com/office/drawing/2014/main" id="{48DA3132-FC53-DB4F-9C57-BB06A32A9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721" y="3920680"/>
                <a:ext cx="117126" cy="125903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8" name="Freeform 368">
                <a:extLst>
                  <a:ext uri="{FF2B5EF4-FFF2-40B4-BE49-F238E27FC236}">
                    <a16:creationId xmlns:a16="http://schemas.microsoft.com/office/drawing/2014/main" id="{340915D4-F9A4-7C41-B846-0B1D56074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391" y="3920680"/>
                <a:ext cx="117126" cy="125903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9" name="Freeform 369">
                <a:extLst>
                  <a:ext uri="{FF2B5EF4-FFF2-40B4-BE49-F238E27FC236}">
                    <a16:creationId xmlns:a16="http://schemas.microsoft.com/office/drawing/2014/main" id="{E993390F-AA7E-EB4B-8C77-F321AF4AE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766" y="3916288"/>
                <a:ext cx="125911" cy="115655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0" name="Freeform 370">
                <a:extLst>
                  <a:ext uri="{FF2B5EF4-FFF2-40B4-BE49-F238E27FC236}">
                    <a16:creationId xmlns:a16="http://schemas.microsoft.com/office/drawing/2014/main" id="{A6228B3F-6068-2D40-8E3A-59B1A4A5A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2568" y="3922143"/>
                <a:ext cx="111270" cy="127367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1" name="Freeform 371">
                <a:extLst>
                  <a:ext uri="{FF2B5EF4-FFF2-40B4-BE49-F238E27FC236}">
                    <a16:creationId xmlns:a16="http://schemas.microsoft.com/office/drawing/2014/main" id="{3BA2F2FD-C398-EF4D-831A-FFA6F46EF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884" y="3927999"/>
                <a:ext cx="124446" cy="115655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2" name="Freeform 372">
                <a:extLst>
                  <a:ext uri="{FF2B5EF4-FFF2-40B4-BE49-F238E27FC236}">
                    <a16:creationId xmlns:a16="http://schemas.microsoft.com/office/drawing/2014/main" id="{8F61EF5E-EE55-4A4D-A056-45AB2B1E6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985" y="3920680"/>
                <a:ext cx="121518" cy="12443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3" name="Freeform 373">
                <a:extLst>
                  <a:ext uri="{FF2B5EF4-FFF2-40B4-BE49-F238E27FC236}">
                    <a16:creationId xmlns:a16="http://schemas.microsoft.com/office/drawing/2014/main" id="{B3FF65CE-F081-9D44-9EA0-3D4CA0707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331" y="3919215"/>
                <a:ext cx="117126" cy="125903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4" name="Freeform 374">
                <a:extLst>
                  <a:ext uri="{FF2B5EF4-FFF2-40B4-BE49-F238E27FC236}">
                    <a16:creationId xmlns:a16="http://schemas.microsoft.com/office/drawing/2014/main" id="{AF3422DF-1A08-9148-B09E-9CA0193AF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536" y="3919215"/>
                <a:ext cx="118591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5" name="Freeform 375">
                <a:extLst>
                  <a:ext uri="{FF2B5EF4-FFF2-40B4-BE49-F238E27FC236}">
                    <a16:creationId xmlns:a16="http://schemas.microsoft.com/office/drawing/2014/main" id="{2B4FAC0C-6BA8-084E-A925-80F7B3213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1375" y="3922143"/>
                <a:ext cx="125911" cy="115655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6" name="Freeform 376">
                <a:extLst>
                  <a:ext uri="{FF2B5EF4-FFF2-40B4-BE49-F238E27FC236}">
                    <a16:creationId xmlns:a16="http://schemas.microsoft.com/office/drawing/2014/main" id="{EFA320A3-EEF8-1945-A20D-7AF7EB4E7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1178" y="3927999"/>
                <a:ext cx="111270" cy="125903"/>
              </a:xfrm>
              <a:custGeom>
                <a:avLst/>
                <a:gdLst>
                  <a:gd name="T0" fmla="*/ 80 w 256"/>
                  <a:gd name="T1" fmla="*/ 75 h 290"/>
                  <a:gd name="T2" fmla="*/ 80 w 256"/>
                  <a:gd name="T3" fmla="*/ 75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80 w 256"/>
                  <a:gd name="T17" fmla="*/ 75 h 290"/>
                  <a:gd name="T18" fmla="*/ 34 w 256"/>
                  <a:gd name="T19" fmla="*/ 6 h 290"/>
                  <a:gd name="T20" fmla="*/ 34 w 256"/>
                  <a:gd name="T21" fmla="*/ 6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1 w 256"/>
                  <a:gd name="T27" fmla="*/ 163 h 290"/>
                  <a:gd name="T28" fmla="*/ 241 w 256"/>
                  <a:gd name="T29" fmla="*/ 163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80 w 256"/>
                  <a:gd name="T35" fmla="*/ 209 h 290"/>
                  <a:gd name="T36" fmla="*/ 80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6 h 290"/>
                  <a:gd name="T48" fmla="*/ 83 w 256"/>
                  <a:gd name="T49" fmla="*/ 96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5 w 256"/>
                  <a:gd name="T59" fmla="*/ 122 h 290"/>
                  <a:gd name="T60" fmla="*/ 85 w 256"/>
                  <a:gd name="T61" fmla="*/ 122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2 h 290"/>
                  <a:gd name="T72" fmla="*/ 43 w 256"/>
                  <a:gd name="T73" fmla="*/ 172 h 290"/>
                  <a:gd name="T74" fmla="*/ 80 w 256"/>
                  <a:gd name="T75" fmla="*/ 167 h 290"/>
                  <a:gd name="T76" fmla="*/ 80 w 256"/>
                  <a:gd name="T77" fmla="*/ 167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5 h 290"/>
                  <a:gd name="T92" fmla="*/ 0 w 256"/>
                  <a:gd name="T93" fmla="*/ 265 h 290"/>
                  <a:gd name="T94" fmla="*/ 7 w 256"/>
                  <a:gd name="T95" fmla="*/ 142 h 290"/>
                  <a:gd name="T96" fmla="*/ 7 w 256"/>
                  <a:gd name="T97" fmla="*/ 142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80" y="75"/>
                    </a:moveTo>
                    <a:lnTo>
                      <a:pt x="80" y="75"/>
                    </a:lnTo>
                    <a:cubicBezTo>
                      <a:pt x="67" y="67"/>
                      <a:pt x="55" y="58"/>
                      <a:pt x="42" y="48"/>
                    </a:cubicBezTo>
                    <a:lnTo>
                      <a:pt x="42" y="48"/>
                    </a:lnTo>
                    <a:cubicBezTo>
                      <a:pt x="43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4" y="84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5"/>
                      <a:pt x="78" y="75"/>
                      <a:pt x="80" y="75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6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5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4"/>
                      <a:pt x="70" y="215"/>
                      <a:pt x="80" y="209"/>
                    </a:cubicBezTo>
                    <a:lnTo>
                      <a:pt x="80" y="209"/>
                    </a:lnTo>
                    <a:cubicBezTo>
                      <a:pt x="118" y="184"/>
                      <a:pt x="158" y="164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6"/>
                      <a:pt x="88" y="81"/>
                    </a:cubicBezTo>
                    <a:lnTo>
                      <a:pt x="88" y="81"/>
                    </a:lnTo>
                    <a:cubicBezTo>
                      <a:pt x="91" y="87"/>
                      <a:pt x="91" y="93"/>
                      <a:pt x="83" y="96"/>
                    </a:cubicBezTo>
                    <a:lnTo>
                      <a:pt x="83" y="96"/>
                    </a:lnTo>
                    <a:cubicBezTo>
                      <a:pt x="70" y="101"/>
                      <a:pt x="57" y="106"/>
                      <a:pt x="43" y="114"/>
                    </a:cubicBezTo>
                    <a:lnTo>
                      <a:pt x="43" y="114"/>
                    </a:lnTo>
                    <a:cubicBezTo>
                      <a:pt x="45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6"/>
                      <a:pt x="71" y="129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4" y="133"/>
                      <a:pt x="93" y="139"/>
                    </a:cubicBezTo>
                    <a:lnTo>
                      <a:pt x="93" y="139"/>
                    </a:lnTo>
                    <a:cubicBezTo>
                      <a:pt x="78" y="150"/>
                      <a:pt x="61" y="156"/>
                      <a:pt x="43" y="164"/>
                    </a:cubicBezTo>
                    <a:lnTo>
                      <a:pt x="43" y="164"/>
                    </a:lnTo>
                    <a:cubicBezTo>
                      <a:pt x="43" y="167"/>
                      <a:pt x="43" y="169"/>
                      <a:pt x="43" y="172"/>
                    </a:cubicBezTo>
                    <a:lnTo>
                      <a:pt x="43" y="172"/>
                    </a:lnTo>
                    <a:cubicBezTo>
                      <a:pt x="55" y="169"/>
                      <a:pt x="67" y="167"/>
                      <a:pt x="80" y="167"/>
                    </a:cubicBezTo>
                    <a:lnTo>
                      <a:pt x="80" y="167"/>
                    </a:lnTo>
                    <a:cubicBezTo>
                      <a:pt x="91" y="164"/>
                      <a:pt x="95" y="182"/>
                      <a:pt x="83" y="184"/>
                    </a:cubicBezTo>
                    <a:lnTo>
                      <a:pt x="83" y="184"/>
                    </a:lnTo>
                    <a:cubicBezTo>
                      <a:pt x="68" y="185"/>
                      <a:pt x="55" y="186"/>
                      <a:pt x="42" y="190"/>
                    </a:cubicBezTo>
                    <a:lnTo>
                      <a:pt x="42" y="190"/>
                    </a:lnTo>
                    <a:cubicBezTo>
                      <a:pt x="41" y="217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8"/>
                      <a:pt x="0" y="265"/>
                    </a:cubicBezTo>
                    <a:lnTo>
                      <a:pt x="0" y="265"/>
                    </a:lnTo>
                    <a:cubicBezTo>
                      <a:pt x="1" y="225"/>
                      <a:pt x="4" y="182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59"/>
                      <a:pt x="12" y="17"/>
                    </a:cubicBezTo>
                    <a:lnTo>
                      <a:pt x="12" y="17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7" name="Freeform 377">
                <a:extLst>
                  <a:ext uri="{FF2B5EF4-FFF2-40B4-BE49-F238E27FC236}">
                    <a16:creationId xmlns:a16="http://schemas.microsoft.com/office/drawing/2014/main" id="{4905B562-4387-E94E-84BC-F9B36DF23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958" y="3933855"/>
                <a:ext cx="124447" cy="117119"/>
              </a:xfrm>
              <a:custGeom>
                <a:avLst/>
                <a:gdLst>
                  <a:gd name="T0" fmla="*/ 96 w 288"/>
                  <a:gd name="T1" fmla="*/ 48 h 268"/>
                  <a:gd name="T2" fmla="*/ 96 w 288"/>
                  <a:gd name="T3" fmla="*/ 48 h 268"/>
                  <a:gd name="T4" fmla="*/ 50 w 288"/>
                  <a:gd name="T5" fmla="*/ 48 h 268"/>
                  <a:gd name="T6" fmla="*/ 50 w 288"/>
                  <a:gd name="T7" fmla="*/ 48 h 268"/>
                  <a:gd name="T8" fmla="*/ 75 w 288"/>
                  <a:gd name="T9" fmla="*/ 80 h 268"/>
                  <a:gd name="T10" fmla="*/ 75 w 288"/>
                  <a:gd name="T11" fmla="*/ 80 h 268"/>
                  <a:gd name="T12" fmla="*/ 92 w 288"/>
                  <a:gd name="T13" fmla="*/ 52 h 268"/>
                  <a:gd name="T14" fmla="*/ 92 w 288"/>
                  <a:gd name="T15" fmla="*/ 52 h 268"/>
                  <a:gd name="T16" fmla="*/ 96 w 288"/>
                  <a:gd name="T17" fmla="*/ 48 h 268"/>
                  <a:gd name="T18" fmla="*/ 20 w 288"/>
                  <a:gd name="T19" fmla="*/ 17 h 268"/>
                  <a:gd name="T20" fmla="*/ 20 w 288"/>
                  <a:gd name="T21" fmla="*/ 17 h 268"/>
                  <a:gd name="T22" fmla="*/ 264 w 288"/>
                  <a:gd name="T23" fmla="*/ 4 h 268"/>
                  <a:gd name="T24" fmla="*/ 264 w 288"/>
                  <a:gd name="T25" fmla="*/ 4 h 268"/>
                  <a:gd name="T26" fmla="*/ 278 w 288"/>
                  <a:gd name="T27" fmla="*/ 27 h 268"/>
                  <a:gd name="T28" fmla="*/ 278 w 288"/>
                  <a:gd name="T29" fmla="*/ 27 h 268"/>
                  <a:gd name="T30" fmla="*/ 194 w 288"/>
                  <a:gd name="T31" fmla="*/ 166 h 268"/>
                  <a:gd name="T32" fmla="*/ 194 w 288"/>
                  <a:gd name="T33" fmla="*/ 166 h 268"/>
                  <a:gd name="T34" fmla="*/ 173 w 288"/>
                  <a:gd name="T35" fmla="*/ 158 h 268"/>
                  <a:gd name="T36" fmla="*/ 173 w 288"/>
                  <a:gd name="T37" fmla="*/ 158 h 268"/>
                  <a:gd name="T38" fmla="*/ 237 w 288"/>
                  <a:gd name="T39" fmla="*/ 37 h 268"/>
                  <a:gd name="T40" fmla="*/ 237 w 288"/>
                  <a:gd name="T41" fmla="*/ 37 h 268"/>
                  <a:gd name="T42" fmla="*/ 107 w 288"/>
                  <a:gd name="T43" fmla="*/ 48 h 268"/>
                  <a:gd name="T44" fmla="*/ 107 w 288"/>
                  <a:gd name="T45" fmla="*/ 48 h 268"/>
                  <a:gd name="T46" fmla="*/ 111 w 288"/>
                  <a:gd name="T47" fmla="*/ 62 h 268"/>
                  <a:gd name="T48" fmla="*/ 111 w 288"/>
                  <a:gd name="T49" fmla="*/ 62 h 268"/>
                  <a:gd name="T50" fmla="*/ 90 w 288"/>
                  <a:gd name="T51" fmla="*/ 100 h 268"/>
                  <a:gd name="T52" fmla="*/ 90 w 288"/>
                  <a:gd name="T53" fmla="*/ 100 h 268"/>
                  <a:gd name="T54" fmla="*/ 105 w 288"/>
                  <a:gd name="T55" fmla="*/ 124 h 268"/>
                  <a:gd name="T56" fmla="*/ 105 w 288"/>
                  <a:gd name="T57" fmla="*/ 124 h 268"/>
                  <a:gd name="T58" fmla="*/ 127 w 288"/>
                  <a:gd name="T59" fmla="*/ 82 h 268"/>
                  <a:gd name="T60" fmla="*/ 127 w 288"/>
                  <a:gd name="T61" fmla="*/ 82 h 268"/>
                  <a:gd name="T62" fmla="*/ 144 w 288"/>
                  <a:gd name="T63" fmla="*/ 92 h 268"/>
                  <a:gd name="T64" fmla="*/ 144 w 288"/>
                  <a:gd name="T65" fmla="*/ 92 h 268"/>
                  <a:gd name="T66" fmla="*/ 117 w 288"/>
                  <a:gd name="T67" fmla="*/ 141 h 268"/>
                  <a:gd name="T68" fmla="*/ 117 w 288"/>
                  <a:gd name="T69" fmla="*/ 141 h 268"/>
                  <a:gd name="T70" fmla="*/ 123 w 288"/>
                  <a:gd name="T71" fmla="*/ 149 h 268"/>
                  <a:gd name="T72" fmla="*/ 123 w 288"/>
                  <a:gd name="T73" fmla="*/ 149 h 268"/>
                  <a:gd name="T74" fmla="*/ 148 w 288"/>
                  <a:gd name="T75" fmla="*/ 123 h 268"/>
                  <a:gd name="T76" fmla="*/ 148 w 288"/>
                  <a:gd name="T77" fmla="*/ 123 h 268"/>
                  <a:gd name="T78" fmla="*/ 161 w 288"/>
                  <a:gd name="T79" fmla="*/ 136 h 268"/>
                  <a:gd name="T80" fmla="*/ 161 w 288"/>
                  <a:gd name="T81" fmla="*/ 136 h 268"/>
                  <a:gd name="T82" fmla="*/ 132 w 288"/>
                  <a:gd name="T83" fmla="*/ 163 h 268"/>
                  <a:gd name="T84" fmla="*/ 132 w 288"/>
                  <a:gd name="T85" fmla="*/ 163 h 268"/>
                  <a:gd name="T86" fmla="*/ 170 w 288"/>
                  <a:gd name="T87" fmla="*/ 232 h 268"/>
                  <a:gd name="T88" fmla="*/ 170 w 288"/>
                  <a:gd name="T89" fmla="*/ 232 h 268"/>
                  <a:gd name="T90" fmla="*/ 141 w 288"/>
                  <a:gd name="T91" fmla="*/ 250 h 268"/>
                  <a:gd name="T92" fmla="*/ 141 w 288"/>
                  <a:gd name="T93" fmla="*/ 250 h 268"/>
                  <a:gd name="T94" fmla="*/ 75 w 288"/>
                  <a:gd name="T95" fmla="*/ 144 h 268"/>
                  <a:gd name="T96" fmla="*/ 75 w 288"/>
                  <a:gd name="T97" fmla="*/ 144 h 268"/>
                  <a:gd name="T98" fmla="*/ 7 w 288"/>
                  <a:gd name="T99" fmla="*/ 40 h 268"/>
                  <a:gd name="T100" fmla="*/ 7 w 288"/>
                  <a:gd name="T101" fmla="*/ 40 h 268"/>
                  <a:gd name="T102" fmla="*/ 20 w 288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6" y="48"/>
                    </a:moveTo>
                    <a:lnTo>
                      <a:pt x="96" y="48"/>
                    </a:lnTo>
                    <a:cubicBezTo>
                      <a:pt x="81" y="48"/>
                      <a:pt x="66" y="48"/>
                      <a:pt x="50" y="48"/>
                    </a:cubicBezTo>
                    <a:lnTo>
                      <a:pt x="50" y="48"/>
                    </a:lnTo>
                    <a:cubicBezTo>
                      <a:pt x="60" y="58"/>
                      <a:pt x="67" y="70"/>
                      <a:pt x="75" y="80"/>
                    </a:cubicBezTo>
                    <a:lnTo>
                      <a:pt x="75" y="80"/>
                    </a:lnTo>
                    <a:cubicBezTo>
                      <a:pt x="79" y="70"/>
                      <a:pt x="84" y="61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4" y="49"/>
                      <a:pt x="96" y="48"/>
                    </a:cubicBezTo>
                    <a:close/>
                    <a:moveTo>
                      <a:pt x="20" y="17"/>
                    </a:moveTo>
                    <a:lnTo>
                      <a:pt x="20" y="17"/>
                    </a:lnTo>
                    <a:cubicBezTo>
                      <a:pt x="103" y="21"/>
                      <a:pt x="183" y="21"/>
                      <a:pt x="264" y="4"/>
                    </a:cubicBezTo>
                    <a:lnTo>
                      <a:pt x="264" y="4"/>
                    </a:lnTo>
                    <a:cubicBezTo>
                      <a:pt x="278" y="0"/>
                      <a:pt x="287" y="16"/>
                      <a:pt x="278" y="27"/>
                    </a:cubicBezTo>
                    <a:lnTo>
                      <a:pt x="278" y="27"/>
                    </a:lnTo>
                    <a:cubicBezTo>
                      <a:pt x="242" y="67"/>
                      <a:pt x="213" y="115"/>
                      <a:pt x="194" y="166"/>
                    </a:cubicBezTo>
                    <a:lnTo>
                      <a:pt x="194" y="166"/>
                    </a:lnTo>
                    <a:cubicBezTo>
                      <a:pt x="188" y="176"/>
                      <a:pt x="169" y="169"/>
                      <a:pt x="173" y="158"/>
                    </a:cubicBezTo>
                    <a:lnTo>
                      <a:pt x="173" y="158"/>
                    </a:lnTo>
                    <a:cubicBezTo>
                      <a:pt x="190" y="115"/>
                      <a:pt x="212" y="75"/>
                      <a:pt x="237" y="37"/>
                    </a:cubicBezTo>
                    <a:lnTo>
                      <a:pt x="237" y="37"/>
                    </a:lnTo>
                    <a:cubicBezTo>
                      <a:pt x="195" y="45"/>
                      <a:pt x="150" y="48"/>
                      <a:pt x="107" y="48"/>
                    </a:cubicBezTo>
                    <a:lnTo>
                      <a:pt x="107" y="48"/>
                    </a:lnTo>
                    <a:cubicBezTo>
                      <a:pt x="112" y="50"/>
                      <a:pt x="116" y="57"/>
                      <a:pt x="111" y="62"/>
                    </a:cubicBezTo>
                    <a:lnTo>
                      <a:pt x="111" y="62"/>
                    </a:lnTo>
                    <a:cubicBezTo>
                      <a:pt x="103" y="74"/>
                      <a:pt x="95" y="87"/>
                      <a:pt x="90" y="100"/>
                    </a:cubicBezTo>
                    <a:lnTo>
                      <a:pt x="90" y="100"/>
                    </a:lnTo>
                    <a:cubicBezTo>
                      <a:pt x="95" y="107"/>
                      <a:pt x="100" y="116"/>
                      <a:pt x="105" y="124"/>
                    </a:cubicBezTo>
                    <a:lnTo>
                      <a:pt x="105" y="124"/>
                    </a:lnTo>
                    <a:cubicBezTo>
                      <a:pt x="113" y="109"/>
                      <a:pt x="120" y="96"/>
                      <a:pt x="127" y="82"/>
                    </a:cubicBezTo>
                    <a:lnTo>
                      <a:pt x="127" y="82"/>
                    </a:lnTo>
                    <a:cubicBezTo>
                      <a:pt x="133" y="70"/>
                      <a:pt x="149" y="80"/>
                      <a:pt x="144" y="92"/>
                    </a:cubicBezTo>
                    <a:lnTo>
                      <a:pt x="144" y="92"/>
                    </a:lnTo>
                    <a:cubicBezTo>
                      <a:pt x="137" y="109"/>
                      <a:pt x="128" y="125"/>
                      <a:pt x="117" y="141"/>
                    </a:cubicBezTo>
                    <a:lnTo>
                      <a:pt x="117" y="141"/>
                    </a:lnTo>
                    <a:cubicBezTo>
                      <a:pt x="119" y="144"/>
                      <a:pt x="120" y="146"/>
                      <a:pt x="123" y="149"/>
                    </a:cubicBezTo>
                    <a:lnTo>
                      <a:pt x="123" y="149"/>
                    </a:lnTo>
                    <a:cubicBezTo>
                      <a:pt x="129" y="140"/>
                      <a:pt x="138" y="130"/>
                      <a:pt x="148" y="123"/>
                    </a:cubicBezTo>
                    <a:lnTo>
                      <a:pt x="148" y="123"/>
                    </a:lnTo>
                    <a:cubicBezTo>
                      <a:pt x="157" y="115"/>
                      <a:pt x="170" y="128"/>
                      <a:pt x="161" y="136"/>
                    </a:cubicBezTo>
                    <a:lnTo>
                      <a:pt x="161" y="136"/>
                    </a:lnTo>
                    <a:cubicBezTo>
                      <a:pt x="150" y="144"/>
                      <a:pt x="141" y="153"/>
                      <a:pt x="132" y="163"/>
                    </a:cubicBezTo>
                    <a:lnTo>
                      <a:pt x="132" y="163"/>
                    </a:lnTo>
                    <a:cubicBezTo>
                      <a:pt x="146" y="186"/>
                      <a:pt x="158" y="209"/>
                      <a:pt x="170" y="232"/>
                    </a:cubicBezTo>
                    <a:lnTo>
                      <a:pt x="170" y="232"/>
                    </a:lnTo>
                    <a:cubicBezTo>
                      <a:pt x="179" y="251"/>
                      <a:pt x="153" y="267"/>
                      <a:pt x="141" y="250"/>
                    </a:cubicBezTo>
                    <a:lnTo>
                      <a:pt x="141" y="250"/>
                    </a:lnTo>
                    <a:cubicBezTo>
                      <a:pt x="117" y="216"/>
                      <a:pt x="96" y="179"/>
                      <a:pt x="75" y="144"/>
                    </a:cubicBezTo>
                    <a:lnTo>
                      <a:pt x="75" y="144"/>
                    </a:lnTo>
                    <a:cubicBezTo>
                      <a:pt x="53" y="109"/>
                      <a:pt x="29" y="74"/>
                      <a:pt x="7" y="40"/>
                    </a:cubicBezTo>
                    <a:lnTo>
                      <a:pt x="7" y="40"/>
                    </a:lnTo>
                    <a:cubicBezTo>
                      <a:pt x="0" y="31"/>
                      <a:pt x="8" y="17"/>
                      <a:pt x="20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8" name="Freeform 378">
                <a:extLst>
                  <a:ext uri="{FF2B5EF4-FFF2-40B4-BE49-F238E27FC236}">
                    <a16:creationId xmlns:a16="http://schemas.microsoft.com/office/drawing/2014/main" id="{5B686A39-10C4-D448-9A3F-600A020E0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9523" y="3926536"/>
                <a:ext cx="120054" cy="122975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9" name="Freeform 379">
                <a:extLst>
                  <a:ext uri="{FF2B5EF4-FFF2-40B4-BE49-F238E27FC236}">
                    <a16:creationId xmlns:a16="http://schemas.microsoft.com/office/drawing/2014/main" id="{559C0B30-76F1-0840-9818-5635996BD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4941" y="3925071"/>
                <a:ext cx="117126" cy="125903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0" name="Freeform 380">
                <a:extLst>
                  <a:ext uri="{FF2B5EF4-FFF2-40B4-BE49-F238E27FC236}">
                    <a16:creationId xmlns:a16="http://schemas.microsoft.com/office/drawing/2014/main" id="{1E7EFF82-9E3A-E449-8E02-54102E86B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611" y="3922143"/>
                <a:ext cx="117126" cy="127367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1" name="Freeform 381">
                <a:extLst>
                  <a:ext uri="{FF2B5EF4-FFF2-40B4-BE49-F238E27FC236}">
                    <a16:creationId xmlns:a16="http://schemas.microsoft.com/office/drawing/2014/main" id="{2B5441EB-0C65-EB41-8E6E-A7D6DEE99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9985" y="3920680"/>
                <a:ext cx="125911" cy="114191"/>
              </a:xfrm>
              <a:custGeom>
                <a:avLst/>
                <a:gdLst>
                  <a:gd name="T0" fmla="*/ 192 w 287"/>
                  <a:gd name="T1" fmla="*/ 221 h 266"/>
                  <a:gd name="T2" fmla="*/ 192 w 287"/>
                  <a:gd name="T3" fmla="*/ 221 h 266"/>
                  <a:gd name="T4" fmla="*/ 236 w 287"/>
                  <a:gd name="T5" fmla="*/ 222 h 266"/>
                  <a:gd name="T6" fmla="*/ 236 w 287"/>
                  <a:gd name="T7" fmla="*/ 222 h 266"/>
                  <a:gd name="T8" fmla="*/ 213 w 287"/>
                  <a:gd name="T9" fmla="*/ 189 h 266"/>
                  <a:gd name="T10" fmla="*/ 213 w 287"/>
                  <a:gd name="T11" fmla="*/ 189 h 266"/>
                  <a:gd name="T12" fmla="*/ 196 w 287"/>
                  <a:gd name="T13" fmla="*/ 217 h 266"/>
                  <a:gd name="T14" fmla="*/ 196 w 287"/>
                  <a:gd name="T15" fmla="*/ 217 h 266"/>
                  <a:gd name="T16" fmla="*/ 192 w 287"/>
                  <a:gd name="T17" fmla="*/ 221 h 266"/>
                  <a:gd name="T18" fmla="*/ 268 w 287"/>
                  <a:gd name="T19" fmla="*/ 252 h 266"/>
                  <a:gd name="T20" fmla="*/ 268 w 287"/>
                  <a:gd name="T21" fmla="*/ 252 h 266"/>
                  <a:gd name="T22" fmla="*/ 22 w 287"/>
                  <a:gd name="T23" fmla="*/ 263 h 266"/>
                  <a:gd name="T24" fmla="*/ 22 w 287"/>
                  <a:gd name="T25" fmla="*/ 263 h 266"/>
                  <a:gd name="T26" fmla="*/ 9 w 287"/>
                  <a:gd name="T27" fmla="*/ 240 h 266"/>
                  <a:gd name="T28" fmla="*/ 9 w 287"/>
                  <a:gd name="T29" fmla="*/ 240 h 266"/>
                  <a:gd name="T30" fmla="*/ 97 w 287"/>
                  <a:gd name="T31" fmla="*/ 102 h 266"/>
                  <a:gd name="T32" fmla="*/ 97 w 287"/>
                  <a:gd name="T33" fmla="*/ 102 h 266"/>
                  <a:gd name="T34" fmla="*/ 115 w 287"/>
                  <a:gd name="T35" fmla="*/ 110 h 266"/>
                  <a:gd name="T36" fmla="*/ 115 w 287"/>
                  <a:gd name="T37" fmla="*/ 110 h 266"/>
                  <a:gd name="T38" fmla="*/ 50 w 287"/>
                  <a:gd name="T39" fmla="*/ 230 h 266"/>
                  <a:gd name="T40" fmla="*/ 50 w 287"/>
                  <a:gd name="T41" fmla="*/ 230 h 266"/>
                  <a:gd name="T42" fmla="*/ 181 w 287"/>
                  <a:gd name="T43" fmla="*/ 221 h 266"/>
                  <a:gd name="T44" fmla="*/ 181 w 287"/>
                  <a:gd name="T45" fmla="*/ 221 h 266"/>
                  <a:gd name="T46" fmla="*/ 177 w 287"/>
                  <a:gd name="T47" fmla="*/ 206 h 266"/>
                  <a:gd name="T48" fmla="*/ 177 w 287"/>
                  <a:gd name="T49" fmla="*/ 206 h 266"/>
                  <a:gd name="T50" fmla="*/ 198 w 287"/>
                  <a:gd name="T51" fmla="*/ 169 h 266"/>
                  <a:gd name="T52" fmla="*/ 198 w 287"/>
                  <a:gd name="T53" fmla="*/ 169 h 266"/>
                  <a:gd name="T54" fmla="*/ 182 w 287"/>
                  <a:gd name="T55" fmla="*/ 144 h 266"/>
                  <a:gd name="T56" fmla="*/ 182 w 287"/>
                  <a:gd name="T57" fmla="*/ 144 h 266"/>
                  <a:gd name="T58" fmla="*/ 161 w 287"/>
                  <a:gd name="T59" fmla="*/ 186 h 266"/>
                  <a:gd name="T60" fmla="*/ 161 w 287"/>
                  <a:gd name="T61" fmla="*/ 186 h 266"/>
                  <a:gd name="T62" fmla="*/ 144 w 287"/>
                  <a:gd name="T63" fmla="*/ 176 h 266"/>
                  <a:gd name="T64" fmla="*/ 144 w 287"/>
                  <a:gd name="T65" fmla="*/ 176 h 266"/>
                  <a:gd name="T66" fmla="*/ 172 w 287"/>
                  <a:gd name="T67" fmla="*/ 127 h 266"/>
                  <a:gd name="T68" fmla="*/ 172 w 287"/>
                  <a:gd name="T69" fmla="*/ 127 h 266"/>
                  <a:gd name="T70" fmla="*/ 167 w 287"/>
                  <a:gd name="T71" fmla="*/ 119 h 266"/>
                  <a:gd name="T72" fmla="*/ 167 w 287"/>
                  <a:gd name="T73" fmla="*/ 119 h 266"/>
                  <a:gd name="T74" fmla="*/ 140 w 287"/>
                  <a:gd name="T75" fmla="*/ 146 h 266"/>
                  <a:gd name="T76" fmla="*/ 140 w 287"/>
                  <a:gd name="T77" fmla="*/ 146 h 266"/>
                  <a:gd name="T78" fmla="*/ 127 w 287"/>
                  <a:gd name="T79" fmla="*/ 133 h 266"/>
                  <a:gd name="T80" fmla="*/ 127 w 287"/>
                  <a:gd name="T81" fmla="*/ 133 h 266"/>
                  <a:gd name="T82" fmla="*/ 158 w 287"/>
                  <a:gd name="T83" fmla="*/ 105 h 266"/>
                  <a:gd name="T84" fmla="*/ 158 w 287"/>
                  <a:gd name="T85" fmla="*/ 105 h 266"/>
                  <a:gd name="T86" fmla="*/ 121 w 287"/>
                  <a:gd name="T87" fmla="*/ 35 h 266"/>
                  <a:gd name="T88" fmla="*/ 121 w 287"/>
                  <a:gd name="T89" fmla="*/ 35 h 266"/>
                  <a:gd name="T90" fmla="*/ 150 w 287"/>
                  <a:gd name="T91" fmla="*/ 18 h 266"/>
                  <a:gd name="T92" fmla="*/ 150 w 287"/>
                  <a:gd name="T93" fmla="*/ 18 h 266"/>
                  <a:gd name="T94" fmla="*/ 214 w 287"/>
                  <a:gd name="T95" fmla="*/ 125 h 266"/>
                  <a:gd name="T96" fmla="*/ 214 w 287"/>
                  <a:gd name="T97" fmla="*/ 125 h 266"/>
                  <a:gd name="T98" fmla="*/ 280 w 287"/>
                  <a:gd name="T99" fmla="*/ 230 h 266"/>
                  <a:gd name="T100" fmla="*/ 280 w 287"/>
                  <a:gd name="T101" fmla="*/ 230 h 266"/>
                  <a:gd name="T102" fmla="*/ 268 w 287"/>
                  <a:gd name="T103" fmla="*/ 252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7" y="221"/>
                      <a:pt x="222" y="222"/>
                      <a:pt x="236" y="222"/>
                    </a:cubicBezTo>
                    <a:lnTo>
                      <a:pt x="236" y="222"/>
                    </a:lnTo>
                    <a:cubicBezTo>
                      <a:pt x="228" y="211"/>
                      <a:pt x="221" y="200"/>
                      <a:pt x="213" y="189"/>
                    </a:cubicBezTo>
                    <a:lnTo>
                      <a:pt x="213" y="189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1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8"/>
                      <a:pt x="104" y="244"/>
                      <a:pt x="22" y="263"/>
                    </a:cubicBezTo>
                    <a:lnTo>
                      <a:pt x="22" y="263"/>
                    </a:lnTo>
                    <a:cubicBezTo>
                      <a:pt x="9" y="265"/>
                      <a:pt x="0" y="249"/>
                      <a:pt x="9" y="240"/>
                    </a:cubicBezTo>
                    <a:lnTo>
                      <a:pt x="9" y="240"/>
                    </a:lnTo>
                    <a:cubicBezTo>
                      <a:pt x="46" y="200"/>
                      <a:pt x="75" y="152"/>
                      <a:pt x="97" y="102"/>
                    </a:cubicBezTo>
                    <a:lnTo>
                      <a:pt x="97" y="102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4"/>
                      <a:pt x="76" y="193"/>
                      <a:pt x="50" y="230"/>
                    </a:cubicBezTo>
                    <a:lnTo>
                      <a:pt x="50" y="230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5" y="218"/>
                      <a:pt x="172" y="211"/>
                      <a:pt x="177" y="206"/>
                    </a:cubicBezTo>
                    <a:lnTo>
                      <a:pt x="177" y="206"/>
                    </a:lnTo>
                    <a:cubicBezTo>
                      <a:pt x="185" y="194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4"/>
                      <a:pt x="182" y="144"/>
                    </a:cubicBezTo>
                    <a:lnTo>
                      <a:pt x="182" y="144"/>
                    </a:lnTo>
                    <a:cubicBezTo>
                      <a:pt x="175" y="159"/>
                      <a:pt x="168" y="172"/>
                      <a:pt x="161" y="186"/>
                    </a:cubicBezTo>
                    <a:lnTo>
                      <a:pt x="161" y="186"/>
                    </a:lnTo>
                    <a:cubicBezTo>
                      <a:pt x="155" y="197"/>
                      <a:pt x="139" y="188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3"/>
                      <a:pt x="172" y="127"/>
                    </a:cubicBezTo>
                    <a:lnTo>
                      <a:pt x="172" y="127"/>
                    </a:lnTo>
                    <a:cubicBezTo>
                      <a:pt x="169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30"/>
                      <a:pt x="150" y="138"/>
                      <a:pt x="140" y="146"/>
                    </a:cubicBezTo>
                    <a:lnTo>
                      <a:pt x="140" y="146"/>
                    </a:lnTo>
                    <a:cubicBezTo>
                      <a:pt x="131" y="154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3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3" y="83"/>
                      <a:pt x="131" y="59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6" y="160"/>
                      <a:pt x="259" y="194"/>
                      <a:pt x="280" y="230"/>
                    </a:cubicBezTo>
                    <a:lnTo>
                      <a:pt x="280" y="230"/>
                    </a:lnTo>
                    <a:cubicBezTo>
                      <a:pt x="286" y="240"/>
                      <a:pt x="278" y="253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2" name="Freeform 382">
                <a:extLst>
                  <a:ext uri="{FF2B5EF4-FFF2-40B4-BE49-F238E27FC236}">
                    <a16:creationId xmlns:a16="http://schemas.microsoft.com/office/drawing/2014/main" id="{6845B7D7-49BE-DF46-9908-162224A1E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1251" y="3926536"/>
                <a:ext cx="111270" cy="125903"/>
              </a:xfrm>
              <a:custGeom>
                <a:avLst/>
                <a:gdLst>
                  <a:gd name="T0" fmla="*/ 79 w 256"/>
                  <a:gd name="T1" fmla="*/ 76 h 290"/>
                  <a:gd name="T2" fmla="*/ 79 w 256"/>
                  <a:gd name="T3" fmla="*/ 76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79 w 256"/>
                  <a:gd name="T17" fmla="*/ 76 h 290"/>
                  <a:gd name="T18" fmla="*/ 34 w 256"/>
                  <a:gd name="T19" fmla="*/ 6 h 290"/>
                  <a:gd name="T20" fmla="*/ 34 w 256"/>
                  <a:gd name="T21" fmla="*/ 6 h 290"/>
                  <a:gd name="T22" fmla="*/ 242 w 256"/>
                  <a:gd name="T23" fmla="*/ 136 h 290"/>
                  <a:gd name="T24" fmla="*/ 242 w 256"/>
                  <a:gd name="T25" fmla="*/ 136 h 290"/>
                  <a:gd name="T26" fmla="*/ 240 w 256"/>
                  <a:gd name="T27" fmla="*/ 161 h 290"/>
                  <a:gd name="T28" fmla="*/ 240 w 256"/>
                  <a:gd name="T29" fmla="*/ 161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79 w 256"/>
                  <a:gd name="T35" fmla="*/ 208 h 290"/>
                  <a:gd name="T36" fmla="*/ 79 w 256"/>
                  <a:gd name="T37" fmla="*/ 208 h 290"/>
                  <a:gd name="T38" fmla="*/ 201 w 256"/>
                  <a:gd name="T39" fmla="*/ 148 h 290"/>
                  <a:gd name="T40" fmla="*/ 201 w 256"/>
                  <a:gd name="T41" fmla="*/ 148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5 h 290"/>
                  <a:gd name="T48" fmla="*/ 83 w 256"/>
                  <a:gd name="T49" fmla="*/ 95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4 w 256"/>
                  <a:gd name="T59" fmla="*/ 120 h 290"/>
                  <a:gd name="T60" fmla="*/ 84 w 256"/>
                  <a:gd name="T61" fmla="*/ 120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3 h 290"/>
                  <a:gd name="T72" fmla="*/ 43 w 256"/>
                  <a:gd name="T73" fmla="*/ 173 h 290"/>
                  <a:gd name="T74" fmla="*/ 79 w 256"/>
                  <a:gd name="T75" fmla="*/ 165 h 290"/>
                  <a:gd name="T76" fmla="*/ 79 w 256"/>
                  <a:gd name="T77" fmla="*/ 165 h 290"/>
                  <a:gd name="T78" fmla="*/ 83 w 256"/>
                  <a:gd name="T79" fmla="*/ 185 h 290"/>
                  <a:gd name="T80" fmla="*/ 83 w 256"/>
                  <a:gd name="T81" fmla="*/ 185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6 w 256"/>
                  <a:gd name="T95" fmla="*/ 141 h 290"/>
                  <a:gd name="T96" fmla="*/ 6 w 256"/>
                  <a:gd name="T97" fmla="*/ 141 h 290"/>
                  <a:gd name="T98" fmla="*/ 10 w 256"/>
                  <a:gd name="T99" fmla="*/ 18 h 290"/>
                  <a:gd name="T100" fmla="*/ 10 w 256"/>
                  <a:gd name="T101" fmla="*/ 18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7"/>
                      <a:pt x="42" y="48"/>
                    </a:cubicBezTo>
                    <a:lnTo>
                      <a:pt x="42" y="48"/>
                    </a:lnTo>
                    <a:cubicBezTo>
                      <a:pt x="42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2" y="84"/>
                      <a:pt x="62" y="80"/>
                      <a:pt x="74" y="76"/>
                    </a:cubicBezTo>
                    <a:lnTo>
                      <a:pt x="74" y="76"/>
                    </a:lnTo>
                    <a:cubicBezTo>
                      <a:pt x="75" y="74"/>
                      <a:pt x="76" y="74"/>
                      <a:pt x="79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7"/>
                      <a:pt x="165" y="103"/>
                      <a:pt x="242" y="136"/>
                    </a:cubicBezTo>
                    <a:lnTo>
                      <a:pt x="242" y="136"/>
                    </a:lnTo>
                    <a:cubicBezTo>
                      <a:pt x="255" y="141"/>
                      <a:pt x="254" y="159"/>
                      <a:pt x="240" y="161"/>
                    </a:cubicBezTo>
                    <a:lnTo>
                      <a:pt x="240" y="161"/>
                    </a:lnTo>
                    <a:cubicBezTo>
                      <a:pt x="188" y="174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3"/>
                      <a:pt x="70" y="215"/>
                      <a:pt x="79" y="208"/>
                    </a:cubicBezTo>
                    <a:lnTo>
                      <a:pt x="79" y="208"/>
                    </a:lnTo>
                    <a:cubicBezTo>
                      <a:pt x="117" y="184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3" y="106"/>
                      <a:pt x="88" y="81"/>
                    </a:cubicBezTo>
                    <a:lnTo>
                      <a:pt x="88" y="81"/>
                    </a:lnTo>
                    <a:cubicBezTo>
                      <a:pt x="91" y="86"/>
                      <a:pt x="89" y="93"/>
                      <a:pt x="83" y="95"/>
                    </a:cubicBezTo>
                    <a:lnTo>
                      <a:pt x="83" y="95"/>
                    </a:lnTo>
                    <a:cubicBezTo>
                      <a:pt x="70" y="101"/>
                      <a:pt x="56" y="106"/>
                      <a:pt x="43" y="114"/>
                    </a:cubicBezTo>
                    <a:lnTo>
                      <a:pt x="43" y="114"/>
                    </a:lnTo>
                    <a:cubicBezTo>
                      <a:pt x="43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5"/>
                      <a:pt x="71" y="128"/>
                      <a:pt x="84" y="120"/>
                    </a:cubicBezTo>
                    <a:lnTo>
                      <a:pt x="84" y="120"/>
                    </a:lnTo>
                    <a:cubicBezTo>
                      <a:pt x="96" y="115"/>
                      <a:pt x="102" y="132"/>
                      <a:pt x="93" y="139"/>
                    </a:cubicBezTo>
                    <a:lnTo>
                      <a:pt x="93" y="139"/>
                    </a:lnTo>
                    <a:cubicBezTo>
                      <a:pt x="76" y="148"/>
                      <a:pt x="60" y="156"/>
                      <a:pt x="43" y="164"/>
                    </a:cubicBezTo>
                    <a:lnTo>
                      <a:pt x="43" y="164"/>
                    </a:lnTo>
                    <a:cubicBezTo>
                      <a:pt x="43" y="166"/>
                      <a:pt x="43" y="169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6" y="166"/>
                      <a:pt x="79" y="165"/>
                    </a:cubicBezTo>
                    <a:lnTo>
                      <a:pt x="79" y="165"/>
                    </a:lnTo>
                    <a:cubicBezTo>
                      <a:pt x="91" y="164"/>
                      <a:pt x="95" y="184"/>
                      <a:pt x="83" y="185"/>
                    </a:cubicBezTo>
                    <a:lnTo>
                      <a:pt x="83" y="185"/>
                    </a:lnTo>
                    <a:cubicBezTo>
                      <a:pt x="68" y="185"/>
                      <a:pt x="55" y="187"/>
                      <a:pt x="42" y="190"/>
                    </a:cubicBezTo>
                    <a:lnTo>
                      <a:pt x="42" y="190"/>
                    </a:lnTo>
                    <a:cubicBezTo>
                      <a:pt x="39" y="216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0" y="224"/>
                      <a:pt x="4" y="182"/>
                      <a:pt x="6" y="141"/>
                    </a:cubicBezTo>
                    <a:lnTo>
                      <a:pt x="6" y="141"/>
                    </a:lnTo>
                    <a:cubicBezTo>
                      <a:pt x="8" y="101"/>
                      <a:pt x="9" y="59"/>
                      <a:pt x="10" y="18"/>
                    </a:cubicBezTo>
                    <a:lnTo>
                      <a:pt x="10" y="18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3" name="Freeform 383">
                <a:extLst>
                  <a:ext uri="{FF2B5EF4-FFF2-40B4-BE49-F238E27FC236}">
                    <a16:creationId xmlns:a16="http://schemas.microsoft.com/office/drawing/2014/main" id="{849FFB40-D008-ED4F-B77C-4C24AA0B8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4567" y="3932392"/>
                <a:ext cx="124447" cy="117119"/>
              </a:xfrm>
              <a:custGeom>
                <a:avLst/>
                <a:gdLst>
                  <a:gd name="T0" fmla="*/ 95 w 288"/>
                  <a:gd name="T1" fmla="*/ 46 h 268"/>
                  <a:gd name="T2" fmla="*/ 95 w 288"/>
                  <a:gd name="T3" fmla="*/ 46 h 268"/>
                  <a:gd name="T4" fmla="*/ 50 w 288"/>
                  <a:gd name="T5" fmla="*/ 46 h 268"/>
                  <a:gd name="T6" fmla="*/ 50 w 288"/>
                  <a:gd name="T7" fmla="*/ 46 h 268"/>
                  <a:gd name="T8" fmla="*/ 75 w 288"/>
                  <a:gd name="T9" fmla="*/ 79 h 268"/>
                  <a:gd name="T10" fmla="*/ 75 w 288"/>
                  <a:gd name="T11" fmla="*/ 79 h 268"/>
                  <a:gd name="T12" fmla="*/ 91 w 288"/>
                  <a:gd name="T13" fmla="*/ 50 h 268"/>
                  <a:gd name="T14" fmla="*/ 91 w 288"/>
                  <a:gd name="T15" fmla="*/ 50 h 268"/>
                  <a:gd name="T16" fmla="*/ 95 w 288"/>
                  <a:gd name="T17" fmla="*/ 46 h 268"/>
                  <a:gd name="T18" fmla="*/ 19 w 288"/>
                  <a:gd name="T19" fmla="*/ 16 h 268"/>
                  <a:gd name="T20" fmla="*/ 19 w 288"/>
                  <a:gd name="T21" fmla="*/ 16 h 268"/>
                  <a:gd name="T22" fmla="*/ 263 w 288"/>
                  <a:gd name="T23" fmla="*/ 3 h 268"/>
                  <a:gd name="T24" fmla="*/ 263 w 288"/>
                  <a:gd name="T25" fmla="*/ 3 h 268"/>
                  <a:gd name="T26" fmla="*/ 277 w 288"/>
                  <a:gd name="T27" fmla="*/ 25 h 268"/>
                  <a:gd name="T28" fmla="*/ 277 w 288"/>
                  <a:gd name="T29" fmla="*/ 25 h 268"/>
                  <a:gd name="T30" fmla="*/ 192 w 288"/>
                  <a:gd name="T31" fmla="*/ 163 h 268"/>
                  <a:gd name="T32" fmla="*/ 192 w 288"/>
                  <a:gd name="T33" fmla="*/ 163 h 268"/>
                  <a:gd name="T34" fmla="*/ 172 w 288"/>
                  <a:gd name="T35" fmla="*/ 157 h 268"/>
                  <a:gd name="T36" fmla="*/ 172 w 288"/>
                  <a:gd name="T37" fmla="*/ 157 h 268"/>
                  <a:gd name="T38" fmla="*/ 237 w 288"/>
                  <a:gd name="T39" fmla="*/ 36 h 268"/>
                  <a:gd name="T40" fmla="*/ 237 w 288"/>
                  <a:gd name="T41" fmla="*/ 36 h 268"/>
                  <a:gd name="T42" fmla="*/ 107 w 288"/>
                  <a:gd name="T43" fmla="*/ 46 h 268"/>
                  <a:gd name="T44" fmla="*/ 107 w 288"/>
                  <a:gd name="T45" fmla="*/ 46 h 268"/>
                  <a:gd name="T46" fmla="*/ 111 w 288"/>
                  <a:gd name="T47" fmla="*/ 61 h 268"/>
                  <a:gd name="T48" fmla="*/ 111 w 288"/>
                  <a:gd name="T49" fmla="*/ 61 h 268"/>
                  <a:gd name="T50" fmla="*/ 88 w 288"/>
                  <a:gd name="T51" fmla="*/ 98 h 268"/>
                  <a:gd name="T52" fmla="*/ 88 w 288"/>
                  <a:gd name="T53" fmla="*/ 98 h 268"/>
                  <a:gd name="T54" fmla="*/ 105 w 288"/>
                  <a:gd name="T55" fmla="*/ 123 h 268"/>
                  <a:gd name="T56" fmla="*/ 105 w 288"/>
                  <a:gd name="T57" fmla="*/ 123 h 268"/>
                  <a:gd name="T58" fmla="*/ 126 w 288"/>
                  <a:gd name="T59" fmla="*/ 82 h 268"/>
                  <a:gd name="T60" fmla="*/ 126 w 288"/>
                  <a:gd name="T61" fmla="*/ 82 h 268"/>
                  <a:gd name="T62" fmla="*/ 143 w 288"/>
                  <a:gd name="T63" fmla="*/ 91 h 268"/>
                  <a:gd name="T64" fmla="*/ 143 w 288"/>
                  <a:gd name="T65" fmla="*/ 91 h 268"/>
                  <a:gd name="T66" fmla="*/ 117 w 288"/>
                  <a:gd name="T67" fmla="*/ 140 h 268"/>
                  <a:gd name="T68" fmla="*/ 117 w 288"/>
                  <a:gd name="T69" fmla="*/ 140 h 268"/>
                  <a:gd name="T70" fmla="*/ 121 w 288"/>
                  <a:gd name="T71" fmla="*/ 148 h 268"/>
                  <a:gd name="T72" fmla="*/ 121 w 288"/>
                  <a:gd name="T73" fmla="*/ 148 h 268"/>
                  <a:gd name="T74" fmla="*/ 147 w 288"/>
                  <a:gd name="T75" fmla="*/ 121 h 268"/>
                  <a:gd name="T76" fmla="*/ 147 w 288"/>
                  <a:gd name="T77" fmla="*/ 121 h 268"/>
                  <a:gd name="T78" fmla="*/ 161 w 288"/>
                  <a:gd name="T79" fmla="*/ 134 h 268"/>
                  <a:gd name="T80" fmla="*/ 161 w 288"/>
                  <a:gd name="T81" fmla="*/ 134 h 268"/>
                  <a:gd name="T82" fmla="*/ 130 w 288"/>
                  <a:gd name="T83" fmla="*/ 162 h 268"/>
                  <a:gd name="T84" fmla="*/ 130 w 288"/>
                  <a:gd name="T85" fmla="*/ 162 h 268"/>
                  <a:gd name="T86" fmla="*/ 168 w 288"/>
                  <a:gd name="T87" fmla="*/ 230 h 268"/>
                  <a:gd name="T88" fmla="*/ 168 w 288"/>
                  <a:gd name="T89" fmla="*/ 230 h 268"/>
                  <a:gd name="T90" fmla="*/ 141 w 288"/>
                  <a:gd name="T91" fmla="*/ 249 h 268"/>
                  <a:gd name="T92" fmla="*/ 141 w 288"/>
                  <a:gd name="T93" fmla="*/ 249 h 268"/>
                  <a:gd name="T94" fmla="*/ 74 w 288"/>
                  <a:gd name="T95" fmla="*/ 144 h 268"/>
                  <a:gd name="T96" fmla="*/ 74 w 288"/>
                  <a:gd name="T97" fmla="*/ 144 h 268"/>
                  <a:gd name="T98" fmla="*/ 5 w 288"/>
                  <a:gd name="T99" fmla="*/ 38 h 268"/>
                  <a:gd name="T100" fmla="*/ 5 w 288"/>
                  <a:gd name="T101" fmla="*/ 38 h 268"/>
                  <a:gd name="T102" fmla="*/ 19 w 288"/>
                  <a:gd name="T103" fmla="*/ 1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7"/>
                      <a:pt x="67" y="69"/>
                      <a:pt x="75" y="79"/>
                    </a:cubicBezTo>
                    <a:lnTo>
                      <a:pt x="75" y="79"/>
                    </a:lnTo>
                    <a:cubicBezTo>
                      <a:pt x="78" y="69"/>
                      <a:pt x="84" y="60"/>
                      <a:pt x="91" y="50"/>
                    </a:cubicBezTo>
                    <a:lnTo>
                      <a:pt x="91" y="50"/>
                    </a:lnTo>
                    <a:cubicBezTo>
                      <a:pt x="92" y="49"/>
                      <a:pt x="94" y="48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1" y="20"/>
                      <a:pt x="183" y="21"/>
                      <a:pt x="263" y="3"/>
                    </a:cubicBezTo>
                    <a:lnTo>
                      <a:pt x="263" y="3"/>
                    </a:lnTo>
                    <a:cubicBezTo>
                      <a:pt x="276" y="0"/>
                      <a:pt x="287" y="15"/>
                      <a:pt x="277" y="25"/>
                    </a:cubicBezTo>
                    <a:lnTo>
                      <a:pt x="277" y="25"/>
                    </a:lnTo>
                    <a:cubicBezTo>
                      <a:pt x="241" y="66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8" y="167"/>
                      <a:pt x="172" y="157"/>
                    </a:cubicBezTo>
                    <a:lnTo>
                      <a:pt x="172" y="157"/>
                    </a:lnTo>
                    <a:cubicBezTo>
                      <a:pt x="188" y="113"/>
                      <a:pt x="210" y="74"/>
                      <a:pt x="237" y="36"/>
                    </a:cubicBezTo>
                    <a:lnTo>
                      <a:pt x="237" y="36"/>
                    </a:lnTo>
                    <a:cubicBezTo>
                      <a:pt x="193" y="44"/>
                      <a:pt x="150" y="46"/>
                      <a:pt x="107" y="46"/>
                    </a:cubicBezTo>
                    <a:lnTo>
                      <a:pt x="107" y="46"/>
                    </a:lnTo>
                    <a:cubicBezTo>
                      <a:pt x="112" y="49"/>
                      <a:pt x="115" y="56"/>
                      <a:pt x="111" y="61"/>
                    </a:cubicBezTo>
                    <a:lnTo>
                      <a:pt x="111" y="61"/>
                    </a:lnTo>
                    <a:cubicBezTo>
                      <a:pt x="101" y="73"/>
                      <a:pt x="94" y="84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20" y="95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7" y="79"/>
                      <a:pt x="143" y="91"/>
                    </a:cubicBezTo>
                    <a:lnTo>
                      <a:pt x="143" y="91"/>
                    </a:lnTo>
                    <a:cubicBezTo>
                      <a:pt x="137" y="108"/>
                      <a:pt x="128" y="124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5"/>
                      <a:pt x="121" y="148"/>
                    </a:cubicBezTo>
                    <a:lnTo>
                      <a:pt x="121" y="148"/>
                    </a:lnTo>
                    <a:cubicBezTo>
                      <a:pt x="129" y="137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7" y="113"/>
                      <a:pt x="170" y="127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1" y="153"/>
                      <a:pt x="130" y="162"/>
                    </a:cubicBezTo>
                    <a:lnTo>
                      <a:pt x="130" y="162"/>
                    </a:lnTo>
                    <a:cubicBezTo>
                      <a:pt x="145" y="184"/>
                      <a:pt x="158" y="208"/>
                      <a:pt x="168" y="230"/>
                    </a:cubicBezTo>
                    <a:lnTo>
                      <a:pt x="168" y="230"/>
                    </a:lnTo>
                    <a:cubicBezTo>
                      <a:pt x="179" y="250"/>
                      <a:pt x="153" y="267"/>
                      <a:pt x="141" y="249"/>
                    </a:cubicBezTo>
                    <a:lnTo>
                      <a:pt x="141" y="249"/>
                    </a:lnTo>
                    <a:cubicBezTo>
                      <a:pt x="116" y="215"/>
                      <a:pt x="96" y="178"/>
                      <a:pt x="74" y="144"/>
                    </a:cubicBezTo>
                    <a:lnTo>
                      <a:pt x="74" y="144"/>
                    </a:lnTo>
                    <a:cubicBezTo>
                      <a:pt x="51" y="108"/>
                      <a:pt x="28" y="74"/>
                      <a:pt x="5" y="38"/>
                    </a:cubicBezTo>
                    <a:lnTo>
                      <a:pt x="5" y="38"/>
                    </a:lnTo>
                    <a:cubicBezTo>
                      <a:pt x="0" y="29"/>
                      <a:pt x="8" y="16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4" name="Freeform 384">
                <a:extLst>
                  <a:ext uri="{FF2B5EF4-FFF2-40B4-BE49-F238E27FC236}">
                    <a16:creationId xmlns:a16="http://schemas.microsoft.com/office/drawing/2014/main" id="{3CE45698-BDB8-C64B-A48F-D8ADF7114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8133" y="3922143"/>
                <a:ext cx="120054" cy="122975"/>
              </a:xfrm>
              <a:custGeom>
                <a:avLst/>
                <a:gdLst>
                  <a:gd name="T0" fmla="*/ 62 w 276"/>
                  <a:gd name="T1" fmla="*/ 186 h 283"/>
                  <a:gd name="T2" fmla="*/ 62 w 276"/>
                  <a:gd name="T3" fmla="*/ 186 h 283"/>
                  <a:gd name="T4" fmla="*/ 65 w 276"/>
                  <a:gd name="T5" fmla="*/ 232 h 283"/>
                  <a:gd name="T6" fmla="*/ 65 w 276"/>
                  <a:gd name="T7" fmla="*/ 232 h 283"/>
                  <a:gd name="T8" fmla="*/ 96 w 276"/>
                  <a:gd name="T9" fmla="*/ 205 h 283"/>
                  <a:gd name="T10" fmla="*/ 96 w 276"/>
                  <a:gd name="T11" fmla="*/ 205 h 283"/>
                  <a:gd name="T12" fmla="*/ 65 w 276"/>
                  <a:gd name="T13" fmla="*/ 190 h 283"/>
                  <a:gd name="T14" fmla="*/ 65 w 276"/>
                  <a:gd name="T15" fmla="*/ 190 h 283"/>
                  <a:gd name="T16" fmla="*/ 62 w 276"/>
                  <a:gd name="T17" fmla="*/ 186 h 283"/>
                  <a:gd name="T18" fmla="*/ 37 w 276"/>
                  <a:gd name="T19" fmla="*/ 265 h 283"/>
                  <a:gd name="T20" fmla="*/ 37 w 276"/>
                  <a:gd name="T21" fmla="*/ 265 h 283"/>
                  <a:gd name="T22" fmla="*/ 4 w 276"/>
                  <a:gd name="T23" fmla="*/ 22 h 283"/>
                  <a:gd name="T24" fmla="*/ 4 w 276"/>
                  <a:gd name="T25" fmla="*/ 22 h 283"/>
                  <a:gd name="T26" fmla="*/ 24 w 276"/>
                  <a:gd name="T27" fmla="*/ 8 h 283"/>
                  <a:gd name="T28" fmla="*/ 24 w 276"/>
                  <a:gd name="T29" fmla="*/ 8 h 283"/>
                  <a:gd name="T30" fmla="*/ 170 w 276"/>
                  <a:gd name="T31" fmla="*/ 80 h 283"/>
                  <a:gd name="T32" fmla="*/ 170 w 276"/>
                  <a:gd name="T33" fmla="*/ 80 h 283"/>
                  <a:gd name="T34" fmla="*/ 164 w 276"/>
                  <a:gd name="T35" fmla="*/ 101 h 283"/>
                  <a:gd name="T36" fmla="*/ 164 w 276"/>
                  <a:gd name="T37" fmla="*/ 101 h 283"/>
                  <a:gd name="T38" fmla="*/ 38 w 276"/>
                  <a:gd name="T39" fmla="*/ 47 h 283"/>
                  <a:gd name="T40" fmla="*/ 38 w 276"/>
                  <a:gd name="T41" fmla="*/ 47 h 283"/>
                  <a:gd name="T42" fmla="*/ 61 w 276"/>
                  <a:gd name="T43" fmla="*/ 176 h 283"/>
                  <a:gd name="T44" fmla="*/ 61 w 276"/>
                  <a:gd name="T45" fmla="*/ 176 h 283"/>
                  <a:gd name="T46" fmla="*/ 75 w 276"/>
                  <a:gd name="T47" fmla="*/ 170 h 283"/>
                  <a:gd name="T48" fmla="*/ 75 w 276"/>
                  <a:gd name="T49" fmla="*/ 170 h 283"/>
                  <a:gd name="T50" fmla="*/ 115 w 276"/>
                  <a:gd name="T51" fmla="*/ 189 h 283"/>
                  <a:gd name="T52" fmla="*/ 115 w 276"/>
                  <a:gd name="T53" fmla="*/ 189 h 283"/>
                  <a:gd name="T54" fmla="*/ 137 w 276"/>
                  <a:gd name="T55" fmla="*/ 170 h 283"/>
                  <a:gd name="T56" fmla="*/ 137 w 276"/>
                  <a:gd name="T57" fmla="*/ 170 h 283"/>
                  <a:gd name="T58" fmla="*/ 94 w 276"/>
                  <a:gd name="T59" fmla="*/ 153 h 283"/>
                  <a:gd name="T60" fmla="*/ 94 w 276"/>
                  <a:gd name="T61" fmla="*/ 153 h 283"/>
                  <a:gd name="T62" fmla="*/ 101 w 276"/>
                  <a:gd name="T63" fmla="*/ 135 h 283"/>
                  <a:gd name="T64" fmla="*/ 101 w 276"/>
                  <a:gd name="T65" fmla="*/ 135 h 283"/>
                  <a:gd name="T66" fmla="*/ 153 w 276"/>
                  <a:gd name="T67" fmla="*/ 157 h 283"/>
                  <a:gd name="T68" fmla="*/ 153 w 276"/>
                  <a:gd name="T69" fmla="*/ 157 h 283"/>
                  <a:gd name="T70" fmla="*/ 159 w 276"/>
                  <a:gd name="T71" fmla="*/ 152 h 283"/>
                  <a:gd name="T72" fmla="*/ 159 w 276"/>
                  <a:gd name="T73" fmla="*/ 152 h 283"/>
                  <a:gd name="T74" fmla="*/ 130 w 276"/>
                  <a:gd name="T75" fmla="*/ 128 h 283"/>
                  <a:gd name="T76" fmla="*/ 130 w 276"/>
                  <a:gd name="T77" fmla="*/ 128 h 283"/>
                  <a:gd name="T78" fmla="*/ 142 w 276"/>
                  <a:gd name="T79" fmla="*/ 114 h 283"/>
                  <a:gd name="T80" fmla="*/ 142 w 276"/>
                  <a:gd name="T81" fmla="*/ 114 h 283"/>
                  <a:gd name="T82" fmla="*/ 174 w 276"/>
                  <a:gd name="T83" fmla="*/ 142 h 283"/>
                  <a:gd name="T84" fmla="*/ 174 w 276"/>
                  <a:gd name="T85" fmla="*/ 142 h 283"/>
                  <a:gd name="T86" fmla="*/ 239 w 276"/>
                  <a:gd name="T87" fmla="*/ 98 h 283"/>
                  <a:gd name="T88" fmla="*/ 239 w 276"/>
                  <a:gd name="T89" fmla="*/ 98 h 283"/>
                  <a:gd name="T90" fmla="*/ 258 w 276"/>
                  <a:gd name="T91" fmla="*/ 125 h 283"/>
                  <a:gd name="T92" fmla="*/ 258 w 276"/>
                  <a:gd name="T93" fmla="*/ 125 h 283"/>
                  <a:gd name="T94" fmla="*/ 159 w 276"/>
                  <a:gd name="T95" fmla="*/ 199 h 283"/>
                  <a:gd name="T96" fmla="*/ 159 w 276"/>
                  <a:gd name="T97" fmla="*/ 199 h 283"/>
                  <a:gd name="T98" fmla="*/ 61 w 276"/>
                  <a:gd name="T99" fmla="*/ 276 h 283"/>
                  <a:gd name="T100" fmla="*/ 61 w 276"/>
                  <a:gd name="T101" fmla="*/ 276 h 283"/>
                  <a:gd name="T102" fmla="*/ 37 w 276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3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3" y="202"/>
                      <a:pt x="63" y="216"/>
                      <a:pt x="65" y="232"/>
                    </a:cubicBezTo>
                    <a:lnTo>
                      <a:pt x="65" y="232"/>
                    </a:lnTo>
                    <a:cubicBezTo>
                      <a:pt x="75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6" y="202"/>
                      <a:pt x="75" y="197"/>
                      <a:pt x="65" y="190"/>
                    </a:cubicBezTo>
                    <a:lnTo>
                      <a:pt x="65" y="190"/>
                    </a:lnTo>
                    <a:cubicBezTo>
                      <a:pt x="63" y="190"/>
                      <a:pt x="62" y="189"/>
                      <a:pt x="62" y="186"/>
                    </a:cubicBezTo>
                    <a:close/>
                    <a:moveTo>
                      <a:pt x="37" y="265"/>
                    </a:moveTo>
                    <a:lnTo>
                      <a:pt x="37" y="265"/>
                    </a:lnTo>
                    <a:cubicBezTo>
                      <a:pt x="34" y="182"/>
                      <a:pt x="28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9" y="40"/>
                      <a:pt x="117" y="63"/>
                      <a:pt x="170" y="80"/>
                    </a:cubicBezTo>
                    <a:lnTo>
                      <a:pt x="170" y="80"/>
                    </a:lnTo>
                    <a:cubicBezTo>
                      <a:pt x="182" y="84"/>
                      <a:pt x="176" y="103"/>
                      <a:pt x="164" y="101"/>
                    </a:cubicBezTo>
                    <a:lnTo>
                      <a:pt x="164" y="101"/>
                    </a:lnTo>
                    <a:cubicBezTo>
                      <a:pt x="120" y="88"/>
                      <a:pt x="78" y="69"/>
                      <a:pt x="38" y="47"/>
                    </a:cubicBezTo>
                    <a:lnTo>
                      <a:pt x="38" y="47"/>
                    </a:lnTo>
                    <a:cubicBezTo>
                      <a:pt x="50" y="89"/>
                      <a:pt x="57" y="132"/>
                      <a:pt x="61" y="176"/>
                    </a:cubicBezTo>
                    <a:lnTo>
                      <a:pt x="61" y="176"/>
                    </a:lnTo>
                    <a:cubicBezTo>
                      <a:pt x="63" y="170"/>
                      <a:pt x="69" y="167"/>
                      <a:pt x="75" y="170"/>
                    </a:cubicBezTo>
                    <a:lnTo>
                      <a:pt x="75" y="170"/>
                    </a:lnTo>
                    <a:cubicBezTo>
                      <a:pt x="87" y="178"/>
                      <a:pt x="100" y="185"/>
                      <a:pt x="115" y="189"/>
                    </a:cubicBezTo>
                    <a:lnTo>
                      <a:pt x="115" y="189"/>
                    </a:lnTo>
                    <a:cubicBezTo>
                      <a:pt x="121" y="182"/>
                      <a:pt x="129" y="177"/>
                      <a:pt x="137" y="170"/>
                    </a:cubicBezTo>
                    <a:lnTo>
                      <a:pt x="137" y="170"/>
                    </a:lnTo>
                    <a:cubicBezTo>
                      <a:pt x="121" y="164"/>
                      <a:pt x="108" y="159"/>
                      <a:pt x="94" y="153"/>
                    </a:cubicBezTo>
                    <a:lnTo>
                      <a:pt x="94" y="153"/>
                    </a:lnTo>
                    <a:cubicBezTo>
                      <a:pt x="82" y="148"/>
                      <a:pt x="90" y="131"/>
                      <a:pt x="101" y="135"/>
                    </a:cubicBezTo>
                    <a:lnTo>
                      <a:pt x="101" y="135"/>
                    </a:lnTo>
                    <a:cubicBezTo>
                      <a:pt x="120" y="140"/>
                      <a:pt x="137" y="149"/>
                      <a:pt x="153" y="157"/>
                    </a:cubicBezTo>
                    <a:lnTo>
                      <a:pt x="153" y="157"/>
                    </a:lnTo>
                    <a:cubicBezTo>
                      <a:pt x="155" y="156"/>
                      <a:pt x="157" y="153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0" y="128"/>
                    </a:cubicBezTo>
                    <a:lnTo>
                      <a:pt x="130" y="128"/>
                    </a:lnTo>
                    <a:cubicBezTo>
                      <a:pt x="122" y="121"/>
                      <a:pt x="134" y="106"/>
                      <a:pt x="142" y="114"/>
                    </a:cubicBezTo>
                    <a:lnTo>
                      <a:pt x="142" y="114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8" y="86"/>
                      <a:pt x="275" y="111"/>
                      <a:pt x="258" y="125"/>
                    </a:cubicBezTo>
                    <a:lnTo>
                      <a:pt x="258" y="125"/>
                    </a:lnTo>
                    <a:cubicBezTo>
                      <a:pt x="226" y="151"/>
                      <a:pt x="192" y="176"/>
                      <a:pt x="159" y="199"/>
                    </a:cubicBezTo>
                    <a:lnTo>
                      <a:pt x="159" y="199"/>
                    </a:lnTo>
                    <a:cubicBezTo>
                      <a:pt x="126" y="226"/>
                      <a:pt x="94" y="251"/>
                      <a:pt x="61" y="276"/>
                    </a:cubicBezTo>
                    <a:lnTo>
                      <a:pt x="61" y="276"/>
                    </a:lnTo>
                    <a:cubicBezTo>
                      <a:pt x="51" y="282"/>
                      <a:pt x="38" y="277"/>
                      <a:pt x="37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5" name="Freeform 385">
                <a:extLst>
                  <a:ext uri="{FF2B5EF4-FFF2-40B4-BE49-F238E27FC236}">
                    <a16:creationId xmlns:a16="http://schemas.microsoft.com/office/drawing/2014/main" id="{6841C938-A4A2-1A4B-9DD0-EB1F14F1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550" y="3922143"/>
                <a:ext cx="117126" cy="127367"/>
              </a:xfrm>
              <a:custGeom>
                <a:avLst/>
                <a:gdLst>
                  <a:gd name="T0" fmla="*/ 168 w 269"/>
                  <a:gd name="T1" fmla="*/ 207 h 290"/>
                  <a:gd name="T2" fmla="*/ 168 w 269"/>
                  <a:gd name="T3" fmla="*/ 207 h 290"/>
                  <a:gd name="T4" fmla="*/ 203 w 269"/>
                  <a:gd name="T5" fmla="*/ 238 h 290"/>
                  <a:gd name="T6" fmla="*/ 203 w 269"/>
                  <a:gd name="T7" fmla="*/ 238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7 h 290"/>
                  <a:gd name="T14" fmla="*/ 174 w 269"/>
                  <a:gd name="T15" fmla="*/ 207 h 290"/>
                  <a:gd name="T16" fmla="*/ 168 w 269"/>
                  <a:gd name="T17" fmla="*/ 207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1 h 290"/>
                  <a:gd name="T24" fmla="*/ 11 w 269"/>
                  <a:gd name="T25" fmla="*/ 131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0 w 269"/>
                  <a:gd name="T35" fmla="*/ 75 h 290"/>
                  <a:gd name="T36" fmla="*/ 180 w 269"/>
                  <a:gd name="T37" fmla="*/ 75 h 290"/>
                  <a:gd name="T38" fmla="*/ 54 w 269"/>
                  <a:gd name="T39" fmla="*/ 123 h 290"/>
                  <a:gd name="T40" fmla="*/ 54 w 269"/>
                  <a:gd name="T41" fmla="*/ 123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6 w 269"/>
                  <a:gd name="T47" fmla="*/ 186 h 290"/>
                  <a:gd name="T48" fmla="*/ 166 w 269"/>
                  <a:gd name="T49" fmla="*/ 186 h 290"/>
                  <a:gd name="T50" fmla="*/ 206 w 269"/>
                  <a:gd name="T51" fmla="*/ 173 h 290"/>
                  <a:gd name="T52" fmla="*/ 206 w 269"/>
                  <a:gd name="T53" fmla="*/ 173 h 290"/>
                  <a:gd name="T54" fmla="*/ 209 w 269"/>
                  <a:gd name="T55" fmla="*/ 144 h 290"/>
                  <a:gd name="T56" fmla="*/ 209 w 269"/>
                  <a:gd name="T57" fmla="*/ 144 h 290"/>
                  <a:gd name="T58" fmla="*/ 167 w 269"/>
                  <a:gd name="T59" fmla="*/ 161 h 290"/>
                  <a:gd name="T60" fmla="*/ 167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2 w 269"/>
                  <a:gd name="T67" fmla="*/ 123 h 290"/>
                  <a:gd name="T68" fmla="*/ 212 w 269"/>
                  <a:gd name="T69" fmla="*/ 123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6 w 269"/>
                  <a:gd name="T75" fmla="*/ 118 h 290"/>
                  <a:gd name="T76" fmla="*/ 176 w 269"/>
                  <a:gd name="T77" fmla="*/ 118 h 290"/>
                  <a:gd name="T78" fmla="*/ 175 w 269"/>
                  <a:gd name="T79" fmla="*/ 100 h 290"/>
                  <a:gd name="T80" fmla="*/ 175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3 w 269"/>
                  <a:gd name="T87" fmla="*/ 21 h 290"/>
                  <a:gd name="T88" fmla="*/ 233 w 269"/>
                  <a:gd name="T89" fmla="*/ 21 h 290"/>
                  <a:gd name="T90" fmla="*/ 266 w 269"/>
                  <a:gd name="T91" fmla="*/ 26 h 290"/>
                  <a:gd name="T92" fmla="*/ 266 w 269"/>
                  <a:gd name="T93" fmla="*/ 26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7"/>
                    </a:moveTo>
                    <a:lnTo>
                      <a:pt x="168" y="207"/>
                    </a:lnTo>
                    <a:cubicBezTo>
                      <a:pt x="179" y="218"/>
                      <a:pt x="191" y="227"/>
                      <a:pt x="203" y="238"/>
                    </a:cubicBezTo>
                    <a:lnTo>
                      <a:pt x="203" y="238"/>
                    </a:lnTo>
                    <a:cubicBezTo>
                      <a:pt x="203" y="224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4" y="206"/>
                      <a:pt x="174" y="207"/>
                    </a:cubicBezTo>
                    <a:lnTo>
                      <a:pt x="174" y="207"/>
                    </a:lnTo>
                    <a:cubicBezTo>
                      <a:pt x="171" y="209"/>
                      <a:pt x="170" y="209"/>
                      <a:pt x="168" y="207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4"/>
                      <a:pt x="86" y="171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3" y="107"/>
                      <a:pt x="16" y="105"/>
                    </a:cubicBezTo>
                    <a:lnTo>
                      <a:pt x="16" y="105"/>
                    </a:lnTo>
                    <a:cubicBezTo>
                      <a:pt x="70" y="98"/>
                      <a:pt x="122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0" y="75"/>
                    </a:cubicBezTo>
                    <a:lnTo>
                      <a:pt x="180" y="75"/>
                    </a:lnTo>
                    <a:cubicBezTo>
                      <a:pt x="141" y="96"/>
                      <a:pt x="99" y="113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8" y="196"/>
                      <a:pt x="158" y="189"/>
                      <a:pt x="166" y="186"/>
                    </a:cubicBezTo>
                    <a:lnTo>
                      <a:pt x="166" y="186"/>
                    </a:lnTo>
                    <a:cubicBezTo>
                      <a:pt x="180" y="184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3"/>
                      <a:pt x="208" y="153"/>
                      <a:pt x="209" y="144"/>
                    </a:cubicBezTo>
                    <a:lnTo>
                      <a:pt x="209" y="144"/>
                    </a:lnTo>
                    <a:cubicBezTo>
                      <a:pt x="195" y="150"/>
                      <a:pt x="182" y="155"/>
                      <a:pt x="167" y="161"/>
                    </a:cubicBezTo>
                    <a:lnTo>
                      <a:pt x="167" y="161"/>
                    </a:lnTo>
                    <a:cubicBezTo>
                      <a:pt x="155" y="167"/>
                      <a:pt x="149" y="148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5" y="129"/>
                      <a:pt x="212" y="123"/>
                    </a:cubicBezTo>
                    <a:lnTo>
                      <a:pt x="212" y="123"/>
                    </a:lnTo>
                    <a:cubicBezTo>
                      <a:pt x="213" y="121"/>
                      <a:pt x="213" y="118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8"/>
                      <a:pt x="176" y="118"/>
                    </a:cubicBezTo>
                    <a:lnTo>
                      <a:pt x="176" y="118"/>
                    </a:lnTo>
                    <a:cubicBezTo>
                      <a:pt x="166" y="118"/>
                      <a:pt x="163" y="100"/>
                      <a:pt x="175" y="100"/>
                    </a:cubicBezTo>
                    <a:lnTo>
                      <a:pt x="175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1" y="71"/>
                      <a:pt x="225" y="44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0" y="67"/>
                      <a:pt x="252" y="107"/>
                      <a:pt x="247" y="150"/>
                    </a:cubicBezTo>
                    <a:lnTo>
                      <a:pt x="247" y="150"/>
                    </a:lnTo>
                    <a:cubicBezTo>
                      <a:pt x="241" y="190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3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6" name="Freeform 386">
                <a:extLst>
                  <a:ext uri="{FF2B5EF4-FFF2-40B4-BE49-F238E27FC236}">
                    <a16:creationId xmlns:a16="http://schemas.microsoft.com/office/drawing/2014/main" id="{805EC49B-232B-4D46-B590-6C8316ADF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3220" y="3920680"/>
                <a:ext cx="117126" cy="125903"/>
              </a:xfrm>
              <a:custGeom>
                <a:avLst/>
                <a:gdLst>
                  <a:gd name="T0" fmla="*/ 174 w 271"/>
                  <a:gd name="T1" fmla="*/ 195 h 290"/>
                  <a:gd name="T2" fmla="*/ 174 w 271"/>
                  <a:gd name="T3" fmla="*/ 195 h 290"/>
                  <a:gd name="T4" fmla="*/ 218 w 271"/>
                  <a:gd name="T5" fmla="*/ 182 h 290"/>
                  <a:gd name="T6" fmla="*/ 218 w 271"/>
                  <a:gd name="T7" fmla="*/ 182 h 290"/>
                  <a:gd name="T8" fmla="*/ 185 w 271"/>
                  <a:gd name="T9" fmla="*/ 157 h 290"/>
                  <a:gd name="T10" fmla="*/ 185 w 271"/>
                  <a:gd name="T11" fmla="*/ 157 h 290"/>
                  <a:gd name="T12" fmla="*/ 178 w 271"/>
                  <a:gd name="T13" fmla="*/ 190 h 290"/>
                  <a:gd name="T14" fmla="*/ 178 w 271"/>
                  <a:gd name="T15" fmla="*/ 190 h 290"/>
                  <a:gd name="T16" fmla="*/ 174 w 271"/>
                  <a:gd name="T17" fmla="*/ 195 h 290"/>
                  <a:gd name="T18" fmla="*/ 256 w 271"/>
                  <a:gd name="T19" fmla="*/ 201 h 290"/>
                  <a:gd name="T20" fmla="*/ 256 w 271"/>
                  <a:gd name="T21" fmla="*/ 201 h 290"/>
                  <a:gd name="T22" fmla="*/ 25 w 271"/>
                  <a:gd name="T23" fmla="*/ 284 h 290"/>
                  <a:gd name="T24" fmla="*/ 25 w 271"/>
                  <a:gd name="T25" fmla="*/ 284 h 290"/>
                  <a:gd name="T26" fmla="*/ 6 w 271"/>
                  <a:gd name="T27" fmla="*/ 267 h 290"/>
                  <a:gd name="T28" fmla="*/ 6 w 271"/>
                  <a:gd name="T29" fmla="*/ 267 h 290"/>
                  <a:gd name="T30" fmla="*/ 48 w 271"/>
                  <a:gd name="T31" fmla="*/ 109 h 290"/>
                  <a:gd name="T32" fmla="*/ 48 w 271"/>
                  <a:gd name="T33" fmla="*/ 109 h 290"/>
                  <a:gd name="T34" fmla="*/ 69 w 271"/>
                  <a:gd name="T35" fmla="*/ 111 h 290"/>
                  <a:gd name="T36" fmla="*/ 69 w 271"/>
                  <a:gd name="T37" fmla="*/ 111 h 290"/>
                  <a:gd name="T38" fmla="*/ 42 w 271"/>
                  <a:gd name="T39" fmla="*/ 245 h 290"/>
                  <a:gd name="T40" fmla="*/ 42 w 271"/>
                  <a:gd name="T41" fmla="*/ 245 h 290"/>
                  <a:gd name="T42" fmla="*/ 164 w 271"/>
                  <a:gd name="T43" fmla="*/ 198 h 290"/>
                  <a:gd name="T44" fmla="*/ 164 w 271"/>
                  <a:gd name="T45" fmla="*/ 198 h 290"/>
                  <a:gd name="T46" fmla="*/ 156 w 271"/>
                  <a:gd name="T47" fmla="*/ 186 h 290"/>
                  <a:gd name="T48" fmla="*/ 156 w 271"/>
                  <a:gd name="T49" fmla="*/ 186 h 290"/>
                  <a:gd name="T50" fmla="*/ 166 w 271"/>
                  <a:gd name="T51" fmla="*/ 142 h 290"/>
                  <a:gd name="T52" fmla="*/ 166 w 271"/>
                  <a:gd name="T53" fmla="*/ 142 h 290"/>
                  <a:gd name="T54" fmla="*/ 143 w 271"/>
                  <a:gd name="T55" fmla="*/ 125 h 290"/>
                  <a:gd name="T56" fmla="*/ 143 w 271"/>
                  <a:gd name="T57" fmla="*/ 125 h 290"/>
                  <a:gd name="T58" fmla="*/ 135 w 271"/>
                  <a:gd name="T59" fmla="*/ 170 h 290"/>
                  <a:gd name="T60" fmla="*/ 135 w 271"/>
                  <a:gd name="T61" fmla="*/ 170 h 290"/>
                  <a:gd name="T62" fmla="*/ 115 w 271"/>
                  <a:gd name="T63" fmla="*/ 166 h 290"/>
                  <a:gd name="T64" fmla="*/ 115 w 271"/>
                  <a:gd name="T65" fmla="*/ 166 h 290"/>
                  <a:gd name="T66" fmla="*/ 127 w 271"/>
                  <a:gd name="T67" fmla="*/ 111 h 290"/>
                  <a:gd name="T68" fmla="*/ 127 w 271"/>
                  <a:gd name="T69" fmla="*/ 111 h 290"/>
                  <a:gd name="T70" fmla="*/ 120 w 271"/>
                  <a:gd name="T71" fmla="*/ 106 h 290"/>
                  <a:gd name="T72" fmla="*/ 120 w 271"/>
                  <a:gd name="T73" fmla="*/ 106 h 290"/>
                  <a:gd name="T74" fmla="*/ 103 w 271"/>
                  <a:gd name="T75" fmla="*/ 138 h 290"/>
                  <a:gd name="T76" fmla="*/ 103 w 271"/>
                  <a:gd name="T77" fmla="*/ 138 h 290"/>
                  <a:gd name="T78" fmla="*/ 88 w 271"/>
                  <a:gd name="T79" fmla="*/ 129 h 290"/>
                  <a:gd name="T80" fmla="*/ 88 w 271"/>
                  <a:gd name="T81" fmla="*/ 129 h 290"/>
                  <a:gd name="T82" fmla="*/ 107 w 271"/>
                  <a:gd name="T83" fmla="*/ 94 h 290"/>
                  <a:gd name="T84" fmla="*/ 107 w 271"/>
                  <a:gd name="T85" fmla="*/ 94 h 290"/>
                  <a:gd name="T86" fmla="*/ 52 w 271"/>
                  <a:gd name="T87" fmla="*/ 39 h 290"/>
                  <a:gd name="T88" fmla="*/ 52 w 271"/>
                  <a:gd name="T89" fmla="*/ 39 h 290"/>
                  <a:gd name="T90" fmla="*/ 75 w 271"/>
                  <a:gd name="T91" fmla="*/ 14 h 290"/>
                  <a:gd name="T92" fmla="*/ 75 w 271"/>
                  <a:gd name="T93" fmla="*/ 14 h 290"/>
                  <a:gd name="T94" fmla="*/ 168 w 271"/>
                  <a:gd name="T95" fmla="*/ 96 h 290"/>
                  <a:gd name="T96" fmla="*/ 168 w 271"/>
                  <a:gd name="T97" fmla="*/ 96 h 290"/>
                  <a:gd name="T98" fmla="*/ 261 w 271"/>
                  <a:gd name="T99" fmla="*/ 178 h 290"/>
                  <a:gd name="T100" fmla="*/ 261 w 271"/>
                  <a:gd name="T101" fmla="*/ 178 h 290"/>
                  <a:gd name="T102" fmla="*/ 256 w 271"/>
                  <a:gd name="T103" fmla="*/ 20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0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89" y="191"/>
                      <a:pt x="205" y="186"/>
                      <a:pt x="218" y="182"/>
                    </a:cubicBezTo>
                    <a:lnTo>
                      <a:pt x="218" y="182"/>
                    </a:lnTo>
                    <a:cubicBezTo>
                      <a:pt x="207" y="174"/>
                      <a:pt x="195" y="166"/>
                      <a:pt x="185" y="157"/>
                    </a:cubicBezTo>
                    <a:lnTo>
                      <a:pt x="185" y="157"/>
                    </a:lnTo>
                    <a:cubicBezTo>
                      <a:pt x="184" y="169"/>
                      <a:pt x="181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6" y="194"/>
                      <a:pt x="174" y="195"/>
                    </a:cubicBezTo>
                    <a:close/>
                    <a:moveTo>
                      <a:pt x="256" y="201"/>
                    </a:moveTo>
                    <a:lnTo>
                      <a:pt x="256" y="201"/>
                    </a:lnTo>
                    <a:cubicBezTo>
                      <a:pt x="176" y="222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89"/>
                      <a:pt x="0" y="279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8" y="109"/>
                    </a:cubicBezTo>
                    <a:lnTo>
                      <a:pt x="48" y="109"/>
                    </a:lnTo>
                    <a:cubicBezTo>
                      <a:pt x="50" y="96"/>
                      <a:pt x="71" y="99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09"/>
                      <a:pt x="164" y="198"/>
                    </a:cubicBezTo>
                    <a:lnTo>
                      <a:pt x="164" y="198"/>
                    </a:lnTo>
                    <a:cubicBezTo>
                      <a:pt x="159" y="196"/>
                      <a:pt x="153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7"/>
                      <a:pt x="166" y="142"/>
                    </a:cubicBezTo>
                    <a:lnTo>
                      <a:pt x="166" y="142"/>
                    </a:lnTo>
                    <a:cubicBezTo>
                      <a:pt x="159" y="137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2" y="183"/>
                      <a:pt x="114" y="178"/>
                      <a:pt x="115" y="166"/>
                    </a:cubicBezTo>
                    <a:lnTo>
                      <a:pt x="115" y="166"/>
                    </a:lnTo>
                    <a:cubicBezTo>
                      <a:pt x="118" y="148"/>
                      <a:pt x="122" y="129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0" y="106"/>
                    </a:cubicBezTo>
                    <a:lnTo>
                      <a:pt x="120" y="106"/>
                    </a:lnTo>
                    <a:cubicBezTo>
                      <a:pt x="115" y="116"/>
                      <a:pt x="110" y="128"/>
                      <a:pt x="103" y="138"/>
                    </a:cubicBezTo>
                    <a:lnTo>
                      <a:pt x="103" y="138"/>
                    </a:lnTo>
                    <a:cubicBezTo>
                      <a:pt x="97" y="148"/>
                      <a:pt x="80" y="138"/>
                      <a:pt x="88" y="129"/>
                    </a:cubicBezTo>
                    <a:lnTo>
                      <a:pt x="88" y="129"/>
                    </a:lnTo>
                    <a:cubicBezTo>
                      <a:pt x="96" y="117"/>
                      <a:pt x="102" y="106"/>
                      <a:pt x="107" y="94"/>
                    </a:cubicBezTo>
                    <a:lnTo>
                      <a:pt x="107" y="94"/>
                    </a:lnTo>
                    <a:cubicBezTo>
                      <a:pt x="88" y="75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6" y="23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9" y="123"/>
                      <a:pt x="231" y="150"/>
                      <a:pt x="261" y="178"/>
                    </a:cubicBezTo>
                    <a:lnTo>
                      <a:pt x="261" y="178"/>
                    </a:lnTo>
                    <a:cubicBezTo>
                      <a:pt x="270" y="184"/>
                      <a:pt x="268" y="200"/>
                      <a:pt x="256" y="2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7" name="Freeform 387">
                <a:extLst>
                  <a:ext uri="{FF2B5EF4-FFF2-40B4-BE49-F238E27FC236}">
                    <a16:creationId xmlns:a16="http://schemas.microsoft.com/office/drawing/2014/main" id="{3331D17E-C639-7C41-9ACD-18772FEB4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8595" y="3932392"/>
                <a:ext cx="125911" cy="114191"/>
              </a:xfrm>
              <a:custGeom>
                <a:avLst/>
                <a:gdLst>
                  <a:gd name="T0" fmla="*/ 194 w 288"/>
                  <a:gd name="T1" fmla="*/ 221 h 265"/>
                  <a:gd name="T2" fmla="*/ 194 w 288"/>
                  <a:gd name="T3" fmla="*/ 221 h 265"/>
                  <a:gd name="T4" fmla="*/ 238 w 288"/>
                  <a:gd name="T5" fmla="*/ 221 h 265"/>
                  <a:gd name="T6" fmla="*/ 238 w 288"/>
                  <a:gd name="T7" fmla="*/ 221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7 w 288"/>
                  <a:gd name="T13" fmla="*/ 217 h 265"/>
                  <a:gd name="T14" fmla="*/ 197 w 288"/>
                  <a:gd name="T15" fmla="*/ 217 h 265"/>
                  <a:gd name="T16" fmla="*/ 194 w 288"/>
                  <a:gd name="T17" fmla="*/ 221 h 265"/>
                  <a:gd name="T18" fmla="*/ 268 w 288"/>
                  <a:gd name="T19" fmla="*/ 252 h 265"/>
                  <a:gd name="T20" fmla="*/ 268 w 288"/>
                  <a:gd name="T21" fmla="*/ 252 h 265"/>
                  <a:gd name="T22" fmla="*/ 24 w 288"/>
                  <a:gd name="T23" fmla="*/ 262 h 265"/>
                  <a:gd name="T24" fmla="*/ 24 w 288"/>
                  <a:gd name="T25" fmla="*/ 262 h 265"/>
                  <a:gd name="T26" fmla="*/ 11 w 288"/>
                  <a:gd name="T27" fmla="*/ 239 h 265"/>
                  <a:gd name="T28" fmla="*/ 11 w 288"/>
                  <a:gd name="T29" fmla="*/ 239 h 265"/>
                  <a:gd name="T30" fmla="*/ 98 w 288"/>
                  <a:gd name="T31" fmla="*/ 101 h 265"/>
                  <a:gd name="T32" fmla="*/ 98 w 288"/>
                  <a:gd name="T33" fmla="*/ 101 h 265"/>
                  <a:gd name="T34" fmla="*/ 117 w 288"/>
                  <a:gd name="T35" fmla="*/ 110 h 265"/>
                  <a:gd name="T36" fmla="*/ 117 w 288"/>
                  <a:gd name="T37" fmla="*/ 110 h 265"/>
                  <a:gd name="T38" fmla="*/ 52 w 288"/>
                  <a:gd name="T39" fmla="*/ 229 h 265"/>
                  <a:gd name="T40" fmla="*/ 52 w 288"/>
                  <a:gd name="T41" fmla="*/ 229 h 265"/>
                  <a:gd name="T42" fmla="*/ 182 w 288"/>
                  <a:gd name="T43" fmla="*/ 221 h 265"/>
                  <a:gd name="T44" fmla="*/ 182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4 w 288"/>
                  <a:gd name="T55" fmla="*/ 145 h 265"/>
                  <a:gd name="T56" fmla="*/ 184 w 288"/>
                  <a:gd name="T57" fmla="*/ 145 h 265"/>
                  <a:gd name="T58" fmla="*/ 162 w 288"/>
                  <a:gd name="T59" fmla="*/ 185 h 265"/>
                  <a:gd name="T60" fmla="*/ 162 w 288"/>
                  <a:gd name="T61" fmla="*/ 185 h 265"/>
                  <a:gd name="T62" fmla="*/ 145 w 288"/>
                  <a:gd name="T63" fmla="*/ 176 h 265"/>
                  <a:gd name="T64" fmla="*/ 145 w 288"/>
                  <a:gd name="T65" fmla="*/ 176 h 265"/>
                  <a:gd name="T66" fmla="*/ 173 w 288"/>
                  <a:gd name="T67" fmla="*/ 128 h 265"/>
                  <a:gd name="T68" fmla="*/ 173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2 w 288"/>
                  <a:gd name="T75" fmla="*/ 146 h 265"/>
                  <a:gd name="T76" fmla="*/ 142 w 288"/>
                  <a:gd name="T77" fmla="*/ 146 h 265"/>
                  <a:gd name="T78" fmla="*/ 129 w 288"/>
                  <a:gd name="T79" fmla="*/ 133 h 265"/>
                  <a:gd name="T80" fmla="*/ 129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3 w 288"/>
                  <a:gd name="T87" fmla="*/ 36 h 265"/>
                  <a:gd name="T88" fmla="*/ 123 w 288"/>
                  <a:gd name="T89" fmla="*/ 36 h 265"/>
                  <a:gd name="T90" fmla="*/ 150 w 288"/>
                  <a:gd name="T91" fmla="*/ 18 h 265"/>
                  <a:gd name="T92" fmla="*/ 150 w 288"/>
                  <a:gd name="T93" fmla="*/ 18 h 265"/>
                  <a:gd name="T94" fmla="*/ 216 w 288"/>
                  <a:gd name="T95" fmla="*/ 125 h 265"/>
                  <a:gd name="T96" fmla="*/ 216 w 288"/>
                  <a:gd name="T97" fmla="*/ 125 h 265"/>
                  <a:gd name="T98" fmla="*/ 282 w 288"/>
                  <a:gd name="T99" fmla="*/ 230 h 265"/>
                  <a:gd name="T100" fmla="*/ 282 w 288"/>
                  <a:gd name="T101" fmla="*/ 230 h 265"/>
                  <a:gd name="T102" fmla="*/ 268 w 288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4" y="221"/>
                    </a:moveTo>
                    <a:lnTo>
                      <a:pt x="194" y="221"/>
                    </a:lnTo>
                    <a:cubicBezTo>
                      <a:pt x="208" y="221"/>
                      <a:pt x="224" y="221"/>
                      <a:pt x="238" y="221"/>
                    </a:cubicBezTo>
                    <a:lnTo>
                      <a:pt x="238" y="221"/>
                    </a:lnTo>
                    <a:cubicBezTo>
                      <a:pt x="230" y="210"/>
                      <a:pt x="221" y="198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8"/>
                      <a:pt x="197" y="217"/>
                    </a:cubicBezTo>
                    <a:lnTo>
                      <a:pt x="197" y="217"/>
                    </a:lnTo>
                    <a:cubicBezTo>
                      <a:pt x="195" y="218"/>
                      <a:pt x="195" y="220"/>
                      <a:pt x="194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6" y="244"/>
                      <a:pt x="24" y="262"/>
                    </a:cubicBezTo>
                    <a:lnTo>
                      <a:pt x="24" y="262"/>
                    </a:lnTo>
                    <a:cubicBezTo>
                      <a:pt x="11" y="264"/>
                      <a:pt x="0" y="250"/>
                      <a:pt x="11" y="239"/>
                    </a:cubicBezTo>
                    <a:lnTo>
                      <a:pt x="11" y="239"/>
                    </a:lnTo>
                    <a:cubicBezTo>
                      <a:pt x="48" y="198"/>
                      <a:pt x="75" y="151"/>
                      <a:pt x="98" y="101"/>
                    </a:cubicBezTo>
                    <a:lnTo>
                      <a:pt x="98" y="101"/>
                    </a:lnTo>
                    <a:cubicBezTo>
                      <a:pt x="102" y="91"/>
                      <a:pt x="123" y="99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8" y="192"/>
                      <a:pt x="52" y="229"/>
                    </a:cubicBezTo>
                    <a:lnTo>
                      <a:pt x="52" y="229"/>
                    </a:lnTo>
                    <a:cubicBezTo>
                      <a:pt x="94" y="221"/>
                      <a:pt x="138" y="220"/>
                      <a:pt x="182" y="221"/>
                    </a:cubicBezTo>
                    <a:lnTo>
                      <a:pt x="182" y="221"/>
                    </a:lnTo>
                    <a:cubicBezTo>
                      <a:pt x="176" y="217"/>
                      <a:pt x="173" y="212"/>
                      <a:pt x="178" y="205"/>
                    </a:cubicBezTo>
                    <a:lnTo>
                      <a:pt x="178" y="205"/>
                    </a:lnTo>
                    <a:cubicBezTo>
                      <a:pt x="186" y="195"/>
                      <a:pt x="194" y="181"/>
                      <a:pt x="200" y="168"/>
                    </a:cubicBezTo>
                    <a:lnTo>
                      <a:pt x="200" y="168"/>
                    </a:lnTo>
                    <a:cubicBezTo>
                      <a:pt x="195" y="160"/>
                      <a:pt x="190" y="152"/>
                      <a:pt x="184" y="145"/>
                    </a:cubicBezTo>
                    <a:lnTo>
                      <a:pt x="184" y="145"/>
                    </a:lnTo>
                    <a:cubicBezTo>
                      <a:pt x="176" y="158"/>
                      <a:pt x="170" y="172"/>
                      <a:pt x="162" y="185"/>
                    </a:cubicBezTo>
                    <a:lnTo>
                      <a:pt x="162" y="185"/>
                    </a:lnTo>
                    <a:cubicBezTo>
                      <a:pt x="157" y="197"/>
                      <a:pt x="141" y="187"/>
                      <a:pt x="145" y="176"/>
                    </a:cubicBezTo>
                    <a:lnTo>
                      <a:pt x="145" y="176"/>
                    </a:lnTo>
                    <a:cubicBezTo>
                      <a:pt x="153" y="159"/>
                      <a:pt x="162" y="142"/>
                      <a:pt x="173" y="128"/>
                    </a:cubicBezTo>
                    <a:lnTo>
                      <a:pt x="173" y="128"/>
                    </a:lnTo>
                    <a:cubicBezTo>
                      <a:pt x="171" y="125"/>
                      <a:pt x="170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9" y="139"/>
                      <a:pt x="129" y="133"/>
                    </a:cubicBezTo>
                    <a:lnTo>
                      <a:pt x="129" y="133"/>
                    </a:lnTo>
                    <a:cubicBezTo>
                      <a:pt x="140" y="124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3" y="58"/>
                      <a:pt x="123" y="36"/>
                    </a:cubicBezTo>
                    <a:lnTo>
                      <a:pt x="123" y="36"/>
                    </a:lnTo>
                    <a:cubicBezTo>
                      <a:pt x="113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4" y="53"/>
                      <a:pt x="194" y="89"/>
                      <a:pt x="216" y="125"/>
                    </a:cubicBezTo>
                    <a:lnTo>
                      <a:pt x="216" y="125"/>
                    </a:lnTo>
                    <a:cubicBezTo>
                      <a:pt x="237" y="159"/>
                      <a:pt x="259" y="195"/>
                      <a:pt x="282" y="230"/>
                    </a:cubicBezTo>
                    <a:lnTo>
                      <a:pt x="282" y="230"/>
                    </a:lnTo>
                    <a:cubicBezTo>
                      <a:pt x="287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8" name="Freeform 388">
                <a:extLst>
                  <a:ext uri="{FF2B5EF4-FFF2-40B4-BE49-F238E27FC236}">
                    <a16:creationId xmlns:a16="http://schemas.microsoft.com/office/drawing/2014/main" id="{042F9357-1908-4F49-9C2E-B47F8DF50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8397" y="3938248"/>
                <a:ext cx="111270" cy="125903"/>
              </a:xfrm>
              <a:custGeom>
                <a:avLst/>
                <a:gdLst>
                  <a:gd name="T0" fmla="*/ 79 w 256"/>
                  <a:gd name="T1" fmla="*/ 76 h 291"/>
                  <a:gd name="T2" fmla="*/ 79 w 256"/>
                  <a:gd name="T3" fmla="*/ 76 h 291"/>
                  <a:gd name="T4" fmla="*/ 43 w 256"/>
                  <a:gd name="T5" fmla="*/ 49 h 291"/>
                  <a:gd name="T6" fmla="*/ 43 w 256"/>
                  <a:gd name="T7" fmla="*/ 49 h 291"/>
                  <a:gd name="T8" fmla="*/ 45 w 256"/>
                  <a:gd name="T9" fmla="*/ 90 h 291"/>
                  <a:gd name="T10" fmla="*/ 45 w 256"/>
                  <a:gd name="T11" fmla="*/ 90 h 291"/>
                  <a:gd name="T12" fmla="*/ 74 w 256"/>
                  <a:gd name="T13" fmla="*/ 76 h 291"/>
                  <a:gd name="T14" fmla="*/ 74 w 256"/>
                  <a:gd name="T15" fmla="*/ 76 h 291"/>
                  <a:gd name="T16" fmla="*/ 79 w 256"/>
                  <a:gd name="T17" fmla="*/ 76 h 291"/>
                  <a:gd name="T18" fmla="*/ 35 w 256"/>
                  <a:gd name="T19" fmla="*/ 6 h 291"/>
                  <a:gd name="T20" fmla="*/ 35 w 256"/>
                  <a:gd name="T21" fmla="*/ 6 h 291"/>
                  <a:gd name="T22" fmla="*/ 244 w 256"/>
                  <a:gd name="T23" fmla="*/ 136 h 291"/>
                  <a:gd name="T24" fmla="*/ 244 w 256"/>
                  <a:gd name="T25" fmla="*/ 136 h 291"/>
                  <a:gd name="T26" fmla="*/ 241 w 256"/>
                  <a:gd name="T27" fmla="*/ 162 h 291"/>
                  <a:gd name="T28" fmla="*/ 241 w 256"/>
                  <a:gd name="T29" fmla="*/ 162 h 291"/>
                  <a:gd name="T30" fmla="*/ 91 w 256"/>
                  <a:gd name="T31" fmla="*/ 227 h 291"/>
                  <a:gd name="T32" fmla="*/ 91 w 256"/>
                  <a:gd name="T33" fmla="*/ 227 h 291"/>
                  <a:gd name="T34" fmla="*/ 79 w 256"/>
                  <a:gd name="T35" fmla="*/ 210 h 291"/>
                  <a:gd name="T36" fmla="*/ 79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2 h 291"/>
                  <a:gd name="T44" fmla="*/ 88 w 256"/>
                  <a:gd name="T45" fmla="*/ 82 h 291"/>
                  <a:gd name="T46" fmla="*/ 85 w 256"/>
                  <a:gd name="T47" fmla="*/ 95 h 291"/>
                  <a:gd name="T48" fmla="*/ 85 w 256"/>
                  <a:gd name="T49" fmla="*/ 95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4 h 291"/>
                  <a:gd name="T56" fmla="*/ 45 w 256"/>
                  <a:gd name="T57" fmla="*/ 144 h 291"/>
                  <a:gd name="T58" fmla="*/ 86 w 256"/>
                  <a:gd name="T59" fmla="*/ 122 h 291"/>
                  <a:gd name="T60" fmla="*/ 86 w 256"/>
                  <a:gd name="T61" fmla="*/ 122 h 291"/>
                  <a:gd name="T62" fmla="*/ 94 w 256"/>
                  <a:gd name="T63" fmla="*/ 139 h 291"/>
                  <a:gd name="T64" fmla="*/ 94 w 256"/>
                  <a:gd name="T65" fmla="*/ 139 h 291"/>
                  <a:gd name="T66" fmla="*/ 44 w 256"/>
                  <a:gd name="T67" fmla="*/ 164 h 291"/>
                  <a:gd name="T68" fmla="*/ 44 w 256"/>
                  <a:gd name="T69" fmla="*/ 164 h 291"/>
                  <a:gd name="T70" fmla="*/ 44 w 256"/>
                  <a:gd name="T71" fmla="*/ 173 h 291"/>
                  <a:gd name="T72" fmla="*/ 44 w 256"/>
                  <a:gd name="T73" fmla="*/ 173 h 291"/>
                  <a:gd name="T74" fmla="*/ 79 w 256"/>
                  <a:gd name="T75" fmla="*/ 166 h 291"/>
                  <a:gd name="T76" fmla="*/ 79 w 256"/>
                  <a:gd name="T77" fmla="*/ 166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3 w 256"/>
                  <a:gd name="T83" fmla="*/ 190 h 291"/>
                  <a:gd name="T84" fmla="*/ 43 w 256"/>
                  <a:gd name="T85" fmla="*/ 190 h 291"/>
                  <a:gd name="T86" fmla="*/ 35 w 256"/>
                  <a:gd name="T87" fmla="*/ 269 h 291"/>
                  <a:gd name="T88" fmla="*/ 35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7 w 256"/>
                  <a:gd name="T95" fmla="*/ 143 h 291"/>
                  <a:gd name="T96" fmla="*/ 7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5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6" y="57"/>
                      <a:pt x="43" y="49"/>
                    </a:cubicBezTo>
                    <a:lnTo>
                      <a:pt x="43" y="49"/>
                    </a:lnTo>
                    <a:cubicBezTo>
                      <a:pt x="44" y="63"/>
                      <a:pt x="45" y="77"/>
                      <a:pt x="45" y="90"/>
                    </a:cubicBezTo>
                    <a:lnTo>
                      <a:pt x="45" y="90"/>
                    </a:lnTo>
                    <a:cubicBezTo>
                      <a:pt x="54" y="84"/>
                      <a:pt x="64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5" y="6"/>
                    </a:moveTo>
                    <a:lnTo>
                      <a:pt x="35" y="6"/>
                    </a:lnTo>
                    <a:cubicBezTo>
                      <a:pt x="100" y="57"/>
                      <a:pt x="166" y="105"/>
                      <a:pt x="244" y="136"/>
                    </a:cubicBezTo>
                    <a:lnTo>
                      <a:pt x="244" y="136"/>
                    </a:lnTo>
                    <a:cubicBezTo>
                      <a:pt x="255" y="143"/>
                      <a:pt x="254" y="160"/>
                      <a:pt x="241" y="162"/>
                    </a:cubicBezTo>
                    <a:lnTo>
                      <a:pt x="241" y="162"/>
                    </a:lnTo>
                    <a:cubicBezTo>
                      <a:pt x="188" y="176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5"/>
                      <a:pt x="70" y="216"/>
                      <a:pt x="79" y="210"/>
                    </a:cubicBezTo>
                    <a:lnTo>
                      <a:pt x="79" y="210"/>
                    </a:lnTo>
                    <a:cubicBezTo>
                      <a:pt x="119" y="183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5" y="107"/>
                      <a:pt x="88" y="82"/>
                    </a:cubicBezTo>
                    <a:lnTo>
                      <a:pt x="88" y="82"/>
                    </a:lnTo>
                    <a:cubicBezTo>
                      <a:pt x="91" y="86"/>
                      <a:pt x="91" y="94"/>
                      <a:pt x="85" y="95"/>
                    </a:cubicBezTo>
                    <a:lnTo>
                      <a:pt x="85" y="95"/>
                    </a:lnTo>
                    <a:cubicBezTo>
                      <a:pt x="70" y="101"/>
                      <a:pt x="57" y="107"/>
                      <a:pt x="45" y="115"/>
                    </a:cubicBezTo>
                    <a:lnTo>
                      <a:pt x="45" y="115"/>
                    </a:lnTo>
                    <a:cubicBezTo>
                      <a:pt x="45" y="123"/>
                      <a:pt x="45" y="134"/>
                      <a:pt x="45" y="144"/>
                    </a:cubicBezTo>
                    <a:lnTo>
                      <a:pt x="45" y="144"/>
                    </a:lnTo>
                    <a:cubicBezTo>
                      <a:pt x="58" y="136"/>
                      <a:pt x="71" y="130"/>
                      <a:pt x="86" y="122"/>
                    </a:cubicBezTo>
                    <a:lnTo>
                      <a:pt x="86" y="122"/>
                    </a:lnTo>
                    <a:cubicBezTo>
                      <a:pt x="98" y="115"/>
                      <a:pt x="104" y="134"/>
                      <a:pt x="94" y="139"/>
                    </a:cubicBezTo>
                    <a:lnTo>
                      <a:pt x="94" y="139"/>
                    </a:lnTo>
                    <a:cubicBezTo>
                      <a:pt x="78" y="149"/>
                      <a:pt x="62" y="157"/>
                      <a:pt x="44" y="164"/>
                    </a:cubicBezTo>
                    <a:lnTo>
                      <a:pt x="44" y="164"/>
                    </a:lnTo>
                    <a:cubicBezTo>
                      <a:pt x="44" y="166"/>
                      <a:pt x="44" y="170"/>
                      <a:pt x="44" y="173"/>
                    </a:cubicBezTo>
                    <a:lnTo>
                      <a:pt x="44" y="173"/>
                    </a:lnTo>
                    <a:cubicBezTo>
                      <a:pt x="56" y="170"/>
                      <a:pt x="67" y="168"/>
                      <a:pt x="79" y="166"/>
                    </a:cubicBezTo>
                    <a:lnTo>
                      <a:pt x="79" y="166"/>
                    </a:lnTo>
                    <a:cubicBezTo>
                      <a:pt x="91" y="165"/>
                      <a:pt x="95" y="183"/>
                      <a:pt x="83" y="185"/>
                    </a:cubicBezTo>
                    <a:lnTo>
                      <a:pt x="83" y="185"/>
                    </a:lnTo>
                    <a:cubicBezTo>
                      <a:pt x="69" y="186"/>
                      <a:pt x="56" y="187"/>
                      <a:pt x="43" y="190"/>
                    </a:cubicBezTo>
                    <a:lnTo>
                      <a:pt x="43" y="190"/>
                    </a:lnTo>
                    <a:cubicBezTo>
                      <a:pt x="41" y="216"/>
                      <a:pt x="39" y="243"/>
                      <a:pt x="35" y="269"/>
                    </a:cubicBezTo>
                    <a:lnTo>
                      <a:pt x="35" y="269"/>
                    </a:lnTo>
                    <a:cubicBezTo>
                      <a:pt x="32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3"/>
                    </a:cubicBezTo>
                    <a:lnTo>
                      <a:pt x="7" y="143"/>
                    </a:lnTo>
                    <a:cubicBezTo>
                      <a:pt x="10" y="101"/>
                      <a:pt x="10" y="59"/>
                      <a:pt x="12" y="18"/>
                    </a:cubicBezTo>
                    <a:lnTo>
                      <a:pt x="12" y="18"/>
                    </a:lnTo>
                    <a:cubicBezTo>
                      <a:pt x="12" y="7"/>
                      <a:pt x="25" y="0"/>
                      <a:pt x="35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9" name="Freeform 389">
                <a:extLst>
                  <a:ext uri="{FF2B5EF4-FFF2-40B4-BE49-F238E27FC236}">
                    <a16:creationId xmlns:a16="http://schemas.microsoft.com/office/drawing/2014/main" id="{5F2BE248-6D53-6B4C-9A8B-685DE206A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177" y="3941176"/>
                <a:ext cx="124447" cy="117119"/>
              </a:xfrm>
              <a:custGeom>
                <a:avLst/>
                <a:gdLst>
                  <a:gd name="T0" fmla="*/ 96 w 287"/>
                  <a:gd name="T1" fmla="*/ 46 h 268"/>
                  <a:gd name="T2" fmla="*/ 96 w 287"/>
                  <a:gd name="T3" fmla="*/ 46 h 268"/>
                  <a:gd name="T4" fmla="*/ 50 w 287"/>
                  <a:gd name="T5" fmla="*/ 46 h 268"/>
                  <a:gd name="T6" fmla="*/ 50 w 287"/>
                  <a:gd name="T7" fmla="*/ 46 h 268"/>
                  <a:gd name="T8" fmla="*/ 76 w 287"/>
                  <a:gd name="T9" fmla="*/ 81 h 268"/>
                  <a:gd name="T10" fmla="*/ 76 w 287"/>
                  <a:gd name="T11" fmla="*/ 81 h 268"/>
                  <a:gd name="T12" fmla="*/ 92 w 287"/>
                  <a:gd name="T13" fmla="*/ 52 h 268"/>
                  <a:gd name="T14" fmla="*/ 92 w 287"/>
                  <a:gd name="T15" fmla="*/ 52 h 268"/>
                  <a:gd name="T16" fmla="*/ 96 w 287"/>
                  <a:gd name="T17" fmla="*/ 46 h 268"/>
                  <a:gd name="T18" fmla="*/ 19 w 287"/>
                  <a:gd name="T19" fmla="*/ 17 h 268"/>
                  <a:gd name="T20" fmla="*/ 19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3 w 287"/>
                  <a:gd name="T31" fmla="*/ 165 h 268"/>
                  <a:gd name="T32" fmla="*/ 193 w 287"/>
                  <a:gd name="T33" fmla="*/ 165 h 268"/>
                  <a:gd name="T34" fmla="*/ 172 w 287"/>
                  <a:gd name="T35" fmla="*/ 157 h 268"/>
                  <a:gd name="T36" fmla="*/ 172 w 287"/>
                  <a:gd name="T37" fmla="*/ 157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6 h 268"/>
                  <a:gd name="T44" fmla="*/ 106 w 287"/>
                  <a:gd name="T45" fmla="*/ 46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9 w 287"/>
                  <a:gd name="T51" fmla="*/ 99 h 268"/>
                  <a:gd name="T52" fmla="*/ 89 w 287"/>
                  <a:gd name="T53" fmla="*/ 99 h 268"/>
                  <a:gd name="T54" fmla="*/ 105 w 287"/>
                  <a:gd name="T55" fmla="*/ 123 h 268"/>
                  <a:gd name="T56" fmla="*/ 105 w 287"/>
                  <a:gd name="T57" fmla="*/ 123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2 w 287"/>
                  <a:gd name="T71" fmla="*/ 148 h 268"/>
                  <a:gd name="T72" fmla="*/ 122 w 287"/>
                  <a:gd name="T73" fmla="*/ 148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1 w 287"/>
                  <a:gd name="T79" fmla="*/ 134 h 268"/>
                  <a:gd name="T80" fmla="*/ 161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9 w 287"/>
                  <a:gd name="T87" fmla="*/ 232 h 268"/>
                  <a:gd name="T88" fmla="*/ 169 w 287"/>
                  <a:gd name="T89" fmla="*/ 232 h 268"/>
                  <a:gd name="T90" fmla="*/ 140 w 287"/>
                  <a:gd name="T91" fmla="*/ 249 h 268"/>
                  <a:gd name="T92" fmla="*/ 140 w 287"/>
                  <a:gd name="T93" fmla="*/ 249 h 268"/>
                  <a:gd name="T94" fmla="*/ 73 w 287"/>
                  <a:gd name="T95" fmla="*/ 144 h 268"/>
                  <a:gd name="T96" fmla="*/ 73 w 287"/>
                  <a:gd name="T97" fmla="*/ 144 h 268"/>
                  <a:gd name="T98" fmla="*/ 6 w 287"/>
                  <a:gd name="T99" fmla="*/ 40 h 268"/>
                  <a:gd name="T100" fmla="*/ 6 w 287"/>
                  <a:gd name="T101" fmla="*/ 40 h 268"/>
                  <a:gd name="T102" fmla="*/ 19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6" y="46"/>
                    </a:moveTo>
                    <a:lnTo>
                      <a:pt x="96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8"/>
                      <a:pt x="67" y="69"/>
                      <a:pt x="76" y="81"/>
                    </a:cubicBezTo>
                    <a:lnTo>
                      <a:pt x="76" y="81"/>
                    </a:lnTo>
                    <a:cubicBezTo>
                      <a:pt x="79" y="70"/>
                      <a:pt x="84" y="59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3" y="48"/>
                      <a:pt x="96" y="46"/>
                    </a:cubicBezTo>
                    <a:close/>
                    <a:moveTo>
                      <a:pt x="19" y="17"/>
                    </a:moveTo>
                    <a:lnTo>
                      <a:pt x="19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2" y="66"/>
                      <a:pt x="213" y="115"/>
                      <a:pt x="193" y="165"/>
                    </a:cubicBezTo>
                    <a:lnTo>
                      <a:pt x="193" y="165"/>
                    </a:lnTo>
                    <a:cubicBezTo>
                      <a:pt x="188" y="176"/>
                      <a:pt x="168" y="169"/>
                      <a:pt x="172" y="157"/>
                    </a:cubicBezTo>
                    <a:lnTo>
                      <a:pt x="172" y="157"/>
                    </a:lnTo>
                    <a:cubicBezTo>
                      <a:pt x="189" y="113"/>
                      <a:pt x="211" y="74"/>
                      <a:pt x="236" y="37"/>
                    </a:cubicBezTo>
                    <a:lnTo>
                      <a:pt x="236" y="37"/>
                    </a:lnTo>
                    <a:cubicBezTo>
                      <a:pt x="194" y="45"/>
                      <a:pt x="150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6"/>
                      <a:pt x="110" y="62"/>
                    </a:cubicBezTo>
                    <a:lnTo>
                      <a:pt x="110" y="62"/>
                    </a:lnTo>
                    <a:cubicBezTo>
                      <a:pt x="102" y="73"/>
                      <a:pt x="94" y="86"/>
                      <a:pt x="89" y="99"/>
                    </a:cubicBezTo>
                    <a:lnTo>
                      <a:pt x="89" y="99"/>
                    </a:lnTo>
                    <a:cubicBezTo>
                      <a:pt x="94" y="107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3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8" y="81"/>
                      <a:pt x="143" y="91"/>
                    </a:cubicBezTo>
                    <a:lnTo>
                      <a:pt x="143" y="91"/>
                    </a:lnTo>
                    <a:cubicBezTo>
                      <a:pt x="136" y="108"/>
                      <a:pt x="127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2" y="148"/>
                    </a:cubicBezTo>
                    <a:lnTo>
                      <a:pt x="122" y="148"/>
                    </a:lnTo>
                    <a:cubicBezTo>
                      <a:pt x="130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71" y="126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6" y="186"/>
                      <a:pt x="157" y="208"/>
                      <a:pt x="169" y="232"/>
                    </a:cubicBezTo>
                    <a:lnTo>
                      <a:pt x="169" y="232"/>
                    </a:lnTo>
                    <a:cubicBezTo>
                      <a:pt x="178" y="251"/>
                      <a:pt x="152" y="267"/>
                      <a:pt x="140" y="249"/>
                    </a:cubicBezTo>
                    <a:lnTo>
                      <a:pt x="140" y="249"/>
                    </a:lnTo>
                    <a:cubicBezTo>
                      <a:pt x="117" y="215"/>
                      <a:pt x="96" y="178"/>
                      <a:pt x="73" y="144"/>
                    </a:cubicBezTo>
                    <a:lnTo>
                      <a:pt x="73" y="144"/>
                    </a:lnTo>
                    <a:cubicBezTo>
                      <a:pt x="52" y="108"/>
                      <a:pt x="29" y="74"/>
                      <a:pt x="6" y="40"/>
                    </a:cubicBezTo>
                    <a:lnTo>
                      <a:pt x="6" y="40"/>
                    </a:lnTo>
                    <a:cubicBezTo>
                      <a:pt x="0" y="31"/>
                      <a:pt x="8" y="16"/>
                      <a:pt x="19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0" name="Freeform 390">
                <a:extLst>
                  <a:ext uri="{FF2B5EF4-FFF2-40B4-BE49-F238E27FC236}">
                    <a16:creationId xmlns:a16="http://schemas.microsoft.com/office/drawing/2014/main" id="{E43A2FA4-0F42-C544-AB62-3B675ADA8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278" y="3933855"/>
                <a:ext cx="121519" cy="122975"/>
              </a:xfrm>
              <a:custGeom>
                <a:avLst/>
                <a:gdLst>
                  <a:gd name="T0" fmla="*/ 63 w 277"/>
                  <a:gd name="T1" fmla="*/ 188 h 284"/>
                  <a:gd name="T2" fmla="*/ 63 w 277"/>
                  <a:gd name="T3" fmla="*/ 188 h 284"/>
                  <a:gd name="T4" fmla="*/ 65 w 277"/>
                  <a:gd name="T5" fmla="*/ 232 h 284"/>
                  <a:gd name="T6" fmla="*/ 65 w 277"/>
                  <a:gd name="T7" fmla="*/ 232 h 284"/>
                  <a:gd name="T8" fmla="*/ 96 w 277"/>
                  <a:gd name="T9" fmla="*/ 205 h 284"/>
                  <a:gd name="T10" fmla="*/ 96 w 277"/>
                  <a:gd name="T11" fmla="*/ 205 h 284"/>
                  <a:gd name="T12" fmla="*/ 65 w 277"/>
                  <a:gd name="T13" fmla="*/ 191 h 284"/>
                  <a:gd name="T14" fmla="*/ 65 w 277"/>
                  <a:gd name="T15" fmla="*/ 191 h 284"/>
                  <a:gd name="T16" fmla="*/ 63 w 277"/>
                  <a:gd name="T17" fmla="*/ 188 h 284"/>
                  <a:gd name="T18" fmla="*/ 38 w 277"/>
                  <a:gd name="T19" fmla="*/ 266 h 284"/>
                  <a:gd name="T20" fmla="*/ 38 w 277"/>
                  <a:gd name="T21" fmla="*/ 266 h 284"/>
                  <a:gd name="T22" fmla="*/ 4 w 277"/>
                  <a:gd name="T23" fmla="*/ 23 h 284"/>
                  <a:gd name="T24" fmla="*/ 4 w 277"/>
                  <a:gd name="T25" fmla="*/ 23 h 284"/>
                  <a:gd name="T26" fmla="*/ 25 w 277"/>
                  <a:gd name="T27" fmla="*/ 8 h 284"/>
                  <a:gd name="T28" fmla="*/ 25 w 277"/>
                  <a:gd name="T29" fmla="*/ 8 h 284"/>
                  <a:gd name="T30" fmla="*/ 171 w 277"/>
                  <a:gd name="T31" fmla="*/ 81 h 284"/>
                  <a:gd name="T32" fmla="*/ 171 w 277"/>
                  <a:gd name="T33" fmla="*/ 81 h 284"/>
                  <a:gd name="T34" fmla="*/ 164 w 277"/>
                  <a:gd name="T35" fmla="*/ 102 h 284"/>
                  <a:gd name="T36" fmla="*/ 164 w 277"/>
                  <a:gd name="T37" fmla="*/ 102 h 284"/>
                  <a:gd name="T38" fmla="*/ 39 w 277"/>
                  <a:gd name="T39" fmla="*/ 47 h 284"/>
                  <a:gd name="T40" fmla="*/ 39 w 277"/>
                  <a:gd name="T41" fmla="*/ 47 h 284"/>
                  <a:gd name="T42" fmla="*/ 60 w 277"/>
                  <a:gd name="T43" fmla="*/ 177 h 284"/>
                  <a:gd name="T44" fmla="*/ 60 w 277"/>
                  <a:gd name="T45" fmla="*/ 177 h 284"/>
                  <a:gd name="T46" fmla="*/ 76 w 277"/>
                  <a:gd name="T47" fmla="*/ 170 h 284"/>
                  <a:gd name="T48" fmla="*/ 76 w 277"/>
                  <a:gd name="T49" fmla="*/ 170 h 284"/>
                  <a:gd name="T50" fmla="*/ 114 w 277"/>
                  <a:gd name="T51" fmla="*/ 190 h 284"/>
                  <a:gd name="T52" fmla="*/ 114 w 277"/>
                  <a:gd name="T53" fmla="*/ 190 h 284"/>
                  <a:gd name="T54" fmla="*/ 136 w 277"/>
                  <a:gd name="T55" fmla="*/ 170 h 284"/>
                  <a:gd name="T56" fmla="*/ 136 w 277"/>
                  <a:gd name="T57" fmla="*/ 170 h 284"/>
                  <a:gd name="T58" fmla="*/ 93 w 277"/>
                  <a:gd name="T59" fmla="*/ 155 h 284"/>
                  <a:gd name="T60" fmla="*/ 93 w 277"/>
                  <a:gd name="T61" fmla="*/ 155 h 284"/>
                  <a:gd name="T62" fmla="*/ 102 w 277"/>
                  <a:gd name="T63" fmla="*/ 135 h 284"/>
                  <a:gd name="T64" fmla="*/ 102 w 277"/>
                  <a:gd name="T65" fmla="*/ 135 h 284"/>
                  <a:gd name="T66" fmla="*/ 152 w 277"/>
                  <a:gd name="T67" fmla="*/ 157 h 284"/>
                  <a:gd name="T68" fmla="*/ 152 w 277"/>
                  <a:gd name="T69" fmla="*/ 157 h 284"/>
                  <a:gd name="T70" fmla="*/ 159 w 277"/>
                  <a:gd name="T71" fmla="*/ 152 h 284"/>
                  <a:gd name="T72" fmla="*/ 159 w 277"/>
                  <a:gd name="T73" fmla="*/ 152 h 284"/>
                  <a:gd name="T74" fmla="*/ 131 w 277"/>
                  <a:gd name="T75" fmla="*/ 130 h 284"/>
                  <a:gd name="T76" fmla="*/ 131 w 277"/>
                  <a:gd name="T77" fmla="*/ 130 h 284"/>
                  <a:gd name="T78" fmla="*/ 143 w 277"/>
                  <a:gd name="T79" fmla="*/ 115 h 284"/>
                  <a:gd name="T80" fmla="*/ 143 w 277"/>
                  <a:gd name="T81" fmla="*/ 115 h 284"/>
                  <a:gd name="T82" fmla="*/ 173 w 277"/>
                  <a:gd name="T83" fmla="*/ 142 h 284"/>
                  <a:gd name="T84" fmla="*/ 173 w 277"/>
                  <a:gd name="T85" fmla="*/ 142 h 284"/>
                  <a:gd name="T86" fmla="*/ 239 w 277"/>
                  <a:gd name="T87" fmla="*/ 98 h 284"/>
                  <a:gd name="T88" fmla="*/ 239 w 277"/>
                  <a:gd name="T89" fmla="*/ 98 h 284"/>
                  <a:gd name="T90" fmla="*/ 259 w 277"/>
                  <a:gd name="T91" fmla="*/ 126 h 284"/>
                  <a:gd name="T92" fmla="*/ 259 w 277"/>
                  <a:gd name="T93" fmla="*/ 126 h 284"/>
                  <a:gd name="T94" fmla="*/ 159 w 277"/>
                  <a:gd name="T95" fmla="*/ 201 h 284"/>
                  <a:gd name="T96" fmla="*/ 159 w 277"/>
                  <a:gd name="T97" fmla="*/ 201 h 284"/>
                  <a:gd name="T98" fmla="*/ 62 w 277"/>
                  <a:gd name="T99" fmla="*/ 277 h 284"/>
                  <a:gd name="T100" fmla="*/ 62 w 277"/>
                  <a:gd name="T101" fmla="*/ 277 h 284"/>
                  <a:gd name="T102" fmla="*/ 38 w 277"/>
                  <a:gd name="T103" fmla="*/ 26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4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3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6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5" y="202"/>
                      <a:pt x="76" y="197"/>
                      <a:pt x="65" y="191"/>
                    </a:cubicBezTo>
                    <a:lnTo>
                      <a:pt x="65" y="191"/>
                    </a:lnTo>
                    <a:cubicBezTo>
                      <a:pt x="64" y="190"/>
                      <a:pt x="63" y="189"/>
                      <a:pt x="63" y="188"/>
                    </a:cubicBezTo>
                    <a:close/>
                    <a:moveTo>
                      <a:pt x="38" y="266"/>
                    </a:moveTo>
                    <a:lnTo>
                      <a:pt x="38" y="266"/>
                    </a:lnTo>
                    <a:cubicBezTo>
                      <a:pt x="34" y="184"/>
                      <a:pt x="29" y="102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9" y="40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2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19" y="89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0"/>
                      <a:pt x="68" y="168"/>
                      <a:pt x="76" y="170"/>
                    </a:cubicBezTo>
                    <a:lnTo>
                      <a:pt x="76" y="170"/>
                    </a:lnTo>
                    <a:cubicBezTo>
                      <a:pt x="88" y="178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30" y="177"/>
                      <a:pt x="136" y="170"/>
                    </a:cubicBezTo>
                    <a:lnTo>
                      <a:pt x="136" y="170"/>
                    </a:lnTo>
                    <a:cubicBezTo>
                      <a:pt x="122" y="165"/>
                      <a:pt x="108" y="160"/>
                      <a:pt x="93" y="155"/>
                    </a:cubicBezTo>
                    <a:lnTo>
                      <a:pt x="93" y="155"/>
                    </a:lnTo>
                    <a:cubicBezTo>
                      <a:pt x="81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19" y="142"/>
                      <a:pt x="136" y="149"/>
                      <a:pt x="152" y="157"/>
                    </a:cubicBezTo>
                    <a:lnTo>
                      <a:pt x="152" y="157"/>
                    </a:lnTo>
                    <a:cubicBezTo>
                      <a:pt x="155" y="156"/>
                      <a:pt x="157" y="155"/>
                      <a:pt x="159" y="152"/>
                    </a:cubicBezTo>
                    <a:lnTo>
                      <a:pt x="159" y="152"/>
                    </a:lnTo>
                    <a:cubicBezTo>
                      <a:pt x="150" y="145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5" y="106"/>
                      <a:pt x="143" y="115"/>
                    </a:cubicBezTo>
                    <a:lnTo>
                      <a:pt x="143" y="115"/>
                    </a:lnTo>
                    <a:cubicBezTo>
                      <a:pt x="152" y="124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6" y="126"/>
                      <a:pt x="218" y="111"/>
                      <a:pt x="239" y="98"/>
                    </a:cubicBezTo>
                    <a:lnTo>
                      <a:pt x="239" y="98"/>
                    </a:lnTo>
                    <a:cubicBezTo>
                      <a:pt x="257" y="86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3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1"/>
                      <a:pt x="62" y="277"/>
                    </a:cubicBezTo>
                    <a:lnTo>
                      <a:pt x="62" y="277"/>
                    </a:lnTo>
                    <a:cubicBezTo>
                      <a:pt x="52" y="283"/>
                      <a:pt x="38" y="277"/>
                      <a:pt x="38" y="26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1" name="Freeform 391">
                <a:extLst>
                  <a:ext uri="{FF2B5EF4-FFF2-40B4-BE49-F238E27FC236}">
                    <a16:creationId xmlns:a16="http://schemas.microsoft.com/office/drawing/2014/main" id="{670E1577-3BA4-9B4C-AD1C-F9375F422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2160" y="3932392"/>
                <a:ext cx="117126" cy="125903"/>
              </a:xfrm>
              <a:custGeom>
                <a:avLst/>
                <a:gdLst>
                  <a:gd name="T0" fmla="*/ 168 w 269"/>
                  <a:gd name="T1" fmla="*/ 209 h 290"/>
                  <a:gd name="T2" fmla="*/ 168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3 w 269"/>
                  <a:gd name="T13" fmla="*/ 209 h 290"/>
                  <a:gd name="T14" fmla="*/ 173 w 269"/>
                  <a:gd name="T15" fmla="*/ 209 h 290"/>
                  <a:gd name="T16" fmla="*/ 168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2 w 269"/>
                  <a:gd name="T23" fmla="*/ 131 h 290"/>
                  <a:gd name="T24" fmla="*/ 12 w 269"/>
                  <a:gd name="T25" fmla="*/ 131 h 290"/>
                  <a:gd name="T26" fmla="*/ 15 w 269"/>
                  <a:gd name="T27" fmla="*/ 106 h 290"/>
                  <a:gd name="T28" fmla="*/ 15 w 269"/>
                  <a:gd name="T29" fmla="*/ 106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4 w 269"/>
                  <a:gd name="T39" fmla="*/ 125 h 290"/>
                  <a:gd name="T40" fmla="*/ 54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5 w 269"/>
                  <a:gd name="T47" fmla="*/ 188 h 290"/>
                  <a:gd name="T48" fmla="*/ 165 w 269"/>
                  <a:gd name="T49" fmla="*/ 188 h 290"/>
                  <a:gd name="T50" fmla="*/ 207 w 269"/>
                  <a:gd name="T51" fmla="*/ 173 h 290"/>
                  <a:gd name="T52" fmla="*/ 207 w 269"/>
                  <a:gd name="T53" fmla="*/ 173 h 290"/>
                  <a:gd name="T54" fmla="*/ 210 w 269"/>
                  <a:gd name="T55" fmla="*/ 144 h 290"/>
                  <a:gd name="T56" fmla="*/ 210 w 269"/>
                  <a:gd name="T57" fmla="*/ 144 h 290"/>
                  <a:gd name="T58" fmla="*/ 168 w 269"/>
                  <a:gd name="T59" fmla="*/ 161 h 290"/>
                  <a:gd name="T60" fmla="*/ 168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5 h 290"/>
                  <a:gd name="T68" fmla="*/ 213 w 269"/>
                  <a:gd name="T69" fmla="*/ 125 h 290"/>
                  <a:gd name="T70" fmla="*/ 214 w 269"/>
                  <a:gd name="T71" fmla="*/ 115 h 290"/>
                  <a:gd name="T72" fmla="*/ 214 w 269"/>
                  <a:gd name="T73" fmla="*/ 115 h 290"/>
                  <a:gd name="T74" fmla="*/ 177 w 269"/>
                  <a:gd name="T75" fmla="*/ 119 h 290"/>
                  <a:gd name="T76" fmla="*/ 177 w 269"/>
                  <a:gd name="T77" fmla="*/ 119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7 w 269"/>
                  <a:gd name="T83" fmla="*/ 97 h 290"/>
                  <a:gd name="T84" fmla="*/ 217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5 w 269"/>
                  <a:gd name="T91" fmla="*/ 27 h 290"/>
                  <a:gd name="T92" fmla="*/ 265 w 269"/>
                  <a:gd name="T93" fmla="*/ 27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8"/>
                      <a:pt x="192" y="228"/>
                      <a:pt x="202" y="239"/>
                    </a:cubicBezTo>
                    <a:lnTo>
                      <a:pt x="202" y="239"/>
                    </a:lnTo>
                    <a:cubicBezTo>
                      <a:pt x="202" y="224"/>
                      <a:pt x="203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5" y="206"/>
                      <a:pt x="173" y="209"/>
                    </a:cubicBezTo>
                    <a:lnTo>
                      <a:pt x="173" y="209"/>
                    </a:lnTo>
                    <a:cubicBezTo>
                      <a:pt x="172" y="209"/>
                      <a:pt x="169" y="209"/>
                      <a:pt x="168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5" y="172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69" y="98"/>
                      <a:pt x="122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7" y="195"/>
                      <a:pt x="159" y="189"/>
                      <a:pt x="165" y="188"/>
                    </a:cubicBezTo>
                    <a:lnTo>
                      <a:pt x="165" y="188"/>
                    </a:lnTo>
                    <a:cubicBezTo>
                      <a:pt x="181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7" y="164"/>
                      <a:pt x="209" y="155"/>
                      <a:pt x="210" y="144"/>
                    </a:cubicBezTo>
                    <a:lnTo>
                      <a:pt x="210" y="144"/>
                    </a:lnTo>
                    <a:cubicBezTo>
                      <a:pt x="195" y="151"/>
                      <a:pt x="181" y="156"/>
                      <a:pt x="168" y="161"/>
                    </a:cubicBezTo>
                    <a:lnTo>
                      <a:pt x="168" y="161"/>
                    </a:lnTo>
                    <a:cubicBezTo>
                      <a:pt x="155" y="168"/>
                      <a:pt x="150" y="148"/>
                      <a:pt x="160" y="143"/>
                    </a:cubicBezTo>
                    <a:lnTo>
                      <a:pt x="160" y="143"/>
                    </a:lnTo>
                    <a:cubicBezTo>
                      <a:pt x="177" y="135"/>
                      <a:pt x="194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4" y="118"/>
                      <a:pt x="214" y="115"/>
                    </a:cubicBezTo>
                    <a:lnTo>
                      <a:pt x="214" y="115"/>
                    </a:lnTo>
                    <a:cubicBezTo>
                      <a:pt x="201" y="117"/>
                      <a:pt x="189" y="118"/>
                      <a:pt x="177" y="119"/>
                    </a:cubicBezTo>
                    <a:lnTo>
                      <a:pt x="177" y="119"/>
                    </a:lnTo>
                    <a:cubicBezTo>
                      <a:pt x="165" y="119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2" y="100"/>
                      <a:pt x="217" y="97"/>
                    </a:cubicBezTo>
                    <a:lnTo>
                      <a:pt x="217" y="97"/>
                    </a:lnTo>
                    <a:cubicBezTo>
                      <a:pt x="220" y="71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8" y="5"/>
                      <a:pt x="265" y="27"/>
                    </a:cubicBezTo>
                    <a:lnTo>
                      <a:pt x="265" y="27"/>
                    </a:lnTo>
                    <a:cubicBezTo>
                      <a:pt x="261" y="68"/>
                      <a:pt x="253" y="109"/>
                      <a:pt x="247" y="149"/>
                    </a:cubicBezTo>
                    <a:lnTo>
                      <a:pt x="247" y="149"/>
                    </a:lnTo>
                    <a:cubicBezTo>
                      <a:pt x="240" y="190"/>
                      <a:pt x="236" y="231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2" name="Freeform 392">
                <a:extLst>
                  <a:ext uri="{FF2B5EF4-FFF2-40B4-BE49-F238E27FC236}">
                    <a16:creationId xmlns:a16="http://schemas.microsoft.com/office/drawing/2014/main" id="{67413BB5-0285-C644-AECB-15F288E95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1830" y="3932392"/>
                <a:ext cx="117126" cy="125903"/>
              </a:xfrm>
              <a:custGeom>
                <a:avLst/>
                <a:gdLst>
                  <a:gd name="T0" fmla="*/ 174 w 271"/>
                  <a:gd name="T1" fmla="*/ 195 h 292"/>
                  <a:gd name="T2" fmla="*/ 174 w 271"/>
                  <a:gd name="T3" fmla="*/ 195 h 292"/>
                  <a:gd name="T4" fmla="*/ 219 w 271"/>
                  <a:gd name="T5" fmla="*/ 183 h 292"/>
                  <a:gd name="T6" fmla="*/ 219 w 271"/>
                  <a:gd name="T7" fmla="*/ 183 h 292"/>
                  <a:gd name="T8" fmla="*/ 184 w 271"/>
                  <a:gd name="T9" fmla="*/ 158 h 292"/>
                  <a:gd name="T10" fmla="*/ 184 w 271"/>
                  <a:gd name="T11" fmla="*/ 158 h 292"/>
                  <a:gd name="T12" fmla="*/ 178 w 271"/>
                  <a:gd name="T13" fmla="*/ 190 h 292"/>
                  <a:gd name="T14" fmla="*/ 178 w 271"/>
                  <a:gd name="T15" fmla="*/ 190 h 292"/>
                  <a:gd name="T16" fmla="*/ 174 w 271"/>
                  <a:gd name="T17" fmla="*/ 195 h 292"/>
                  <a:gd name="T18" fmla="*/ 257 w 271"/>
                  <a:gd name="T19" fmla="*/ 203 h 292"/>
                  <a:gd name="T20" fmla="*/ 257 w 271"/>
                  <a:gd name="T21" fmla="*/ 203 h 292"/>
                  <a:gd name="T22" fmla="*/ 24 w 271"/>
                  <a:gd name="T23" fmla="*/ 284 h 292"/>
                  <a:gd name="T24" fmla="*/ 24 w 271"/>
                  <a:gd name="T25" fmla="*/ 284 h 292"/>
                  <a:gd name="T26" fmla="*/ 6 w 271"/>
                  <a:gd name="T27" fmla="*/ 267 h 292"/>
                  <a:gd name="T28" fmla="*/ 6 w 271"/>
                  <a:gd name="T29" fmla="*/ 267 h 292"/>
                  <a:gd name="T30" fmla="*/ 49 w 271"/>
                  <a:gd name="T31" fmla="*/ 109 h 292"/>
                  <a:gd name="T32" fmla="*/ 49 w 271"/>
                  <a:gd name="T33" fmla="*/ 109 h 292"/>
                  <a:gd name="T34" fmla="*/ 70 w 271"/>
                  <a:gd name="T35" fmla="*/ 111 h 292"/>
                  <a:gd name="T36" fmla="*/ 70 w 271"/>
                  <a:gd name="T37" fmla="*/ 111 h 292"/>
                  <a:gd name="T38" fmla="*/ 41 w 271"/>
                  <a:gd name="T39" fmla="*/ 245 h 292"/>
                  <a:gd name="T40" fmla="*/ 41 w 271"/>
                  <a:gd name="T41" fmla="*/ 245 h 292"/>
                  <a:gd name="T42" fmla="*/ 165 w 271"/>
                  <a:gd name="T43" fmla="*/ 197 h 292"/>
                  <a:gd name="T44" fmla="*/ 165 w 271"/>
                  <a:gd name="T45" fmla="*/ 197 h 292"/>
                  <a:gd name="T46" fmla="*/ 156 w 271"/>
                  <a:gd name="T47" fmla="*/ 186 h 292"/>
                  <a:gd name="T48" fmla="*/ 156 w 271"/>
                  <a:gd name="T49" fmla="*/ 186 h 292"/>
                  <a:gd name="T50" fmla="*/ 166 w 271"/>
                  <a:gd name="T51" fmla="*/ 144 h 292"/>
                  <a:gd name="T52" fmla="*/ 166 w 271"/>
                  <a:gd name="T53" fmla="*/ 144 h 292"/>
                  <a:gd name="T54" fmla="*/ 144 w 271"/>
                  <a:gd name="T55" fmla="*/ 125 h 292"/>
                  <a:gd name="T56" fmla="*/ 144 w 271"/>
                  <a:gd name="T57" fmla="*/ 125 h 292"/>
                  <a:gd name="T58" fmla="*/ 134 w 271"/>
                  <a:gd name="T59" fmla="*/ 171 h 292"/>
                  <a:gd name="T60" fmla="*/ 134 w 271"/>
                  <a:gd name="T61" fmla="*/ 171 h 292"/>
                  <a:gd name="T62" fmla="*/ 116 w 271"/>
                  <a:gd name="T63" fmla="*/ 166 h 292"/>
                  <a:gd name="T64" fmla="*/ 116 w 271"/>
                  <a:gd name="T65" fmla="*/ 166 h 292"/>
                  <a:gd name="T66" fmla="*/ 128 w 271"/>
                  <a:gd name="T67" fmla="*/ 111 h 292"/>
                  <a:gd name="T68" fmla="*/ 128 w 271"/>
                  <a:gd name="T69" fmla="*/ 111 h 292"/>
                  <a:gd name="T70" fmla="*/ 121 w 271"/>
                  <a:gd name="T71" fmla="*/ 106 h 292"/>
                  <a:gd name="T72" fmla="*/ 121 w 271"/>
                  <a:gd name="T73" fmla="*/ 106 h 292"/>
                  <a:gd name="T74" fmla="*/ 104 w 271"/>
                  <a:gd name="T75" fmla="*/ 138 h 292"/>
                  <a:gd name="T76" fmla="*/ 104 w 271"/>
                  <a:gd name="T77" fmla="*/ 138 h 292"/>
                  <a:gd name="T78" fmla="*/ 87 w 271"/>
                  <a:gd name="T79" fmla="*/ 130 h 292"/>
                  <a:gd name="T80" fmla="*/ 87 w 271"/>
                  <a:gd name="T81" fmla="*/ 130 h 292"/>
                  <a:gd name="T82" fmla="*/ 107 w 271"/>
                  <a:gd name="T83" fmla="*/ 94 h 292"/>
                  <a:gd name="T84" fmla="*/ 107 w 271"/>
                  <a:gd name="T85" fmla="*/ 94 h 292"/>
                  <a:gd name="T86" fmla="*/ 52 w 271"/>
                  <a:gd name="T87" fmla="*/ 38 h 292"/>
                  <a:gd name="T88" fmla="*/ 52 w 271"/>
                  <a:gd name="T89" fmla="*/ 38 h 292"/>
                  <a:gd name="T90" fmla="*/ 75 w 271"/>
                  <a:gd name="T91" fmla="*/ 15 h 292"/>
                  <a:gd name="T92" fmla="*/ 75 w 271"/>
                  <a:gd name="T93" fmla="*/ 15 h 292"/>
                  <a:gd name="T94" fmla="*/ 169 w 271"/>
                  <a:gd name="T95" fmla="*/ 96 h 292"/>
                  <a:gd name="T96" fmla="*/ 169 w 271"/>
                  <a:gd name="T97" fmla="*/ 96 h 292"/>
                  <a:gd name="T98" fmla="*/ 262 w 271"/>
                  <a:gd name="T99" fmla="*/ 178 h 292"/>
                  <a:gd name="T100" fmla="*/ 262 w 271"/>
                  <a:gd name="T101" fmla="*/ 178 h 292"/>
                  <a:gd name="T102" fmla="*/ 257 w 271"/>
                  <a:gd name="T103" fmla="*/ 203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2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90" y="191"/>
                      <a:pt x="204" y="187"/>
                      <a:pt x="219" y="183"/>
                    </a:cubicBezTo>
                    <a:lnTo>
                      <a:pt x="219" y="183"/>
                    </a:lnTo>
                    <a:cubicBezTo>
                      <a:pt x="207" y="175"/>
                      <a:pt x="196" y="166"/>
                      <a:pt x="184" y="158"/>
                    </a:cubicBezTo>
                    <a:lnTo>
                      <a:pt x="184" y="158"/>
                    </a:lnTo>
                    <a:cubicBezTo>
                      <a:pt x="183" y="169"/>
                      <a:pt x="182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7" y="194"/>
                      <a:pt x="174" y="195"/>
                    </a:cubicBezTo>
                    <a:close/>
                    <a:moveTo>
                      <a:pt x="257" y="203"/>
                    </a:moveTo>
                    <a:lnTo>
                      <a:pt x="257" y="203"/>
                    </a:lnTo>
                    <a:cubicBezTo>
                      <a:pt x="177" y="222"/>
                      <a:pt x="98" y="243"/>
                      <a:pt x="24" y="284"/>
                    </a:cubicBezTo>
                    <a:lnTo>
                      <a:pt x="24" y="284"/>
                    </a:lnTo>
                    <a:cubicBezTo>
                      <a:pt x="12" y="291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9" y="109"/>
                    </a:cubicBezTo>
                    <a:lnTo>
                      <a:pt x="49" y="109"/>
                    </a:lnTo>
                    <a:cubicBezTo>
                      <a:pt x="50" y="98"/>
                      <a:pt x="71" y="100"/>
                      <a:pt x="70" y="111"/>
                    </a:cubicBezTo>
                    <a:lnTo>
                      <a:pt x="70" y="111"/>
                    </a:lnTo>
                    <a:cubicBezTo>
                      <a:pt x="65" y="158"/>
                      <a:pt x="57" y="201"/>
                      <a:pt x="41" y="245"/>
                    </a:cubicBezTo>
                    <a:lnTo>
                      <a:pt x="41" y="245"/>
                    </a:lnTo>
                    <a:cubicBezTo>
                      <a:pt x="81" y="225"/>
                      <a:pt x="121" y="211"/>
                      <a:pt x="165" y="197"/>
                    </a:cubicBezTo>
                    <a:lnTo>
                      <a:pt x="165" y="197"/>
                    </a:lnTo>
                    <a:cubicBezTo>
                      <a:pt x="158" y="197"/>
                      <a:pt x="154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8"/>
                      <a:pt x="166" y="144"/>
                    </a:cubicBezTo>
                    <a:lnTo>
                      <a:pt x="166" y="144"/>
                    </a:lnTo>
                    <a:cubicBezTo>
                      <a:pt x="158" y="137"/>
                      <a:pt x="152" y="132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3"/>
                      <a:pt x="115" y="179"/>
                      <a:pt x="116" y="166"/>
                    </a:cubicBezTo>
                    <a:lnTo>
                      <a:pt x="116" y="166"/>
                    </a:lnTo>
                    <a:cubicBezTo>
                      <a:pt x="117" y="148"/>
                      <a:pt x="123" y="130"/>
                      <a:pt x="128" y="111"/>
                    </a:cubicBezTo>
                    <a:lnTo>
                      <a:pt x="128" y="111"/>
                    </a:lnTo>
                    <a:cubicBezTo>
                      <a:pt x="125" y="109"/>
                      <a:pt x="124" y="108"/>
                      <a:pt x="121" y="106"/>
                    </a:cubicBezTo>
                    <a:lnTo>
                      <a:pt x="121" y="106"/>
                    </a:lnTo>
                    <a:cubicBezTo>
                      <a:pt x="116" y="117"/>
                      <a:pt x="111" y="129"/>
                      <a:pt x="104" y="138"/>
                    </a:cubicBezTo>
                    <a:lnTo>
                      <a:pt x="104" y="138"/>
                    </a:lnTo>
                    <a:cubicBezTo>
                      <a:pt x="98" y="149"/>
                      <a:pt x="81" y="140"/>
                      <a:pt x="87" y="130"/>
                    </a:cubicBezTo>
                    <a:lnTo>
                      <a:pt x="87" y="130"/>
                    </a:lnTo>
                    <a:cubicBezTo>
                      <a:pt x="95" y="119"/>
                      <a:pt x="102" y="107"/>
                      <a:pt x="107" y="94"/>
                    </a:cubicBezTo>
                    <a:lnTo>
                      <a:pt x="107" y="94"/>
                    </a:lnTo>
                    <a:cubicBezTo>
                      <a:pt x="88" y="77"/>
                      <a:pt x="70" y="58"/>
                      <a:pt x="52" y="38"/>
                    </a:cubicBezTo>
                    <a:lnTo>
                      <a:pt x="52" y="38"/>
                    </a:lnTo>
                    <a:cubicBezTo>
                      <a:pt x="37" y="24"/>
                      <a:pt x="58" y="0"/>
                      <a:pt x="75" y="15"/>
                    </a:cubicBezTo>
                    <a:lnTo>
                      <a:pt x="75" y="15"/>
                    </a:lnTo>
                    <a:cubicBezTo>
                      <a:pt x="107" y="40"/>
                      <a:pt x="137" y="70"/>
                      <a:pt x="169" y="96"/>
                    </a:cubicBezTo>
                    <a:lnTo>
                      <a:pt x="169" y="96"/>
                    </a:lnTo>
                    <a:cubicBezTo>
                      <a:pt x="199" y="124"/>
                      <a:pt x="230" y="150"/>
                      <a:pt x="262" y="178"/>
                    </a:cubicBezTo>
                    <a:lnTo>
                      <a:pt x="262" y="178"/>
                    </a:lnTo>
                    <a:cubicBezTo>
                      <a:pt x="270" y="184"/>
                      <a:pt x="267" y="200"/>
                      <a:pt x="257" y="20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3" name="Freeform 393">
                <a:extLst>
                  <a:ext uri="{FF2B5EF4-FFF2-40B4-BE49-F238E27FC236}">
                    <a16:creationId xmlns:a16="http://schemas.microsoft.com/office/drawing/2014/main" id="{8D8F942F-814E-5742-B055-259504FAE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7204" y="3927999"/>
                <a:ext cx="124447" cy="115655"/>
              </a:xfrm>
              <a:custGeom>
                <a:avLst/>
                <a:gdLst>
                  <a:gd name="T0" fmla="*/ 192 w 286"/>
                  <a:gd name="T1" fmla="*/ 221 h 265"/>
                  <a:gd name="T2" fmla="*/ 192 w 286"/>
                  <a:gd name="T3" fmla="*/ 221 h 265"/>
                  <a:gd name="T4" fmla="*/ 238 w 286"/>
                  <a:gd name="T5" fmla="*/ 222 h 265"/>
                  <a:gd name="T6" fmla="*/ 238 w 286"/>
                  <a:gd name="T7" fmla="*/ 222 h 265"/>
                  <a:gd name="T8" fmla="*/ 213 w 286"/>
                  <a:gd name="T9" fmla="*/ 188 h 265"/>
                  <a:gd name="T10" fmla="*/ 213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2 w 286"/>
                  <a:gd name="T17" fmla="*/ 221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3 w 286"/>
                  <a:gd name="T23" fmla="*/ 261 h 265"/>
                  <a:gd name="T24" fmla="*/ 23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7 w 286"/>
                  <a:gd name="T31" fmla="*/ 101 h 265"/>
                  <a:gd name="T32" fmla="*/ 97 w 286"/>
                  <a:gd name="T33" fmla="*/ 101 h 265"/>
                  <a:gd name="T34" fmla="*/ 116 w 286"/>
                  <a:gd name="T35" fmla="*/ 110 h 265"/>
                  <a:gd name="T36" fmla="*/ 116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2 w 286"/>
                  <a:gd name="T43" fmla="*/ 221 h 265"/>
                  <a:gd name="T44" fmla="*/ 182 w 286"/>
                  <a:gd name="T45" fmla="*/ 221 h 265"/>
                  <a:gd name="T46" fmla="*/ 178 w 286"/>
                  <a:gd name="T47" fmla="*/ 206 h 265"/>
                  <a:gd name="T48" fmla="*/ 178 w 286"/>
                  <a:gd name="T49" fmla="*/ 206 h 265"/>
                  <a:gd name="T50" fmla="*/ 199 w 286"/>
                  <a:gd name="T51" fmla="*/ 168 h 265"/>
                  <a:gd name="T52" fmla="*/ 199 w 286"/>
                  <a:gd name="T53" fmla="*/ 168 h 265"/>
                  <a:gd name="T54" fmla="*/ 183 w 286"/>
                  <a:gd name="T55" fmla="*/ 144 h 265"/>
                  <a:gd name="T56" fmla="*/ 183 w 286"/>
                  <a:gd name="T57" fmla="*/ 144 h 265"/>
                  <a:gd name="T58" fmla="*/ 162 w 286"/>
                  <a:gd name="T59" fmla="*/ 185 h 265"/>
                  <a:gd name="T60" fmla="*/ 162 w 286"/>
                  <a:gd name="T61" fmla="*/ 185 h 265"/>
                  <a:gd name="T62" fmla="*/ 145 w 286"/>
                  <a:gd name="T63" fmla="*/ 176 h 265"/>
                  <a:gd name="T64" fmla="*/ 145 w 286"/>
                  <a:gd name="T65" fmla="*/ 176 h 265"/>
                  <a:gd name="T66" fmla="*/ 172 w 286"/>
                  <a:gd name="T67" fmla="*/ 127 h 265"/>
                  <a:gd name="T68" fmla="*/ 172 w 286"/>
                  <a:gd name="T69" fmla="*/ 127 h 265"/>
                  <a:gd name="T70" fmla="*/ 167 w 286"/>
                  <a:gd name="T71" fmla="*/ 119 h 265"/>
                  <a:gd name="T72" fmla="*/ 167 w 286"/>
                  <a:gd name="T73" fmla="*/ 119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8 w 286"/>
                  <a:gd name="T79" fmla="*/ 133 h 265"/>
                  <a:gd name="T80" fmla="*/ 128 w 286"/>
                  <a:gd name="T81" fmla="*/ 133 h 265"/>
                  <a:gd name="T82" fmla="*/ 158 w 286"/>
                  <a:gd name="T83" fmla="*/ 104 h 265"/>
                  <a:gd name="T84" fmla="*/ 158 w 286"/>
                  <a:gd name="T85" fmla="*/ 104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50 w 286"/>
                  <a:gd name="T91" fmla="*/ 18 h 265"/>
                  <a:gd name="T92" fmla="*/ 150 w 286"/>
                  <a:gd name="T93" fmla="*/ 18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1 w 286"/>
                  <a:gd name="T99" fmla="*/ 230 h 265"/>
                  <a:gd name="T100" fmla="*/ 281 w 286"/>
                  <a:gd name="T101" fmla="*/ 230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8" y="221"/>
                      <a:pt x="222" y="221"/>
                      <a:pt x="238" y="222"/>
                    </a:cubicBezTo>
                    <a:lnTo>
                      <a:pt x="238" y="222"/>
                    </a:lnTo>
                    <a:cubicBezTo>
                      <a:pt x="229" y="210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5" y="219"/>
                      <a:pt x="193" y="219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4" y="244"/>
                      <a:pt x="23" y="261"/>
                    </a:cubicBezTo>
                    <a:lnTo>
                      <a:pt x="23" y="261"/>
                    </a:lnTo>
                    <a:cubicBezTo>
                      <a:pt x="9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6" y="198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0"/>
                      <a:pt x="121" y="98"/>
                      <a:pt x="116" y="110"/>
                    </a:cubicBezTo>
                    <a:lnTo>
                      <a:pt x="116" y="110"/>
                    </a:lnTo>
                    <a:cubicBezTo>
                      <a:pt x="99" y="152"/>
                      <a:pt x="76" y="192"/>
                      <a:pt x="50" y="228"/>
                    </a:cubicBezTo>
                    <a:lnTo>
                      <a:pt x="50" y="228"/>
                    </a:lnTo>
                    <a:cubicBezTo>
                      <a:pt x="94" y="222"/>
                      <a:pt x="137" y="219"/>
                      <a:pt x="182" y="221"/>
                    </a:cubicBezTo>
                    <a:lnTo>
                      <a:pt x="182" y="221"/>
                    </a:lnTo>
                    <a:cubicBezTo>
                      <a:pt x="176" y="218"/>
                      <a:pt x="172" y="211"/>
                      <a:pt x="178" y="206"/>
                    </a:cubicBezTo>
                    <a:lnTo>
                      <a:pt x="178" y="206"/>
                    </a:lnTo>
                    <a:cubicBezTo>
                      <a:pt x="186" y="194"/>
                      <a:pt x="193" y="181"/>
                      <a:pt x="199" y="168"/>
                    </a:cubicBezTo>
                    <a:lnTo>
                      <a:pt x="199" y="168"/>
                    </a:lnTo>
                    <a:cubicBezTo>
                      <a:pt x="193" y="160"/>
                      <a:pt x="188" y="152"/>
                      <a:pt x="183" y="144"/>
                    </a:cubicBezTo>
                    <a:lnTo>
                      <a:pt x="183" y="144"/>
                    </a:lnTo>
                    <a:cubicBezTo>
                      <a:pt x="176" y="157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0" y="186"/>
                      <a:pt x="145" y="176"/>
                    </a:cubicBezTo>
                    <a:lnTo>
                      <a:pt x="145" y="176"/>
                    </a:lnTo>
                    <a:cubicBezTo>
                      <a:pt x="151" y="159"/>
                      <a:pt x="162" y="142"/>
                      <a:pt x="172" y="127"/>
                    </a:cubicBezTo>
                    <a:lnTo>
                      <a:pt x="172" y="127"/>
                    </a:lnTo>
                    <a:cubicBezTo>
                      <a:pt x="171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39"/>
                      <a:pt x="128" y="133"/>
                    </a:cubicBezTo>
                    <a:lnTo>
                      <a:pt x="128" y="133"/>
                    </a:lnTo>
                    <a:cubicBezTo>
                      <a:pt x="138" y="123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1"/>
                      <a:pt x="132" y="58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89"/>
                      <a:pt x="214" y="125"/>
                    </a:cubicBezTo>
                    <a:lnTo>
                      <a:pt x="214" y="125"/>
                    </a:lnTo>
                    <a:cubicBezTo>
                      <a:pt x="237" y="160"/>
                      <a:pt x="259" y="194"/>
                      <a:pt x="281" y="230"/>
                    </a:cubicBezTo>
                    <a:lnTo>
                      <a:pt x="281" y="230"/>
                    </a:lnTo>
                    <a:cubicBezTo>
                      <a:pt x="285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4" name="Freeform 394">
                <a:extLst>
                  <a:ext uri="{FF2B5EF4-FFF2-40B4-BE49-F238E27FC236}">
                    <a16:creationId xmlns:a16="http://schemas.microsoft.com/office/drawing/2014/main" id="{A664A592-2E5C-0A4B-8C3E-FAA2F33BC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7007" y="3935320"/>
                <a:ext cx="111270" cy="127366"/>
              </a:xfrm>
              <a:custGeom>
                <a:avLst/>
                <a:gdLst>
                  <a:gd name="T0" fmla="*/ 79 w 256"/>
                  <a:gd name="T1" fmla="*/ 76 h 292"/>
                  <a:gd name="T2" fmla="*/ 79 w 256"/>
                  <a:gd name="T3" fmla="*/ 76 h 292"/>
                  <a:gd name="T4" fmla="*/ 42 w 256"/>
                  <a:gd name="T5" fmla="*/ 50 h 292"/>
                  <a:gd name="T6" fmla="*/ 42 w 256"/>
                  <a:gd name="T7" fmla="*/ 50 h 292"/>
                  <a:gd name="T8" fmla="*/ 44 w 256"/>
                  <a:gd name="T9" fmla="*/ 92 h 292"/>
                  <a:gd name="T10" fmla="*/ 44 w 256"/>
                  <a:gd name="T11" fmla="*/ 92 h 292"/>
                  <a:gd name="T12" fmla="*/ 74 w 256"/>
                  <a:gd name="T13" fmla="*/ 76 h 292"/>
                  <a:gd name="T14" fmla="*/ 74 w 256"/>
                  <a:gd name="T15" fmla="*/ 76 h 292"/>
                  <a:gd name="T16" fmla="*/ 79 w 256"/>
                  <a:gd name="T17" fmla="*/ 76 h 292"/>
                  <a:gd name="T18" fmla="*/ 34 w 256"/>
                  <a:gd name="T19" fmla="*/ 8 h 292"/>
                  <a:gd name="T20" fmla="*/ 34 w 256"/>
                  <a:gd name="T21" fmla="*/ 8 h 292"/>
                  <a:gd name="T22" fmla="*/ 242 w 256"/>
                  <a:gd name="T23" fmla="*/ 137 h 292"/>
                  <a:gd name="T24" fmla="*/ 242 w 256"/>
                  <a:gd name="T25" fmla="*/ 137 h 292"/>
                  <a:gd name="T26" fmla="*/ 241 w 256"/>
                  <a:gd name="T27" fmla="*/ 163 h 292"/>
                  <a:gd name="T28" fmla="*/ 241 w 256"/>
                  <a:gd name="T29" fmla="*/ 163 h 292"/>
                  <a:gd name="T30" fmla="*/ 91 w 256"/>
                  <a:gd name="T31" fmla="*/ 229 h 292"/>
                  <a:gd name="T32" fmla="*/ 91 w 256"/>
                  <a:gd name="T33" fmla="*/ 229 h 292"/>
                  <a:gd name="T34" fmla="*/ 79 w 256"/>
                  <a:gd name="T35" fmla="*/ 209 h 292"/>
                  <a:gd name="T36" fmla="*/ 79 w 256"/>
                  <a:gd name="T37" fmla="*/ 209 h 292"/>
                  <a:gd name="T38" fmla="*/ 201 w 256"/>
                  <a:gd name="T39" fmla="*/ 149 h 292"/>
                  <a:gd name="T40" fmla="*/ 201 w 256"/>
                  <a:gd name="T41" fmla="*/ 149 h 292"/>
                  <a:gd name="T42" fmla="*/ 88 w 256"/>
                  <a:gd name="T43" fmla="*/ 83 h 292"/>
                  <a:gd name="T44" fmla="*/ 88 w 256"/>
                  <a:gd name="T45" fmla="*/ 83 h 292"/>
                  <a:gd name="T46" fmla="*/ 83 w 256"/>
                  <a:gd name="T47" fmla="*/ 98 h 292"/>
                  <a:gd name="T48" fmla="*/ 83 w 256"/>
                  <a:gd name="T49" fmla="*/ 98 h 292"/>
                  <a:gd name="T50" fmla="*/ 44 w 256"/>
                  <a:gd name="T51" fmla="*/ 115 h 292"/>
                  <a:gd name="T52" fmla="*/ 44 w 256"/>
                  <a:gd name="T53" fmla="*/ 115 h 292"/>
                  <a:gd name="T54" fmla="*/ 44 w 256"/>
                  <a:gd name="T55" fmla="*/ 145 h 292"/>
                  <a:gd name="T56" fmla="*/ 44 w 256"/>
                  <a:gd name="T57" fmla="*/ 145 h 292"/>
                  <a:gd name="T58" fmla="*/ 84 w 256"/>
                  <a:gd name="T59" fmla="*/ 122 h 292"/>
                  <a:gd name="T60" fmla="*/ 84 w 256"/>
                  <a:gd name="T61" fmla="*/ 122 h 292"/>
                  <a:gd name="T62" fmla="*/ 92 w 256"/>
                  <a:gd name="T63" fmla="*/ 141 h 292"/>
                  <a:gd name="T64" fmla="*/ 92 w 256"/>
                  <a:gd name="T65" fmla="*/ 141 h 292"/>
                  <a:gd name="T66" fmla="*/ 44 w 256"/>
                  <a:gd name="T67" fmla="*/ 166 h 292"/>
                  <a:gd name="T68" fmla="*/ 44 w 256"/>
                  <a:gd name="T69" fmla="*/ 166 h 292"/>
                  <a:gd name="T70" fmla="*/ 42 w 256"/>
                  <a:gd name="T71" fmla="*/ 174 h 292"/>
                  <a:gd name="T72" fmla="*/ 42 w 256"/>
                  <a:gd name="T73" fmla="*/ 174 h 292"/>
                  <a:gd name="T74" fmla="*/ 79 w 256"/>
                  <a:gd name="T75" fmla="*/ 167 h 292"/>
                  <a:gd name="T76" fmla="*/ 79 w 256"/>
                  <a:gd name="T77" fmla="*/ 167 h 292"/>
                  <a:gd name="T78" fmla="*/ 83 w 256"/>
                  <a:gd name="T79" fmla="*/ 186 h 292"/>
                  <a:gd name="T80" fmla="*/ 83 w 256"/>
                  <a:gd name="T81" fmla="*/ 186 h 292"/>
                  <a:gd name="T82" fmla="*/ 42 w 256"/>
                  <a:gd name="T83" fmla="*/ 192 h 292"/>
                  <a:gd name="T84" fmla="*/ 42 w 256"/>
                  <a:gd name="T85" fmla="*/ 192 h 292"/>
                  <a:gd name="T86" fmla="*/ 34 w 256"/>
                  <a:gd name="T87" fmla="*/ 270 h 292"/>
                  <a:gd name="T88" fmla="*/ 34 w 256"/>
                  <a:gd name="T89" fmla="*/ 270 h 292"/>
                  <a:gd name="T90" fmla="*/ 0 w 256"/>
                  <a:gd name="T91" fmla="*/ 267 h 292"/>
                  <a:gd name="T92" fmla="*/ 0 w 256"/>
                  <a:gd name="T93" fmla="*/ 267 h 292"/>
                  <a:gd name="T94" fmla="*/ 7 w 256"/>
                  <a:gd name="T95" fmla="*/ 142 h 292"/>
                  <a:gd name="T96" fmla="*/ 7 w 256"/>
                  <a:gd name="T97" fmla="*/ 142 h 292"/>
                  <a:gd name="T98" fmla="*/ 11 w 256"/>
                  <a:gd name="T99" fmla="*/ 19 h 292"/>
                  <a:gd name="T100" fmla="*/ 11 w 256"/>
                  <a:gd name="T101" fmla="*/ 19 h 292"/>
                  <a:gd name="T102" fmla="*/ 34 w 256"/>
                  <a:gd name="T103" fmla="*/ 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2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9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8"/>
                      <a:pt x="44" y="92"/>
                    </a:cubicBezTo>
                    <a:lnTo>
                      <a:pt x="44" y="92"/>
                    </a:lnTo>
                    <a:cubicBezTo>
                      <a:pt x="53" y="86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2" y="137"/>
                    </a:cubicBezTo>
                    <a:lnTo>
                      <a:pt x="242" y="137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6"/>
                      <a:pt x="137" y="199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70" y="217"/>
                      <a:pt x="79" y="209"/>
                    </a:cubicBezTo>
                    <a:lnTo>
                      <a:pt x="79" y="209"/>
                    </a:lnTo>
                    <a:cubicBezTo>
                      <a:pt x="117" y="184"/>
                      <a:pt x="158" y="166"/>
                      <a:pt x="201" y="149"/>
                    </a:cubicBezTo>
                    <a:lnTo>
                      <a:pt x="201" y="149"/>
                    </a:lnTo>
                    <a:cubicBezTo>
                      <a:pt x="162" y="132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5"/>
                      <a:pt x="83" y="98"/>
                    </a:cubicBezTo>
                    <a:lnTo>
                      <a:pt x="83" y="98"/>
                    </a:lnTo>
                    <a:cubicBezTo>
                      <a:pt x="70" y="101"/>
                      <a:pt x="57" y="108"/>
                      <a:pt x="44" y="115"/>
                    </a:cubicBezTo>
                    <a:lnTo>
                      <a:pt x="44" y="115"/>
                    </a:lnTo>
                    <a:cubicBezTo>
                      <a:pt x="44" y="125"/>
                      <a:pt x="44" y="134"/>
                      <a:pt x="44" y="145"/>
                    </a:cubicBezTo>
                    <a:lnTo>
                      <a:pt x="44" y="145"/>
                    </a:lnTo>
                    <a:cubicBezTo>
                      <a:pt x="57" y="137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6"/>
                      <a:pt x="104" y="133"/>
                      <a:pt x="92" y="141"/>
                    </a:cubicBezTo>
                    <a:lnTo>
                      <a:pt x="92" y="141"/>
                    </a:lnTo>
                    <a:cubicBezTo>
                      <a:pt x="78" y="150"/>
                      <a:pt x="61" y="158"/>
                      <a:pt x="44" y="166"/>
                    </a:cubicBezTo>
                    <a:lnTo>
                      <a:pt x="44" y="166"/>
                    </a:lnTo>
                    <a:cubicBezTo>
                      <a:pt x="44" y="167"/>
                      <a:pt x="44" y="171"/>
                      <a:pt x="42" y="174"/>
                    </a:cubicBezTo>
                    <a:lnTo>
                      <a:pt x="42" y="174"/>
                    </a:lnTo>
                    <a:cubicBezTo>
                      <a:pt x="55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6"/>
                      <a:pt x="94" y="184"/>
                      <a:pt x="83" y="186"/>
                    </a:cubicBezTo>
                    <a:lnTo>
                      <a:pt x="83" y="186"/>
                    </a:lnTo>
                    <a:cubicBezTo>
                      <a:pt x="69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3"/>
                      <a:pt x="34" y="270"/>
                    </a:cubicBezTo>
                    <a:lnTo>
                      <a:pt x="34" y="270"/>
                    </a:lnTo>
                    <a:cubicBezTo>
                      <a:pt x="31" y="291"/>
                      <a:pt x="0" y="288"/>
                      <a:pt x="0" y="267"/>
                    </a:cubicBezTo>
                    <a:lnTo>
                      <a:pt x="0" y="267"/>
                    </a:lnTo>
                    <a:cubicBezTo>
                      <a:pt x="0" y="225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1"/>
                      <a:pt x="11" y="19"/>
                    </a:cubicBezTo>
                    <a:lnTo>
                      <a:pt x="11" y="19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5" name="Freeform 395">
                <a:extLst>
                  <a:ext uri="{FF2B5EF4-FFF2-40B4-BE49-F238E27FC236}">
                    <a16:creationId xmlns:a16="http://schemas.microsoft.com/office/drawing/2014/main" id="{F2C31C5C-E3B9-3F4B-918E-5117D1A52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1787" y="3939711"/>
                <a:ext cx="124447" cy="117119"/>
              </a:xfrm>
              <a:custGeom>
                <a:avLst/>
                <a:gdLst>
                  <a:gd name="T0" fmla="*/ 94 w 287"/>
                  <a:gd name="T1" fmla="*/ 47 h 268"/>
                  <a:gd name="T2" fmla="*/ 94 w 287"/>
                  <a:gd name="T3" fmla="*/ 47 h 268"/>
                  <a:gd name="T4" fmla="*/ 50 w 287"/>
                  <a:gd name="T5" fmla="*/ 46 h 268"/>
                  <a:gd name="T6" fmla="*/ 50 w 287"/>
                  <a:gd name="T7" fmla="*/ 46 h 268"/>
                  <a:gd name="T8" fmla="*/ 75 w 287"/>
                  <a:gd name="T9" fmla="*/ 80 h 268"/>
                  <a:gd name="T10" fmla="*/ 75 w 287"/>
                  <a:gd name="T11" fmla="*/ 80 h 268"/>
                  <a:gd name="T12" fmla="*/ 90 w 287"/>
                  <a:gd name="T13" fmla="*/ 50 h 268"/>
                  <a:gd name="T14" fmla="*/ 90 w 287"/>
                  <a:gd name="T15" fmla="*/ 50 h 268"/>
                  <a:gd name="T16" fmla="*/ 94 w 287"/>
                  <a:gd name="T17" fmla="*/ 47 h 268"/>
                  <a:gd name="T18" fmla="*/ 18 w 287"/>
                  <a:gd name="T19" fmla="*/ 17 h 268"/>
                  <a:gd name="T20" fmla="*/ 18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1 w 287"/>
                  <a:gd name="T31" fmla="*/ 164 h 268"/>
                  <a:gd name="T32" fmla="*/ 191 w 287"/>
                  <a:gd name="T33" fmla="*/ 164 h 268"/>
                  <a:gd name="T34" fmla="*/ 172 w 287"/>
                  <a:gd name="T35" fmla="*/ 156 h 268"/>
                  <a:gd name="T36" fmla="*/ 172 w 287"/>
                  <a:gd name="T37" fmla="*/ 156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7 h 268"/>
                  <a:gd name="T44" fmla="*/ 106 w 287"/>
                  <a:gd name="T45" fmla="*/ 47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8 w 287"/>
                  <a:gd name="T51" fmla="*/ 99 h 268"/>
                  <a:gd name="T52" fmla="*/ 88 w 287"/>
                  <a:gd name="T53" fmla="*/ 99 h 268"/>
                  <a:gd name="T54" fmla="*/ 105 w 287"/>
                  <a:gd name="T55" fmla="*/ 124 h 268"/>
                  <a:gd name="T56" fmla="*/ 105 w 287"/>
                  <a:gd name="T57" fmla="*/ 124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0 w 287"/>
                  <a:gd name="T71" fmla="*/ 147 h 268"/>
                  <a:gd name="T72" fmla="*/ 120 w 287"/>
                  <a:gd name="T73" fmla="*/ 147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0 w 287"/>
                  <a:gd name="T79" fmla="*/ 134 h 268"/>
                  <a:gd name="T80" fmla="*/ 160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8 w 287"/>
                  <a:gd name="T87" fmla="*/ 231 h 268"/>
                  <a:gd name="T88" fmla="*/ 168 w 287"/>
                  <a:gd name="T89" fmla="*/ 231 h 268"/>
                  <a:gd name="T90" fmla="*/ 140 w 287"/>
                  <a:gd name="T91" fmla="*/ 248 h 268"/>
                  <a:gd name="T92" fmla="*/ 140 w 287"/>
                  <a:gd name="T93" fmla="*/ 248 h 268"/>
                  <a:gd name="T94" fmla="*/ 73 w 287"/>
                  <a:gd name="T95" fmla="*/ 143 h 268"/>
                  <a:gd name="T96" fmla="*/ 73 w 287"/>
                  <a:gd name="T97" fmla="*/ 143 h 268"/>
                  <a:gd name="T98" fmla="*/ 5 w 287"/>
                  <a:gd name="T99" fmla="*/ 40 h 268"/>
                  <a:gd name="T100" fmla="*/ 5 w 287"/>
                  <a:gd name="T101" fmla="*/ 40 h 268"/>
                  <a:gd name="T102" fmla="*/ 18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50" y="46"/>
                    </a:cubicBezTo>
                    <a:lnTo>
                      <a:pt x="50" y="46"/>
                    </a:lnTo>
                    <a:cubicBezTo>
                      <a:pt x="57" y="58"/>
                      <a:pt x="67" y="68"/>
                      <a:pt x="75" y="80"/>
                    </a:cubicBezTo>
                    <a:lnTo>
                      <a:pt x="75" y="80"/>
                    </a:lnTo>
                    <a:cubicBezTo>
                      <a:pt x="78" y="70"/>
                      <a:pt x="84" y="59"/>
                      <a:pt x="90" y="50"/>
                    </a:cubicBezTo>
                    <a:lnTo>
                      <a:pt x="90" y="50"/>
                    </a:lnTo>
                    <a:cubicBezTo>
                      <a:pt x="92" y="49"/>
                      <a:pt x="93" y="49"/>
                      <a:pt x="94" y="47"/>
                    </a:cubicBezTo>
                    <a:close/>
                    <a:moveTo>
                      <a:pt x="18" y="17"/>
                    </a:moveTo>
                    <a:lnTo>
                      <a:pt x="18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1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6" y="176"/>
                      <a:pt x="168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7"/>
                    </a:cubicBezTo>
                    <a:lnTo>
                      <a:pt x="236" y="37"/>
                    </a:lnTo>
                    <a:cubicBezTo>
                      <a:pt x="193" y="45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50"/>
                      <a:pt x="114" y="55"/>
                      <a:pt x="110" y="62"/>
                    </a:cubicBezTo>
                    <a:lnTo>
                      <a:pt x="110" y="62"/>
                    </a:lnTo>
                    <a:cubicBezTo>
                      <a:pt x="101" y="72"/>
                      <a:pt x="93" y="86"/>
                      <a:pt x="88" y="99"/>
                    </a:cubicBezTo>
                    <a:lnTo>
                      <a:pt x="88" y="99"/>
                    </a:lnTo>
                    <a:cubicBezTo>
                      <a:pt x="93" y="107"/>
                      <a:pt x="99" y="114"/>
                      <a:pt x="105" y="124"/>
                    </a:cubicBezTo>
                    <a:lnTo>
                      <a:pt x="105" y="124"/>
                    </a:lnTo>
                    <a:cubicBezTo>
                      <a:pt x="111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1" y="70"/>
                      <a:pt x="147" y="80"/>
                      <a:pt x="143" y="91"/>
                    </a:cubicBezTo>
                    <a:lnTo>
                      <a:pt x="143" y="91"/>
                    </a:lnTo>
                    <a:cubicBezTo>
                      <a:pt x="136" y="109"/>
                      <a:pt x="126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69" y="128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4" y="185"/>
                      <a:pt x="157" y="208"/>
                      <a:pt x="168" y="231"/>
                    </a:cubicBezTo>
                    <a:lnTo>
                      <a:pt x="168" y="231"/>
                    </a:lnTo>
                    <a:cubicBezTo>
                      <a:pt x="178" y="250"/>
                      <a:pt x="152" y="267"/>
                      <a:pt x="140" y="248"/>
                    </a:cubicBezTo>
                    <a:lnTo>
                      <a:pt x="140" y="248"/>
                    </a:lnTo>
                    <a:cubicBezTo>
                      <a:pt x="115" y="214"/>
                      <a:pt x="96" y="177"/>
                      <a:pt x="73" y="143"/>
                    </a:cubicBezTo>
                    <a:lnTo>
                      <a:pt x="73" y="143"/>
                    </a:lnTo>
                    <a:cubicBezTo>
                      <a:pt x="51" y="109"/>
                      <a:pt x="27" y="74"/>
                      <a:pt x="5" y="40"/>
                    </a:cubicBezTo>
                    <a:lnTo>
                      <a:pt x="5" y="40"/>
                    </a:lnTo>
                    <a:cubicBezTo>
                      <a:pt x="0" y="30"/>
                      <a:pt x="7" y="16"/>
                      <a:pt x="18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6" name="Freeform 396">
                <a:extLst>
                  <a:ext uri="{FF2B5EF4-FFF2-40B4-BE49-F238E27FC236}">
                    <a16:creationId xmlns:a16="http://schemas.microsoft.com/office/drawing/2014/main" id="{ABF02AE4-65A9-1B41-A24C-48FFA09F8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3888" y="3932392"/>
                <a:ext cx="121519" cy="12443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4 w 277"/>
                  <a:gd name="T5" fmla="*/ 233 h 285"/>
                  <a:gd name="T6" fmla="*/ 64 w 277"/>
                  <a:gd name="T7" fmla="*/ 233 h 285"/>
                  <a:gd name="T8" fmla="*/ 96 w 277"/>
                  <a:gd name="T9" fmla="*/ 205 h 285"/>
                  <a:gd name="T10" fmla="*/ 96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0 w 277"/>
                  <a:gd name="T31" fmla="*/ 82 h 285"/>
                  <a:gd name="T32" fmla="*/ 170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8 h 285"/>
                  <a:gd name="T40" fmla="*/ 39 w 277"/>
                  <a:gd name="T41" fmla="*/ 48 h 285"/>
                  <a:gd name="T42" fmla="*/ 60 w 277"/>
                  <a:gd name="T43" fmla="*/ 178 h 285"/>
                  <a:gd name="T44" fmla="*/ 60 w 277"/>
                  <a:gd name="T45" fmla="*/ 178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2 w 277"/>
                  <a:gd name="T67" fmla="*/ 158 h 285"/>
                  <a:gd name="T68" fmla="*/ 152 w 277"/>
                  <a:gd name="T69" fmla="*/ 158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3 w 277"/>
                  <a:gd name="T83" fmla="*/ 142 h 285"/>
                  <a:gd name="T84" fmla="*/ 173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7 w 277"/>
                  <a:gd name="T91" fmla="*/ 127 h 285"/>
                  <a:gd name="T92" fmla="*/ 257 w 277"/>
                  <a:gd name="T93" fmla="*/ 127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0 w 277"/>
                  <a:gd name="T99" fmla="*/ 278 h 285"/>
                  <a:gd name="T100" fmla="*/ 60 w 277"/>
                  <a:gd name="T101" fmla="*/ 278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3"/>
                      <a:pt x="64" y="219"/>
                      <a:pt x="64" y="233"/>
                    </a:cubicBezTo>
                    <a:lnTo>
                      <a:pt x="64" y="233"/>
                    </a:lnTo>
                    <a:cubicBezTo>
                      <a:pt x="75" y="224"/>
                      <a:pt x="85" y="215"/>
                      <a:pt x="96" y="205"/>
                    </a:cubicBezTo>
                    <a:lnTo>
                      <a:pt x="96" y="205"/>
                    </a:lnTo>
                    <a:cubicBezTo>
                      <a:pt x="85" y="203"/>
                      <a:pt x="75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1" y="190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7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8" y="41"/>
                      <a:pt x="118" y="65"/>
                      <a:pt x="170" y="82"/>
                    </a:cubicBezTo>
                    <a:lnTo>
                      <a:pt x="170" y="82"/>
                    </a:lnTo>
                    <a:cubicBezTo>
                      <a:pt x="181" y="84"/>
                      <a:pt x="176" y="106"/>
                      <a:pt x="164" y="103"/>
                    </a:cubicBezTo>
                    <a:lnTo>
                      <a:pt x="164" y="103"/>
                    </a:lnTo>
                    <a:cubicBezTo>
                      <a:pt x="119" y="90"/>
                      <a:pt x="78" y="70"/>
                      <a:pt x="39" y="48"/>
                    </a:cubicBezTo>
                    <a:lnTo>
                      <a:pt x="39" y="48"/>
                    </a:lnTo>
                    <a:cubicBezTo>
                      <a:pt x="51" y="90"/>
                      <a:pt x="56" y="134"/>
                      <a:pt x="60" y="178"/>
                    </a:cubicBezTo>
                    <a:lnTo>
                      <a:pt x="60" y="178"/>
                    </a:lnTo>
                    <a:cubicBezTo>
                      <a:pt x="63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6" y="179"/>
                      <a:pt x="99" y="186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8" y="178"/>
                      <a:pt x="136" y="171"/>
                    </a:cubicBezTo>
                    <a:lnTo>
                      <a:pt x="136" y="171"/>
                    </a:lnTo>
                    <a:cubicBezTo>
                      <a:pt x="121" y="166"/>
                      <a:pt x="107" y="161"/>
                      <a:pt x="93" y="154"/>
                    </a:cubicBezTo>
                    <a:lnTo>
                      <a:pt x="93" y="154"/>
                    </a:lnTo>
                    <a:cubicBezTo>
                      <a:pt x="80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6" y="150"/>
                      <a:pt x="152" y="158"/>
                    </a:cubicBezTo>
                    <a:lnTo>
                      <a:pt x="152" y="158"/>
                    </a:lnTo>
                    <a:cubicBezTo>
                      <a:pt x="155" y="157"/>
                      <a:pt x="157" y="155"/>
                      <a:pt x="159" y="154"/>
                    </a:cubicBezTo>
                    <a:lnTo>
                      <a:pt x="159" y="154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4" y="107"/>
                      <a:pt x="143" y="116"/>
                    </a:cubicBezTo>
                    <a:lnTo>
                      <a:pt x="143" y="116"/>
                    </a:lnTo>
                    <a:cubicBezTo>
                      <a:pt x="152" y="125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4" y="127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7" y="127"/>
                    </a:cubicBezTo>
                    <a:lnTo>
                      <a:pt x="257" y="127"/>
                    </a:lnTo>
                    <a:cubicBezTo>
                      <a:pt x="226" y="153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3"/>
                      <a:pt x="60" y="278"/>
                    </a:cubicBezTo>
                    <a:lnTo>
                      <a:pt x="60" y="278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7" name="Freeform 397">
                <a:extLst>
                  <a:ext uri="{FF2B5EF4-FFF2-40B4-BE49-F238E27FC236}">
                    <a16:creationId xmlns:a16="http://schemas.microsoft.com/office/drawing/2014/main" id="{DA566E98-41ED-4E4F-8F64-C4EBF1073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2233" y="3929464"/>
                <a:ext cx="117126" cy="127366"/>
              </a:xfrm>
              <a:custGeom>
                <a:avLst/>
                <a:gdLst>
                  <a:gd name="T0" fmla="*/ 168 w 269"/>
                  <a:gd name="T1" fmla="*/ 208 h 291"/>
                  <a:gd name="T2" fmla="*/ 168 w 269"/>
                  <a:gd name="T3" fmla="*/ 208 h 291"/>
                  <a:gd name="T4" fmla="*/ 202 w 269"/>
                  <a:gd name="T5" fmla="*/ 240 h 291"/>
                  <a:gd name="T6" fmla="*/ 202 w 269"/>
                  <a:gd name="T7" fmla="*/ 240 h 291"/>
                  <a:gd name="T8" fmla="*/ 203 w 269"/>
                  <a:gd name="T9" fmla="*/ 198 h 291"/>
                  <a:gd name="T10" fmla="*/ 203 w 269"/>
                  <a:gd name="T11" fmla="*/ 198 h 291"/>
                  <a:gd name="T12" fmla="*/ 173 w 269"/>
                  <a:gd name="T13" fmla="*/ 209 h 291"/>
                  <a:gd name="T14" fmla="*/ 173 w 269"/>
                  <a:gd name="T15" fmla="*/ 209 h 291"/>
                  <a:gd name="T16" fmla="*/ 168 w 269"/>
                  <a:gd name="T17" fmla="*/ 208 h 291"/>
                  <a:gd name="T18" fmla="*/ 206 w 269"/>
                  <a:gd name="T19" fmla="*/ 282 h 291"/>
                  <a:gd name="T20" fmla="*/ 206 w 269"/>
                  <a:gd name="T21" fmla="*/ 282 h 291"/>
                  <a:gd name="T22" fmla="*/ 11 w 269"/>
                  <a:gd name="T23" fmla="*/ 132 h 291"/>
                  <a:gd name="T24" fmla="*/ 11 w 269"/>
                  <a:gd name="T25" fmla="*/ 132 h 291"/>
                  <a:gd name="T26" fmla="*/ 15 w 269"/>
                  <a:gd name="T27" fmla="*/ 107 h 291"/>
                  <a:gd name="T28" fmla="*/ 15 w 269"/>
                  <a:gd name="T29" fmla="*/ 107 h 291"/>
                  <a:gd name="T30" fmla="*/ 170 w 269"/>
                  <a:gd name="T31" fmla="*/ 57 h 291"/>
                  <a:gd name="T32" fmla="*/ 170 w 269"/>
                  <a:gd name="T33" fmla="*/ 57 h 291"/>
                  <a:gd name="T34" fmla="*/ 180 w 269"/>
                  <a:gd name="T35" fmla="*/ 75 h 291"/>
                  <a:gd name="T36" fmla="*/ 180 w 269"/>
                  <a:gd name="T37" fmla="*/ 75 h 291"/>
                  <a:gd name="T38" fmla="*/ 53 w 269"/>
                  <a:gd name="T39" fmla="*/ 125 h 291"/>
                  <a:gd name="T40" fmla="*/ 53 w 269"/>
                  <a:gd name="T41" fmla="*/ 125 h 291"/>
                  <a:gd name="T42" fmla="*/ 159 w 269"/>
                  <a:gd name="T43" fmla="*/ 201 h 291"/>
                  <a:gd name="T44" fmla="*/ 159 w 269"/>
                  <a:gd name="T45" fmla="*/ 201 h 291"/>
                  <a:gd name="T46" fmla="*/ 165 w 269"/>
                  <a:gd name="T47" fmla="*/ 188 h 291"/>
                  <a:gd name="T48" fmla="*/ 165 w 269"/>
                  <a:gd name="T49" fmla="*/ 188 h 291"/>
                  <a:gd name="T50" fmla="*/ 206 w 269"/>
                  <a:gd name="T51" fmla="*/ 174 h 291"/>
                  <a:gd name="T52" fmla="*/ 206 w 269"/>
                  <a:gd name="T53" fmla="*/ 174 h 291"/>
                  <a:gd name="T54" fmla="*/ 210 w 269"/>
                  <a:gd name="T55" fmla="*/ 145 h 291"/>
                  <a:gd name="T56" fmla="*/ 210 w 269"/>
                  <a:gd name="T57" fmla="*/ 145 h 291"/>
                  <a:gd name="T58" fmla="*/ 166 w 269"/>
                  <a:gd name="T59" fmla="*/ 163 h 291"/>
                  <a:gd name="T60" fmla="*/ 166 w 269"/>
                  <a:gd name="T61" fmla="*/ 163 h 291"/>
                  <a:gd name="T62" fmla="*/ 160 w 269"/>
                  <a:gd name="T63" fmla="*/ 145 h 291"/>
                  <a:gd name="T64" fmla="*/ 160 w 269"/>
                  <a:gd name="T65" fmla="*/ 145 h 291"/>
                  <a:gd name="T66" fmla="*/ 211 w 269"/>
                  <a:gd name="T67" fmla="*/ 125 h 291"/>
                  <a:gd name="T68" fmla="*/ 211 w 269"/>
                  <a:gd name="T69" fmla="*/ 125 h 291"/>
                  <a:gd name="T70" fmla="*/ 214 w 269"/>
                  <a:gd name="T71" fmla="*/ 116 h 291"/>
                  <a:gd name="T72" fmla="*/ 214 w 269"/>
                  <a:gd name="T73" fmla="*/ 116 h 291"/>
                  <a:gd name="T74" fmla="*/ 176 w 269"/>
                  <a:gd name="T75" fmla="*/ 120 h 291"/>
                  <a:gd name="T76" fmla="*/ 176 w 269"/>
                  <a:gd name="T77" fmla="*/ 120 h 291"/>
                  <a:gd name="T78" fmla="*/ 174 w 269"/>
                  <a:gd name="T79" fmla="*/ 100 h 291"/>
                  <a:gd name="T80" fmla="*/ 174 w 269"/>
                  <a:gd name="T81" fmla="*/ 100 h 291"/>
                  <a:gd name="T82" fmla="*/ 215 w 269"/>
                  <a:gd name="T83" fmla="*/ 98 h 291"/>
                  <a:gd name="T84" fmla="*/ 215 w 269"/>
                  <a:gd name="T85" fmla="*/ 98 h 291"/>
                  <a:gd name="T86" fmla="*/ 232 w 269"/>
                  <a:gd name="T87" fmla="*/ 21 h 291"/>
                  <a:gd name="T88" fmla="*/ 232 w 269"/>
                  <a:gd name="T89" fmla="*/ 21 h 291"/>
                  <a:gd name="T90" fmla="*/ 265 w 269"/>
                  <a:gd name="T91" fmla="*/ 28 h 291"/>
                  <a:gd name="T92" fmla="*/ 265 w 269"/>
                  <a:gd name="T93" fmla="*/ 28 h 291"/>
                  <a:gd name="T94" fmla="*/ 247 w 269"/>
                  <a:gd name="T95" fmla="*/ 150 h 291"/>
                  <a:gd name="T96" fmla="*/ 247 w 269"/>
                  <a:gd name="T97" fmla="*/ 150 h 291"/>
                  <a:gd name="T98" fmla="*/ 230 w 269"/>
                  <a:gd name="T99" fmla="*/ 274 h 291"/>
                  <a:gd name="T100" fmla="*/ 230 w 269"/>
                  <a:gd name="T101" fmla="*/ 274 h 291"/>
                  <a:gd name="T102" fmla="*/ 206 w 269"/>
                  <a:gd name="T103" fmla="*/ 28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1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78" y="219"/>
                      <a:pt x="190" y="229"/>
                      <a:pt x="202" y="240"/>
                    </a:cubicBezTo>
                    <a:lnTo>
                      <a:pt x="202" y="240"/>
                    </a:lnTo>
                    <a:cubicBezTo>
                      <a:pt x="202" y="226"/>
                      <a:pt x="203" y="211"/>
                      <a:pt x="203" y="198"/>
                    </a:cubicBezTo>
                    <a:lnTo>
                      <a:pt x="203" y="198"/>
                    </a:lnTo>
                    <a:cubicBezTo>
                      <a:pt x="194" y="203"/>
                      <a:pt x="184" y="207"/>
                      <a:pt x="173" y="209"/>
                    </a:cubicBezTo>
                    <a:lnTo>
                      <a:pt x="173" y="209"/>
                    </a:lnTo>
                    <a:cubicBezTo>
                      <a:pt x="170" y="209"/>
                      <a:pt x="169" y="209"/>
                      <a:pt x="168" y="208"/>
                    </a:cubicBezTo>
                    <a:close/>
                    <a:moveTo>
                      <a:pt x="206" y="282"/>
                    </a:moveTo>
                    <a:lnTo>
                      <a:pt x="206" y="282"/>
                    </a:lnTo>
                    <a:cubicBezTo>
                      <a:pt x="144" y="226"/>
                      <a:pt x="84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69" y="99"/>
                      <a:pt x="122" y="82"/>
                      <a:pt x="170" y="57"/>
                    </a:cubicBezTo>
                    <a:lnTo>
                      <a:pt x="170" y="57"/>
                    </a:lnTo>
                    <a:cubicBezTo>
                      <a:pt x="182" y="52"/>
                      <a:pt x="190" y="70"/>
                      <a:pt x="180" y="75"/>
                    </a:cubicBezTo>
                    <a:lnTo>
                      <a:pt x="180" y="75"/>
                    </a:lnTo>
                    <a:cubicBezTo>
                      <a:pt x="140" y="98"/>
                      <a:pt x="97" y="113"/>
                      <a:pt x="53" y="125"/>
                    </a:cubicBezTo>
                    <a:lnTo>
                      <a:pt x="53" y="125"/>
                    </a:lnTo>
                    <a:cubicBezTo>
                      <a:pt x="90" y="148"/>
                      <a:pt x="126" y="174"/>
                      <a:pt x="159" y="201"/>
                    </a:cubicBezTo>
                    <a:lnTo>
                      <a:pt x="159" y="201"/>
                    </a:lnTo>
                    <a:cubicBezTo>
                      <a:pt x="157" y="196"/>
                      <a:pt x="157" y="191"/>
                      <a:pt x="165" y="188"/>
                    </a:cubicBezTo>
                    <a:lnTo>
                      <a:pt x="165" y="188"/>
                    </a:lnTo>
                    <a:cubicBezTo>
                      <a:pt x="180" y="184"/>
                      <a:pt x="193" y="180"/>
                      <a:pt x="206" y="174"/>
                    </a:cubicBezTo>
                    <a:lnTo>
                      <a:pt x="206" y="174"/>
                    </a:lnTo>
                    <a:cubicBezTo>
                      <a:pt x="207" y="165"/>
                      <a:pt x="208" y="154"/>
                      <a:pt x="210" y="145"/>
                    </a:cubicBezTo>
                    <a:lnTo>
                      <a:pt x="210" y="145"/>
                    </a:lnTo>
                    <a:cubicBezTo>
                      <a:pt x="195" y="152"/>
                      <a:pt x="181" y="157"/>
                      <a:pt x="166" y="163"/>
                    </a:cubicBezTo>
                    <a:lnTo>
                      <a:pt x="166" y="163"/>
                    </a:lnTo>
                    <a:cubicBezTo>
                      <a:pt x="155" y="167"/>
                      <a:pt x="148" y="150"/>
                      <a:pt x="160" y="145"/>
                    </a:cubicBezTo>
                    <a:lnTo>
                      <a:pt x="160" y="145"/>
                    </a:lnTo>
                    <a:cubicBezTo>
                      <a:pt x="176" y="136"/>
                      <a:pt x="194" y="131"/>
                      <a:pt x="211" y="125"/>
                    </a:cubicBezTo>
                    <a:lnTo>
                      <a:pt x="211" y="125"/>
                    </a:lnTo>
                    <a:cubicBezTo>
                      <a:pt x="211" y="121"/>
                      <a:pt x="212" y="119"/>
                      <a:pt x="214" y="116"/>
                    </a:cubicBezTo>
                    <a:lnTo>
                      <a:pt x="214" y="116"/>
                    </a:lnTo>
                    <a:cubicBezTo>
                      <a:pt x="201" y="117"/>
                      <a:pt x="189" y="120"/>
                      <a:pt x="176" y="120"/>
                    </a:cubicBezTo>
                    <a:lnTo>
                      <a:pt x="176" y="120"/>
                    </a:lnTo>
                    <a:cubicBezTo>
                      <a:pt x="165" y="120"/>
                      <a:pt x="162" y="100"/>
                      <a:pt x="174" y="100"/>
                    </a:cubicBezTo>
                    <a:lnTo>
                      <a:pt x="174" y="100"/>
                    </a:lnTo>
                    <a:cubicBezTo>
                      <a:pt x="189" y="100"/>
                      <a:pt x="202" y="100"/>
                      <a:pt x="215" y="98"/>
                    </a:cubicBezTo>
                    <a:lnTo>
                      <a:pt x="215" y="98"/>
                    </a:lnTo>
                    <a:cubicBezTo>
                      <a:pt x="220" y="73"/>
                      <a:pt x="224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6"/>
                      <a:pt x="265" y="28"/>
                    </a:cubicBezTo>
                    <a:lnTo>
                      <a:pt x="265" y="28"/>
                    </a:lnTo>
                    <a:cubicBezTo>
                      <a:pt x="260" y="69"/>
                      <a:pt x="252" y="110"/>
                      <a:pt x="247" y="150"/>
                    </a:cubicBezTo>
                    <a:lnTo>
                      <a:pt x="247" y="150"/>
                    </a:lnTo>
                    <a:cubicBezTo>
                      <a:pt x="240" y="191"/>
                      <a:pt x="235" y="233"/>
                      <a:pt x="230" y="274"/>
                    </a:cubicBezTo>
                    <a:lnTo>
                      <a:pt x="230" y="274"/>
                    </a:lnTo>
                    <a:cubicBezTo>
                      <a:pt x="228" y="284"/>
                      <a:pt x="214" y="290"/>
                      <a:pt x="206" y="282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8" name="Freeform 398">
                <a:extLst>
                  <a:ext uri="{FF2B5EF4-FFF2-40B4-BE49-F238E27FC236}">
                    <a16:creationId xmlns:a16="http://schemas.microsoft.com/office/drawing/2014/main" id="{C6AC6A9E-916B-B048-A9D6-43BDB8FD0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0440" y="3929464"/>
                <a:ext cx="118590" cy="127366"/>
              </a:xfrm>
              <a:custGeom>
                <a:avLst/>
                <a:gdLst>
                  <a:gd name="T0" fmla="*/ 175 w 272"/>
                  <a:gd name="T1" fmla="*/ 195 h 292"/>
                  <a:gd name="T2" fmla="*/ 175 w 272"/>
                  <a:gd name="T3" fmla="*/ 195 h 292"/>
                  <a:gd name="T4" fmla="*/ 218 w 272"/>
                  <a:gd name="T5" fmla="*/ 183 h 292"/>
                  <a:gd name="T6" fmla="*/ 218 w 272"/>
                  <a:gd name="T7" fmla="*/ 183 h 292"/>
                  <a:gd name="T8" fmla="*/ 185 w 272"/>
                  <a:gd name="T9" fmla="*/ 158 h 292"/>
                  <a:gd name="T10" fmla="*/ 185 w 272"/>
                  <a:gd name="T11" fmla="*/ 158 h 292"/>
                  <a:gd name="T12" fmla="*/ 179 w 272"/>
                  <a:gd name="T13" fmla="*/ 191 h 292"/>
                  <a:gd name="T14" fmla="*/ 179 w 272"/>
                  <a:gd name="T15" fmla="*/ 191 h 292"/>
                  <a:gd name="T16" fmla="*/ 175 w 272"/>
                  <a:gd name="T17" fmla="*/ 195 h 292"/>
                  <a:gd name="T18" fmla="*/ 256 w 272"/>
                  <a:gd name="T19" fmla="*/ 202 h 292"/>
                  <a:gd name="T20" fmla="*/ 256 w 272"/>
                  <a:gd name="T21" fmla="*/ 202 h 292"/>
                  <a:gd name="T22" fmla="*/ 25 w 272"/>
                  <a:gd name="T23" fmla="*/ 285 h 292"/>
                  <a:gd name="T24" fmla="*/ 25 w 272"/>
                  <a:gd name="T25" fmla="*/ 285 h 292"/>
                  <a:gd name="T26" fmla="*/ 7 w 272"/>
                  <a:gd name="T27" fmla="*/ 267 h 292"/>
                  <a:gd name="T28" fmla="*/ 7 w 272"/>
                  <a:gd name="T29" fmla="*/ 267 h 292"/>
                  <a:gd name="T30" fmla="*/ 49 w 272"/>
                  <a:gd name="T31" fmla="*/ 109 h 292"/>
                  <a:gd name="T32" fmla="*/ 49 w 272"/>
                  <a:gd name="T33" fmla="*/ 109 h 292"/>
                  <a:gd name="T34" fmla="*/ 70 w 272"/>
                  <a:gd name="T35" fmla="*/ 112 h 292"/>
                  <a:gd name="T36" fmla="*/ 70 w 272"/>
                  <a:gd name="T37" fmla="*/ 112 h 292"/>
                  <a:gd name="T38" fmla="*/ 42 w 272"/>
                  <a:gd name="T39" fmla="*/ 245 h 292"/>
                  <a:gd name="T40" fmla="*/ 42 w 272"/>
                  <a:gd name="T41" fmla="*/ 245 h 292"/>
                  <a:gd name="T42" fmla="*/ 164 w 272"/>
                  <a:gd name="T43" fmla="*/ 197 h 292"/>
                  <a:gd name="T44" fmla="*/ 164 w 272"/>
                  <a:gd name="T45" fmla="*/ 197 h 292"/>
                  <a:gd name="T46" fmla="*/ 156 w 272"/>
                  <a:gd name="T47" fmla="*/ 185 h 292"/>
                  <a:gd name="T48" fmla="*/ 156 w 272"/>
                  <a:gd name="T49" fmla="*/ 185 h 292"/>
                  <a:gd name="T50" fmla="*/ 167 w 272"/>
                  <a:gd name="T51" fmla="*/ 143 h 292"/>
                  <a:gd name="T52" fmla="*/ 167 w 272"/>
                  <a:gd name="T53" fmla="*/ 143 h 292"/>
                  <a:gd name="T54" fmla="*/ 143 w 272"/>
                  <a:gd name="T55" fmla="*/ 125 h 292"/>
                  <a:gd name="T56" fmla="*/ 143 w 272"/>
                  <a:gd name="T57" fmla="*/ 125 h 292"/>
                  <a:gd name="T58" fmla="*/ 135 w 272"/>
                  <a:gd name="T59" fmla="*/ 171 h 292"/>
                  <a:gd name="T60" fmla="*/ 135 w 272"/>
                  <a:gd name="T61" fmla="*/ 171 h 292"/>
                  <a:gd name="T62" fmla="*/ 117 w 272"/>
                  <a:gd name="T63" fmla="*/ 166 h 292"/>
                  <a:gd name="T64" fmla="*/ 117 w 272"/>
                  <a:gd name="T65" fmla="*/ 166 h 292"/>
                  <a:gd name="T66" fmla="*/ 129 w 272"/>
                  <a:gd name="T67" fmla="*/ 112 h 292"/>
                  <a:gd name="T68" fmla="*/ 129 w 272"/>
                  <a:gd name="T69" fmla="*/ 112 h 292"/>
                  <a:gd name="T70" fmla="*/ 121 w 272"/>
                  <a:gd name="T71" fmla="*/ 105 h 292"/>
                  <a:gd name="T72" fmla="*/ 121 w 272"/>
                  <a:gd name="T73" fmla="*/ 105 h 292"/>
                  <a:gd name="T74" fmla="*/ 104 w 272"/>
                  <a:gd name="T75" fmla="*/ 138 h 292"/>
                  <a:gd name="T76" fmla="*/ 104 w 272"/>
                  <a:gd name="T77" fmla="*/ 138 h 292"/>
                  <a:gd name="T78" fmla="*/ 88 w 272"/>
                  <a:gd name="T79" fmla="*/ 129 h 292"/>
                  <a:gd name="T80" fmla="*/ 88 w 272"/>
                  <a:gd name="T81" fmla="*/ 129 h 292"/>
                  <a:gd name="T82" fmla="*/ 108 w 272"/>
                  <a:gd name="T83" fmla="*/ 95 h 292"/>
                  <a:gd name="T84" fmla="*/ 108 w 272"/>
                  <a:gd name="T85" fmla="*/ 95 h 292"/>
                  <a:gd name="T86" fmla="*/ 53 w 272"/>
                  <a:gd name="T87" fmla="*/ 40 h 292"/>
                  <a:gd name="T88" fmla="*/ 53 w 272"/>
                  <a:gd name="T89" fmla="*/ 40 h 292"/>
                  <a:gd name="T90" fmla="*/ 75 w 272"/>
                  <a:gd name="T91" fmla="*/ 13 h 292"/>
                  <a:gd name="T92" fmla="*/ 75 w 272"/>
                  <a:gd name="T93" fmla="*/ 13 h 292"/>
                  <a:gd name="T94" fmla="*/ 168 w 272"/>
                  <a:gd name="T95" fmla="*/ 96 h 292"/>
                  <a:gd name="T96" fmla="*/ 168 w 272"/>
                  <a:gd name="T97" fmla="*/ 96 h 292"/>
                  <a:gd name="T98" fmla="*/ 263 w 272"/>
                  <a:gd name="T99" fmla="*/ 178 h 292"/>
                  <a:gd name="T100" fmla="*/ 263 w 272"/>
                  <a:gd name="T101" fmla="*/ 178 h 292"/>
                  <a:gd name="T102" fmla="*/ 256 w 272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2">
                    <a:moveTo>
                      <a:pt x="175" y="195"/>
                    </a:moveTo>
                    <a:lnTo>
                      <a:pt x="175" y="195"/>
                    </a:lnTo>
                    <a:cubicBezTo>
                      <a:pt x="189" y="191"/>
                      <a:pt x="205" y="187"/>
                      <a:pt x="218" y="183"/>
                    </a:cubicBezTo>
                    <a:lnTo>
                      <a:pt x="218" y="183"/>
                    </a:lnTo>
                    <a:cubicBezTo>
                      <a:pt x="208" y="175"/>
                      <a:pt x="196" y="166"/>
                      <a:pt x="185" y="158"/>
                    </a:cubicBezTo>
                    <a:lnTo>
                      <a:pt x="185" y="158"/>
                    </a:lnTo>
                    <a:cubicBezTo>
                      <a:pt x="184" y="168"/>
                      <a:pt x="183" y="180"/>
                      <a:pt x="179" y="191"/>
                    </a:cubicBezTo>
                    <a:lnTo>
                      <a:pt x="179" y="191"/>
                    </a:lnTo>
                    <a:cubicBezTo>
                      <a:pt x="177" y="192"/>
                      <a:pt x="176" y="193"/>
                      <a:pt x="175" y="195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3"/>
                      <a:pt x="25" y="285"/>
                    </a:cubicBezTo>
                    <a:lnTo>
                      <a:pt x="25" y="285"/>
                    </a:lnTo>
                    <a:cubicBezTo>
                      <a:pt x="13" y="291"/>
                      <a:pt x="0" y="279"/>
                      <a:pt x="7" y="267"/>
                    </a:cubicBezTo>
                    <a:lnTo>
                      <a:pt x="7" y="267"/>
                    </a:lnTo>
                    <a:cubicBezTo>
                      <a:pt x="29" y="218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1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10"/>
                      <a:pt x="164" y="197"/>
                    </a:cubicBezTo>
                    <a:lnTo>
                      <a:pt x="164" y="197"/>
                    </a:lnTo>
                    <a:cubicBezTo>
                      <a:pt x="159" y="197"/>
                      <a:pt x="154" y="192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6" y="158"/>
                      <a:pt x="167" y="143"/>
                    </a:cubicBezTo>
                    <a:lnTo>
                      <a:pt x="167" y="143"/>
                    </a:lnTo>
                    <a:cubicBezTo>
                      <a:pt x="159" y="137"/>
                      <a:pt x="151" y="132"/>
                      <a:pt x="143" y="125"/>
                    </a:cubicBezTo>
                    <a:lnTo>
                      <a:pt x="143" y="125"/>
                    </a:lnTo>
                    <a:cubicBezTo>
                      <a:pt x="141" y="141"/>
                      <a:pt x="138" y="155"/>
                      <a:pt x="135" y="171"/>
                    </a:cubicBezTo>
                    <a:lnTo>
                      <a:pt x="135" y="171"/>
                    </a:lnTo>
                    <a:cubicBezTo>
                      <a:pt x="133" y="184"/>
                      <a:pt x="116" y="179"/>
                      <a:pt x="117" y="166"/>
                    </a:cubicBezTo>
                    <a:lnTo>
                      <a:pt x="117" y="166"/>
                    </a:lnTo>
                    <a:cubicBezTo>
                      <a:pt x="118" y="147"/>
                      <a:pt x="122" y="129"/>
                      <a:pt x="129" y="112"/>
                    </a:cubicBezTo>
                    <a:lnTo>
                      <a:pt x="129" y="112"/>
                    </a:lnTo>
                    <a:cubicBezTo>
                      <a:pt x="126" y="109"/>
                      <a:pt x="124" y="108"/>
                      <a:pt x="121" y="105"/>
                    </a:cubicBezTo>
                    <a:lnTo>
                      <a:pt x="121" y="105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9"/>
                      <a:pt x="80" y="139"/>
                      <a:pt x="88" y="129"/>
                    </a:cubicBezTo>
                    <a:lnTo>
                      <a:pt x="88" y="129"/>
                    </a:lnTo>
                    <a:cubicBezTo>
                      <a:pt x="96" y="118"/>
                      <a:pt x="102" y="107"/>
                      <a:pt x="108" y="95"/>
                    </a:cubicBezTo>
                    <a:lnTo>
                      <a:pt x="108" y="95"/>
                    </a:lnTo>
                    <a:cubicBezTo>
                      <a:pt x="88" y="76"/>
                      <a:pt x="70" y="58"/>
                      <a:pt x="53" y="40"/>
                    </a:cubicBezTo>
                    <a:lnTo>
                      <a:pt x="53" y="40"/>
                    </a:lnTo>
                    <a:cubicBezTo>
                      <a:pt x="38" y="22"/>
                      <a:pt x="58" y="0"/>
                      <a:pt x="75" y="13"/>
                    </a:cubicBezTo>
                    <a:lnTo>
                      <a:pt x="75" y="13"/>
                    </a:lnTo>
                    <a:cubicBezTo>
                      <a:pt x="106" y="40"/>
                      <a:pt x="137" y="70"/>
                      <a:pt x="168" y="96"/>
                    </a:cubicBezTo>
                    <a:lnTo>
                      <a:pt x="168" y="96"/>
                    </a:lnTo>
                    <a:cubicBezTo>
                      <a:pt x="200" y="124"/>
                      <a:pt x="231" y="150"/>
                      <a:pt x="263" y="178"/>
                    </a:cubicBezTo>
                    <a:lnTo>
                      <a:pt x="263" y="178"/>
                    </a:lnTo>
                    <a:cubicBezTo>
                      <a:pt x="271" y="184"/>
                      <a:pt x="268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9" name="Freeform 399">
                <a:extLst>
                  <a:ext uri="{FF2B5EF4-FFF2-40B4-BE49-F238E27FC236}">
                    <a16:creationId xmlns:a16="http://schemas.microsoft.com/office/drawing/2014/main" id="{71EB766A-A7BA-7048-BB6D-44CA6E552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5814" y="3932392"/>
                <a:ext cx="124447" cy="114191"/>
              </a:xfrm>
              <a:custGeom>
                <a:avLst/>
                <a:gdLst>
                  <a:gd name="T0" fmla="*/ 191 w 286"/>
                  <a:gd name="T1" fmla="*/ 221 h 265"/>
                  <a:gd name="T2" fmla="*/ 191 w 286"/>
                  <a:gd name="T3" fmla="*/ 221 h 265"/>
                  <a:gd name="T4" fmla="*/ 237 w 286"/>
                  <a:gd name="T5" fmla="*/ 222 h 265"/>
                  <a:gd name="T6" fmla="*/ 237 w 286"/>
                  <a:gd name="T7" fmla="*/ 222 h 265"/>
                  <a:gd name="T8" fmla="*/ 212 w 286"/>
                  <a:gd name="T9" fmla="*/ 188 h 265"/>
                  <a:gd name="T10" fmla="*/ 212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1 w 286"/>
                  <a:gd name="T17" fmla="*/ 221 h 265"/>
                  <a:gd name="T18" fmla="*/ 267 w 286"/>
                  <a:gd name="T19" fmla="*/ 253 h 265"/>
                  <a:gd name="T20" fmla="*/ 267 w 286"/>
                  <a:gd name="T21" fmla="*/ 253 h 265"/>
                  <a:gd name="T22" fmla="*/ 21 w 286"/>
                  <a:gd name="T23" fmla="*/ 262 h 265"/>
                  <a:gd name="T24" fmla="*/ 21 w 286"/>
                  <a:gd name="T25" fmla="*/ 262 h 265"/>
                  <a:gd name="T26" fmla="*/ 8 w 286"/>
                  <a:gd name="T27" fmla="*/ 240 h 265"/>
                  <a:gd name="T28" fmla="*/ 8 w 286"/>
                  <a:gd name="T29" fmla="*/ 240 h 265"/>
                  <a:gd name="T30" fmla="*/ 96 w 286"/>
                  <a:gd name="T31" fmla="*/ 103 h 265"/>
                  <a:gd name="T32" fmla="*/ 96 w 286"/>
                  <a:gd name="T33" fmla="*/ 103 h 265"/>
                  <a:gd name="T34" fmla="*/ 116 w 286"/>
                  <a:gd name="T35" fmla="*/ 111 h 265"/>
                  <a:gd name="T36" fmla="*/ 116 w 286"/>
                  <a:gd name="T37" fmla="*/ 111 h 265"/>
                  <a:gd name="T38" fmla="*/ 50 w 286"/>
                  <a:gd name="T39" fmla="*/ 229 h 265"/>
                  <a:gd name="T40" fmla="*/ 50 w 286"/>
                  <a:gd name="T41" fmla="*/ 229 h 265"/>
                  <a:gd name="T42" fmla="*/ 180 w 286"/>
                  <a:gd name="T43" fmla="*/ 221 h 265"/>
                  <a:gd name="T44" fmla="*/ 180 w 286"/>
                  <a:gd name="T45" fmla="*/ 221 h 265"/>
                  <a:gd name="T46" fmla="*/ 176 w 286"/>
                  <a:gd name="T47" fmla="*/ 207 h 265"/>
                  <a:gd name="T48" fmla="*/ 176 w 286"/>
                  <a:gd name="T49" fmla="*/ 207 h 265"/>
                  <a:gd name="T50" fmla="*/ 198 w 286"/>
                  <a:gd name="T51" fmla="*/ 170 h 265"/>
                  <a:gd name="T52" fmla="*/ 198 w 286"/>
                  <a:gd name="T53" fmla="*/ 170 h 265"/>
                  <a:gd name="T54" fmla="*/ 183 w 286"/>
                  <a:gd name="T55" fmla="*/ 145 h 265"/>
                  <a:gd name="T56" fmla="*/ 183 w 286"/>
                  <a:gd name="T57" fmla="*/ 145 h 265"/>
                  <a:gd name="T58" fmla="*/ 160 w 286"/>
                  <a:gd name="T59" fmla="*/ 187 h 265"/>
                  <a:gd name="T60" fmla="*/ 160 w 286"/>
                  <a:gd name="T61" fmla="*/ 187 h 265"/>
                  <a:gd name="T62" fmla="*/ 143 w 286"/>
                  <a:gd name="T63" fmla="*/ 176 h 265"/>
                  <a:gd name="T64" fmla="*/ 143 w 286"/>
                  <a:gd name="T65" fmla="*/ 176 h 265"/>
                  <a:gd name="T66" fmla="*/ 171 w 286"/>
                  <a:gd name="T67" fmla="*/ 128 h 265"/>
                  <a:gd name="T68" fmla="*/ 171 w 286"/>
                  <a:gd name="T69" fmla="*/ 128 h 265"/>
                  <a:gd name="T70" fmla="*/ 166 w 286"/>
                  <a:gd name="T71" fmla="*/ 120 h 265"/>
                  <a:gd name="T72" fmla="*/ 166 w 286"/>
                  <a:gd name="T73" fmla="*/ 120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6 w 286"/>
                  <a:gd name="T79" fmla="*/ 133 h 265"/>
                  <a:gd name="T80" fmla="*/ 126 w 286"/>
                  <a:gd name="T81" fmla="*/ 133 h 265"/>
                  <a:gd name="T82" fmla="*/ 156 w 286"/>
                  <a:gd name="T83" fmla="*/ 104 h 265"/>
                  <a:gd name="T84" fmla="*/ 156 w 286"/>
                  <a:gd name="T85" fmla="*/ 104 h 265"/>
                  <a:gd name="T86" fmla="*/ 120 w 286"/>
                  <a:gd name="T87" fmla="*/ 36 h 265"/>
                  <a:gd name="T88" fmla="*/ 120 w 286"/>
                  <a:gd name="T89" fmla="*/ 36 h 265"/>
                  <a:gd name="T90" fmla="*/ 150 w 286"/>
                  <a:gd name="T91" fmla="*/ 19 h 265"/>
                  <a:gd name="T92" fmla="*/ 150 w 286"/>
                  <a:gd name="T93" fmla="*/ 19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0 w 286"/>
                  <a:gd name="T99" fmla="*/ 230 h 265"/>
                  <a:gd name="T100" fmla="*/ 280 w 286"/>
                  <a:gd name="T101" fmla="*/ 230 h 265"/>
                  <a:gd name="T102" fmla="*/ 267 w 286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6" y="221"/>
                      <a:pt x="222" y="222"/>
                      <a:pt x="237" y="222"/>
                    </a:cubicBezTo>
                    <a:lnTo>
                      <a:pt x="237" y="222"/>
                    </a:lnTo>
                    <a:cubicBezTo>
                      <a:pt x="229" y="211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3" y="219"/>
                      <a:pt x="192" y="220"/>
                      <a:pt x="191" y="221"/>
                    </a:cubicBezTo>
                    <a:close/>
                    <a:moveTo>
                      <a:pt x="267" y="253"/>
                    </a:moveTo>
                    <a:lnTo>
                      <a:pt x="267" y="253"/>
                    </a:lnTo>
                    <a:cubicBezTo>
                      <a:pt x="184" y="249"/>
                      <a:pt x="104" y="245"/>
                      <a:pt x="21" y="262"/>
                    </a:cubicBezTo>
                    <a:lnTo>
                      <a:pt x="21" y="262"/>
                    </a:lnTo>
                    <a:cubicBezTo>
                      <a:pt x="8" y="264"/>
                      <a:pt x="0" y="250"/>
                      <a:pt x="8" y="240"/>
                    </a:cubicBezTo>
                    <a:lnTo>
                      <a:pt x="8" y="240"/>
                    </a:lnTo>
                    <a:cubicBezTo>
                      <a:pt x="46" y="200"/>
                      <a:pt x="74" y="153"/>
                      <a:pt x="96" y="103"/>
                    </a:cubicBezTo>
                    <a:lnTo>
                      <a:pt x="96" y="103"/>
                    </a:lnTo>
                    <a:cubicBezTo>
                      <a:pt x="100" y="91"/>
                      <a:pt x="121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7" y="220"/>
                      <a:pt x="180" y="221"/>
                    </a:cubicBezTo>
                    <a:lnTo>
                      <a:pt x="180" y="221"/>
                    </a:lnTo>
                    <a:cubicBezTo>
                      <a:pt x="175" y="217"/>
                      <a:pt x="172" y="213"/>
                      <a:pt x="176" y="207"/>
                    </a:cubicBezTo>
                    <a:lnTo>
                      <a:pt x="176" y="207"/>
                    </a:lnTo>
                    <a:cubicBezTo>
                      <a:pt x="184" y="195"/>
                      <a:pt x="192" y="183"/>
                      <a:pt x="198" y="170"/>
                    </a:cubicBezTo>
                    <a:lnTo>
                      <a:pt x="198" y="170"/>
                    </a:lnTo>
                    <a:cubicBezTo>
                      <a:pt x="193" y="161"/>
                      <a:pt x="188" y="153"/>
                      <a:pt x="183" y="145"/>
                    </a:cubicBezTo>
                    <a:lnTo>
                      <a:pt x="183" y="145"/>
                    </a:lnTo>
                    <a:cubicBezTo>
                      <a:pt x="175" y="158"/>
                      <a:pt x="167" y="173"/>
                      <a:pt x="160" y="187"/>
                    </a:cubicBezTo>
                    <a:lnTo>
                      <a:pt x="160" y="187"/>
                    </a:lnTo>
                    <a:cubicBezTo>
                      <a:pt x="154" y="197"/>
                      <a:pt x="139" y="187"/>
                      <a:pt x="143" y="176"/>
                    </a:cubicBezTo>
                    <a:lnTo>
                      <a:pt x="143" y="176"/>
                    </a:lnTo>
                    <a:cubicBezTo>
                      <a:pt x="151" y="159"/>
                      <a:pt x="160" y="144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7" y="123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0" y="137"/>
                      <a:pt x="141" y="146"/>
                    </a:cubicBezTo>
                    <a:lnTo>
                      <a:pt x="141" y="146"/>
                    </a:lnTo>
                    <a:cubicBezTo>
                      <a:pt x="131" y="154"/>
                      <a:pt x="117" y="140"/>
                      <a:pt x="126" y="133"/>
                    </a:cubicBezTo>
                    <a:lnTo>
                      <a:pt x="126" y="133"/>
                    </a:lnTo>
                    <a:cubicBezTo>
                      <a:pt x="138" y="124"/>
                      <a:pt x="147" y="115"/>
                      <a:pt x="156" y="104"/>
                    </a:cubicBezTo>
                    <a:lnTo>
                      <a:pt x="156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0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5" y="161"/>
                      <a:pt x="258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4"/>
                      <a:pt x="267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0" name="Freeform 400">
                <a:extLst>
                  <a:ext uri="{FF2B5EF4-FFF2-40B4-BE49-F238E27FC236}">
                    <a16:creationId xmlns:a16="http://schemas.microsoft.com/office/drawing/2014/main" id="{8A96B789-15F1-F84B-89D0-69C1F0FAE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5616" y="3938248"/>
                <a:ext cx="111270" cy="125903"/>
              </a:xfrm>
              <a:custGeom>
                <a:avLst/>
                <a:gdLst>
                  <a:gd name="T0" fmla="*/ 80 w 256"/>
                  <a:gd name="T1" fmla="*/ 76 h 291"/>
                  <a:gd name="T2" fmla="*/ 80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5 w 256"/>
                  <a:gd name="T9" fmla="*/ 91 h 291"/>
                  <a:gd name="T10" fmla="*/ 45 w 256"/>
                  <a:gd name="T11" fmla="*/ 91 h 291"/>
                  <a:gd name="T12" fmla="*/ 75 w 256"/>
                  <a:gd name="T13" fmla="*/ 76 h 291"/>
                  <a:gd name="T14" fmla="*/ 75 w 256"/>
                  <a:gd name="T15" fmla="*/ 76 h 291"/>
                  <a:gd name="T16" fmla="*/ 80 w 256"/>
                  <a:gd name="T17" fmla="*/ 76 h 291"/>
                  <a:gd name="T18" fmla="*/ 34 w 256"/>
                  <a:gd name="T19" fmla="*/ 6 h 291"/>
                  <a:gd name="T20" fmla="*/ 34 w 256"/>
                  <a:gd name="T21" fmla="*/ 6 h 291"/>
                  <a:gd name="T22" fmla="*/ 242 w 256"/>
                  <a:gd name="T23" fmla="*/ 138 h 291"/>
                  <a:gd name="T24" fmla="*/ 242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2 w 256"/>
                  <a:gd name="T31" fmla="*/ 227 h 291"/>
                  <a:gd name="T32" fmla="*/ 92 w 256"/>
                  <a:gd name="T33" fmla="*/ 227 h 291"/>
                  <a:gd name="T34" fmla="*/ 80 w 256"/>
                  <a:gd name="T35" fmla="*/ 210 h 291"/>
                  <a:gd name="T36" fmla="*/ 80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3 h 291"/>
                  <a:gd name="T44" fmla="*/ 88 w 256"/>
                  <a:gd name="T45" fmla="*/ 83 h 291"/>
                  <a:gd name="T46" fmla="*/ 83 w 256"/>
                  <a:gd name="T47" fmla="*/ 96 h 291"/>
                  <a:gd name="T48" fmla="*/ 83 w 256"/>
                  <a:gd name="T49" fmla="*/ 96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3 h 291"/>
                  <a:gd name="T56" fmla="*/ 45 w 256"/>
                  <a:gd name="T57" fmla="*/ 143 h 291"/>
                  <a:gd name="T58" fmla="*/ 85 w 256"/>
                  <a:gd name="T59" fmla="*/ 122 h 291"/>
                  <a:gd name="T60" fmla="*/ 85 w 256"/>
                  <a:gd name="T61" fmla="*/ 122 h 291"/>
                  <a:gd name="T62" fmla="*/ 93 w 256"/>
                  <a:gd name="T63" fmla="*/ 139 h 291"/>
                  <a:gd name="T64" fmla="*/ 93 w 256"/>
                  <a:gd name="T65" fmla="*/ 139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80 w 256"/>
                  <a:gd name="T75" fmla="*/ 167 h 291"/>
                  <a:gd name="T76" fmla="*/ 80 w 256"/>
                  <a:gd name="T77" fmla="*/ 167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7 h 291"/>
                  <a:gd name="T92" fmla="*/ 0 w 256"/>
                  <a:gd name="T93" fmla="*/ 267 h 291"/>
                  <a:gd name="T94" fmla="*/ 6 w 256"/>
                  <a:gd name="T95" fmla="*/ 143 h 291"/>
                  <a:gd name="T96" fmla="*/ 6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4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80" y="76"/>
                    </a:moveTo>
                    <a:lnTo>
                      <a:pt x="80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5" y="77"/>
                      <a:pt x="45" y="91"/>
                    </a:cubicBezTo>
                    <a:lnTo>
                      <a:pt x="45" y="91"/>
                    </a:lnTo>
                    <a:cubicBezTo>
                      <a:pt x="54" y="85"/>
                      <a:pt x="63" y="80"/>
                      <a:pt x="75" y="76"/>
                    </a:cubicBezTo>
                    <a:lnTo>
                      <a:pt x="75" y="76"/>
                    </a:lnTo>
                    <a:cubicBezTo>
                      <a:pt x="76" y="76"/>
                      <a:pt x="79" y="76"/>
                      <a:pt x="80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1" y="58"/>
                      <a:pt x="165" y="105"/>
                      <a:pt x="242" y="138"/>
                    </a:cubicBezTo>
                    <a:lnTo>
                      <a:pt x="242" y="138"/>
                    </a:lnTo>
                    <a:cubicBezTo>
                      <a:pt x="255" y="143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8" y="198"/>
                      <a:pt x="92" y="227"/>
                    </a:cubicBezTo>
                    <a:lnTo>
                      <a:pt x="92" y="227"/>
                    </a:lnTo>
                    <a:cubicBezTo>
                      <a:pt x="81" y="235"/>
                      <a:pt x="69" y="217"/>
                      <a:pt x="80" y="210"/>
                    </a:cubicBezTo>
                    <a:lnTo>
                      <a:pt x="80" y="210"/>
                    </a:lnTo>
                    <a:cubicBezTo>
                      <a:pt x="118" y="185"/>
                      <a:pt x="159" y="164"/>
                      <a:pt x="201" y="148"/>
                    </a:cubicBezTo>
                    <a:lnTo>
                      <a:pt x="201" y="148"/>
                    </a:lnTo>
                    <a:cubicBezTo>
                      <a:pt x="161" y="130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2" y="88"/>
                      <a:pt x="92" y="94"/>
                      <a:pt x="83" y="96"/>
                    </a:cubicBezTo>
                    <a:lnTo>
                      <a:pt x="83" y="96"/>
                    </a:lnTo>
                    <a:cubicBezTo>
                      <a:pt x="69" y="101"/>
                      <a:pt x="56" y="108"/>
                      <a:pt x="45" y="115"/>
                    </a:cubicBezTo>
                    <a:lnTo>
                      <a:pt x="45" y="115"/>
                    </a:lnTo>
                    <a:cubicBezTo>
                      <a:pt x="45" y="125"/>
                      <a:pt x="45" y="134"/>
                      <a:pt x="45" y="143"/>
                    </a:cubicBezTo>
                    <a:lnTo>
                      <a:pt x="45" y="143"/>
                    </a:lnTo>
                    <a:cubicBezTo>
                      <a:pt x="58" y="136"/>
                      <a:pt x="71" y="130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5" y="134"/>
                      <a:pt x="93" y="139"/>
                    </a:cubicBezTo>
                    <a:lnTo>
                      <a:pt x="93" y="139"/>
                    </a:lnTo>
                    <a:cubicBezTo>
                      <a:pt x="79" y="150"/>
                      <a:pt x="62" y="158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1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80" y="167"/>
                    </a:cubicBezTo>
                    <a:lnTo>
                      <a:pt x="80" y="167"/>
                    </a:lnTo>
                    <a:cubicBezTo>
                      <a:pt x="92" y="165"/>
                      <a:pt x="94" y="185"/>
                      <a:pt x="83" y="185"/>
                    </a:cubicBezTo>
                    <a:lnTo>
                      <a:pt x="83" y="185"/>
                    </a:lnTo>
                    <a:cubicBezTo>
                      <a:pt x="68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1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1" y="226"/>
                      <a:pt x="5" y="184"/>
                      <a:pt x="6" y="143"/>
                    </a:cubicBezTo>
                    <a:lnTo>
                      <a:pt x="6" y="143"/>
                    </a:lnTo>
                    <a:cubicBezTo>
                      <a:pt x="9" y="101"/>
                      <a:pt x="9" y="59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6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1" name="Freeform 401">
                <a:extLst>
                  <a:ext uri="{FF2B5EF4-FFF2-40B4-BE49-F238E27FC236}">
                    <a16:creationId xmlns:a16="http://schemas.microsoft.com/office/drawing/2014/main" id="{BFAC6777-7EFE-2E47-B504-ACC3EE5FF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0396" y="3944104"/>
                <a:ext cx="124447" cy="114191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49 w 287"/>
                  <a:gd name="T5" fmla="*/ 46 h 266"/>
                  <a:gd name="T6" fmla="*/ 49 w 287"/>
                  <a:gd name="T7" fmla="*/ 46 h 266"/>
                  <a:gd name="T8" fmla="*/ 74 w 287"/>
                  <a:gd name="T9" fmla="*/ 79 h 266"/>
                  <a:gd name="T10" fmla="*/ 74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9 w 287"/>
                  <a:gd name="T19" fmla="*/ 16 h 266"/>
                  <a:gd name="T20" fmla="*/ 19 w 287"/>
                  <a:gd name="T21" fmla="*/ 16 h 266"/>
                  <a:gd name="T22" fmla="*/ 263 w 287"/>
                  <a:gd name="T23" fmla="*/ 1 h 266"/>
                  <a:gd name="T24" fmla="*/ 263 w 287"/>
                  <a:gd name="T25" fmla="*/ 1 h 266"/>
                  <a:gd name="T26" fmla="*/ 276 w 287"/>
                  <a:gd name="T27" fmla="*/ 24 h 266"/>
                  <a:gd name="T28" fmla="*/ 276 w 287"/>
                  <a:gd name="T29" fmla="*/ 24 h 266"/>
                  <a:gd name="T30" fmla="*/ 192 w 287"/>
                  <a:gd name="T31" fmla="*/ 163 h 266"/>
                  <a:gd name="T32" fmla="*/ 192 w 287"/>
                  <a:gd name="T33" fmla="*/ 163 h 266"/>
                  <a:gd name="T34" fmla="*/ 173 w 287"/>
                  <a:gd name="T35" fmla="*/ 155 h 266"/>
                  <a:gd name="T36" fmla="*/ 173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6 w 287"/>
                  <a:gd name="T43" fmla="*/ 46 h 266"/>
                  <a:gd name="T44" fmla="*/ 106 w 287"/>
                  <a:gd name="T45" fmla="*/ 46 h 266"/>
                  <a:gd name="T46" fmla="*/ 111 w 287"/>
                  <a:gd name="T47" fmla="*/ 60 h 266"/>
                  <a:gd name="T48" fmla="*/ 111 w 287"/>
                  <a:gd name="T49" fmla="*/ 60 h 266"/>
                  <a:gd name="T50" fmla="*/ 88 w 287"/>
                  <a:gd name="T51" fmla="*/ 97 h 266"/>
                  <a:gd name="T52" fmla="*/ 88 w 287"/>
                  <a:gd name="T53" fmla="*/ 97 h 266"/>
                  <a:gd name="T54" fmla="*/ 104 w 287"/>
                  <a:gd name="T55" fmla="*/ 121 h 266"/>
                  <a:gd name="T56" fmla="*/ 104 w 287"/>
                  <a:gd name="T57" fmla="*/ 121 h 266"/>
                  <a:gd name="T58" fmla="*/ 125 w 287"/>
                  <a:gd name="T59" fmla="*/ 80 h 266"/>
                  <a:gd name="T60" fmla="*/ 125 w 287"/>
                  <a:gd name="T61" fmla="*/ 80 h 266"/>
                  <a:gd name="T62" fmla="*/ 142 w 287"/>
                  <a:gd name="T63" fmla="*/ 89 h 266"/>
                  <a:gd name="T64" fmla="*/ 142 w 287"/>
                  <a:gd name="T65" fmla="*/ 89 h 266"/>
                  <a:gd name="T66" fmla="*/ 116 w 287"/>
                  <a:gd name="T67" fmla="*/ 139 h 266"/>
                  <a:gd name="T68" fmla="*/ 116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6 w 287"/>
                  <a:gd name="T75" fmla="*/ 120 h 266"/>
                  <a:gd name="T76" fmla="*/ 146 w 287"/>
                  <a:gd name="T77" fmla="*/ 120 h 266"/>
                  <a:gd name="T78" fmla="*/ 161 w 287"/>
                  <a:gd name="T79" fmla="*/ 133 h 266"/>
                  <a:gd name="T80" fmla="*/ 161 w 287"/>
                  <a:gd name="T81" fmla="*/ 133 h 266"/>
                  <a:gd name="T82" fmla="*/ 131 w 287"/>
                  <a:gd name="T83" fmla="*/ 162 h 266"/>
                  <a:gd name="T84" fmla="*/ 131 w 287"/>
                  <a:gd name="T85" fmla="*/ 162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8 h 266"/>
                  <a:gd name="T100" fmla="*/ 6 w 287"/>
                  <a:gd name="T101" fmla="*/ 38 h 266"/>
                  <a:gd name="T102" fmla="*/ 19 w 287"/>
                  <a:gd name="T103" fmla="*/ 1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5" y="46"/>
                      <a:pt x="49" y="46"/>
                    </a:cubicBezTo>
                    <a:lnTo>
                      <a:pt x="49" y="46"/>
                    </a:lnTo>
                    <a:cubicBezTo>
                      <a:pt x="58" y="56"/>
                      <a:pt x="66" y="67"/>
                      <a:pt x="74" y="79"/>
                    </a:cubicBezTo>
                    <a:lnTo>
                      <a:pt x="74" y="79"/>
                    </a:lnTo>
                    <a:cubicBezTo>
                      <a:pt x="79" y="68"/>
                      <a:pt x="85" y="59"/>
                      <a:pt x="91" y="50"/>
                    </a:cubicBezTo>
                    <a:lnTo>
                      <a:pt x="91" y="50"/>
                    </a:lnTo>
                    <a:cubicBezTo>
                      <a:pt x="91" y="49"/>
                      <a:pt x="94" y="46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0" y="18"/>
                      <a:pt x="182" y="20"/>
                      <a:pt x="263" y="1"/>
                    </a:cubicBezTo>
                    <a:lnTo>
                      <a:pt x="263" y="1"/>
                    </a:lnTo>
                    <a:cubicBezTo>
                      <a:pt x="276" y="0"/>
                      <a:pt x="286" y="14"/>
                      <a:pt x="276" y="24"/>
                    </a:cubicBezTo>
                    <a:lnTo>
                      <a:pt x="276" y="24"/>
                    </a:lnTo>
                    <a:cubicBezTo>
                      <a:pt x="241" y="64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7" y="166"/>
                      <a:pt x="173" y="155"/>
                    </a:cubicBezTo>
                    <a:lnTo>
                      <a:pt x="173" y="155"/>
                    </a:lnTo>
                    <a:cubicBezTo>
                      <a:pt x="188" y="112"/>
                      <a:pt x="211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49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4"/>
                      <a:pt x="111" y="60"/>
                    </a:cubicBezTo>
                    <a:lnTo>
                      <a:pt x="111" y="60"/>
                    </a:lnTo>
                    <a:cubicBezTo>
                      <a:pt x="102" y="72"/>
                      <a:pt x="94" y="84"/>
                      <a:pt x="88" y="97"/>
                    </a:cubicBezTo>
                    <a:lnTo>
                      <a:pt x="88" y="97"/>
                    </a:lnTo>
                    <a:cubicBezTo>
                      <a:pt x="94" y="106"/>
                      <a:pt x="99" y="113"/>
                      <a:pt x="104" y="121"/>
                    </a:cubicBezTo>
                    <a:lnTo>
                      <a:pt x="104" y="121"/>
                    </a:lnTo>
                    <a:cubicBezTo>
                      <a:pt x="112" y="108"/>
                      <a:pt x="119" y="95"/>
                      <a:pt x="125" y="80"/>
                    </a:cubicBezTo>
                    <a:lnTo>
                      <a:pt x="125" y="80"/>
                    </a:lnTo>
                    <a:cubicBezTo>
                      <a:pt x="132" y="68"/>
                      <a:pt x="148" y="79"/>
                      <a:pt x="142" y="89"/>
                    </a:cubicBezTo>
                    <a:lnTo>
                      <a:pt x="142" y="89"/>
                    </a:lnTo>
                    <a:cubicBezTo>
                      <a:pt x="136" y="106"/>
                      <a:pt x="127" y="122"/>
                      <a:pt x="116" y="139"/>
                    </a:cubicBezTo>
                    <a:lnTo>
                      <a:pt x="116" y="139"/>
                    </a:lnTo>
                    <a:cubicBezTo>
                      <a:pt x="117" y="142"/>
                      <a:pt x="120" y="143"/>
                      <a:pt x="121" y="146"/>
                    </a:cubicBezTo>
                    <a:lnTo>
                      <a:pt x="121" y="146"/>
                    </a:lnTo>
                    <a:cubicBezTo>
                      <a:pt x="129" y="137"/>
                      <a:pt x="137" y="129"/>
                      <a:pt x="146" y="120"/>
                    </a:cubicBezTo>
                    <a:lnTo>
                      <a:pt x="146" y="120"/>
                    </a:lnTo>
                    <a:cubicBezTo>
                      <a:pt x="156" y="112"/>
                      <a:pt x="170" y="125"/>
                      <a:pt x="161" y="133"/>
                    </a:cubicBezTo>
                    <a:lnTo>
                      <a:pt x="161" y="133"/>
                    </a:lnTo>
                    <a:cubicBezTo>
                      <a:pt x="149" y="142"/>
                      <a:pt x="140" y="151"/>
                      <a:pt x="131" y="162"/>
                    </a:cubicBezTo>
                    <a:lnTo>
                      <a:pt x="131" y="162"/>
                    </a:lnTo>
                    <a:cubicBezTo>
                      <a:pt x="144" y="184"/>
                      <a:pt x="157" y="208"/>
                      <a:pt x="169" y="230"/>
                    </a:cubicBezTo>
                    <a:lnTo>
                      <a:pt x="169" y="230"/>
                    </a:lnTo>
                    <a:cubicBezTo>
                      <a:pt x="178" y="250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6" y="213"/>
                      <a:pt x="95" y="176"/>
                      <a:pt x="73" y="142"/>
                    </a:cubicBezTo>
                    <a:lnTo>
                      <a:pt x="73" y="142"/>
                    </a:lnTo>
                    <a:cubicBezTo>
                      <a:pt x="52" y="106"/>
                      <a:pt x="28" y="72"/>
                      <a:pt x="6" y="38"/>
                    </a:cubicBezTo>
                    <a:lnTo>
                      <a:pt x="6" y="38"/>
                    </a:lnTo>
                    <a:cubicBezTo>
                      <a:pt x="0" y="29"/>
                      <a:pt x="7" y="14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2" name="Freeform 402">
                <a:extLst>
                  <a:ext uri="{FF2B5EF4-FFF2-40B4-BE49-F238E27FC236}">
                    <a16:creationId xmlns:a16="http://schemas.microsoft.com/office/drawing/2014/main" id="{A30A6D41-76DD-4C45-9922-CC1519E78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1034" y="3933855"/>
                <a:ext cx="121518" cy="124439"/>
              </a:xfrm>
              <a:custGeom>
                <a:avLst/>
                <a:gdLst>
                  <a:gd name="T0" fmla="*/ 63 w 277"/>
                  <a:gd name="T1" fmla="*/ 188 h 285"/>
                  <a:gd name="T2" fmla="*/ 63 w 277"/>
                  <a:gd name="T3" fmla="*/ 188 h 285"/>
                  <a:gd name="T4" fmla="*/ 66 w 277"/>
                  <a:gd name="T5" fmla="*/ 234 h 285"/>
                  <a:gd name="T6" fmla="*/ 66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7 w 277"/>
                  <a:gd name="T13" fmla="*/ 192 h 285"/>
                  <a:gd name="T14" fmla="*/ 67 w 277"/>
                  <a:gd name="T15" fmla="*/ 192 h 285"/>
                  <a:gd name="T16" fmla="*/ 63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2 h 285"/>
                  <a:gd name="T36" fmla="*/ 164 w 277"/>
                  <a:gd name="T37" fmla="*/ 102 h 285"/>
                  <a:gd name="T38" fmla="*/ 40 w 277"/>
                  <a:gd name="T39" fmla="*/ 49 h 285"/>
                  <a:gd name="T40" fmla="*/ 40 w 277"/>
                  <a:gd name="T41" fmla="*/ 49 h 285"/>
                  <a:gd name="T42" fmla="*/ 61 w 277"/>
                  <a:gd name="T43" fmla="*/ 177 h 285"/>
                  <a:gd name="T44" fmla="*/ 61 w 277"/>
                  <a:gd name="T45" fmla="*/ 177 h 285"/>
                  <a:gd name="T46" fmla="*/ 76 w 277"/>
                  <a:gd name="T47" fmla="*/ 172 h 285"/>
                  <a:gd name="T48" fmla="*/ 76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5 w 277"/>
                  <a:gd name="T59" fmla="*/ 155 h 285"/>
                  <a:gd name="T60" fmla="*/ 95 w 277"/>
                  <a:gd name="T61" fmla="*/ 155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3 w 277"/>
                  <a:gd name="T67" fmla="*/ 159 h 285"/>
                  <a:gd name="T68" fmla="*/ 153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3 w 277"/>
                  <a:gd name="T75" fmla="*/ 130 h 285"/>
                  <a:gd name="T76" fmla="*/ 133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4"/>
                      <a:pt x="65" y="218"/>
                      <a:pt x="66" y="234"/>
                    </a:cubicBezTo>
                    <a:lnTo>
                      <a:pt x="66" y="234"/>
                    </a:lnTo>
                    <a:cubicBezTo>
                      <a:pt x="76" y="223"/>
                      <a:pt x="87" y="215"/>
                      <a:pt x="96" y="206"/>
                    </a:cubicBezTo>
                    <a:lnTo>
                      <a:pt x="96" y="206"/>
                    </a:lnTo>
                    <a:cubicBezTo>
                      <a:pt x="86" y="202"/>
                      <a:pt x="76" y="197"/>
                      <a:pt x="67" y="192"/>
                    </a:cubicBezTo>
                    <a:lnTo>
                      <a:pt x="67" y="192"/>
                    </a:lnTo>
                    <a:cubicBezTo>
                      <a:pt x="65" y="190"/>
                      <a:pt x="63" y="189"/>
                      <a:pt x="63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2"/>
                      <a:pt x="4" y="24"/>
                    </a:cubicBezTo>
                    <a:lnTo>
                      <a:pt x="4" y="24"/>
                    </a:lnTo>
                    <a:cubicBezTo>
                      <a:pt x="0" y="10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20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21" y="89"/>
                      <a:pt x="80" y="71"/>
                      <a:pt x="40" y="49"/>
                    </a:cubicBezTo>
                    <a:lnTo>
                      <a:pt x="40" y="49"/>
                    </a:lnTo>
                    <a:cubicBezTo>
                      <a:pt x="51" y="89"/>
                      <a:pt x="57" y="134"/>
                      <a:pt x="61" y="177"/>
                    </a:cubicBezTo>
                    <a:lnTo>
                      <a:pt x="61" y="177"/>
                    </a:lnTo>
                    <a:cubicBezTo>
                      <a:pt x="63" y="172"/>
                      <a:pt x="68" y="168"/>
                      <a:pt x="76" y="172"/>
                    </a:cubicBezTo>
                    <a:lnTo>
                      <a:pt x="76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6"/>
                      <a:pt x="108" y="160"/>
                      <a:pt x="95" y="155"/>
                    </a:cubicBezTo>
                    <a:lnTo>
                      <a:pt x="95" y="155"/>
                    </a:lnTo>
                    <a:cubicBezTo>
                      <a:pt x="82" y="150"/>
                      <a:pt x="91" y="133"/>
                      <a:pt x="101" y="137"/>
                    </a:cubicBezTo>
                    <a:lnTo>
                      <a:pt x="101" y="137"/>
                    </a:lnTo>
                    <a:cubicBezTo>
                      <a:pt x="120" y="142"/>
                      <a:pt x="137" y="150"/>
                      <a:pt x="153" y="159"/>
                    </a:cubicBezTo>
                    <a:lnTo>
                      <a:pt x="153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8"/>
                      <a:pt x="133" y="130"/>
                    </a:cubicBezTo>
                    <a:lnTo>
                      <a:pt x="133" y="130"/>
                    </a:lnTo>
                    <a:cubicBezTo>
                      <a:pt x="122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3" y="125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7"/>
                      <a:pt x="218" y="112"/>
                      <a:pt x="239" y="99"/>
                    </a:cubicBezTo>
                    <a:lnTo>
                      <a:pt x="239" y="99"/>
                    </a:lnTo>
                    <a:cubicBezTo>
                      <a:pt x="258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6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4" y="284"/>
                      <a:pt x="38" y="279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3" name="Freeform 403">
                <a:extLst>
                  <a:ext uri="{FF2B5EF4-FFF2-40B4-BE49-F238E27FC236}">
                    <a16:creationId xmlns:a16="http://schemas.microsoft.com/office/drawing/2014/main" id="{9EE5BBB6-98ED-1041-B7BB-AE16673AD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9" y="3932392"/>
                <a:ext cx="117126" cy="125903"/>
              </a:xfrm>
              <a:custGeom>
                <a:avLst/>
                <a:gdLst>
                  <a:gd name="T0" fmla="*/ 168 w 270"/>
                  <a:gd name="T1" fmla="*/ 209 h 291"/>
                  <a:gd name="T2" fmla="*/ 168 w 270"/>
                  <a:gd name="T3" fmla="*/ 209 h 291"/>
                  <a:gd name="T4" fmla="*/ 202 w 270"/>
                  <a:gd name="T5" fmla="*/ 239 h 291"/>
                  <a:gd name="T6" fmla="*/ 202 w 270"/>
                  <a:gd name="T7" fmla="*/ 239 h 291"/>
                  <a:gd name="T8" fmla="*/ 205 w 270"/>
                  <a:gd name="T9" fmla="*/ 197 h 291"/>
                  <a:gd name="T10" fmla="*/ 205 w 270"/>
                  <a:gd name="T11" fmla="*/ 197 h 291"/>
                  <a:gd name="T12" fmla="*/ 174 w 270"/>
                  <a:gd name="T13" fmla="*/ 209 h 291"/>
                  <a:gd name="T14" fmla="*/ 174 w 270"/>
                  <a:gd name="T15" fmla="*/ 209 h 291"/>
                  <a:gd name="T16" fmla="*/ 168 w 270"/>
                  <a:gd name="T17" fmla="*/ 209 h 291"/>
                  <a:gd name="T18" fmla="*/ 206 w 270"/>
                  <a:gd name="T19" fmla="*/ 283 h 291"/>
                  <a:gd name="T20" fmla="*/ 206 w 270"/>
                  <a:gd name="T21" fmla="*/ 283 h 291"/>
                  <a:gd name="T22" fmla="*/ 12 w 270"/>
                  <a:gd name="T23" fmla="*/ 131 h 291"/>
                  <a:gd name="T24" fmla="*/ 12 w 270"/>
                  <a:gd name="T25" fmla="*/ 131 h 291"/>
                  <a:gd name="T26" fmla="*/ 16 w 270"/>
                  <a:gd name="T27" fmla="*/ 106 h 291"/>
                  <a:gd name="T28" fmla="*/ 16 w 270"/>
                  <a:gd name="T29" fmla="*/ 106 h 291"/>
                  <a:gd name="T30" fmla="*/ 172 w 270"/>
                  <a:gd name="T31" fmla="*/ 57 h 291"/>
                  <a:gd name="T32" fmla="*/ 172 w 270"/>
                  <a:gd name="T33" fmla="*/ 57 h 291"/>
                  <a:gd name="T34" fmla="*/ 181 w 270"/>
                  <a:gd name="T35" fmla="*/ 76 h 291"/>
                  <a:gd name="T36" fmla="*/ 181 w 270"/>
                  <a:gd name="T37" fmla="*/ 76 h 291"/>
                  <a:gd name="T38" fmla="*/ 54 w 270"/>
                  <a:gd name="T39" fmla="*/ 125 h 291"/>
                  <a:gd name="T40" fmla="*/ 54 w 270"/>
                  <a:gd name="T41" fmla="*/ 125 h 291"/>
                  <a:gd name="T42" fmla="*/ 160 w 270"/>
                  <a:gd name="T43" fmla="*/ 201 h 291"/>
                  <a:gd name="T44" fmla="*/ 160 w 270"/>
                  <a:gd name="T45" fmla="*/ 201 h 291"/>
                  <a:gd name="T46" fmla="*/ 166 w 270"/>
                  <a:gd name="T47" fmla="*/ 188 h 291"/>
                  <a:gd name="T48" fmla="*/ 166 w 270"/>
                  <a:gd name="T49" fmla="*/ 188 h 291"/>
                  <a:gd name="T50" fmla="*/ 206 w 270"/>
                  <a:gd name="T51" fmla="*/ 173 h 291"/>
                  <a:gd name="T52" fmla="*/ 206 w 270"/>
                  <a:gd name="T53" fmla="*/ 173 h 291"/>
                  <a:gd name="T54" fmla="*/ 210 w 270"/>
                  <a:gd name="T55" fmla="*/ 145 h 291"/>
                  <a:gd name="T56" fmla="*/ 210 w 270"/>
                  <a:gd name="T57" fmla="*/ 145 h 291"/>
                  <a:gd name="T58" fmla="*/ 168 w 270"/>
                  <a:gd name="T59" fmla="*/ 163 h 291"/>
                  <a:gd name="T60" fmla="*/ 168 w 270"/>
                  <a:gd name="T61" fmla="*/ 163 h 291"/>
                  <a:gd name="T62" fmla="*/ 160 w 270"/>
                  <a:gd name="T63" fmla="*/ 145 h 291"/>
                  <a:gd name="T64" fmla="*/ 160 w 270"/>
                  <a:gd name="T65" fmla="*/ 145 h 291"/>
                  <a:gd name="T66" fmla="*/ 213 w 270"/>
                  <a:gd name="T67" fmla="*/ 125 h 291"/>
                  <a:gd name="T68" fmla="*/ 213 w 270"/>
                  <a:gd name="T69" fmla="*/ 125 h 291"/>
                  <a:gd name="T70" fmla="*/ 214 w 270"/>
                  <a:gd name="T71" fmla="*/ 116 h 291"/>
                  <a:gd name="T72" fmla="*/ 214 w 270"/>
                  <a:gd name="T73" fmla="*/ 116 h 291"/>
                  <a:gd name="T74" fmla="*/ 177 w 270"/>
                  <a:gd name="T75" fmla="*/ 118 h 291"/>
                  <a:gd name="T76" fmla="*/ 177 w 270"/>
                  <a:gd name="T77" fmla="*/ 118 h 291"/>
                  <a:gd name="T78" fmla="*/ 176 w 270"/>
                  <a:gd name="T79" fmla="*/ 100 h 291"/>
                  <a:gd name="T80" fmla="*/ 176 w 270"/>
                  <a:gd name="T81" fmla="*/ 100 h 291"/>
                  <a:gd name="T82" fmla="*/ 217 w 270"/>
                  <a:gd name="T83" fmla="*/ 97 h 291"/>
                  <a:gd name="T84" fmla="*/ 217 w 270"/>
                  <a:gd name="T85" fmla="*/ 97 h 291"/>
                  <a:gd name="T86" fmla="*/ 233 w 270"/>
                  <a:gd name="T87" fmla="*/ 21 h 291"/>
                  <a:gd name="T88" fmla="*/ 233 w 270"/>
                  <a:gd name="T89" fmla="*/ 21 h 291"/>
                  <a:gd name="T90" fmla="*/ 266 w 270"/>
                  <a:gd name="T91" fmla="*/ 26 h 291"/>
                  <a:gd name="T92" fmla="*/ 266 w 270"/>
                  <a:gd name="T93" fmla="*/ 26 h 291"/>
                  <a:gd name="T94" fmla="*/ 247 w 270"/>
                  <a:gd name="T95" fmla="*/ 150 h 291"/>
                  <a:gd name="T96" fmla="*/ 247 w 270"/>
                  <a:gd name="T97" fmla="*/ 150 h 291"/>
                  <a:gd name="T98" fmla="*/ 230 w 270"/>
                  <a:gd name="T99" fmla="*/ 273 h 291"/>
                  <a:gd name="T100" fmla="*/ 230 w 270"/>
                  <a:gd name="T101" fmla="*/ 273 h 291"/>
                  <a:gd name="T102" fmla="*/ 206 w 270"/>
                  <a:gd name="T103" fmla="*/ 283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1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9"/>
                      <a:pt x="192" y="229"/>
                      <a:pt x="202" y="239"/>
                    </a:cubicBezTo>
                    <a:lnTo>
                      <a:pt x="202" y="239"/>
                    </a:lnTo>
                    <a:cubicBezTo>
                      <a:pt x="204" y="225"/>
                      <a:pt x="204" y="212"/>
                      <a:pt x="205" y="197"/>
                    </a:cubicBezTo>
                    <a:lnTo>
                      <a:pt x="205" y="197"/>
                    </a:lnTo>
                    <a:cubicBezTo>
                      <a:pt x="196" y="202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10"/>
                      <a:pt x="170" y="210"/>
                      <a:pt x="168" y="209"/>
                    </a:cubicBezTo>
                    <a:close/>
                    <a:moveTo>
                      <a:pt x="206" y="283"/>
                    </a:moveTo>
                    <a:lnTo>
                      <a:pt x="206" y="283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3" y="108"/>
                      <a:pt x="16" y="106"/>
                    </a:cubicBezTo>
                    <a:lnTo>
                      <a:pt x="16" y="106"/>
                    </a:lnTo>
                    <a:cubicBezTo>
                      <a:pt x="71" y="100"/>
                      <a:pt x="124" y="81"/>
                      <a:pt x="172" y="57"/>
                    </a:cubicBezTo>
                    <a:lnTo>
                      <a:pt x="172" y="57"/>
                    </a:lnTo>
                    <a:cubicBezTo>
                      <a:pt x="183" y="51"/>
                      <a:pt x="192" y="70"/>
                      <a:pt x="181" y="76"/>
                    </a:cubicBezTo>
                    <a:lnTo>
                      <a:pt x="181" y="76"/>
                    </a:lnTo>
                    <a:cubicBezTo>
                      <a:pt x="141" y="97"/>
                      <a:pt x="99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8" y="197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1" y="185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4"/>
                      <a:pt x="209" y="155"/>
                      <a:pt x="210" y="145"/>
                    </a:cubicBezTo>
                    <a:lnTo>
                      <a:pt x="210" y="145"/>
                    </a:lnTo>
                    <a:cubicBezTo>
                      <a:pt x="196" y="150"/>
                      <a:pt x="181" y="156"/>
                      <a:pt x="168" y="163"/>
                    </a:cubicBezTo>
                    <a:lnTo>
                      <a:pt x="168" y="163"/>
                    </a:lnTo>
                    <a:cubicBezTo>
                      <a:pt x="155" y="168"/>
                      <a:pt x="150" y="150"/>
                      <a:pt x="160" y="145"/>
                    </a:cubicBezTo>
                    <a:lnTo>
                      <a:pt x="160" y="145"/>
                    </a:lnTo>
                    <a:cubicBezTo>
                      <a:pt x="177" y="135"/>
                      <a:pt x="195" y="129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4" y="116"/>
                    </a:cubicBezTo>
                    <a:lnTo>
                      <a:pt x="214" y="116"/>
                    </a:lnTo>
                    <a:cubicBezTo>
                      <a:pt x="201" y="118"/>
                      <a:pt x="191" y="118"/>
                      <a:pt x="177" y="118"/>
                    </a:cubicBezTo>
                    <a:lnTo>
                      <a:pt x="177" y="118"/>
                    </a:lnTo>
                    <a:cubicBezTo>
                      <a:pt x="166" y="118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4" y="100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4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3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4" y="290"/>
                      <a:pt x="206" y="283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4" name="Freeform 404">
                <a:extLst>
                  <a:ext uri="{FF2B5EF4-FFF2-40B4-BE49-F238E27FC236}">
                    <a16:creationId xmlns:a16="http://schemas.microsoft.com/office/drawing/2014/main" id="{D59648C9-5818-6346-8556-AC7B285BA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9049" y="3932392"/>
                <a:ext cx="117126" cy="125903"/>
              </a:xfrm>
              <a:custGeom>
                <a:avLst/>
                <a:gdLst>
                  <a:gd name="T0" fmla="*/ 173 w 270"/>
                  <a:gd name="T1" fmla="*/ 194 h 292"/>
                  <a:gd name="T2" fmla="*/ 173 w 270"/>
                  <a:gd name="T3" fmla="*/ 194 h 292"/>
                  <a:gd name="T4" fmla="*/ 218 w 270"/>
                  <a:gd name="T5" fmla="*/ 182 h 292"/>
                  <a:gd name="T6" fmla="*/ 218 w 270"/>
                  <a:gd name="T7" fmla="*/ 182 h 292"/>
                  <a:gd name="T8" fmla="*/ 184 w 270"/>
                  <a:gd name="T9" fmla="*/ 157 h 292"/>
                  <a:gd name="T10" fmla="*/ 184 w 270"/>
                  <a:gd name="T11" fmla="*/ 157 h 292"/>
                  <a:gd name="T12" fmla="*/ 177 w 270"/>
                  <a:gd name="T13" fmla="*/ 190 h 292"/>
                  <a:gd name="T14" fmla="*/ 177 w 270"/>
                  <a:gd name="T15" fmla="*/ 190 h 292"/>
                  <a:gd name="T16" fmla="*/ 173 w 270"/>
                  <a:gd name="T17" fmla="*/ 194 h 292"/>
                  <a:gd name="T18" fmla="*/ 256 w 270"/>
                  <a:gd name="T19" fmla="*/ 202 h 292"/>
                  <a:gd name="T20" fmla="*/ 256 w 270"/>
                  <a:gd name="T21" fmla="*/ 202 h 292"/>
                  <a:gd name="T22" fmla="*/ 25 w 270"/>
                  <a:gd name="T23" fmla="*/ 284 h 292"/>
                  <a:gd name="T24" fmla="*/ 25 w 270"/>
                  <a:gd name="T25" fmla="*/ 284 h 292"/>
                  <a:gd name="T26" fmla="*/ 5 w 270"/>
                  <a:gd name="T27" fmla="*/ 266 h 292"/>
                  <a:gd name="T28" fmla="*/ 5 w 270"/>
                  <a:gd name="T29" fmla="*/ 266 h 292"/>
                  <a:gd name="T30" fmla="*/ 48 w 270"/>
                  <a:gd name="T31" fmla="*/ 109 h 292"/>
                  <a:gd name="T32" fmla="*/ 48 w 270"/>
                  <a:gd name="T33" fmla="*/ 109 h 292"/>
                  <a:gd name="T34" fmla="*/ 68 w 270"/>
                  <a:gd name="T35" fmla="*/ 111 h 292"/>
                  <a:gd name="T36" fmla="*/ 68 w 270"/>
                  <a:gd name="T37" fmla="*/ 111 h 292"/>
                  <a:gd name="T38" fmla="*/ 41 w 270"/>
                  <a:gd name="T39" fmla="*/ 244 h 292"/>
                  <a:gd name="T40" fmla="*/ 41 w 270"/>
                  <a:gd name="T41" fmla="*/ 244 h 292"/>
                  <a:gd name="T42" fmla="*/ 164 w 270"/>
                  <a:gd name="T43" fmla="*/ 198 h 292"/>
                  <a:gd name="T44" fmla="*/ 164 w 270"/>
                  <a:gd name="T45" fmla="*/ 198 h 292"/>
                  <a:gd name="T46" fmla="*/ 155 w 270"/>
                  <a:gd name="T47" fmla="*/ 185 h 292"/>
                  <a:gd name="T48" fmla="*/ 155 w 270"/>
                  <a:gd name="T49" fmla="*/ 185 h 292"/>
                  <a:gd name="T50" fmla="*/ 165 w 270"/>
                  <a:gd name="T51" fmla="*/ 143 h 292"/>
                  <a:gd name="T52" fmla="*/ 165 w 270"/>
                  <a:gd name="T53" fmla="*/ 143 h 292"/>
                  <a:gd name="T54" fmla="*/ 143 w 270"/>
                  <a:gd name="T55" fmla="*/ 125 h 292"/>
                  <a:gd name="T56" fmla="*/ 143 w 270"/>
                  <a:gd name="T57" fmla="*/ 125 h 292"/>
                  <a:gd name="T58" fmla="*/ 134 w 270"/>
                  <a:gd name="T59" fmla="*/ 171 h 292"/>
                  <a:gd name="T60" fmla="*/ 134 w 270"/>
                  <a:gd name="T61" fmla="*/ 171 h 292"/>
                  <a:gd name="T62" fmla="*/ 115 w 270"/>
                  <a:gd name="T63" fmla="*/ 165 h 292"/>
                  <a:gd name="T64" fmla="*/ 115 w 270"/>
                  <a:gd name="T65" fmla="*/ 165 h 292"/>
                  <a:gd name="T66" fmla="*/ 127 w 270"/>
                  <a:gd name="T67" fmla="*/ 111 h 292"/>
                  <a:gd name="T68" fmla="*/ 127 w 270"/>
                  <a:gd name="T69" fmla="*/ 111 h 292"/>
                  <a:gd name="T70" fmla="*/ 121 w 270"/>
                  <a:gd name="T71" fmla="*/ 106 h 292"/>
                  <a:gd name="T72" fmla="*/ 121 w 270"/>
                  <a:gd name="T73" fmla="*/ 106 h 292"/>
                  <a:gd name="T74" fmla="*/ 104 w 270"/>
                  <a:gd name="T75" fmla="*/ 138 h 292"/>
                  <a:gd name="T76" fmla="*/ 104 w 270"/>
                  <a:gd name="T77" fmla="*/ 138 h 292"/>
                  <a:gd name="T78" fmla="*/ 87 w 270"/>
                  <a:gd name="T79" fmla="*/ 130 h 292"/>
                  <a:gd name="T80" fmla="*/ 87 w 270"/>
                  <a:gd name="T81" fmla="*/ 130 h 292"/>
                  <a:gd name="T82" fmla="*/ 106 w 270"/>
                  <a:gd name="T83" fmla="*/ 93 h 292"/>
                  <a:gd name="T84" fmla="*/ 106 w 270"/>
                  <a:gd name="T85" fmla="*/ 93 h 292"/>
                  <a:gd name="T86" fmla="*/ 51 w 270"/>
                  <a:gd name="T87" fmla="*/ 38 h 292"/>
                  <a:gd name="T88" fmla="*/ 51 w 270"/>
                  <a:gd name="T89" fmla="*/ 38 h 292"/>
                  <a:gd name="T90" fmla="*/ 75 w 270"/>
                  <a:gd name="T91" fmla="*/ 14 h 292"/>
                  <a:gd name="T92" fmla="*/ 75 w 270"/>
                  <a:gd name="T93" fmla="*/ 14 h 292"/>
                  <a:gd name="T94" fmla="*/ 168 w 270"/>
                  <a:gd name="T95" fmla="*/ 96 h 292"/>
                  <a:gd name="T96" fmla="*/ 168 w 270"/>
                  <a:gd name="T97" fmla="*/ 96 h 292"/>
                  <a:gd name="T98" fmla="*/ 263 w 270"/>
                  <a:gd name="T99" fmla="*/ 177 h 292"/>
                  <a:gd name="T100" fmla="*/ 263 w 270"/>
                  <a:gd name="T101" fmla="*/ 177 h 292"/>
                  <a:gd name="T102" fmla="*/ 256 w 270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2">
                    <a:moveTo>
                      <a:pt x="173" y="194"/>
                    </a:moveTo>
                    <a:lnTo>
                      <a:pt x="173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6" y="174"/>
                      <a:pt x="196" y="165"/>
                      <a:pt x="184" y="157"/>
                    </a:cubicBezTo>
                    <a:lnTo>
                      <a:pt x="184" y="157"/>
                    </a:lnTo>
                    <a:cubicBezTo>
                      <a:pt x="184" y="168"/>
                      <a:pt x="181" y="178"/>
                      <a:pt x="177" y="190"/>
                    </a:cubicBezTo>
                    <a:lnTo>
                      <a:pt x="177" y="190"/>
                    </a:lnTo>
                    <a:cubicBezTo>
                      <a:pt x="176" y="192"/>
                      <a:pt x="176" y="194"/>
                      <a:pt x="173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4"/>
                      <a:pt x="25" y="284"/>
                    </a:cubicBezTo>
                    <a:lnTo>
                      <a:pt x="25" y="284"/>
                    </a:lnTo>
                    <a:cubicBezTo>
                      <a:pt x="13" y="291"/>
                      <a:pt x="0" y="280"/>
                      <a:pt x="5" y="266"/>
                    </a:cubicBezTo>
                    <a:lnTo>
                      <a:pt x="5" y="266"/>
                    </a:lnTo>
                    <a:cubicBezTo>
                      <a:pt x="29" y="217"/>
                      <a:pt x="42" y="164"/>
                      <a:pt x="48" y="109"/>
                    </a:cubicBezTo>
                    <a:lnTo>
                      <a:pt x="48" y="109"/>
                    </a:lnTo>
                    <a:cubicBezTo>
                      <a:pt x="50" y="97"/>
                      <a:pt x="71" y="100"/>
                      <a:pt x="68" y="111"/>
                    </a:cubicBezTo>
                    <a:lnTo>
                      <a:pt x="68" y="111"/>
                    </a:lnTo>
                    <a:cubicBezTo>
                      <a:pt x="66" y="157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6"/>
                      <a:pt x="121" y="211"/>
                      <a:pt x="164" y="198"/>
                    </a:cubicBezTo>
                    <a:lnTo>
                      <a:pt x="164" y="198"/>
                    </a:lnTo>
                    <a:cubicBezTo>
                      <a:pt x="158" y="197"/>
                      <a:pt x="154" y="192"/>
                      <a:pt x="155" y="185"/>
                    </a:cubicBezTo>
                    <a:lnTo>
                      <a:pt x="155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8" y="138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39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2"/>
                      <a:pt x="114" y="178"/>
                      <a:pt x="115" y="165"/>
                    </a:cubicBezTo>
                    <a:lnTo>
                      <a:pt x="115" y="165"/>
                    </a:lnTo>
                    <a:cubicBezTo>
                      <a:pt x="118" y="147"/>
                      <a:pt x="122" y="128"/>
                      <a:pt x="127" y="111"/>
                    </a:cubicBezTo>
                    <a:lnTo>
                      <a:pt x="127" y="111"/>
                    </a:lnTo>
                    <a:cubicBezTo>
                      <a:pt x="125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7" y="130"/>
                    </a:cubicBezTo>
                    <a:lnTo>
                      <a:pt x="87" y="130"/>
                    </a:lnTo>
                    <a:cubicBezTo>
                      <a:pt x="94" y="118"/>
                      <a:pt x="101" y="106"/>
                      <a:pt x="106" y="93"/>
                    </a:cubicBezTo>
                    <a:lnTo>
                      <a:pt x="106" y="93"/>
                    </a:lnTo>
                    <a:cubicBezTo>
                      <a:pt x="88" y="76"/>
                      <a:pt x="68" y="58"/>
                      <a:pt x="51" y="38"/>
                    </a:cubicBezTo>
                    <a:lnTo>
                      <a:pt x="51" y="38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8" y="123"/>
                      <a:pt x="230" y="151"/>
                      <a:pt x="263" y="177"/>
                    </a:cubicBezTo>
                    <a:lnTo>
                      <a:pt x="263" y="177"/>
                    </a:lnTo>
                    <a:cubicBezTo>
                      <a:pt x="269" y="185"/>
                      <a:pt x="267" y="199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8" name="Group 56">
              <a:extLst>
                <a:ext uri="{FF2B5EF4-FFF2-40B4-BE49-F238E27FC236}">
                  <a16:creationId xmlns:a16="http://schemas.microsoft.com/office/drawing/2014/main" id="{48823E31-1EA6-B84F-A3AA-3EECFD53C3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588" y="6597352"/>
              <a:ext cx="11988000" cy="162403"/>
              <a:chOff x="510788" y="3914824"/>
              <a:chExt cx="11056800" cy="149780"/>
            </a:xfrm>
          </p:grpSpPr>
          <p:sp>
            <p:nvSpPr>
              <p:cNvPr id="77" name="Freeform 351">
                <a:extLst>
                  <a:ext uri="{FF2B5EF4-FFF2-40B4-BE49-F238E27FC236}">
                    <a16:creationId xmlns:a16="http://schemas.microsoft.com/office/drawing/2014/main" id="{370AA7DB-3F06-CD40-9DE9-0AB8C787A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553" y="3919670"/>
                <a:ext cx="125911" cy="114191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8" name="Freeform 352">
                <a:extLst>
                  <a:ext uri="{FF2B5EF4-FFF2-40B4-BE49-F238E27FC236}">
                    <a16:creationId xmlns:a16="http://schemas.microsoft.com/office/drawing/2014/main" id="{C54F91C7-F49D-8142-957D-A78F1B266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890" y="3925526"/>
                <a:ext cx="111270" cy="125903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9" name="Freeform 353">
                <a:extLst>
                  <a:ext uri="{FF2B5EF4-FFF2-40B4-BE49-F238E27FC236}">
                    <a16:creationId xmlns:a16="http://schemas.microsoft.com/office/drawing/2014/main" id="{BE3BA4F3-7D53-AA45-9E3C-DD1C80D8A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671" y="3928454"/>
                <a:ext cx="124446" cy="117119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0" name="Freeform 354">
                <a:extLst>
                  <a:ext uri="{FF2B5EF4-FFF2-40B4-BE49-F238E27FC236}">
                    <a16:creationId xmlns:a16="http://schemas.microsoft.com/office/drawing/2014/main" id="{68134005-662D-DD48-AACE-00D3E06A7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772" y="3921134"/>
                <a:ext cx="121518" cy="124439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1" name="Freeform 355">
                <a:extLst>
                  <a:ext uri="{FF2B5EF4-FFF2-40B4-BE49-F238E27FC236}">
                    <a16:creationId xmlns:a16="http://schemas.microsoft.com/office/drawing/2014/main" id="{162B3016-F7A4-124A-A6BF-ABE1E8B3F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118" y="3919670"/>
                <a:ext cx="117126" cy="125903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2" name="Freeform 356">
                <a:extLst>
                  <a:ext uri="{FF2B5EF4-FFF2-40B4-BE49-F238E27FC236}">
                    <a16:creationId xmlns:a16="http://schemas.microsoft.com/office/drawing/2014/main" id="{A724BB09-29ED-F24C-809C-175064D20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88" y="3919670"/>
                <a:ext cx="118590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3" name="Freeform 357">
                <a:extLst>
                  <a:ext uri="{FF2B5EF4-FFF2-40B4-BE49-F238E27FC236}">
                    <a16:creationId xmlns:a16="http://schemas.microsoft.com/office/drawing/2014/main" id="{9F15D2AA-F08F-EA47-A24A-10ABB862B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162" y="3915278"/>
                <a:ext cx="125911" cy="114191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4" name="Freeform 358">
                <a:extLst>
                  <a:ext uri="{FF2B5EF4-FFF2-40B4-BE49-F238E27FC236}">
                    <a16:creationId xmlns:a16="http://schemas.microsoft.com/office/drawing/2014/main" id="{B9E7E997-0973-0E42-A4C7-4D6FE2585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965" y="3922598"/>
                <a:ext cx="111270" cy="127366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5" name="Freeform 359">
                <a:extLst>
                  <a:ext uri="{FF2B5EF4-FFF2-40B4-BE49-F238E27FC236}">
                    <a16:creationId xmlns:a16="http://schemas.microsoft.com/office/drawing/2014/main" id="{83488858-16D9-9C41-B39B-A770DD1C5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281" y="3926990"/>
                <a:ext cx="124446" cy="117119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6" name="Freeform 360">
                <a:extLst>
                  <a:ext uri="{FF2B5EF4-FFF2-40B4-BE49-F238E27FC236}">
                    <a16:creationId xmlns:a16="http://schemas.microsoft.com/office/drawing/2014/main" id="{3DF4F4D1-66E3-4A4E-9334-642C33856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1382" y="3919670"/>
                <a:ext cx="121518" cy="124438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7" name="Freeform 361">
                <a:extLst>
                  <a:ext uri="{FF2B5EF4-FFF2-40B4-BE49-F238E27FC236}">
                    <a16:creationId xmlns:a16="http://schemas.microsoft.com/office/drawing/2014/main" id="{5D7D293D-F81D-CF47-8C83-6BF525765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728" y="3916742"/>
                <a:ext cx="117126" cy="127366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8" name="Freeform 362">
                <a:extLst>
                  <a:ext uri="{FF2B5EF4-FFF2-40B4-BE49-F238E27FC236}">
                    <a16:creationId xmlns:a16="http://schemas.microsoft.com/office/drawing/2014/main" id="{70694D7A-5B54-3D40-BE7D-6DA211B99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933" y="3916742"/>
                <a:ext cx="118591" cy="127366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9" name="Freeform 363">
                <a:extLst>
                  <a:ext uri="{FF2B5EF4-FFF2-40B4-BE49-F238E27FC236}">
                    <a16:creationId xmlns:a16="http://schemas.microsoft.com/office/drawing/2014/main" id="{53E4AD27-9E1C-1643-AB25-5DA06DC8C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772" y="3919670"/>
                <a:ext cx="125911" cy="114191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0" name="Freeform 364">
                <a:extLst>
                  <a:ext uri="{FF2B5EF4-FFF2-40B4-BE49-F238E27FC236}">
                    <a16:creationId xmlns:a16="http://schemas.microsoft.com/office/drawing/2014/main" id="{068C84C9-C38C-B745-A2B9-F3DF2A8D8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4574" y="3926990"/>
                <a:ext cx="111270" cy="125903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1" name="Freeform 365">
                <a:extLst>
                  <a:ext uri="{FF2B5EF4-FFF2-40B4-BE49-F238E27FC236}">
                    <a16:creationId xmlns:a16="http://schemas.microsoft.com/office/drawing/2014/main" id="{A87DF1BA-82C6-E54C-B43F-E014631F2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891" y="3929918"/>
                <a:ext cx="124446" cy="117119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2" name="Freeform 366">
                <a:extLst>
                  <a:ext uri="{FF2B5EF4-FFF2-40B4-BE49-F238E27FC236}">
                    <a16:creationId xmlns:a16="http://schemas.microsoft.com/office/drawing/2014/main" id="{32E53582-E35A-9E4C-8C02-92939CC11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992" y="3922598"/>
                <a:ext cx="121518" cy="12443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3" name="Freeform 367">
                <a:extLst>
                  <a:ext uri="{FF2B5EF4-FFF2-40B4-BE49-F238E27FC236}">
                    <a16:creationId xmlns:a16="http://schemas.microsoft.com/office/drawing/2014/main" id="{4305AD1D-5394-A043-97BB-15FBC0076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337" y="3921134"/>
                <a:ext cx="117126" cy="125903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4" name="Freeform 368">
                <a:extLst>
                  <a:ext uri="{FF2B5EF4-FFF2-40B4-BE49-F238E27FC236}">
                    <a16:creationId xmlns:a16="http://schemas.microsoft.com/office/drawing/2014/main" id="{BF3F5B2E-6172-1043-B0C1-E3331032E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007" y="3921134"/>
                <a:ext cx="117126" cy="125903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5" name="Freeform 369">
                <a:extLst>
                  <a:ext uri="{FF2B5EF4-FFF2-40B4-BE49-F238E27FC236}">
                    <a16:creationId xmlns:a16="http://schemas.microsoft.com/office/drawing/2014/main" id="{E93B8023-0BD5-D44C-8888-582029728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382" y="3916742"/>
                <a:ext cx="125911" cy="115654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6" name="Freeform 370">
                <a:extLst>
                  <a:ext uri="{FF2B5EF4-FFF2-40B4-BE49-F238E27FC236}">
                    <a16:creationId xmlns:a16="http://schemas.microsoft.com/office/drawing/2014/main" id="{505BB1C7-2719-0F49-9100-89DBE4076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3184" y="3922598"/>
                <a:ext cx="111270" cy="127366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7" name="Freeform 371">
                <a:extLst>
                  <a:ext uri="{FF2B5EF4-FFF2-40B4-BE49-F238E27FC236}">
                    <a16:creationId xmlns:a16="http://schemas.microsoft.com/office/drawing/2014/main" id="{BA52FF3B-C8E3-C542-A288-E5745D242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6500" y="3928454"/>
                <a:ext cx="124446" cy="115654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8" name="Freeform 372">
                <a:extLst>
                  <a:ext uri="{FF2B5EF4-FFF2-40B4-BE49-F238E27FC236}">
                    <a16:creationId xmlns:a16="http://schemas.microsoft.com/office/drawing/2014/main" id="{BAE93B20-AB3C-5941-BABA-A97BDFAEC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601" y="3921134"/>
                <a:ext cx="121518" cy="124439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9" name="Freeform 373">
                <a:extLst>
                  <a:ext uri="{FF2B5EF4-FFF2-40B4-BE49-F238E27FC236}">
                    <a16:creationId xmlns:a16="http://schemas.microsoft.com/office/drawing/2014/main" id="{0BC43650-827F-614F-A527-C752FF2A3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947" y="3919670"/>
                <a:ext cx="117126" cy="125903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0" name="Freeform 374">
                <a:extLst>
                  <a:ext uri="{FF2B5EF4-FFF2-40B4-BE49-F238E27FC236}">
                    <a16:creationId xmlns:a16="http://schemas.microsoft.com/office/drawing/2014/main" id="{2CAF15BC-41F3-2D4F-89B5-8D74A707F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152" y="3919670"/>
                <a:ext cx="118591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1" name="Freeform 375">
                <a:extLst>
                  <a:ext uri="{FF2B5EF4-FFF2-40B4-BE49-F238E27FC236}">
                    <a16:creationId xmlns:a16="http://schemas.microsoft.com/office/drawing/2014/main" id="{AD431DDA-67D7-224D-B076-70B2855E5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1991" y="3922598"/>
                <a:ext cx="125911" cy="115654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2" name="Freeform 376">
                <a:extLst>
                  <a:ext uri="{FF2B5EF4-FFF2-40B4-BE49-F238E27FC236}">
                    <a16:creationId xmlns:a16="http://schemas.microsoft.com/office/drawing/2014/main" id="{1E2BE541-D418-CA48-9187-F7DCC7517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1794" y="3928454"/>
                <a:ext cx="111270" cy="125903"/>
              </a:xfrm>
              <a:custGeom>
                <a:avLst/>
                <a:gdLst>
                  <a:gd name="T0" fmla="*/ 80 w 256"/>
                  <a:gd name="T1" fmla="*/ 75 h 290"/>
                  <a:gd name="T2" fmla="*/ 80 w 256"/>
                  <a:gd name="T3" fmla="*/ 75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80 w 256"/>
                  <a:gd name="T17" fmla="*/ 75 h 290"/>
                  <a:gd name="T18" fmla="*/ 34 w 256"/>
                  <a:gd name="T19" fmla="*/ 6 h 290"/>
                  <a:gd name="T20" fmla="*/ 34 w 256"/>
                  <a:gd name="T21" fmla="*/ 6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1 w 256"/>
                  <a:gd name="T27" fmla="*/ 163 h 290"/>
                  <a:gd name="T28" fmla="*/ 241 w 256"/>
                  <a:gd name="T29" fmla="*/ 163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80 w 256"/>
                  <a:gd name="T35" fmla="*/ 209 h 290"/>
                  <a:gd name="T36" fmla="*/ 80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6 h 290"/>
                  <a:gd name="T48" fmla="*/ 83 w 256"/>
                  <a:gd name="T49" fmla="*/ 96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5 w 256"/>
                  <a:gd name="T59" fmla="*/ 122 h 290"/>
                  <a:gd name="T60" fmla="*/ 85 w 256"/>
                  <a:gd name="T61" fmla="*/ 122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2 h 290"/>
                  <a:gd name="T72" fmla="*/ 43 w 256"/>
                  <a:gd name="T73" fmla="*/ 172 h 290"/>
                  <a:gd name="T74" fmla="*/ 80 w 256"/>
                  <a:gd name="T75" fmla="*/ 167 h 290"/>
                  <a:gd name="T76" fmla="*/ 80 w 256"/>
                  <a:gd name="T77" fmla="*/ 167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5 h 290"/>
                  <a:gd name="T92" fmla="*/ 0 w 256"/>
                  <a:gd name="T93" fmla="*/ 265 h 290"/>
                  <a:gd name="T94" fmla="*/ 7 w 256"/>
                  <a:gd name="T95" fmla="*/ 142 h 290"/>
                  <a:gd name="T96" fmla="*/ 7 w 256"/>
                  <a:gd name="T97" fmla="*/ 142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80" y="75"/>
                    </a:moveTo>
                    <a:lnTo>
                      <a:pt x="80" y="75"/>
                    </a:lnTo>
                    <a:cubicBezTo>
                      <a:pt x="67" y="67"/>
                      <a:pt x="55" y="58"/>
                      <a:pt x="42" y="48"/>
                    </a:cubicBezTo>
                    <a:lnTo>
                      <a:pt x="42" y="48"/>
                    </a:lnTo>
                    <a:cubicBezTo>
                      <a:pt x="43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4" y="84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5"/>
                      <a:pt x="78" y="75"/>
                      <a:pt x="80" y="75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6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5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4"/>
                      <a:pt x="70" y="215"/>
                      <a:pt x="80" y="209"/>
                    </a:cubicBezTo>
                    <a:lnTo>
                      <a:pt x="80" y="209"/>
                    </a:lnTo>
                    <a:cubicBezTo>
                      <a:pt x="118" y="184"/>
                      <a:pt x="158" y="164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6"/>
                      <a:pt x="88" y="81"/>
                    </a:cubicBezTo>
                    <a:lnTo>
                      <a:pt x="88" y="81"/>
                    </a:lnTo>
                    <a:cubicBezTo>
                      <a:pt x="91" y="87"/>
                      <a:pt x="91" y="93"/>
                      <a:pt x="83" y="96"/>
                    </a:cubicBezTo>
                    <a:lnTo>
                      <a:pt x="83" y="96"/>
                    </a:lnTo>
                    <a:cubicBezTo>
                      <a:pt x="70" y="101"/>
                      <a:pt x="57" y="106"/>
                      <a:pt x="43" y="114"/>
                    </a:cubicBezTo>
                    <a:lnTo>
                      <a:pt x="43" y="114"/>
                    </a:lnTo>
                    <a:cubicBezTo>
                      <a:pt x="45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6"/>
                      <a:pt x="71" y="129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4" y="133"/>
                      <a:pt x="93" y="139"/>
                    </a:cubicBezTo>
                    <a:lnTo>
                      <a:pt x="93" y="139"/>
                    </a:lnTo>
                    <a:cubicBezTo>
                      <a:pt x="78" y="150"/>
                      <a:pt x="61" y="156"/>
                      <a:pt x="43" y="164"/>
                    </a:cubicBezTo>
                    <a:lnTo>
                      <a:pt x="43" y="164"/>
                    </a:lnTo>
                    <a:cubicBezTo>
                      <a:pt x="43" y="167"/>
                      <a:pt x="43" y="169"/>
                      <a:pt x="43" y="172"/>
                    </a:cubicBezTo>
                    <a:lnTo>
                      <a:pt x="43" y="172"/>
                    </a:lnTo>
                    <a:cubicBezTo>
                      <a:pt x="55" y="169"/>
                      <a:pt x="67" y="167"/>
                      <a:pt x="80" y="167"/>
                    </a:cubicBezTo>
                    <a:lnTo>
                      <a:pt x="80" y="167"/>
                    </a:lnTo>
                    <a:cubicBezTo>
                      <a:pt x="91" y="164"/>
                      <a:pt x="95" y="182"/>
                      <a:pt x="83" y="184"/>
                    </a:cubicBezTo>
                    <a:lnTo>
                      <a:pt x="83" y="184"/>
                    </a:lnTo>
                    <a:cubicBezTo>
                      <a:pt x="68" y="185"/>
                      <a:pt x="55" y="186"/>
                      <a:pt x="42" y="190"/>
                    </a:cubicBezTo>
                    <a:lnTo>
                      <a:pt x="42" y="190"/>
                    </a:lnTo>
                    <a:cubicBezTo>
                      <a:pt x="41" y="217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8"/>
                      <a:pt x="0" y="265"/>
                    </a:cubicBezTo>
                    <a:lnTo>
                      <a:pt x="0" y="265"/>
                    </a:lnTo>
                    <a:cubicBezTo>
                      <a:pt x="1" y="225"/>
                      <a:pt x="4" y="182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59"/>
                      <a:pt x="12" y="17"/>
                    </a:cubicBezTo>
                    <a:lnTo>
                      <a:pt x="12" y="17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3" name="Freeform 377">
                <a:extLst>
                  <a:ext uri="{FF2B5EF4-FFF2-40B4-BE49-F238E27FC236}">
                    <a16:creationId xmlns:a16="http://schemas.microsoft.com/office/drawing/2014/main" id="{1A0C40DC-C2FB-E544-BE4F-101C6BB37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6574" y="3934310"/>
                <a:ext cx="124447" cy="117119"/>
              </a:xfrm>
              <a:custGeom>
                <a:avLst/>
                <a:gdLst>
                  <a:gd name="T0" fmla="*/ 96 w 288"/>
                  <a:gd name="T1" fmla="*/ 48 h 268"/>
                  <a:gd name="T2" fmla="*/ 96 w 288"/>
                  <a:gd name="T3" fmla="*/ 48 h 268"/>
                  <a:gd name="T4" fmla="*/ 50 w 288"/>
                  <a:gd name="T5" fmla="*/ 48 h 268"/>
                  <a:gd name="T6" fmla="*/ 50 w 288"/>
                  <a:gd name="T7" fmla="*/ 48 h 268"/>
                  <a:gd name="T8" fmla="*/ 75 w 288"/>
                  <a:gd name="T9" fmla="*/ 80 h 268"/>
                  <a:gd name="T10" fmla="*/ 75 w 288"/>
                  <a:gd name="T11" fmla="*/ 80 h 268"/>
                  <a:gd name="T12" fmla="*/ 92 w 288"/>
                  <a:gd name="T13" fmla="*/ 52 h 268"/>
                  <a:gd name="T14" fmla="*/ 92 w 288"/>
                  <a:gd name="T15" fmla="*/ 52 h 268"/>
                  <a:gd name="T16" fmla="*/ 96 w 288"/>
                  <a:gd name="T17" fmla="*/ 48 h 268"/>
                  <a:gd name="T18" fmla="*/ 20 w 288"/>
                  <a:gd name="T19" fmla="*/ 17 h 268"/>
                  <a:gd name="T20" fmla="*/ 20 w 288"/>
                  <a:gd name="T21" fmla="*/ 17 h 268"/>
                  <a:gd name="T22" fmla="*/ 264 w 288"/>
                  <a:gd name="T23" fmla="*/ 4 h 268"/>
                  <a:gd name="T24" fmla="*/ 264 w 288"/>
                  <a:gd name="T25" fmla="*/ 4 h 268"/>
                  <a:gd name="T26" fmla="*/ 278 w 288"/>
                  <a:gd name="T27" fmla="*/ 27 h 268"/>
                  <a:gd name="T28" fmla="*/ 278 w 288"/>
                  <a:gd name="T29" fmla="*/ 27 h 268"/>
                  <a:gd name="T30" fmla="*/ 194 w 288"/>
                  <a:gd name="T31" fmla="*/ 166 h 268"/>
                  <a:gd name="T32" fmla="*/ 194 w 288"/>
                  <a:gd name="T33" fmla="*/ 166 h 268"/>
                  <a:gd name="T34" fmla="*/ 173 w 288"/>
                  <a:gd name="T35" fmla="*/ 158 h 268"/>
                  <a:gd name="T36" fmla="*/ 173 w 288"/>
                  <a:gd name="T37" fmla="*/ 158 h 268"/>
                  <a:gd name="T38" fmla="*/ 237 w 288"/>
                  <a:gd name="T39" fmla="*/ 37 h 268"/>
                  <a:gd name="T40" fmla="*/ 237 w 288"/>
                  <a:gd name="T41" fmla="*/ 37 h 268"/>
                  <a:gd name="T42" fmla="*/ 107 w 288"/>
                  <a:gd name="T43" fmla="*/ 48 h 268"/>
                  <a:gd name="T44" fmla="*/ 107 w 288"/>
                  <a:gd name="T45" fmla="*/ 48 h 268"/>
                  <a:gd name="T46" fmla="*/ 111 w 288"/>
                  <a:gd name="T47" fmla="*/ 62 h 268"/>
                  <a:gd name="T48" fmla="*/ 111 w 288"/>
                  <a:gd name="T49" fmla="*/ 62 h 268"/>
                  <a:gd name="T50" fmla="*/ 90 w 288"/>
                  <a:gd name="T51" fmla="*/ 100 h 268"/>
                  <a:gd name="T52" fmla="*/ 90 w 288"/>
                  <a:gd name="T53" fmla="*/ 100 h 268"/>
                  <a:gd name="T54" fmla="*/ 105 w 288"/>
                  <a:gd name="T55" fmla="*/ 124 h 268"/>
                  <a:gd name="T56" fmla="*/ 105 w 288"/>
                  <a:gd name="T57" fmla="*/ 124 h 268"/>
                  <a:gd name="T58" fmla="*/ 127 w 288"/>
                  <a:gd name="T59" fmla="*/ 82 h 268"/>
                  <a:gd name="T60" fmla="*/ 127 w 288"/>
                  <a:gd name="T61" fmla="*/ 82 h 268"/>
                  <a:gd name="T62" fmla="*/ 144 w 288"/>
                  <a:gd name="T63" fmla="*/ 92 h 268"/>
                  <a:gd name="T64" fmla="*/ 144 w 288"/>
                  <a:gd name="T65" fmla="*/ 92 h 268"/>
                  <a:gd name="T66" fmla="*/ 117 w 288"/>
                  <a:gd name="T67" fmla="*/ 141 h 268"/>
                  <a:gd name="T68" fmla="*/ 117 w 288"/>
                  <a:gd name="T69" fmla="*/ 141 h 268"/>
                  <a:gd name="T70" fmla="*/ 123 w 288"/>
                  <a:gd name="T71" fmla="*/ 149 h 268"/>
                  <a:gd name="T72" fmla="*/ 123 w 288"/>
                  <a:gd name="T73" fmla="*/ 149 h 268"/>
                  <a:gd name="T74" fmla="*/ 148 w 288"/>
                  <a:gd name="T75" fmla="*/ 123 h 268"/>
                  <a:gd name="T76" fmla="*/ 148 w 288"/>
                  <a:gd name="T77" fmla="*/ 123 h 268"/>
                  <a:gd name="T78" fmla="*/ 161 w 288"/>
                  <a:gd name="T79" fmla="*/ 136 h 268"/>
                  <a:gd name="T80" fmla="*/ 161 w 288"/>
                  <a:gd name="T81" fmla="*/ 136 h 268"/>
                  <a:gd name="T82" fmla="*/ 132 w 288"/>
                  <a:gd name="T83" fmla="*/ 163 h 268"/>
                  <a:gd name="T84" fmla="*/ 132 w 288"/>
                  <a:gd name="T85" fmla="*/ 163 h 268"/>
                  <a:gd name="T86" fmla="*/ 170 w 288"/>
                  <a:gd name="T87" fmla="*/ 232 h 268"/>
                  <a:gd name="T88" fmla="*/ 170 w 288"/>
                  <a:gd name="T89" fmla="*/ 232 h 268"/>
                  <a:gd name="T90" fmla="*/ 141 w 288"/>
                  <a:gd name="T91" fmla="*/ 250 h 268"/>
                  <a:gd name="T92" fmla="*/ 141 w 288"/>
                  <a:gd name="T93" fmla="*/ 250 h 268"/>
                  <a:gd name="T94" fmla="*/ 75 w 288"/>
                  <a:gd name="T95" fmla="*/ 144 h 268"/>
                  <a:gd name="T96" fmla="*/ 75 w 288"/>
                  <a:gd name="T97" fmla="*/ 144 h 268"/>
                  <a:gd name="T98" fmla="*/ 7 w 288"/>
                  <a:gd name="T99" fmla="*/ 40 h 268"/>
                  <a:gd name="T100" fmla="*/ 7 w 288"/>
                  <a:gd name="T101" fmla="*/ 40 h 268"/>
                  <a:gd name="T102" fmla="*/ 20 w 288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6" y="48"/>
                    </a:moveTo>
                    <a:lnTo>
                      <a:pt x="96" y="48"/>
                    </a:lnTo>
                    <a:cubicBezTo>
                      <a:pt x="81" y="48"/>
                      <a:pt x="66" y="48"/>
                      <a:pt x="50" y="48"/>
                    </a:cubicBezTo>
                    <a:lnTo>
                      <a:pt x="50" y="48"/>
                    </a:lnTo>
                    <a:cubicBezTo>
                      <a:pt x="60" y="58"/>
                      <a:pt x="67" y="70"/>
                      <a:pt x="75" y="80"/>
                    </a:cubicBezTo>
                    <a:lnTo>
                      <a:pt x="75" y="80"/>
                    </a:lnTo>
                    <a:cubicBezTo>
                      <a:pt x="79" y="70"/>
                      <a:pt x="84" y="61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4" y="49"/>
                      <a:pt x="96" y="48"/>
                    </a:cubicBezTo>
                    <a:close/>
                    <a:moveTo>
                      <a:pt x="20" y="17"/>
                    </a:moveTo>
                    <a:lnTo>
                      <a:pt x="20" y="17"/>
                    </a:lnTo>
                    <a:cubicBezTo>
                      <a:pt x="103" y="21"/>
                      <a:pt x="183" y="21"/>
                      <a:pt x="264" y="4"/>
                    </a:cubicBezTo>
                    <a:lnTo>
                      <a:pt x="264" y="4"/>
                    </a:lnTo>
                    <a:cubicBezTo>
                      <a:pt x="278" y="0"/>
                      <a:pt x="287" y="16"/>
                      <a:pt x="278" y="27"/>
                    </a:cubicBezTo>
                    <a:lnTo>
                      <a:pt x="278" y="27"/>
                    </a:lnTo>
                    <a:cubicBezTo>
                      <a:pt x="242" y="67"/>
                      <a:pt x="213" y="115"/>
                      <a:pt x="194" y="166"/>
                    </a:cubicBezTo>
                    <a:lnTo>
                      <a:pt x="194" y="166"/>
                    </a:lnTo>
                    <a:cubicBezTo>
                      <a:pt x="188" y="176"/>
                      <a:pt x="169" y="169"/>
                      <a:pt x="173" y="158"/>
                    </a:cubicBezTo>
                    <a:lnTo>
                      <a:pt x="173" y="158"/>
                    </a:lnTo>
                    <a:cubicBezTo>
                      <a:pt x="190" y="115"/>
                      <a:pt x="212" y="75"/>
                      <a:pt x="237" y="37"/>
                    </a:cubicBezTo>
                    <a:lnTo>
                      <a:pt x="237" y="37"/>
                    </a:lnTo>
                    <a:cubicBezTo>
                      <a:pt x="195" y="45"/>
                      <a:pt x="150" y="48"/>
                      <a:pt x="107" y="48"/>
                    </a:cubicBezTo>
                    <a:lnTo>
                      <a:pt x="107" y="48"/>
                    </a:lnTo>
                    <a:cubicBezTo>
                      <a:pt x="112" y="50"/>
                      <a:pt x="116" y="57"/>
                      <a:pt x="111" y="62"/>
                    </a:cubicBezTo>
                    <a:lnTo>
                      <a:pt x="111" y="62"/>
                    </a:lnTo>
                    <a:cubicBezTo>
                      <a:pt x="103" y="74"/>
                      <a:pt x="95" y="87"/>
                      <a:pt x="90" y="100"/>
                    </a:cubicBezTo>
                    <a:lnTo>
                      <a:pt x="90" y="100"/>
                    </a:lnTo>
                    <a:cubicBezTo>
                      <a:pt x="95" y="107"/>
                      <a:pt x="100" y="116"/>
                      <a:pt x="105" y="124"/>
                    </a:cubicBezTo>
                    <a:lnTo>
                      <a:pt x="105" y="124"/>
                    </a:lnTo>
                    <a:cubicBezTo>
                      <a:pt x="113" y="109"/>
                      <a:pt x="120" y="96"/>
                      <a:pt x="127" y="82"/>
                    </a:cubicBezTo>
                    <a:lnTo>
                      <a:pt x="127" y="82"/>
                    </a:lnTo>
                    <a:cubicBezTo>
                      <a:pt x="133" y="70"/>
                      <a:pt x="149" y="80"/>
                      <a:pt x="144" y="92"/>
                    </a:cubicBezTo>
                    <a:lnTo>
                      <a:pt x="144" y="92"/>
                    </a:lnTo>
                    <a:cubicBezTo>
                      <a:pt x="137" y="109"/>
                      <a:pt x="128" y="125"/>
                      <a:pt x="117" y="141"/>
                    </a:cubicBezTo>
                    <a:lnTo>
                      <a:pt x="117" y="141"/>
                    </a:lnTo>
                    <a:cubicBezTo>
                      <a:pt x="119" y="144"/>
                      <a:pt x="120" y="146"/>
                      <a:pt x="123" y="149"/>
                    </a:cubicBezTo>
                    <a:lnTo>
                      <a:pt x="123" y="149"/>
                    </a:lnTo>
                    <a:cubicBezTo>
                      <a:pt x="129" y="140"/>
                      <a:pt x="138" y="130"/>
                      <a:pt x="148" y="123"/>
                    </a:cubicBezTo>
                    <a:lnTo>
                      <a:pt x="148" y="123"/>
                    </a:lnTo>
                    <a:cubicBezTo>
                      <a:pt x="157" y="115"/>
                      <a:pt x="170" y="128"/>
                      <a:pt x="161" y="136"/>
                    </a:cubicBezTo>
                    <a:lnTo>
                      <a:pt x="161" y="136"/>
                    </a:lnTo>
                    <a:cubicBezTo>
                      <a:pt x="150" y="144"/>
                      <a:pt x="141" y="153"/>
                      <a:pt x="132" y="163"/>
                    </a:cubicBezTo>
                    <a:lnTo>
                      <a:pt x="132" y="163"/>
                    </a:lnTo>
                    <a:cubicBezTo>
                      <a:pt x="146" y="186"/>
                      <a:pt x="158" y="209"/>
                      <a:pt x="170" y="232"/>
                    </a:cubicBezTo>
                    <a:lnTo>
                      <a:pt x="170" y="232"/>
                    </a:lnTo>
                    <a:cubicBezTo>
                      <a:pt x="179" y="251"/>
                      <a:pt x="153" y="267"/>
                      <a:pt x="141" y="250"/>
                    </a:cubicBezTo>
                    <a:lnTo>
                      <a:pt x="141" y="250"/>
                    </a:lnTo>
                    <a:cubicBezTo>
                      <a:pt x="117" y="216"/>
                      <a:pt x="96" y="179"/>
                      <a:pt x="75" y="144"/>
                    </a:cubicBezTo>
                    <a:lnTo>
                      <a:pt x="75" y="144"/>
                    </a:lnTo>
                    <a:cubicBezTo>
                      <a:pt x="53" y="109"/>
                      <a:pt x="29" y="74"/>
                      <a:pt x="7" y="40"/>
                    </a:cubicBezTo>
                    <a:lnTo>
                      <a:pt x="7" y="40"/>
                    </a:lnTo>
                    <a:cubicBezTo>
                      <a:pt x="0" y="31"/>
                      <a:pt x="8" y="17"/>
                      <a:pt x="20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4" name="Freeform 378">
                <a:extLst>
                  <a:ext uri="{FF2B5EF4-FFF2-40B4-BE49-F238E27FC236}">
                    <a16:creationId xmlns:a16="http://schemas.microsoft.com/office/drawing/2014/main" id="{B93306EE-17EA-104D-9182-B516850A4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0139" y="3926990"/>
                <a:ext cx="120054" cy="122975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5" name="Freeform 379">
                <a:extLst>
                  <a:ext uri="{FF2B5EF4-FFF2-40B4-BE49-F238E27FC236}">
                    <a16:creationId xmlns:a16="http://schemas.microsoft.com/office/drawing/2014/main" id="{6B397B50-2440-9348-BA11-DB17CE768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5557" y="3925526"/>
                <a:ext cx="117126" cy="125903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6" name="Freeform 380">
                <a:extLst>
                  <a:ext uri="{FF2B5EF4-FFF2-40B4-BE49-F238E27FC236}">
                    <a16:creationId xmlns:a16="http://schemas.microsoft.com/office/drawing/2014/main" id="{47EDE184-03E6-C648-B38C-C8481FF25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5227" y="3922598"/>
                <a:ext cx="117126" cy="127366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7" name="Freeform 381">
                <a:extLst>
                  <a:ext uri="{FF2B5EF4-FFF2-40B4-BE49-F238E27FC236}">
                    <a16:creationId xmlns:a16="http://schemas.microsoft.com/office/drawing/2014/main" id="{21D0A55A-A876-624E-8936-61503EF11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601" y="3921134"/>
                <a:ext cx="125911" cy="114191"/>
              </a:xfrm>
              <a:custGeom>
                <a:avLst/>
                <a:gdLst>
                  <a:gd name="T0" fmla="*/ 192 w 287"/>
                  <a:gd name="T1" fmla="*/ 221 h 266"/>
                  <a:gd name="T2" fmla="*/ 192 w 287"/>
                  <a:gd name="T3" fmla="*/ 221 h 266"/>
                  <a:gd name="T4" fmla="*/ 236 w 287"/>
                  <a:gd name="T5" fmla="*/ 222 h 266"/>
                  <a:gd name="T6" fmla="*/ 236 w 287"/>
                  <a:gd name="T7" fmla="*/ 222 h 266"/>
                  <a:gd name="T8" fmla="*/ 213 w 287"/>
                  <a:gd name="T9" fmla="*/ 189 h 266"/>
                  <a:gd name="T10" fmla="*/ 213 w 287"/>
                  <a:gd name="T11" fmla="*/ 189 h 266"/>
                  <a:gd name="T12" fmla="*/ 196 w 287"/>
                  <a:gd name="T13" fmla="*/ 217 h 266"/>
                  <a:gd name="T14" fmla="*/ 196 w 287"/>
                  <a:gd name="T15" fmla="*/ 217 h 266"/>
                  <a:gd name="T16" fmla="*/ 192 w 287"/>
                  <a:gd name="T17" fmla="*/ 221 h 266"/>
                  <a:gd name="T18" fmla="*/ 268 w 287"/>
                  <a:gd name="T19" fmla="*/ 252 h 266"/>
                  <a:gd name="T20" fmla="*/ 268 w 287"/>
                  <a:gd name="T21" fmla="*/ 252 h 266"/>
                  <a:gd name="T22" fmla="*/ 22 w 287"/>
                  <a:gd name="T23" fmla="*/ 263 h 266"/>
                  <a:gd name="T24" fmla="*/ 22 w 287"/>
                  <a:gd name="T25" fmla="*/ 263 h 266"/>
                  <a:gd name="T26" fmla="*/ 9 w 287"/>
                  <a:gd name="T27" fmla="*/ 240 h 266"/>
                  <a:gd name="T28" fmla="*/ 9 w 287"/>
                  <a:gd name="T29" fmla="*/ 240 h 266"/>
                  <a:gd name="T30" fmla="*/ 97 w 287"/>
                  <a:gd name="T31" fmla="*/ 102 h 266"/>
                  <a:gd name="T32" fmla="*/ 97 w 287"/>
                  <a:gd name="T33" fmla="*/ 102 h 266"/>
                  <a:gd name="T34" fmla="*/ 115 w 287"/>
                  <a:gd name="T35" fmla="*/ 110 h 266"/>
                  <a:gd name="T36" fmla="*/ 115 w 287"/>
                  <a:gd name="T37" fmla="*/ 110 h 266"/>
                  <a:gd name="T38" fmla="*/ 50 w 287"/>
                  <a:gd name="T39" fmla="*/ 230 h 266"/>
                  <a:gd name="T40" fmla="*/ 50 w 287"/>
                  <a:gd name="T41" fmla="*/ 230 h 266"/>
                  <a:gd name="T42" fmla="*/ 181 w 287"/>
                  <a:gd name="T43" fmla="*/ 221 h 266"/>
                  <a:gd name="T44" fmla="*/ 181 w 287"/>
                  <a:gd name="T45" fmla="*/ 221 h 266"/>
                  <a:gd name="T46" fmla="*/ 177 w 287"/>
                  <a:gd name="T47" fmla="*/ 206 h 266"/>
                  <a:gd name="T48" fmla="*/ 177 w 287"/>
                  <a:gd name="T49" fmla="*/ 206 h 266"/>
                  <a:gd name="T50" fmla="*/ 198 w 287"/>
                  <a:gd name="T51" fmla="*/ 169 h 266"/>
                  <a:gd name="T52" fmla="*/ 198 w 287"/>
                  <a:gd name="T53" fmla="*/ 169 h 266"/>
                  <a:gd name="T54" fmla="*/ 182 w 287"/>
                  <a:gd name="T55" fmla="*/ 144 h 266"/>
                  <a:gd name="T56" fmla="*/ 182 w 287"/>
                  <a:gd name="T57" fmla="*/ 144 h 266"/>
                  <a:gd name="T58" fmla="*/ 161 w 287"/>
                  <a:gd name="T59" fmla="*/ 186 h 266"/>
                  <a:gd name="T60" fmla="*/ 161 w 287"/>
                  <a:gd name="T61" fmla="*/ 186 h 266"/>
                  <a:gd name="T62" fmla="*/ 144 w 287"/>
                  <a:gd name="T63" fmla="*/ 176 h 266"/>
                  <a:gd name="T64" fmla="*/ 144 w 287"/>
                  <a:gd name="T65" fmla="*/ 176 h 266"/>
                  <a:gd name="T66" fmla="*/ 172 w 287"/>
                  <a:gd name="T67" fmla="*/ 127 h 266"/>
                  <a:gd name="T68" fmla="*/ 172 w 287"/>
                  <a:gd name="T69" fmla="*/ 127 h 266"/>
                  <a:gd name="T70" fmla="*/ 167 w 287"/>
                  <a:gd name="T71" fmla="*/ 119 h 266"/>
                  <a:gd name="T72" fmla="*/ 167 w 287"/>
                  <a:gd name="T73" fmla="*/ 119 h 266"/>
                  <a:gd name="T74" fmla="*/ 140 w 287"/>
                  <a:gd name="T75" fmla="*/ 146 h 266"/>
                  <a:gd name="T76" fmla="*/ 140 w 287"/>
                  <a:gd name="T77" fmla="*/ 146 h 266"/>
                  <a:gd name="T78" fmla="*/ 127 w 287"/>
                  <a:gd name="T79" fmla="*/ 133 h 266"/>
                  <a:gd name="T80" fmla="*/ 127 w 287"/>
                  <a:gd name="T81" fmla="*/ 133 h 266"/>
                  <a:gd name="T82" fmla="*/ 158 w 287"/>
                  <a:gd name="T83" fmla="*/ 105 h 266"/>
                  <a:gd name="T84" fmla="*/ 158 w 287"/>
                  <a:gd name="T85" fmla="*/ 105 h 266"/>
                  <a:gd name="T86" fmla="*/ 121 w 287"/>
                  <a:gd name="T87" fmla="*/ 35 h 266"/>
                  <a:gd name="T88" fmla="*/ 121 w 287"/>
                  <a:gd name="T89" fmla="*/ 35 h 266"/>
                  <a:gd name="T90" fmla="*/ 150 w 287"/>
                  <a:gd name="T91" fmla="*/ 18 h 266"/>
                  <a:gd name="T92" fmla="*/ 150 w 287"/>
                  <a:gd name="T93" fmla="*/ 18 h 266"/>
                  <a:gd name="T94" fmla="*/ 214 w 287"/>
                  <a:gd name="T95" fmla="*/ 125 h 266"/>
                  <a:gd name="T96" fmla="*/ 214 w 287"/>
                  <a:gd name="T97" fmla="*/ 125 h 266"/>
                  <a:gd name="T98" fmla="*/ 280 w 287"/>
                  <a:gd name="T99" fmla="*/ 230 h 266"/>
                  <a:gd name="T100" fmla="*/ 280 w 287"/>
                  <a:gd name="T101" fmla="*/ 230 h 266"/>
                  <a:gd name="T102" fmla="*/ 268 w 287"/>
                  <a:gd name="T103" fmla="*/ 252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7" y="221"/>
                      <a:pt x="222" y="222"/>
                      <a:pt x="236" y="222"/>
                    </a:cubicBezTo>
                    <a:lnTo>
                      <a:pt x="236" y="222"/>
                    </a:lnTo>
                    <a:cubicBezTo>
                      <a:pt x="228" y="211"/>
                      <a:pt x="221" y="200"/>
                      <a:pt x="213" y="189"/>
                    </a:cubicBezTo>
                    <a:lnTo>
                      <a:pt x="213" y="189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1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8"/>
                      <a:pt x="104" y="244"/>
                      <a:pt x="22" y="263"/>
                    </a:cubicBezTo>
                    <a:lnTo>
                      <a:pt x="22" y="263"/>
                    </a:lnTo>
                    <a:cubicBezTo>
                      <a:pt x="9" y="265"/>
                      <a:pt x="0" y="249"/>
                      <a:pt x="9" y="240"/>
                    </a:cubicBezTo>
                    <a:lnTo>
                      <a:pt x="9" y="240"/>
                    </a:lnTo>
                    <a:cubicBezTo>
                      <a:pt x="46" y="200"/>
                      <a:pt x="75" y="152"/>
                      <a:pt x="97" y="102"/>
                    </a:cubicBezTo>
                    <a:lnTo>
                      <a:pt x="97" y="102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4"/>
                      <a:pt x="76" y="193"/>
                      <a:pt x="50" y="230"/>
                    </a:cubicBezTo>
                    <a:lnTo>
                      <a:pt x="50" y="230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5" y="218"/>
                      <a:pt x="172" y="211"/>
                      <a:pt x="177" y="206"/>
                    </a:cubicBezTo>
                    <a:lnTo>
                      <a:pt x="177" y="206"/>
                    </a:lnTo>
                    <a:cubicBezTo>
                      <a:pt x="185" y="194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4"/>
                      <a:pt x="182" y="144"/>
                    </a:cubicBezTo>
                    <a:lnTo>
                      <a:pt x="182" y="144"/>
                    </a:lnTo>
                    <a:cubicBezTo>
                      <a:pt x="175" y="159"/>
                      <a:pt x="168" y="172"/>
                      <a:pt x="161" y="186"/>
                    </a:cubicBezTo>
                    <a:lnTo>
                      <a:pt x="161" y="186"/>
                    </a:lnTo>
                    <a:cubicBezTo>
                      <a:pt x="155" y="197"/>
                      <a:pt x="139" y="188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3"/>
                      <a:pt x="172" y="127"/>
                    </a:cubicBezTo>
                    <a:lnTo>
                      <a:pt x="172" y="127"/>
                    </a:lnTo>
                    <a:cubicBezTo>
                      <a:pt x="169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30"/>
                      <a:pt x="150" y="138"/>
                      <a:pt x="140" y="146"/>
                    </a:cubicBezTo>
                    <a:lnTo>
                      <a:pt x="140" y="146"/>
                    </a:lnTo>
                    <a:cubicBezTo>
                      <a:pt x="131" y="154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3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3" y="83"/>
                      <a:pt x="131" y="59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6" y="160"/>
                      <a:pt x="259" y="194"/>
                      <a:pt x="280" y="230"/>
                    </a:cubicBezTo>
                    <a:lnTo>
                      <a:pt x="280" y="230"/>
                    </a:lnTo>
                    <a:cubicBezTo>
                      <a:pt x="286" y="240"/>
                      <a:pt x="278" y="253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8" name="Freeform 382">
                <a:extLst>
                  <a:ext uri="{FF2B5EF4-FFF2-40B4-BE49-F238E27FC236}">
                    <a16:creationId xmlns:a16="http://schemas.microsoft.com/office/drawing/2014/main" id="{51ABBCB2-3957-A341-AB07-EBB540F03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1867" y="3926990"/>
                <a:ext cx="111270" cy="125903"/>
              </a:xfrm>
              <a:custGeom>
                <a:avLst/>
                <a:gdLst>
                  <a:gd name="T0" fmla="*/ 79 w 256"/>
                  <a:gd name="T1" fmla="*/ 76 h 290"/>
                  <a:gd name="T2" fmla="*/ 79 w 256"/>
                  <a:gd name="T3" fmla="*/ 76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79 w 256"/>
                  <a:gd name="T17" fmla="*/ 76 h 290"/>
                  <a:gd name="T18" fmla="*/ 34 w 256"/>
                  <a:gd name="T19" fmla="*/ 6 h 290"/>
                  <a:gd name="T20" fmla="*/ 34 w 256"/>
                  <a:gd name="T21" fmla="*/ 6 h 290"/>
                  <a:gd name="T22" fmla="*/ 242 w 256"/>
                  <a:gd name="T23" fmla="*/ 136 h 290"/>
                  <a:gd name="T24" fmla="*/ 242 w 256"/>
                  <a:gd name="T25" fmla="*/ 136 h 290"/>
                  <a:gd name="T26" fmla="*/ 240 w 256"/>
                  <a:gd name="T27" fmla="*/ 161 h 290"/>
                  <a:gd name="T28" fmla="*/ 240 w 256"/>
                  <a:gd name="T29" fmla="*/ 161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79 w 256"/>
                  <a:gd name="T35" fmla="*/ 208 h 290"/>
                  <a:gd name="T36" fmla="*/ 79 w 256"/>
                  <a:gd name="T37" fmla="*/ 208 h 290"/>
                  <a:gd name="T38" fmla="*/ 201 w 256"/>
                  <a:gd name="T39" fmla="*/ 148 h 290"/>
                  <a:gd name="T40" fmla="*/ 201 w 256"/>
                  <a:gd name="T41" fmla="*/ 148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5 h 290"/>
                  <a:gd name="T48" fmla="*/ 83 w 256"/>
                  <a:gd name="T49" fmla="*/ 95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4 w 256"/>
                  <a:gd name="T59" fmla="*/ 120 h 290"/>
                  <a:gd name="T60" fmla="*/ 84 w 256"/>
                  <a:gd name="T61" fmla="*/ 120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3 h 290"/>
                  <a:gd name="T72" fmla="*/ 43 w 256"/>
                  <a:gd name="T73" fmla="*/ 173 h 290"/>
                  <a:gd name="T74" fmla="*/ 79 w 256"/>
                  <a:gd name="T75" fmla="*/ 165 h 290"/>
                  <a:gd name="T76" fmla="*/ 79 w 256"/>
                  <a:gd name="T77" fmla="*/ 165 h 290"/>
                  <a:gd name="T78" fmla="*/ 83 w 256"/>
                  <a:gd name="T79" fmla="*/ 185 h 290"/>
                  <a:gd name="T80" fmla="*/ 83 w 256"/>
                  <a:gd name="T81" fmla="*/ 185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6 w 256"/>
                  <a:gd name="T95" fmla="*/ 141 h 290"/>
                  <a:gd name="T96" fmla="*/ 6 w 256"/>
                  <a:gd name="T97" fmla="*/ 141 h 290"/>
                  <a:gd name="T98" fmla="*/ 10 w 256"/>
                  <a:gd name="T99" fmla="*/ 18 h 290"/>
                  <a:gd name="T100" fmla="*/ 10 w 256"/>
                  <a:gd name="T101" fmla="*/ 18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7"/>
                      <a:pt x="42" y="48"/>
                    </a:cubicBezTo>
                    <a:lnTo>
                      <a:pt x="42" y="48"/>
                    </a:lnTo>
                    <a:cubicBezTo>
                      <a:pt x="42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2" y="84"/>
                      <a:pt x="62" y="80"/>
                      <a:pt x="74" y="76"/>
                    </a:cubicBezTo>
                    <a:lnTo>
                      <a:pt x="74" y="76"/>
                    </a:lnTo>
                    <a:cubicBezTo>
                      <a:pt x="75" y="74"/>
                      <a:pt x="76" y="74"/>
                      <a:pt x="79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7"/>
                      <a:pt x="165" y="103"/>
                      <a:pt x="242" y="136"/>
                    </a:cubicBezTo>
                    <a:lnTo>
                      <a:pt x="242" y="136"/>
                    </a:lnTo>
                    <a:cubicBezTo>
                      <a:pt x="255" y="141"/>
                      <a:pt x="254" y="159"/>
                      <a:pt x="240" y="161"/>
                    </a:cubicBezTo>
                    <a:lnTo>
                      <a:pt x="240" y="161"/>
                    </a:lnTo>
                    <a:cubicBezTo>
                      <a:pt x="188" y="174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3"/>
                      <a:pt x="70" y="215"/>
                      <a:pt x="79" y="208"/>
                    </a:cubicBezTo>
                    <a:lnTo>
                      <a:pt x="79" y="208"/>
                    </a:lnTo>
                    <a:cubicBezTo>
                      <a:pt x="117" y="184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3" y="106"/>
                      <a:pt x="88" y="81"/>
                    </a:cubicBezTo>
                    <a:lnTo>
                      <a:pt x="88" y="81"/>
                    </a:lnTo>
                    <a:cubicBezTo>
                      <a:pt x="91" y="86"/>
                      <a:pt x="89" y="93"/>
                      <a:pt x="83" y="95"/>
                    </a:cubicBezTo>
                    <a:lnTo>
                      <a:pt x="83" y="95"/>
                    </a:lnTo>
                    <a:cubicBezTo>
                      <a:pt x="70" y="101"/>
                      <a:pt x="56" y="106"/>
                      <a:pt x="43" y="114"/>
                    </a:cubicBezTo>
                    <a:lnTo>
                      <a:pt x="43" y="114"/>
                    </a:lnTo>
                    <a:cubicBezTo>
                      <a:pt x="43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5"/>
                      <a:pt x="71" y="128"/>
                      <a:pt x="84" y="120"/>
                    </a:cubicBezTo>
                    <a:lnTo>
                      <a:pt x="84" y="120"/>
                    </a:lnTo>
                    <a:cubicBezTo>
                      <a:pt x="96" y="115"/>
                      <a:pt x="102" y="132"/>
                      <a:pt x="93" y="139"/>
                    </a:cubicBezTo>
                    <a:lnTo>
                      <a:pt x="93" y="139"/>
                    </a:lnTo>
                    <a:cubicBezTo>
                      <a:pt x="76" y="148"/>
                      <a:pt x="60" y="156"/>
                      <a:pt x="43" y="164"/>
                    </a:cubicBezTo>
                    <a:lnTo>
                      <a:pt x="43" y="164"/>
                    </a:lnTo>
                    <a:cubicBezTo>
                      <a:pt x="43" y="166"/>
                      <a:pt x="43" y="169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6" y="166"/>
                      <a:pt x="79" y="165"/>
                    </a:cubicBezTo>
                    <a:lnTo>
                      <a:pt x="79" y="165"/>
                    </a:lnTo>
                    <a:cubicBezTo>
                      <a:pt x="91" y="164"/>
                      <a:pt x="95" y="184"/>
                      <a:pt x="83" y="185"/>
                    </a:cubicBezTo>
                    <a:lnTo>
                      <a:pt x="83" y="185"/>
                    </a:lnTo>
                    <a:cubicBezTo>
                      <a:pt x="68" y="185"/>
                      <a:pt x="55" y="187"/>
                      <a:pt x="42" y="190"/>
                    </a:cubicBezTo>
                    <a:lnTo>
                      <a:pt x="42" y="190"/>
                    </a:lnTo>
                    <a:cubicBezTo>
                      <a:pt x="39" y="216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0" y="224"/>
                      <a:pt x="4" y="182"/>
                      <a:pt x="6" y="141"/>
                    </a:cubicBezTo>
                    <a:lnTo>
                      <a:pt x="6" y="141"/>
                    </a:lnTo>
                    <a:cubicBezTo>
                      <a:pt x="8" y="101"/>
                      <a:pt x="9" y="59"/>
                      <a:pt x="10" y="18"/>
                    </a:cubicBezTo>
                    <a:lnTo>
                      <a:pt x="10" y="18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9" name="Freeform 383">
                <a:extLst>
                  <a:ext uri="{FF2B5EF4-FFF2-40B4-BE49-F238E27FC236}">
                    <a16:creationId xmlns:a16="http://schemas.microsoft.com/office/drawing/2014/main" id="{6C96BA58-C4A5-EB4D-A739-2235C1B79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5183" y="3932846"/>
                <a:ext cx="124447" cy="117119"/>
              </a:xfrm>
              <a:custGeom>
                <a:avLst/>
                <a:gdLst>
                  <a:gd name="T0" fmla="*/ 95 w 288"/>
                  <a:gd name="T1" fmla="*/ 46 h 268"/>
                  <a:gd name="T2" fmla="*/ 95 w 288"/>
                  <a:gd name="T3" fmla="*/ 46 h 268"/>
                  <a:gd name="T4" fmla="*/ 50 w 288"/>
                  <a:gd name="T5" fmla="*/ 46 h 268"/>
                  <a:gd name="T6" fmla="*/ 50 w 288"/>
                  <a:gd name="T7" fmla="*/ 46 h 268"/>
                  <a:gd name="T8" fmla="*/ 75 w 288"/>
                  <a:gd name="T9" fmla="*/ 79 h 268"/>
                  <a:gd name="T10" fmla="*/ 75 w 288"/>
                  <a:gd name="T11" fmla="*/ 79 h 268"/>
                  <a:gd name="T12" fmla="*/ 91 w 288"/>
                  <a:gd name="T13" fmla="*/ 50 h 268"/>
                  <a:gd name="T14" fmla="*/ 91 w 288"/>
                  <a:gd name="T15" fmla="*/ 50 h 268"/>
                  <a:gd name="T16" fmla="*/ 95 w 288"/>
                  <a:gd name="T17" fmla="*/ 46 h 268"/>
                  <a:gd name="T18" fmla="*/ 19 w 288"/>
                  <a:gd name="T19" fmla="*/ 16 h 268"/>
                  <a:gd name="T20" fmla="*/ 19 w 288"/>
                  <a:gd name="T21" fmla="*/ 16 h 268"/>
                  <a:gd name="T22" fmla="*/ 263 w 288"/>
                  <a:gd name="T23" fmla="*/ 3 h 268"/>
                  <a:gd name="T24" fmla="*/ 263 w 288"/>
                  <a:gd name="T25" fmla="*/ 3 h 268"/>
                  <a:gd name="T26" fmla="*/ 277 w 288"/>
                  <a:gd name="T27" fmla="*/ 25 h 268"/>
                  <a:gd name="T28" fmla="*/ 277 w 288"/>
                  <a:gd name="T29" fmla="*/ 25 h 268"/>
                  <a:gd name="T30" fmla="*/ 192 w 288"/>
                  <a:gd name="T31" fmla="*/ 163 h 268"/>
                  <a:gd name="T32" fmla="*/ 192 w 288"/>
                  <a:gd name="T33" fmla="*/ 163 h 268"/>
                  <a:gd name="T34" fmla="*/ 172 w 288"/>
                  <a:gd name="T35" fmla="*/ 157 h 268"/>
                  <a:gd name="T36" fmla="*/ 172 w 288"/>
                  <a:gd name="T37" fmla="*/ 157 h 268"/>
                  <a:gd name="T38" fmla="*/ 237 w 288"/>
                  <a:gd name="T39" fmla="*/ 36 h 268"/>
                  <a:gd name="T40" fmla="*/ 237 w 288"/>
                  <a:gd name="T41" fmla="*/ 36 h 268"/>
                  <a:gd name="T42" fmla="*/ 107 w 288"/>
                  <a:gd name="T43" fmla="*/ 46 h 268"/>
                  <a:gd name="T44" fmla="*/ 107 w 288"/>
                  <a:gd name="T45" fmla="*/ 46 h 268"/>
                  <a:gd name="T46" fmla="*/ 111 w 288"/>
                  <a:gd name="T47" fmla="*/ 61 h 268"/>
                  <a:gd name="T48" fmla="*/ 111 w 288"/>
                  <a:gd name="T49" fmla="*/ 61 h 268"/>
                  <a:gd name="T50" fmla="*/ 88 w 288"/>
                  <a:gd name="T51" fmla="*/ 98 h 268"/>
                  <a:gd name="T52" fmla="*/ 88 w 288"/>
                  <a:gd name="T53" fmla="*/ 98 h 268"/>
                  <a:gd name="T54" fmla="*/ 105 w 288"/>
                  <a:gd name="T55" fmla="*/ 123 h 268"/>
                  <a:gd name="T56" fmla="*/ 105 w 288"/>
                  <a:gd name="T57" fmla="*/ 123 h 268"/>
                  <a:gd name="T58" fmla="*/ 126 w 288"/>
                  <a:gd name="T59" fmla="*/ 82 h 268"/>
                  <a:gd name="T60" fmla="*/ 126 w 288"/>
                  <a:gd name="T61" fmla="*/ 82 h 268"/>
                  <a:gd name="T62" fmla="*/ 143 w 288"/>
                  <a:gd name="T63" fmla="*/ 91 h 268"/>
                  <a:gd name="T64" fmla="*/ 143 w 288"/>
                  <a:gd name="T65" fmla="*/ 91 h 268"/>
                  <a:gd name="T66" fmla="*/ 117 w 288"/>
                  <a:gd name="T67" fmla="*/ 140 h 268"/>
                  <a:gd name="T68" fmla="*/ 117 w 288"/>
                  <a:gd name="T69" fmla="*/ 140 h 268"/>
                  <a:gd name="T70" fmla="*/ 121 w 288"/>
                  <a:gd name="T71" fmla="*/ 148 h 268"/>
                  <a:gd name="T72" fmla="*/ 121 w 288"/>
                  <a:gd name="T73" fmla="*/ 148 h 268"/>
                  <a:gd name="T74" fmla="*/ 147 w 288"/>
                  <a:gd name="T75" fmla="*/ 121 h 268"/>
                  <a:gd name="T76" fmla="*/ 147 w 288"/>
                  <a:gd name="T77" fmla="*/ 121 h 268"/>
                  <a:gd name="T78" fmla="*/ 161 w 288"/>
                  <a:gd name="T79" fmla="*/ 134 h 268"/>
                  <a:gd name="T80" fmla="*/ 161 w 288"/>
                  <a:gd name="T81" fmla="*/ 134 h 268"/>
                  <a:gd name="T82" fmla="*/ 130 w 288"/>
                  <a:gd name="T83" fmla="*/ 162 h 268"/>
                  <a:gd name="T84" fmla="*/ 130 w 288"/>
                  <a:gd name="T85" fmla="*/ 162 h 268"/>
                  <a:gd name="T86" fmla="*/ 168 w 288"/>
                  <a:gd name="T87" fmla="*/ 230 h 268"/>
                  <a:gd name="T88" fmla="*/ 168 w 288"/>
                  <a:gd name="T89" fmla="*/ 230 h 268"/>
                  <a:gd name="T90" fmla="*/ 141 w 288"/>
                  <a:gd name="T91" fmla="*/ 249 h 268"/>
                  <a:gd name="T92" fmla="*/ 141 w 288"/>
                  <a:gd name="T93" fmla="*/ 249 h 268"/>
                  <a:gd name="T94" fmla="*/ 74 w 288"/>
                  <a:gd name="T95" fmla="*/ 144 h 268"/>
                  <a:gd name="T96" fmla="*/ 74 w 288"/>
                  <a:gd name="T97" fmla="*/ 144 h 268"/>
                  <a:gd name="T98" fmla="*/ 5 w 288"/>
                  <a:gd name="T99" fmla="*/ 38 h 268"/>
                  <a:gd name="T100" fmla="*/ 5 w 288"/>
                  <a:gd name="T101" fmla="*/ 38 h 268"/>
                  <a:gd name="T102" fmla="*/ 19 w 288"/>
                  <a:gd name="T103" fmla="*/ 1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7"/>
                      <a:pt x="67" y="69"/>
                      <a:pt x="75" y="79"/>
                    </a:cubicBezTo>
                    <a:lnTo>
                      <a:pt x="75" y="79"/>
                    </a:lnTo>
                    <a:cubicBezTo>
                      <a:pt x="78" y="69"/>
                      <a:pt x="84" y="60"/>
                      <a:pt x="91" y="50"/>
                    </a:cubicBezTo>
                    <a:lnTo>
                      <a:pt x="91" y="50"/>
                    </a:lnTo>
                    <a:cubicBezTo>
                      <a:pt x="92" y="49"/>
                      <a:pt x="94" y="48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1" y="20"/>
                      <a:pt x="183" y="21"/>
                      <a:pt x="263" y="3"/>
                    </a:cubicBezTo>
                    <a:lnTo>
                      <a:pt x="263" y="3"/>
                    </a:lnTo>
                    <a:cubicBezTo>
                      <a:pt x="276" y="0"/>
                      <a:pt x="287" y="15"/>
                      <a:pt x="277" y="25"/>
                    </a:cubicBezTo>
                    <a:lnTo>
                      <a:pt x="277" y="25"/>
                    </a:lnTo>
                    <a:cubicBezTo>
                      <a:pt x="241" y="66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8" y="167"/>
                      <a:pt x="172" y="157"/>
                    </a:cubicBezTo>
                    <a:lnTo>
                      <a:pt x="172" y="157"/>
                    </a:lnTo>
                    <a:cubicBezTo>
                      <a:pt x="188" y="113"/>
                      <a:pt x="210" y="74"/>
                      <a:pt x="237" y="36"/>
                    </a:cubicBezTo>
                    <a:lnTo>
                      <a:pt x="237" y="36"/>
                    </a:lnTo>
                    <a:cubicBezTo>
                      <a:pt x="193" y="44"/>
                      <a:pt x="150" y="46"/>
                      <a:pt x="107" y="46"/>
                    </a:cubicBezTo>
                    <a:lnTo>
                      <a:pt x="107" y="46"/>
                    </a:lnTo>
                    <a:cubicBezTo>
                      <a:pt x="112" y="49"/>
                      <a:pt x="115" y="56"/>
                      <a:pt x="111" y="61"/>
                    </a:cubicBezTo>
                    <a:lnTo>
                      <a:pt x="111" y="61"/>
                    </a:lnTo>
                    <a:cubicBezTo>
                      <a:pt x="101" y="73"/>
                      <a:pt x="94" y="84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20" y="95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7" y="79"/>
                      <a:pt x="143" y="91"/>
                    </a:cubicBezTo>
                    <a:lnTo>
                      <a:pt x="143" y="91"/>
                    </a:lnTo>
                    <a:cubicBezTo>
                      <a:pt x="137" y="108"/>
                      <a:pt x="128" y="124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5"/>
                      <a:pt x="121" y="148"/>
                    </a:cubicBezTo>
                    <a:lnTo>
                      <a:pt x="121" y="148"/>
                    </a:lnTo>
                    <a:cubicBezTo>
                      <a:pt x="129" y="137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7" y="113"/>
                      <a:pt x="170" y="127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1" y="153"/>
                      <a:pt x="130" y="162"/>
                    </a:cubicBezTo>
                    <a:lnTo>
                      <a:pt x="130" y="162"/>
                    </a:lnTo>
                    <a:cubicBezTo>
                      <a:pt x="145" y="184"/>
                      <a:pt x="158" y="208"/>
                      <a:pt x="168" y="230"/>
                    </a:cubicBezTo>
                    <a:lnTo>
                      <a:pt x="168" y="230"/>
                    </a:lnTo>
                    <a:cubicBezTo>
                      <a:pt x="179" y="250"/>
                      <a:pt x="153" y="267"/>
                      <a:pt x="141" y="249"/>
                    </a:cubicBezTo>
                    <a:lnTo>
                      <a:pt x="141" y="249"/>
                    </a:lnTo>
                    <a:cubicBezTo>
                      <a:pt x="116" y="215"/>
                      <a:pt x="96" y="178"/>
                      <a:pt x="74" y="144"/>
                    </a:cubicBezTo>
                    <a:lnTo>
                      <a:pt x="74" y="144"/>
                    </a:lnTo>
                    <a:cubicBezTo>
                      <a:pt x="51" y="108"/>
                      <a:pt x="28" y="74"/>
                      <a:pt x="5" y="38"/>
                    </a:cubicBezTo>
                    <a:lnTo>
                      <a:pt x="5" y="38"/>
                    </a:lnTo>
                    <a:cubicBezTo>
                      <a:pt x="0" y="29"/>
                      <a:pt x="8" y="16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0" name="Freeform 384">
                <a:extLst>
                  <a:ext uri="{FF2B5EF4-FFF2-40B4-BE49-F238E27FC236}">
                    <a16:creationId xmlns:a16="http://schemas.microsoft.com/office/drawing/2014/main" id="{91579C36-19DE-EC4A-AC74-6B1124F11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8749" y="3922598"/>
                <a:ext cx="120054" cy="122975"/>
              </a:xfrm>
              <a:custGeom>
                <a:avLst/>
                <a:gdLst>
                  <a:gd name="T0" fmla="*/ 62 w 276"/>
                  <a:gd name="T1" fmla="*/ 186 h 283"/>
                  <a:gd name="T2" fmla="*/ 62 w 276"/>
                  <a:gd name="T3" fmla="*/ 186 h 283"/>
                  <a:gd name="T4" fmla="*/ 65 w 276"/>
                  <a:gd name="T5" fmla="*/ 232 h 283"/>
                  <a:gd name="T6" fmla="*/ 65 w 276"/>
                  <a:gd name="T7" fmla="*/ 232 h 283"/>
                  <a:gd name="T8" fmla="*/ 96 w 276"/>
                  <a:gd name="T9" fmla="*/ 205 h 283"/>
                  <a:gd name="T10" fmla="*/ 96 w 276"/>
                  <a:gd name="T11" fmla="*/ 205 h 283"/>
                  <a:gd name="T12" fmla="*/ 65 w 276"/>
                  <a:gd name="T13" fmla="*/ 190 h 283"/>
                  <a:gd name="T14" fmla="*/ 65 w 276"/>
                  <a:gd name="T15" fmla="*/ 190 h 283"/>
                  <a:gd name="T16" fmla="*/ 62 w 276"/>
                  <a:gd name="T17" fmla="*/ 186 h 283"/>
                  <a:gd name="T18" fmla="*/ 37 w 276"/>
                  <a:gd name="T19" fmla="*/ 265 h 283"/>
                  <a:gd name="T20" fmla="*/ 37 w 276"/>
                  <a:gd name="T21" fmla="*/ 265 h 283"/>
                  <a:gd name="T22" fmla="*/ 4 w 276"/>
                  <a:gd name="T23" fmla="*/ 22 h 283"/>
                  <a:gd name="T24" fmla="*/ 4 w 276"/>
                  <a:gd name="T25" fmla="*/ 22 h 283"/>
                  <a:gd name="T26" fmla="*/ 24 w 276"/>
                  <a:gd name="T27" fmla="*/ 8 h 283"/>
                  <a:gd name="T28" fmla="*/ 24 w 276"/>
                  <a:gd name="T29" fmla="*/ 8 h 283"/>
                  <a:gd name="T30" fmla="*/ 170 w 276"/>
                  <a:gd name="T31" fmla="*/ 80 h 283"/>
                  <a:gd name="T32" fmla="*/ 170 w 276"/>
                  <a:gd name="T33" fmla="*/ 80 h 283"/>
                  <a:gd name="T34" fmla="*/ 164 w 276"/>
                  <a:gd name="T35" fmla="*/ 101 h 283"/>
                  <a:gd name="T36" fmla="*/ 164 w 276"/>
                  <a:gd name="T37" fmla="*/ 101 h 283"/>
                  <a:gd name="T38" fmla="*/ 38 w 276"/>
                  <a:gd name="T39" fmla="*/ 47 h 283"/>
                  <a:gd name="T40" fmla="*/ 38 w 276"/>
                  <a:gd name="T41" fmla="*/ 47 h 283"/>
                  <a:gd name="T42" fmla="*/ 61 w 276"/>
                  <a:gd name="T43" fmla="*/ 176 h 283"/>
                  <a:gd name="T44" fmla="*/ 61 w 276"/>
                  <a:gd name="T45" fmla="*/ 176 h 283"/>
                  <a:gd name="T46" fmla="*/ 75 w 276"/>
                  <a:gd name="T47" fmla="*/ 170 h 283"/>
                  <a:gd name="T48" fmla="*/ 75 w 276"/>
                  <a:gd name="T49" fmla="*/ 170 h 283"/>
                  <a:gd name="T50" fmla="*/ 115 w 276"/>
                  <a:gd name="T51" fmla="*/ 189 h 283"/>
                  <a:gd name="T52" fmla="*/ 115 w 276"/>
                  <a:gd name="T53" fmla="*/ 189 h 283"/>
                  <a:gd name="T54" fmla="*/ 137 w 276"/>
                  <a:gd name="T55" fmla="*/ 170 h 283"/>
                  <a:gd name="T56" fmla="*/ 137 w 276"/>
                  <a:gd name="T57" fmla="*/ 170 h 283"/>
                  <a:gd name="T58" fmla="*/ 94 w 276"/>
                  <a:gd name="T59" fmla="*/ 153 h 283"/>
                  <a:gd name="T60" fmla="*/ 94 w 276"/>
                  <a:gd name="T61" fmla="*/ 153 h 283"/>
                  <a:gd name="T62" fmla="*/ 101 w 276"/>
                  <a:gd name="T63" fmla="*/ 135 h 283"/>
                  <a:gd name="T64" fmla="*/ 101 w 276"/>
                  <a:gd name="T65" fmla="*/ 135 h 283"/>
                  <a:gd name="T66" fmla="*/ 153 w 276"/>
                  <a:gd name="T67" fmla="*/ 157 h 283"/>
                  <a:gd name="T68" fmla="*/ 153 w 276"/>
                  <a:gd name="T69" fmla="*/ 157 h 283"/>
                  <a:gd name="T70" fmla="*/ 159 w 276"/>
                  <a:gd name="T71" fmla="*/ 152 h 283"/>
                  <a:gd name="T72" fmla="*/ 159 w 276"/>
                  <a:gd name="T73" fmla="*/ 152 h 283"/>
                  <a:gd name="T74" fmla="*/ 130 w 276"/>
                  <a:gd name="T75" fmla="*/ 128 h 283"/>
                  <a:gd name="T76" fmla="*/ 130 w 276"/>
                  <a:gd name="T77" fmla="*/ 128 h 283"/>
                  <a:gd name="T78" fmla="*/ 142 w 276"/>
                  <a:gd name="T79" fmla="*/ 114 h 283"/>
                  <a:gd name="T80" fmla="*/ 142 w 276"/>
                  <a:gd name="T81" fmla="*/ 114 h 283"/>
                  <a:gd name="T82" fmla="*/ 174 w 276"/>
                  <a:gd name="T83" fmla="*/ 142 h 283"/>
                  <a:gd name="T84" fmla="*/ 174 w 276"/>
                  <a:gd name="T85" fmla="*/ 142 h 283"/>
                  <a:gd name="T86" fmla="*/ 239 w 276"/>
                  <a:gd name="T87" fmla="*/ 98 h 283"/>
                  <a:gd name="T88" fmla="*/ 239 w 276"/>
                  <a:gd name="T89" fmla="*/ 98 h 283"/>
                  <a:gd name="T90" fmla="*/ 258 w 276"/>
                  <a:gd name="T91" fmla="*/ 125 h 283"/>
                  <a:gd name="T92" fmla="*/ 258 w 276"/>
                  <a:gd name="T93" fmla="*/ 125 h 283"/>
                  <a:gd name="T94" fmla="*/ 159 w 276"/>
                  <a:gd name="T95" fmla="*/ 199 h 283"/>
                  <a:gd name="T96" fmla="*/ 159 w 276"/>
                  <a:gd name="T97" fmla="*/ 199 h 283"/>
                  <a:gd name="T98" fmla="*/ 61 w 276"/>
                  <a:gd name="T99" fmla="*/ 276 h 283"/>
                  <a:gd name="T100" fmla="*/ 61 w 276"/>
                  <a:gd name="T101" fmla="*/ 276 h 283"/>
                  <a:gd name="T102" fmla="*/ 37 w 276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3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3" y="202"/>
                      <a:pt x="63" y="216"/>
                      <a:pt x="65" y="232"/>
                    </a:cubicBezTo>
                    <a:lnTo>
                      <a:pt x="65" y="232"/>
                    </a:lnTo>
                    <a:cubicBezTo>
                      <a:pt x="75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6" y="202"/>
                      <a:pt x="75" y="197"/>
                      <a:pt x="65" y="190"/>
                    </a:cubicBezTo>
                    <a:lnTo>
                      <a:pt x="65" y="190"/>
                    </a:lnTo>
                    <a:cubicBezTo>
                      <a:pt x="63" y="190"/>
                      <a:pt x="62" y="189"/>
                      <a:pt x="62" y="186"/>
                    </a:cubicBezTo>
                    <a:close/>
                    <a:moveTo>
                      <a:pt x="37" y="265"/>
                    </a:moveTo>
                    <a:lnTo>
                      <a:pt x="37" y="265"/>
                    </a:lnTo>
                    <a:cubicBezTo>
                      <a:pt x="34" y="182"/>
                      <a:pt x="28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9" y="40"/>
                      <a:pt x="117" y="63"/>
                      <a:pt x="170" y="80"/>
                    </a:cubicBezTo>
                    <a:lnTo>
                      <a:pt x="170" y="80"/>
                    </a:lnTo>
                    <a:cubicBezTo>
                      <a:pt x="182" y="84"/>
                      <a:pt x="176" y="103"/>
                      <a:pt x="164" y="101"/>
                    </a:cubicBezTo>
                    <a:lnTo>
                      <a:pt x="164" y="101"/>
                    </a:lnTo>
                    <a:cubicBezTo>
                      <a:pt x="120" y="88"/>
                      <a:pt x="78" y="69"/>
                      <a:pt x="38" y="47"/>
                    </a:cubicBezTo>
                    <a:lnTo>
                      <a:pt x="38" y="47"/>
                    </a:lnTo>
                    <a:cubicBezTo>
                      <a:pt x="50" y="89"/>
                      <a:pt x="57" y="132"/>
                      <a:pt x="61" y="176"/>
                    </a:cubicBezTo>
                    <a:lnTo>
                      <a:pt x="61" y="176"/>
                    </a:lnTo>
                    <a:cubicBezTo>
                      <a:pt x="63" y="170"/>
                      <a:pt x="69" y="167"/>
                      <a:pt x="75" y="170"/>
                    </a:cubicBezTo>
                    <a:lnTo>
                      <a:pt x="75" y="170"/>
                    </a:lnTo>
                    <a:cubicBezTo>
                      <a:pt x="87" y="178"/>
                      <a:pt x="100" y="185"/>
                      <a:pt x="115" y="189"/>
                    </a:cubicBezTo>
                    <a:lnTo>
                      <a:pt x="115" y="189"/>
                    </a:lnTo>
                    <a:cubicBezTo>
                      <a:pt x="121" y="182"/>
                      <a:pt x="129" y="177"/>
                      <a:pt x="137" y="170"/>
                    </a:cubicBezTo>
                    <a:lnTo>
                      <a:pt x="137" y="170"/>
                    </a:lnTo>
                    <a:cubicBezTo>
                      <a:pt x="121" y="164"/>
                      <a:pt x="108" y="159"/>
                      <a:pt x="94" y="153"/>
                    </a:cubicBezTo>
                    <a:lnTo>
                      <a:pt x="94" y="153"/>
                    </a:lnTo>
                    <a:cubicBezTo>
                      <a:pt x="82" y="148"/>
                      <a:pt x="90" y="131"/>
                      <a:pt x="101" y="135"/>
                    </a:cubicBezTo>
                    <a:lnTo>
                      <a:pt x="101" y="135"/>
                    </a:lnTo>
                    <a:cubicBezTo>
                      <a:pt x="120" y="140"/>
                      <a:pt x="137" y="149"/>
                      <a:pt x="153" y="157"/>
                    </a:cubicBezTo>
                    <a:lnTo>
                      <a:pt x="153" y="157"/>
                    </a:lnTo>
                    <a:cubicBezTo>
                      <a:pt x="155" y="156"/>
                      <a:pt x="157" y="153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0" y="128"/>
                    </a:cubicBezTo>
                    <a:lnTo>
                      <a:pt x="130" y="128"/>
                    </a:lnTo>
                    <a:cubicBezTo>
                      <a:pt x="122" y="121"/>
                      <a:pt x="134" y="106"/>
                      <a:pt x="142" y="114"/>
                    </a:cubicBezTo>
                    <a:lnTo>
                      <a:pt x="142" y="114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8" y="86"/>
                      <a:pt x="275" y="111"/>
                      <a:pt x="258" y="125"/>
                    </a:cubicBezTo>
                    <a:lnTo>
                      <a:pt x="258" y="125"/>
                    </a:lnTo>
                    <a:cubicBezTo>
                      <a:pt x="226" y="151"/>
                      <a:pt x="192" y="176"/>
                      <a:pt x="159" y="199"/>
                    </a:cubicBezTo>
                    <a:lnTo>
                      <a:pt x="159" y="199"/>
                    </a:lnTo>
                    <a:cubicBezTo>
                      <a:pt x="126" y="226"/>
                      <a:pt x="94" y="251"/>
                      <a:pt x="61" y="276"/>
                    </a:cubicBezTo>
                    <a:lnTo>
                      <a:pt x="61" y="276"/>
                    </a:lnTo>
                    <a:cubicBezTo>
                      <a:pt x="51" y="282"/>
                      <a:pt x="38" y="277"/>
                      <a:pt x="37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1" name="Freeform 385">
                <a:extLst>
                  <a:ext uri="{FF2B5EF4-FFF2-40B4-BE49-F238E27FC236}">
                    <a16:creationId xmlns:a16="http://schemas.microsoft.com/office/drawing/2014/main" id="{3E266180-B7A7-4446-96C8-66FADA253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166" y="3922598"/>
                <a:ext cx="117126" cy="127366"/>
              </a:xfrm>
              <a:custGeom>
                <a:avLst/>
                <a:gdLst>
                  <a:gd name="T0" fmla="*/ 168 w 269"/>
                  <a:gd name="T1" fmla="*/ 207 h 290"/>
                  <a:gd name="T2" fmla="*/ 168 w 269"/>
                  <a:gd name="T3" fmla="*/ 207 h 290"/>
                  <a:gd name="T4" fmla="*/ 203 w 269"/>
                  <a:gd name="T5" fmla="*/ 238 h 290"/>
                  <a:gd name="T6" fmla="*/ 203 w 269"/>
                  <a:gd name="T7" fmla="*/ 238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7 h 290"/>
                  <a:gd name="T14" fmla="*/ 174 w 269"/>
                  <a:gd name="T15" fmla="*/ 207 h 290"/>
                  <a:gd name="T16" fmla="*/ 168 w 269"/>
                  <a:gd name="T17" fmla="*/ 207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1 h 290"/>
                  <a:gd name="T24" fmla="*/ 11 w 269"/>
                  <a:gd name="T25" fmla="*/ 131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0 w 269"/>
                  <a:gd name="T35" fmla="*/ 75 h 290"/>
                  <a:gd name="T36" fmla="*/ 180 w 269"/>
                  <a:gd name="T37" fmla="*/ 75 h 290"/>
                  <a:gd name="T38" fmla="*/ 54 w 269"/>
                  <a:gd name="T39" fmla="*/ 123 h 290"/>
                  <a:gd name="T40" fmla="*/ 54 w 269"/>
                  <a:gd name="T41" fmla="*/ 123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6 w 269"/>
                  <a:gd name="T47" fmla="*/ 186 h 290"/>
                  <a:gd name="T48" fmla="*/ 166 w 269"/>
                  <a:gd name="T49" fmla="*/ 186 h 290"/>
                  <a:gd name="T50" fmla="*/ 206 w 269"/>
                  <a:gd name="T51" fmla="*/ 173 h 290"/>
                  <a:gd name="T52" fmla="*/ 206 w 269"/>
                  <a:gd name="T53" fmla="*/ 173 h 290"/>
                  <a:gd name="T54" fmla="*/ 209 w 269"/>
                  <a:gd name="T55" fmla="*/ 144 h 290"/>
                  <a:gd name="T56" fmla="*/ 209 w 269"/>
                  <a:gd name="T57" fmla="*/ 144 h 290"/>
                  <a:gd name="T58" fmla="*/ 167 w 269"/>
                  <a:gd name="T59" fmla="*/ 161 h 290"/>
                  <a:gd name="T60" fmla="*/ 167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2 w 269"/>
                  <a:gd name="T67" fmla="*/ 123 h 290"/>
                  <a:gd name="T68" fmla="*/ 212 w 269"/>
                  <a:gd name="T69" fmla="*/ 123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6 w 269"/>
                  <a:gd name="T75" fmla="*/ 118 h 290"/>
                  <a:gd name="T76" fmla="*/ 176 w 269"/>
                  <a:gd name="T77" fmla="*/ 118 h 290"/>
                  <a:gd name="T78" fmla="*/ 175 w 269"/>
                  <a:gd name="T79" fmla="*/ 100 h 290"/>
                  <a:gd name="T80" fmla="*/ 175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3 w 269"/>
                  <a:gd name="T87" fmla="*/ 21 h 290"/>
                  <a:gd name="T88" fmla="*/ 233 w 269"/>
                  <a:gd name="T89" fmla="*/ 21 h 290"/>
                  <a:gd name="T90" fmla="*/ 266 w 269"/>
                  <a:gd name="T91" fmla="*/ 26 h 290"/>
                  <a:gd name="T92" fmla="*/ 266 w 269"/>
                  <a:gd name="T93" fmla="*/ 26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7"/>
                    </a:moveTo>
                    <a:lnTo>
                      <a:pt x="168" y="207"/>
                    </a:lnTo>
                    <a:cubicBezTo>
                      <a:pt x="179" y="218"/>
                      <a:pt x="191" y="227"/>
                      <a:pt x="203" y="238"/>
                    </a:cubicBezTo>
                    <a:lnTo>
                      <a:pt x="203" y="238"/>
                    </a:lnTo>
                    <a:cubicBezTo>
                      <a:pt x="203" y="224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4" y="206"/>
                      <a:pt x="174" y="207"/>
                    </a:cubicBezTo>
                    <a:lnTo>
                      <a:pt x="174" y="207"/>
                    </a:lnTo>
                    <a:cubicBezTo>
                      <a:pt x="171" y="209"/>
                      <a:pt x="170" y="209"/>
                      <a:pt x="168" y="207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4"/>
                      <a:pt x="86" y="171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3" y="107"/>
                      <a:pt x="16" y="105"/>
                    </a:cubicBezTo>
                    <a:lnTo>
                      <a:pt x="16" y="105"/>
                    </a:lnTo>
                    <a:cubicBezTo>
                      <a:pt x="70" y="98"/>
                      <a:pt x="122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0" y="75"/>
                    </a:cubicBezTo>
                    <a:lnTo>
                      <a:pt x="180" y="75"/>
                    </a:lnTo>
                    <a:cubicBezTo>
                      <a:pt x="141" y="96"/>
                      <a:pt x="99" y="113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8" y="196"/>
                      <a:pt x="158" y="189"/>
                      <a:pt x="166" y="186"/>
                    </a:cubicBezTo>
                    <a:lnTo>
                      <a:pt x="166" y="186"/>
                    </a:lnTo>
                    <a:cubicBezTo>
                      <a:pt x="180" y="184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3"/>
                      <a:pt x="208" y="153"/>
                      <a:pt x="209" y="144"/>
                    </a:cubicBezTo>
                    <a:lnTo>
                      <a:pt x="209" y="144"/>
                    </a:lnTo>
                    <a:cubicBezTo>
                      <a:pt x="195" y="150"/>
                      <a:pt x="182" y="155"/>
                      <a:pt x="167" y="161"/>
                    </a:cubicBezTo>
                    <a:lnTo>
                      <a:pt x="167" y="161"/>
                    </a:lnTo>
                    <a:cubicBezTo>
                      <a:pt x="155" y="167"/>
                      <a:pt x="149" y="148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5" y="129"/>
                      <a:pt x="212" y="123"/>
                    </a:cubicBezTo>
                    <a:lnTo>
                      <a:pt x="212" y="123"/>
                    </a:lnTo>
                    <a:cubicBezTo>
                      <a:pt x="213" y="121"/>
                      <a:pt x="213" y="118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8"/>
                      <a:pt x="176" y="118"/>
                    </a:cubicBezTo>
                    <a:lnTo>
                      <a:pt x="176" y="118"/>
                    </a:lnTo>
                    <a:cubicBezTo>
                      <a:pt x="166" y="118"/>
                      <a:pt x="163" y="100"/>
                      <a:pt x="175" y="100"/>
                    </a:cubicBezTo>
                    <a:lnTo>
                      <a:pt x="175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1" y="71"/>
                      <a:pt x="225" y="44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0" y="67"/>
                      <a:pt x="252" y="107"/>
                      <a:pt x="247" y="150"/>
                    </a:cubicBezTo>
                    <a:lnTo>
                      <a:pt x="247" y="150"/>
                    </a:lnTo>
                    <a:cubicBezTo>
                      <a:pt x="241" y="190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3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2" name="Freeform 386">
                <a:extLst>
                  <a:ext uri="{FF2B5EF4-FFF2-40B4-BE49-F238E27FC236}">
                    <a16:creationId xmlns:a16="http://schemas.microsoft.com/office/drawing/2014/main" id="{0B046B0A-FE4C-7C4F-98BF-4A385587C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3836" y="3921134"/>
                <a:ext cx="117126" cy="125903"/>
              </a:xfrm>
              <a:custGeom>
                <a:avLst/>
                <a:gdLst>
                  <a:gd name="T0" fmla="*/ 174 w 271"/>
                  <a:gd name="T1" fmla="*/ 195 h 290"/>
                  <a:gd name="T2" fmla="*/ 174 w 271"/>
                  <a:gd name="T3" fmla="*/ 195 h 290"/>
                  <a:gd name="T4" fmla="*/ 218 w 271"/>
                  <a:gd name="T5" fmla="*/ 182 h 290"/>
                  <a:gd name="T6" fmla="*/ 218 w 271"/>
                  <a:gd name="T7" fmla="*/ 182 h 290"/>
                  <a:gd name="T8" fmla="*/ 185 w 271"/>
                  <a:gd name="T9" fmla="*/ 157 h 290"/>
                  <a:gd name="T10" fmla="*/ 185 w 271"/>
                  <a:gd name="T11" fmla="*/ 157 h 290"/>
                  <a:gd name="T12" fmla="*/ 178 w 271"/>
                  <a:gd name="T13" fmla="*/ 190 h 290"/>
                  <a:gd name="T14" fmla="*/ 178 w 271"/>
                  <a:gd name="T15" fmla="*/ 190 h 290"/>
                  <a:gd name="T16" fmla="*/ 174 w 271"/>
                  <a:gd name="T17" fmla="*/ 195 h 290"/>
                  <a:gd name="T18" fmla="*/ 256 w 271"/>
                  <a:gd name="T19" fmla="*/ 201 h 290"/>
                  <a:gd name="T20" fmla="*/ 256 w 271"/>
                  <a:gd name="T21" fmla="*/ 201 h 290"/>
                  <a:gd name="T22" fmla="*/ 25 w 271"/>
                  <a:gd name="T23" fmla="*/ 284 h 290"/>
                  <a:gd name="T24" fmla="*/ 25 w 271"/>
                  <a:gd name="T25" fmla="*/ 284 h 290"/>
                  <a:gd name="T26" fmla="*/ 6 w 271"/>
                  <a:gd name="T27" fmla="*/ 267 h 290"/>
                  <a:gd name="T28" fmla="*/ 6 w 271"/>
                  <a:gd name="T29" fmla="*/ 267 h 290"/>
                  <a:gd name="T30" fmla="*/ 48 w 271"/>
                  <a:gd name="T31" fmla="*/ 109 h 290"/>
                  <a:gd name="T32" fmla="*/ 48 w 271"/>
                  <a:gd name="T33" fmla="*/ 109 h 290"/>
                  <a:gd name="T34" fmla="*/ 69 w 271"/>
                  <a:gd name="T35" fmla="*/ 111 h 290"/>
                  <a:gd name="T36" fmla="*/ 69 w 271"/>
                  <a:gd name="T37" fmla="*/ 111 h 290"/>
                  <a:gd name="T38" fmla="*/ 42 w 271"/>
                  <a:gd name="T39" fmla="*/ 245 h 290"/>
                  <a:gd name="T40" fmla="*/ 42 w 271"/>
                  <a:gd name="T41" fmla="*/ 245 h 290"/>
                  <a:gd name="T42" fmla="*/ 164 w 271"/>
                  <a:gd name="T43" fmla="*/ 198 h 290"/>
                  <a:gd name="T44" fmla="*/ 164 w 271"/>
                  <a:gd name="T45" fmla="*/ 198 h 290"/>
                  <a:gd name="T46" fmla="*/ 156 w 271"/>
                  <a:gd name="T47" fmla="*/ 186 h 290"/>
                  <a:gd name="T48" fmla="*/ 156 w 271"/>
                  <a:gd name="T49" fmla="*/ 186 h 290"/>
                  <a:gd name="T50" fmla="*/ 166 w 271"/>
                  <a:gd name="T51" fmla="*/ 142 h 290"/>
                  <a:gd name="T52" fmla="*/ 166 w 271"/>
                  <a:gd name="T53" fmla="*/ 142 h 290"/>
                  <a:gd name="T54" fmla="*/ 143 w 271"/>
                  <a:gd name="T55" fmla="*/ 125 h 290"/>
                  <a:gd name="T56" fmla="*/ 143 w 271"/>
                  <a:gd name="T57" fmla="*/ 125 h 290"/>
                  <a:gd name="T58" fmla="*/ 135 w 271"/>
                  <a:gd name="T59" fmla="*/ 170 h 290"/>
                  <a:gd name="T60" fmla="*/ 135 w 271"/>
                  <a:gd name="T61" fmla="*/ 170 h 290"/>
                  <a:gd name="T62" fmla="*/ 115 w 271"/>
                  <a:gd name="T63" fmla="*/ 166 h 290"/>
                  <a:gd name="T64" fmla="*/ 115 w 271"/>
                  <a:gd name="T65" fmla="*/ 166 h 290"/>
                  <a:gd name="T66" fmla="*/ 127 w 271"/>
                  <a:gd name="T67" fmla="*/ 111 h 290"/>
                  <a:gd name="T68" fmla="*/ 127 w 271"/>
                  <a:gd name="T69" fmla="*/ 111 h 290"/>
                  <a:gd name="T70" fmla="*/ 120 w 271"/>
                  <a:gd name="T71" fmla="*/ 106 h 290"/>
                  <a:gd name="T72" fmla="*/ 120 w 271"/>
                  <a:gd name="T73" fmla="*/ 106 h 290"/>
                  <a:gd name="T74" fmla="*/ 103 w 271"/>
                  <a:gd name="T75" fmla="*/ 138 h 290"/>
                  <a:gd name="T76" fmla="*/ 103 w 271"/>
                  <a:gd name="T77" fmla="*/ 138 h 290"/>
                  <a:gd name="T78" fmla="*/ 88 w 271"/>
                  <a:gd name="T79" fmla="*/ 129 h 290"/>
                  <a:gd name="T80" fmla="*/ 88 w 271"/>
                  <a:gd name="T81" fmla="*/ 129 h 290"/>
                  <a:gd name="T82" fmla="*/ 107 w 271"/>
                  <a:gd name="T83" fmla="*/ 94 h 290"/>
                  <a:gd name="T84" fmla="*/ 107 w 271"/>
                  <a:gd name="T85" fmla="*/ 94 h 290"/>
                  <a:gd name="T86" fmla="*/ 52 w 271"/>
                  <a:gd name="T87" fmla="*/ 39 h 290"/>
                  <a:gd name="T88" fmla="*/ 52 w 271"/>
                  <a:gd name="T89" fmla="*/ 39 h 290"/>
                  <a:gd name="T90" fmla="*/ 75 w 271"/>
                  <a:gd name="T91" fmla="*/ 14 h 290"/>
                  <a:gd name="T92" fmla="*/ 75 w 271"/>
                  <a:gd name="T93" fmla="*/ 14 h 290"/>
                  <a:gd name="T94" fmla="*/ 168 w 271"/>
                  <a:gd name="T95" fmla="*/ 96 h 290"/>
                  <a:gd name="T96" fmla="*/ 168 w 271"/>
                  <a:gd name="T97" fmla="*/ 96 h 290"/>
                  <a:gd name="T98" fmla="*/ 261 w 271"/>
                  <a:gd name="T99" fmla="*/ 178 h 290"/>
                  <a:gd name="T100" fmla="*/ 261 w 271"/>
                  <a:gd name="T101" fmla="*/ 178 h 290"/>
                  <a:gd name="T102" fmla="*/ 256 w 271"/>
                  <a:gd name="T103" fmla="*/ 20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0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89" y="191"/>
                      <a:pt x="205" y="186"/>
                      <a:pt x="218" y="182"/>
                    </a:cubicBezTo>
                    <a:lnTo>
                      <a:pt x="218" y="182"/>
                    </a:lnTo>
                    <a:cubicBezTo>
                      <a:pt x="207" y="174"/>
                      <a:pt x="195" y="166"/>
                      <a:pt x="185" y="157"/>
                    </a:cubicBezTo>
                    <a:lnTo>
                      <a:pt x="185" y="157"/>
                    </a:lnTo>
                    <a:cubicBezTo>
                      <a:pt x="184" y="169"/>
                      <a:pt x="181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6" y="194"/>
                      <a:pt x="174" y="195"/>
                    </a:cubicBezTo>
                    <a:close/>
                    <a:moveTo>
                      <a:pt x="256" y="201"/>
                    </a:moveTo>
                    <a:lnTo>
                      <a:pt x="256" y="201"/>
                    </a:lnTo>
                    <a:cubicBezTo>
                      <a:pt x="176" y="222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89"/>
                      <a:pt x="0" y="279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8" y="109"/>
                    </a:cubicBezTo>
                    <a:lnTo>
                      <a:pt x="48" y="109"/>
                    </a:lnTo>
                    <a:cubicBezTo>
                      <a:pt x="50" y="96"/>
                      <a:pt x="71" y="99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09"/>
                      <a:pt x="164" y="198"/>
                    </a:cubicBezTo>
                    <a:lnTo>
                      <a:pt x="164" y="198"/>
                    </a:lnTo>
                    <a:cubicBezTo>
                      <a:pt x="159" y="196"/>
                      <a:pt x="153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7"/>
                      <a:pt x="166" y="142"/>
                    </a:cubicBezTo>
                    <a:lnTo>
                      <a:pt x="166" y="142"/>
                    </a:lnTo>
                    <a:cubicBezTo>
                      <a:pt x="159" y="137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2" y="183"/>
                      <a:pt x="114" y="178"/>
                      <a:pt x="115" y="166"/>
                    </a:cubicBezTo>
                    <a:lnTo>
                      <a:pt x="115" y="166"/>
                    </a:lnTo>
                    <a:cubicBezTo>
                      <a:pt x="118" y="148"/>
                      <a:pt x="122" y="129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0" y="106"/>
                    </a:cubicBezTo>
                    <a:lnTo>
                      <a:pt x="120" y="106"/>
                    </a:lnTo>
                    <a:cubicBezTo>
                      <a:pt x="115" y="116"/>
                      <a:pt x="110" y="128"/>
                      <a:pt x="103" y="138"/>
                    </a:cubicBezTo>
                    <a:lnTo>
                      <a:pt x="103" y="138"/>
                    </a:lnTo>
                    <a:cubicBezTo>
                      <a:pt x="97" y="148"/>
                      <a:pt x="80" y="138"/>
                      <a:pt x="88" y="129"/>
                    </a:cubicBezTo>
                    <a:lnTo>
                      <a:pt x="88" y="129"/>
                    </a:lnTo>
                    <a:cubicBezTo>
                      <a:pt x="96" y="117"/>
                      <a:pt x="102" y="106"/>
                      <a:pt x="107" y="94"/>
                    </a:cubicBezTo>
                    <a:lnTo>
                      <a:pt x="107" y="94"/>
                    </a:lnTo>
                    <a:cubicBezTo>
                      <a:pt x="88" y="75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6" y="23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9" y="123"/>
                      <a:pt x="231" y="150"/>
                      <a:pt x="261" y="178"/>
                    </a:cubicBezTo>
                    <a:lnTo>
                      <a:pt x="261" y="178"/>
                    </a:lnTo>
                    <a:cubicBezTo>
                      <a:pt x="270" y="184"/>
                      <a:pt x="268" y="200"/>
                      <a:pt x="256" y="2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3" name="Freeform 387">
                <a:extLst>
                  <a:ext uri="{FF2B5EF4-FFF2-40B4-BE49-F238E27FC236}">
                    <a16:creationId xmlns:a16="http://schemas.microsoft.com/office/drawing/2014/main" id="{E9C07344-A102-A045-BF06-55A7A7DFC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9211" y="3932846"/>
                <a:ext cx="125911" cy="114191"/>
              </a:xfrm>
              <a:custGeom>
                <a:avLst/>
                <a:gdLst>
                  <a:gd name="T0" fmla="*/ 194 w 288"/>
                  <a:gd name="T1" fmla="*/ 221 h 265"/>
                  <a:gd name="T2" fmla="*/ 194 w 288"/>
                  <a:gd name="T3" fmla="*/ 221 h 265"/>
                  <a:gd name="T4" fmla="*/ 238 w 288"/>
                  <a:gd name="T5" fmla="*/ 221 h 265"/>
                  <a:gd name="T6" fmla="*/ 238 w 288"/>
                  <a:gd name="T7" fmla="*/ 221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7 w 288"/>
                  <a:gd name="T13" fmla="*/ 217 h 265"/>
                  <a:gd name="T14" fmla="*/ 197 w 288"/>
                  <a:gd name="T15" fmla="*/ 217 h 265"/>
                  <a:gd name="T16" fmla="*/ 194 w 288"/>
                  <a:gd name="T17" fmla="*/ 221 h 265"/>
                  <a:gd name="T18" fmla="*/ 268 w 288"/>
                  <a:gd name="T19" fmla="*/ 252 h 265"/>
                  <a:gd name="T20" fmla="*/ 268 w 288"/>
                  <a:gd name="T21" fmla="*/ 252 h 265"/>
                  <a:gd name="T22" fmla="*/ 24 w 288"/>
                  <a:gd name="T23" fmla="*/ 262 h 265"/>
                  <a:gd name="T24" fmla="*/ 24 w 288"/>
                  <a:gd name="T25" fmla="*/ 262 h 265"/>
                  <a:gd name="T26" fmla="*/ 11 w 288"/>
                  <a:gd name="T27" fmla="*/ 239 h 265"/>
                  <a:gd name="T28" fmla="*/ 11 w 288"/>
                  <a:gd name="T29" fmla="*/ 239 h 265"/>
                  <a:gd name="T30" fmla="*/ 98 w 288"/>
                  <a:gd name="T31" fmla="*/ 101 h 265"/>
                  <a:gd name="T32" fmla="*/ 98 w 288"/>
                  <a:gd name="T33" fmla="*/ 101 h 265"/>
                  <a:gd name="T34" fmla="*/ 117 w 288"/>
                  <a:gd name="T35" fmla="*/ 110 h 265"/>
                  <a:gd name="T36" fmla="*/ 117 w 288"/>
                  <a:gd name="T37" fmla="*/ 110 h 265"/>
                  <a:gd name="T38" fmla="*/ 52 w 288"/>
                  <a:gd name="T39" fmla="*/ 229 h 265"/>
                  <a:gd name="T40" fmla="*/ 52 w 288"/>
                  <a:gd name="T41" fmla="*/ 229 h 265"/>
                  <a:gd name="T42" fmla="*/ 182 w 288"/>
                  <a:gd name="T43" fmla="*/ 221 h 265"/>
                  <a:gd name="T44" fmla="*/ 182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4 w 288"/>
                  <a:gd name="T55" fmla="*/ 145 h 265"/>
                  <a:gd name="T56" fmla="*/ 184 w 288"/>
                  <a:gd name="T57" fmla="*/ 145 h 265"/>
                  <a:gd name="T58" fmla="*/ 162 w 288"/>
                  <a:gd name="T59" fmla="*/ 185 h 265"/>
                  <a:gd name="T60" fmla="*/ 162 w 288"/>
                  <a:gd name="T61" fmla="*/ 185 h 265"/>
                  <a:gd name="T62" fmla="*/ 145 w 288"/>
                  <a:gd name="T63" fmla="*/ 176 h 265"/>
                  <a:gd name="T64" fmla="*/ 145 w 288"/>
                  <a:gd name="T65" fmla="*/ 176 h 265"/>
                  <a:gd name="T66" fmla="*/ 173 w 288"/>
                  <a:gd name="T67" fmla="*/ 128 h 265"/>
                  <a:gd name="T68" fmla="*/ 173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2 w 288"/>
                  <a:gd name="T75" fmla="*/ 146 h 265"/>
                  <a:gd name="T76" fmla="*/ 142 w 288"/>
                  <a:gd name="T77" fmla="*/ 146 h 265"/>
                  <a:gd name="T78" fmla="*/ 129 w 288"/>
                  <a:gd name="T79" fmla="*/ 133 h 265"/>
                  <a:gd name="T80" fmla="*/ 129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3 w 288"/>
                  <a:gd name="T87" fmla="*/ 36 h 265"/>
                  <a:gd name="T88" fmla="*/ 123 w 288"/>
                  <a:gd name="T89" fmla="*/ 36 h 265"/>
                  <a:gd name="T90" fmla="*/ 150 w 288"/>
                  <a:gd name="T91" fmla="*/ 18 h 265"/>
                  <a:gd name="T92" fmla="*/ 150 w 288"/>
                  <a:gd name="T93" fmla="*/ 18 h 265"/>
                  <a:gd name="T94" fmla="*/ 216 w 288"/>
                  <a:gd name="T95" fmla="*/ 125 h 265"/>
                  <a:gd name="T96" fmla="*/ 216 w 288"/>
                  <a:gd name="T97" fmla="*/ 125 h 265"/>
                  <a:gd name="T98" fmla="*/ 282 w 288"/>
                  <a:gd name="T99" fmla="*/ 230 h 265"/>
                  <a:gd name="T100" fmla="*/ 282 w 288"/>
                  <a:gd name="T101" fmla="*/ 230 h 265"/>
                  <a:gd name="T102" fmla="*/ 268 w 288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4" y="221"/>
                    </a:moveTo>
                    <a:lnTo>
                      <a:pt x="194" y="221"/>
                    </a:lnTo>
                    <a:cubicBezTo>
                      <a:pt x="208" y="221"/>
                      <a:pt x="224" y="221"/>
                      <a:pt x="238" y="221"/>
                    </a:cubicBezTo>
                    <a:lnTo>
                      <a:pt x="238" y="221"/>
                    </a:lnTo>
                    <a:cubicBezTo>
                      <a:pt x="230" y="210"/>
                      <a:pt x="221" y="198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8"/>
                      <a:pt x="197" y="217"/>
                    </a:cubicBezTo>
                    <a:lnTo>
                      <a:pt x="197" y="217"/>
                    </a:lnTo>
                    <a:cubicBezTo>
                      <a:pt x="195" y="218"/>
                      <a:pt x="195" y="220"/>
                      <a:pt x="194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6" y="244"/>
                      <a:pt x="24" y="262"/>
                    </a:cubicBezTo>
                    <a:lnTo>
                      <a:pt x="24" y="262"/>
                    </a:lnTo>
                    <a:cubicBezTo>
                      <a:pt x="11" y="264"/>
                      <a:pt x="0" y="250"/>
                      <a:pt x="11" y="239"/>
                    </a:cubicBezTo>
                    <a:lnTo>
                      <a:pt x="11" y="239"/>
                    </a:lnTo>
                    <a:cubicBezTo>
                      <a:pt x="48" y="198"/>
                      <a:pt x="75" y="151"/>
                      <a:pt x="98" y="101"/>
                    </a:cubicBezTo>
                    <a:lnTo>
                      <a:pt x="98" y="101"/>
                    </a:lnTo>
                    <a:cubicBezTo>
                      <a:pt x="102" y="91"/>
                      <a:pt x="123" y="99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8" y="192"/>
                      <a:pt x="52" y="229"/>
                    </a:cubicBezTo>
                    <a:lnTo>
                      <a:pt x="52" y="229"/>
                    </a:lnTo>
                    <a:cubicBezTo>
                      <a:pt x="94" y="221"/>
                      <a:pt x="138" y="220"/>
                      <a:pt x="182" y="221"/>
                    </a:cubicBezTo>
                    <a:lnTo>
                      <a:pt x="182" y="221"/>
                    </a:lnTo>
                    <a:cubicBezTo>
                      <a:pt x="176" y="217"/>
                      <a:pt x="173" y="212"/>
                      <a:pt x="178" y="205"/>
                    </a:cubicBezTo>
                    <a:lnTo>
                      <a:pt x="178" y="205"/>
                    </a:lnTo>
                    <a:cubicBezTo>
                      <a:pt x="186" y="195"/>
                      <a:pt x="194" y="181"/>
                      <a:pt x="200" y="168"/>
                    </a:cubicBezTo>
                    <a:lnTo>
                      <a:pt x="200" y="168"/>
                    </a:lnTo>
                    <a:cubicBezTo>
                      <a:pt x="195" y="160"/>
                      <a:pt x="190" y="152"/>
                      <a:pt x="184" y="145"/>
                    </a:cubicBezTo>
                    <a:lnTo>
                      <a:pt x="184" y="145"/>
                    </a:lnTo>
                    <a:cubicBezTo>
                      <a:pt x="176" y="158"/>
                      <a:pt x="170" y="172"/>
                      <a:pt x="162" y="185"/>
                    </a:cubicBezTo>
                    <a:lnTo>
                      <a:pt x="162" y="185"/>
                    </a:lnTo>
                    <a:cubicBezTo>
                      <a:pt x="157" y="197"/>
                      <a:pt x="141" y="187"/>
                      <a:pt x="145" y="176"/>
                    </a:cubicBezTo>
                    <a:lnTo>
                      <a:pt x="145" y="176"/>
                    </a:lnTo>
                    <a:cubicBezTo>
                      <a:pt x="153" y="159"/>
                      <a:pt x="162" y="142"/>
                      <a:pt x="173" y="128"/>
                    </a:cubicBezTo>
                    <a:lnTo>
                      <a:pt x="173" y="128"/>
                    </a:lnTo>
                    <a:cubicBezTo>
                      <a:pt x="171" y="125"/>
                      <a:pt x="170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9" y="139"/>
                      <a:pt x="129" y="133"/>
                    </a:cubicBezTo>
                    <a:lnTo>
                      <a:pt x="129" y="133"/>
                    </a:lnTo>
                    <a:cubicBezTo>
                      <a:pt x="140" y="124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3" y="58"/>
                      <a:pt x="123" y="36"/>
                    </a:cubicBezTo>
                    <a:lnTo>
                      <a:pt x="123" y="36"/>
                    </a:lnTo>
                    <a:cubicBezTo>
                      <a:pt x="113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4" y="53"/>
                      <a:pt x="194" y="89"/>
                      <a:pt x="216" y="125"/>
                    </a:cubicBezTo>
                    <a:lnTo>
                      <a:pt x="216" y="125"/>
                    </a:lnTo>
                    <a:cubicBezTo>
                      <a:pt x="237" y="159"/>
                      <a:pt x="259" y="195"/>
                      <a:pt x="282" y="230"/>
                    </a:cubicBezTo>
                    <a:lnTo>
                      <a:pt x="282" y="230"/>
                    </a:lnTo>
                    <a:cubicBezTo>
                      <a:pt x="287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4" name="Freeform 388">
                <a:extLst>
                  <a:ext uri="{FF2B5EF4-FFF2-40B4-BE49-F238E27FC236}">
                    <a16:creationId xmlns:a16="http://schemas.microsoft.com/office/drawing/2014/main" id="{2EA740BD-B03E-944F-A408-8FC498A65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9013" y="3938701"/>
                <a:ext cx="111270" cy="125903"/>
              </a:xfrm>
              <a:custGeom>
                <a:avLst/>
                <a:gdLst>
                  <a:gd name="T0" fmla="*/ 79 w 256"/>
                  <a:gd name="T1" fmla="*/ 76 h 291"/>
                  <a:gd name="T2" fmla="*/ 79 w 256"/>
                  <a:gd name="T3" fmla="*/ 76 h 291"/>
                  <a:gd name="T4" fmla="*/ 43 w 256"/>
                  <a:gd name="T5" fmla="*/ 49 h 291"/>
                  <a:gd name="T6" fmla="*/ 43 w 256"/>
                  <a:gd name="T7" fmla="*/ 49 h 291"/>
                  <a:gd name="T8" fmla="*/ 45 w 256"/>
                  <a:gd name="T9" fmla="*/ 90 h 291"/>
                  <a:gd name="T10" fmla="*/ 45 w 256"/>
                  <a:gd name="T11" fmla="*/ 90 h 291"/>
                  <a:gd name="T12" fmla="*/ 74 w 256"/>
                  <a:gd name="T13" fmla="*/ 76 h 291"/>
                  <a:gd name="T14" fmla="*/ 74 w 256"/>
                  <a:gd name="T15" fmla="*/ 76 h 291"/>
                  <a:gd name="T16" fmla="*/ 79 w 256"/>
                  <a:gd name="T17" fmla="*/ 76 h 291"/>
                  <a:gd name="T18" fmla="*/ 35 w 256"/>
                  <a:gd name="T19" fmla="*/ 6 h 291"/>
                  <a:gd name="T20" fmla="*/ 35 w 256"/>
                  <a:gd name="T21" fmla="*/ 6 h 291"/>
                  <a:gd name="T22" fmla="*/ 244 w 256"/>
                  <a:gd name="T23" fmla="*/ 136 h 291"/>
                  <a:gd name="T24" fmla="*/ 244 w 256"/>
                  <a:gd name="T25" fmla="*/ 136 h 291"/>
                  <a:gd name="T26" fmla="*/ 241 w 256"/>
                  <a:gd name="T27" fmla="*/ 162 h 291"/>
                  <a:gd name="T28" fmla="*/ 241 w 256"/>
                  <a:gd name="T29" fmla="*/ 162 h 291"/>
                  <a:gd name="T30" fmla="*/ 91 w 256"/>
                  <a:gd name="T31" fmla="*/ 227 h 291"/>
                  <a:gd name="T32" fmla="*/ 91 w 256"/>
                  <a:gd name="T33" fmla="*/ 227 h 291"/>
                  <a:gd name="T34" fmla="*/ 79 w 256"/>
                  <a:gd name="T35" fmla="*/ 210 h 291"/>
                  <a:gd name="T36" fmla="*/ 79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2 h 291"/>
                  <a:gd name="T44" fmla="*/ 88 w 256"/>
                  <a:gd name="T45" fmla="*/ 82 h 291"/>
                  <a:gd name="T46" fmla="*/ 85 w 256"/>
                  <a:gd name="T47" fmla="*/ 95 h 291"/>
                  <a:gd name="T48" fmla="*/ 85 w 256"/>
                  <a:gd name="T49" fmla="*/ 95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4 h 291"/>
                  <a:gd name="T56" fmla="*/ 45 w 256"/>
                  <a:gd name="T57" fmla="*/ 144 h 291"/>
                  <a:gd name="T58" fmla="*/ 86 w 256"/>
                  <a:gd name="T59" fmla="*/ 122 h 291"/>
                  <a:gd name="T60" fmla="*/ 86 w 256"/>
                  <a:gd name="T61" fmla="*/ 122 h 291"/>
                  <a:gd name="T62" fmla="*/ 94 w 256"/>
                  <a:gd name="T63" fmla="*/ 139 h 291"/>
                  <a:gd name="T64" fmla="*/ 94 w 256"/>
                  <a:gd name="T65" fmla="*/ 139 h 291"/>
                  <a:gd name="T66" fmla="*/ 44 w 256"/>
                  <a:gd name="T67" fmla="*/ 164 h 291"/>
                  <a:gd name="T68" fmla="*/ 44 w 256"/>
                  <a:gd name="T69" fmla="*/ 164 h 291"/>
                  <a:gd name="T70" fmla="*/ 44 w 256"/>
                  <a:gd name="T71" fmla="*/ 173 h 291"/>
                  <a:gd name="T72" fmla="*/ 44 w 256"/>
                  <a:gd name="T73" fmla="*/ 173 h 291"/>
                  <a:gd name="T74" fmla="*/ 79 w 256"/>
                  <a:gd name="T75" fmla="*/ 166 h 291"/>
                  <a:gd name="T76" fmla="*/ 79 w 256"/>
                  <a:gd name="T77" fmla="*/ 166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3 w 256"/>
                  <a:gd name="T83" fmla="*/ 190 h 291"/>
                  <a:gd name="T84" fmla="*/ 43 w 256"/>
                  <a:gd name="T85" fmla="*/ 190 h 291"/>
                  <a:gd name="T86" fmla="*/ 35 w 256"/>
                  <a:gd name="T87" fmla="*/ 269 h 291"/>
                  <a:gd name="T88" fmla="*/ 35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7 w 256"/>
                  <a:gd name="T95" fmla="*/ 143 h 291"/>
                  <a:gd name="T96" fmla="*/ 7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5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6" y="57"/>
                      <a:pt x="43" y="49"/>
                    </a:cubicBezTo>
                    <a:lnTo>
                      <a:pt x="43" y="49"/>
                    </a:lnTo>
                    <a:cubicBezTo>
                      <a:pt x="44" y="63"/>
                      <a:pt x="45" y="77"/>
                      <a:pt x="45" y="90"/>
                    </a:cubicBezTo>
                    <a:lnTo>
                      <a:pt x="45" y="90"/>
                    </a:lnTo>
                    <a:cubicBezTo>
                      <a:pt x="54" y="84"/>
                      <a:pt x="64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5" y="6"/>
                    </a:moveTo>
                    <a:lnTo>
                      <a:pt x="35" y="6"/>
                    </a:lnTo>
                    <a:cubicBezTo>
                      <a:pt x="100" y="57"/>
                      <a:pt x="166" y="105"/>
                      <a:pt x="244" y="136"/>
                    </a:cubicBezTo>
                    <a:lnTo>
                      <a:pt x="244" y="136"/>
                    </a:lnTo>
                    <a:cubicBezTo>
                      <a:pt x="255" y="143"/>
                      <a:pt x="254" y="160"/>
                      <a:pt x="241" y="162"/>
                    </a:cubicBezTo>
                    <a:lnTo>
                      <a:pt x="241" y="162"/>
                    </a:lnTo>
                    <a:cubicBezTo>
                      <a:pt x="188" y="176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5"/>
                      <a:pt x="70" y="216"/>
                      <a:pt x="79" y="210"/>
                    </a:cubicBezTo>
                    <a:lnTo>
                      <a:pt x="79" y="210"/>
                    </a:lnTo>
                    <a:cubicBezTo>
                      <a:pt x="119" y="183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5" y="107"/>
                      <a:pt x="88" y="82"/>
                    </a:cubicBezTo>
                    <a:lnTo>
                      <a:pt x="88" y="82"/>
                    </a:lnTo>
                    <a:cubicBezTo>
                      <a:pt x="91" y="86"/>
                      <a:pt x="91" y="94"/>
                      <a:pt x="85" y="95"/>
                    </a:cubicBezTo>
                    <a:lnTo>
                      <a:pt x="85" y="95"/>
                    </a:lnTo>
                    <a:cubicBezTo>
                      <a:pt x="70" y="101"/>
                      <a:pt x="57" y="107"/>
                      <a:pt x="45" y="115"/>
                    </a:cubicBezTo>
                    <a:lnTo>
                      <a:pt x="45" y="115"/>
                    </a:lnTo>
                    <a:cubicBezTo>
                      <a:pt x="45" y="123"/>
                      <a:pt x="45" y="134"/>
                      <a:pt x="45" y="144"/>
                    </a:cubicBezTo>
                    <a:lnTo>
                      <a:pt x="45" y="144"/>
                    </a:lnTo>
                    <a:cubicBezTo>
                      <a:pt x="58" y="136"/>
                      <a:pt x="71" y="130"/>
                      <a:pt x="86" y="122"/>
                    </a:cubicBezTo>
                    <a:lnTo>
                      <a:pt x="86" y="122"/>
                    </a:lnTo>
                    <a:cubicBezTo>
                      <a:pt x="98" y="115"/>
                      <a:pt x="104" y="134"/>
                      <a:pt x="94" y="139"/>
                    </a:cubicBezTo>
                    <a:lnTo>
                      <a:pt x="94" y="139"/>
                    </a:lnTo>
                    <a:cubicBezTo>
                      <a:pt x="78" y="149"/>
                      <a:pt x="62" y="157"/>
                      <a:pt x="44" y="164"/>
                    </a:cubicBezTo>
                    <a:lnTo>
                      <a:pt x="44" y="164"/>
                    </a:lnTo>
                    <a:cubicBezTo>
                      <a:pt x="44" y="166"/>
                      <a:pt x="44" y="170"/>
                      <a:pt x="44" y="173"/>
                    </a:cubicBezTo>
                    <a:lnTo>
                      <a:pt x="44" y="173"/>
                    </a:lnTo>
                    <a:cubicBezTo>
                      <a:pt x="56" y="170"/>
                      <a:pt x="67" y="168"/>
                      <a:pt x="79" y="166"/>
                    </a:cubicBezTo>
                    <a:lnTo>
                      <a:pt x="79" y="166"/>
                    </a:lnTo>
                    <a:cubicBezTo>
                      <a:pt x="91" y="165"/>
                      <a:pt x="95" y="183"/>
                      <a:pt x="83" y="185"/>
                    </a:cubicBezTo>
                    <a:lnTo>
                      <a:pt x="83" y="185"/>
                    </a:lnTo>
                    <a:cubicBezTo>
                      <a:pt x="69" y="186"/>
                      <a:pt x="56" y="187"/>
                      <a:pt x="43" y="190"/>
                    </a:cubicBezTo>
                    <a:lnTo>
                      <a:pt x="43" y="190"/>
                    </a:lnTo>
                    <a:cubicBezTo>
                      <a:pt x="41" y="216"/>
                      <a:pt x="39" y="243"/>
                      <a:pt x="35" y="269"/>
                    </a:cubicBezTo>
                    <a:lnTo>
                      <a:pt x="35" y="269"/>
                    </a:lnTo>
                    <a:cubicBezTo>
                      <a:pt x="32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3"/>
                    </a:cubicBezTo>
                    <a:lnTo>
                      <a:pt x="7" y="143"/>
                    </a:lnTo>
                    <a:cubicBezTo>
                      <a:pt x="10" y="101"/>
                      <a:pt x="10" y="59"/>
                      <a:pt x="12" y="18"/>
                    </a:cubicBezTo>
                    <a:lnTo>
                      <a:pt x="12" y="18"/>
                    </a:lnTo>
                    <a:cubicBezTo>
                      <a:pt x="12" y="7"/>
                      <a:pt x="25" y="0"/>
                      <a:pt x="35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5" name="Freeform 389">
                <a:extLst>
                  <a:ext uri="{FF2B5EF4-FFF2-40B4-BE49-F238E27FC236}">
                    <a16:creationId xmlns:a16="http://schemas.microsoft.com/office/drawing/2014/main" id="{823D0DFD-7B2E-2D48-AD16-28F7175A8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793" y="3941629"/>
                <a:ext cx="124447" cy="117119"/>
              </a:xfrm>
              <a:custGeom>
                <a:avLst/>
                <a:gdLst>
                  <a:gd name="T0" fmla="*/ 96 w 287"/>
                  <a:gd name="T1" fmla="*/ 46 h 268"/>
                  <a:gd name="T2" fmla="*/ 96 w 287"/>
                  <a:gd name="T3" fmla="*/ 46 h 268"/>
                  <a:gd name="T4" fmla="*/ 50 w 287"/>
                  <a:gd name="T5" fmla="*/ 46 h 268"/>
                  <a:gd name="T6" fmla="*/ 50 w 287"/>
                  <a:gd name="T7" fmla="*/ 46 h 268"/>
                  <a:gd name="T8" fmla="*/ 76 w 287"/>
                  <a:gd name="T9" fmla="*/ 81 h 268"/>
                  <a:gd name="T10" fmla="*/ 76 w 287"/>
                  <a:gd name="T11" fmla="*/ 81 h 268"/>
                  <a:gd name="T12" fmla="*/ 92 w 287"/>
                  <a:gd name="T13" fmla="*/ 52 h 268"/>
                  <a:gd name="T14" fmla="*/ 92 w 287"/>
                  <a:gd name="T15" fmla="*/ 52 h 268"/>
                  <a:gd name="T16" fmla="*/ 96 w 287"/>
                  <a:gd name="T17" fmla="*/ 46 h 268"/>
                  <a:gd name="T18" fmla="*/ 19 w 287"/>
                  <a:gd name="T19" fmla="*/ 17 h 268"/>
                  <a:gd name="T20" fmla="*/ 19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3 w 287"/>
                  <a:gd name="T31" fmla="*/ 165 h 268"/>
                  <a:gd name="T32" fmla="*/ 193 w 287"/>
                  <a:gd name="T33" fmla="*/ 165 h 268"/>
                  <a:gd name="T34" fmla="*/ 172 w 287"/>
                  <a:gd name="T35" fmla="*/ 157 h 268"/>
                  <a:gd name="T36" fmla="*/ 172 w 287"/>
                  <a:gd name="T37" fmla="*/ 157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6 h 268"/>
                  <a:gd name="T44" fmla="*/ 106 w 287"/>
                  <a:gd name="T45" fmla="*/ 46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9 w 287"/>
                  <a:gd name="T51" fmla="*/ 99 h 268"/>
                  <a:gd name="T52" fmla="*/ 89 w 287"/>
                  <a:gd name="T53" fmla="*/ 99 h 268"/>
                  <a:gd name="T54" fmla="*/ 105 w 287"/>
                  <a:gd name="T55" fmla="*/ 123 h 268"/>
                  <a:gd name="T56" fmla="*/ 105 w 287"/>
                  <a:gd name="T57" fmla="*/ 123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2 w 287"/>
                  <a:gd name="T71" fmla="*/ 148 h 268"/>
                  <a:gd name="T72" fmla="*/ 122 w 287"/>
                  <a:gd name="T73" fmla="*/ 148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1 w 287"/>
                  <a:gd name="T79" fmla="*/ 134 h 268"/>
                  <a:gd name="T80" fmla="*/ 161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9 w 287"/>
                  <a:gd name="T87" fmla="*/ 232 h 268"/>
                  <a:gd name="T88" fmla="*/ 169 w 287"/>
                  <a:gd name="T89" fmla="*/ 232 h 268"/>
                  <a:gd name="T90" fmla="*/ 140 w 287"/>
                  <a:gd name="T91" fmla="*/ 249 h 268"/>
                  <a:gd name="T92" fmla="*/ 140 w 287"/>
                  <a:gd name="T93" fmla="*/ 249 h 268"/>
                  <a:gd name="T94" fmla="*/ 73 w 287"/>
                  <a:gd name="T95" fmla="*/ 144 h 268"/>
                  <a:gd name="T96" fmla="*/ 73 w 287"/>
                  <a:gd name="T97" fmla="*/ 144 h 268"/>
                  <a:gd name="T98" fmla="*/ 6 w 287"/>
                  <a:gd name="T99" fmla="*/ 40 h 268"/>
                  <a:gd name="T100" fmla="*/ 6 w 287"/>
                  <a:gd name="T101" fmla="*/ 40 h 268"/>
                  <a:gd name="T102" fmla="*/ 19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6" y="46"/>
                    </a:moveTo>
                    <a:lnTo>
                      <a:pt x="96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8"/>
                      <a:pt x="67" y="69"/>
                      <a:pt x="76" y="81"/>
                    </a:cubicBezTo>
                    <a:lnTo>
                      <a:pt x="76" y="81"/>
                    </a:lnTo>
                    <a:cubicBezTo>
                      <a:pt x="79" y="70"/>
                      <a:pt x="84" y="59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3" y="48"/>
                      <a:pt x="96" y="46"/>
                    </a:cubicBezTo>
                    <a:close/>
                    <a:moveTo>
                      <a:pt x="19" y="17"/>
                    </a:moveTo>
                    <a:lnTo>
                      <a:pt x="19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2" y="66"/>
                      <a:pt x="213" y="115"/>
                      <a:pt x="193" y="165"/>
                    </a:cubicBezTo>
                    <a:lnTo>
                      <a:pt x="193" y="165"/>
                    </a:lnTo>
                    <a:cubicBezTo>
                      <a:pt x="188" y="176"/>
                      <a:pt x="168" y="169"/>
                      <a:pt x="172" y="157"/>
                    </a:cubicBezTo>
                    <a:lnTo>
                      <a:pt x="172" y="157"/>
                    </a:lnTo>
                    <a:cubicBezTo>
                      <a:pt x="189" y="113"/>
                      <a:pt x="211" y="74"/>
                      <a:pt x="236" y="37"/>
                    </a:cubicBezTo>
                    <a:lnTo>
                      <a:pt x="236" y="37"/>
                    </a:lnTo>
                    <a:cubicBezTo>
                      <a:pt x="194" y="45"/>
                      <a:pt x="150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6"/>
                      <a:pt x="110" y="62"/>
                    </a:cubicBezTo>
                    <a:lnTo>
                      <a:pt x="110" y="62"/>
                    </a:lnTo>
                    <a:cubicBezTo>
                      <a:pt x="102" y="73"/>
                      <a:pt x="94" y="86"/>
                      <a:pt x="89" y="99"/>
                    </a:cubicBezTo>
                    <a:lnTo>
                      <a:pt x="89" y="99"/>
                    </a:lnTo>
                    <a:cubicBezTo>
                      <a:pt x="94" y="107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3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8" y="81"/>
                      <a:pt x="143" y="91"/>
                    </a:cubicBezTo>
                    <a:lnTo>
                      <a:pt x="143" y="91"/>
                    </a:lnTo>
                    <a:cubicBezTo>
                      <a:pt x="136" y="108"/>
                      <a:pt x="127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2" y="148"/>
                    </a:cubicBezTo>
                    <a:lnTo>
                      <a:pt x="122" y="148"/>
                    </a:lnTo>
                    <a:cubicBezTo>
                      <a:pt x="130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71" y="126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6" y="186"/>
                      <a:pt x="157" y="208"/>
                      <a:pt x="169" y="232"/>
                    </a:cubicBezTo>
                    <a:lnTo>
                      <a:pt x="169" y="232"/>
                    </a:lnTo>
                    <a:cubicBezTo>
                      <a:pt x="178" y="251"/>
                      <a:pt x="152" y="267"/>
                      <a:pt x="140" y="249"/>
                    </a:cubicBezTo>
                    <a:lnTo>
                      <a:pt x="140" y="249"/>
                    </a:lnTo>
                    <a:cubicBezTo>
                      <a:pt x="117" y="215"/>
                      <a:pt x="96" y="178"/>
                      <a:pt x="73" y="144"/>
                    </a:cubicBezTo>
                    <a:lnTo>
                      <a:pt x="73" y="144"/>
                    </a:lnTo>
                    <a:cubicBezTo>
                      <a:pt x="52" y="108"/>
                      <a:pt x="29" y="74"/>
                      <a:pt x="6" y="40"/>
                    </a:cubicBezTo>
                    <a:lnTo>
                      <a:pt x="6" y="40"/>
                    </a:lnTo>
                    <a:cubicBezTo>
                      <a:pt x="0" y="31"/>
                      <a:pt x="8" y="16"/>
                      <a:pt x="19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6" name="Freeform 390">
                <a:extLst>
                  <a:ext uri="{FF2B5EF4-FFF2-40B4-BE49-F238E27FC236}">
                    <a16:creationId xmlns:a16="http://schemas.microsoft.com/office/drawing/2014/main" id="{23C8668E-7BB7-5843-B485-4A5414DE0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894" y="3934310"/>
                <a:ext cx="121519" cy="122975"/>
              </a:xfrm>
              <a:custGeom>
                <a:avLst/>
                <a:gdLst>
                  <a:gd name="T0" fmla="*/ 63 w 277"/>
                  <a:gd name="T1" fmla="*/ 188 h 284"/>
                  <a:gd name="T2" fmla="*/ 63 w 277"/>
                  <a:gd name="T3" fmla="*/ 188 h 284"/>
                  <a:gd name="T4" fmla="*/ 65 w 277"/>
                  <a:gd name="T5" fmla="*/ 232 h 284"/>
                  <a:gd name="T6" fmla="*/ 65 w 277"/>
                  <a:gd name="T7" fmla="*/ 232 h 284"/>
                  <a:gd name="T8" fmla="*/ 96 w 277"/>
                  <a:gd name="T9" fmla="*/ 205 h 284"/>
                  <a:gd name="T10" fmla="*/ 96 w 277"/>
                  <a:gd name="T11" fmla="*/ 205 h 284"/>
                  <a:gd name="T12" fmla="*/ 65 w 277"/>
                  <a:gd name="T13" fmla="*/ 191 h 284"/>
                  <a:gd name="T14" fmla="*/ 65 w 277"/>
                  <a:gd name="T15" fmla="*/ 191 h 284"/>
                  <a:gd name="T16" fmla="*/ 63 w 277"/>
                  <a:gd name="T17" fmla="*/ 188 h 284"/>
                  <a:gd name="T18" fmla="*/ 38 w 277"/>
                  <a:gd name="T19" fmla="*/ 266 h 284"/>
                  <a:gd name="T20" fmla="*/ 38 w 277"/>
                  <a:gd name="T21" fmla="*/ 266 h 284"/>
                  <a:gd name="T22" fmla="*/ 4 w 277"/>
                  <a:gd name="T23" fmla="*/ 23 h 284"/>
                  <a:gd name="T24" fmla="*/ 4 w 277"/>
                  <a:gd name="T25" fmla="*/ 23 h 284"/>
                  <a:gd name="T26" fmla="*/ 25 w 277"/>
                  <a:gd name="T27" fmla="*/ 8 h 284"/>
                  <a:gd name="T28" fmla="*/ 25 w 277"/>
                  <a:gd name="T29" fmla="*/ 8 h 284"/>
                  <a:gd name="T30" fmla="*/ 171 w 277"/>
                  <a:gd name="T31" fmla="*/ 81 h 284"/>
                  <a:gd name="T32" fmla="*/ 171 w 277"/>
                  <a:gd name="T33" fmla="*/ 81 h 284"/>
                  <a:gd name="T34" fmla="*/ 164 w 277"/>
                  <a:gd name="T35" fmla="*/ 102 h 284"/>
                  <a:gd name="T36" fmla="*/ 164 w 277"/>
                  <a:gd name="T37" fmla="*/ 102 h 284"/>
                  <a:gd name="T38" fmla="*/ 39 w 277"/>
                  <a:gd name="T39" fmla="*/ 47 h 284"/>
                  <a:gd name="T40" fmla="*/ 39 w 277"/>
                  <a:gd name="T41" fmla="*/ 47 h 284"/>
                  <a:gd name="T42" fmla="*/ 60 w 277"/>
                  <a:gd name="T43" fmla="*/ 177 h 284"/>
                  <a:gd name="T44" fmla="*/ 60 w 277"/>
                  <a:gd name="T45" fmla="*/ 177 h 284"/>
                  <a:gd name="T46" fmla="*/ 76 w 277"/>
                  <a:gd name="T47" fmla="*/ 170 h 284"/>
                  <a:gd name="T48" fmla="*/ 76 w 277"/>
                  <a:gd name="T49" fmla="*/ 170 h 284"/>
                  <a:gd name="T50" fmla="*/ 114 w 277"/>
                  <a:gd name="T51" fmla="*/ 190 h 284"/>
                  <a:gd name="T52" fmla="*/ 114 w 277"/>
                  <a:gd name="T53" fmla="*/ 190 h 284"/>
                  <a:gd name="T54" fmla="*/ 136 w 277"/>
                  <a:gd name="T55" fmla="*/ 170 h 284"/>
                  <a:gd name="T56" fmla="*/ 136 w 277"/>
                  <a:gd name="T57" fmla="*/ 170 h 284"/>
                  <a:gd name="T58" fmla="*/ 93 w 277"/>
                  <a:gd name="T59" fmla="*/ 155 h 284"/>
                  <a:gd name="T60" fmla="*/ 93 w 277"/>
                  <a:gd name="T61" fmla="*/ 155 h 284"/>
                  <a:gd name="T62" fmla="*/ 102 w 277"/>
                  <a:gd name="T63" fmla="*/ 135 h 284"/>
                  <a:gd name="T64" fmla="*/ 102 w 277"/>
                  <a:gd name="T65" fmla="*/ 135 h 284"/>
                  <a:gd name="T66" fmla="*/ 152 w 277"/>
                  <a:gd name="T67" fmla="*/ 157 h 284"/>
                  <a:gd name="T68" fmla="*/ 152 w 277"/>
                  <a:gd name="T69" fmla="*/ 157 h 284"/>
                  <a:gd name="T70" fmla="*/ 159 w 277"/>
                  <a:gd name="T71" fmla="*/ 152 h 284"/>
                  <a:gd name="T72" fmla="*/ 159 w 277"/>
                  <a:gd name="T73" fmla="*/ 152 h 284"/>
                  <a:gd name="T74" fmla="*/ 131 w 277"/>
                  <a:gd name="T75" fmla="*/ 130 h 284"/>
                  <a:gd name="T76" fmla="*/ 131 w 277"/>
                  <a:gd name="T77" fmla="*/ 130 h 284"/>
                  <a:gd name="T78" fmla="*/ 143 w 277"/>
                  <a:gd name="T79" fmla="*/ 115 h 284"/>
                  <a:gd name="T80" fmla="*/ 143 w 277"/>
                  <a:gd name="T81" fmla="*/ 115 h 284"/>
                  <a:gd name="T82" fmla="*/ 173 w 277"/>
                  <a:gd name="T83" fmla="*/ 142 h 284"/>
                  <a:gd name="T84" fmla="*/ 173 w 277"/>
                  <a:gd name="T85" fmla="*/ 142 h 284"/>
                  <a:gd name="T86" fmla="*/ 239 w 277"/>
                  <a:gd name="T87" fmla="*/ 98 h 284"/>
                  <a:gd name="T88" fmla="*/ 239 w 277"/>
                  <a:gd name="T89" fmla="*/ 98 h 284"/>
                  <a:gd name="T90" fmla="*/ 259 w 277"/>
                  <a:gd name="T91" fmla="*/ 126 h 284"/>
                  <a:gd name="T92" fmla="*/ 259 w 277"/>
                  <a:gd name="T93" fmla="*/ 126 h 284"/>
                  <a:gd name="T94" fmla="*/ 159 w 277"/>
                  <a:gd name="T95" fmla="*/ 201 h 284"/>
                  <a:gd name="T96" fmla="*/ 159 w 277"/>
                  <a:gd name="T97" fmla="*/ 201 h 284"/>
                  <a:gd name="T98" fmla="*/ 62 w 277"/>
                  <a:gd name="T99" fmla="*/ 277 h 284"/>
                  <a:gd name="T100" fmla="*/ 62 w 277"/>
                  <a:gd name="T101" fmla="*/ 277 h 284"/>
                  <a:gd name="T102" fmla="*/ 38 w 277"/>
                  <a:gd name="T103" fmla="*/ 26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4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3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6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5" y="202"/>
                      <a:pt x="76" y="197"/>
                      <a:pt x="65" y="191"/>
                    </a:cubicBezTo>
                    <a:lnTo>
                      <a:pt x="65" y="191"/>
                    </a:lnTo>
                    <a:cubicBezTo>
                      <a:pt x="64" y="190"/>
                      <a:pt x="63" y="189"/>
                      <a:pt x="63" y="188"/>
                    </a:cubicBezTo>
                    <a:close/>
                    <a:moveTo>
                      <a:pt x="38" y="266"/>
                    </a:moveTo>
                    <a:lnTo>
                      <a:pt x="38" y="266"/>
                    </a:lnTo>
                    <a:cubicBezTo>
                      <a:pt x="34" y="184"/>
                      <a:pt x="29" y="102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9" y="40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2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19" y="89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0"/>
                      <a:pt x="68" y="168"/>
                      <a:pt x="76" y="170"/>
                    </a:cubicBezTo>
                    <a:lnTo>
                      <a:pt x="76" y="170"/>
                    </a:lnTo>
                    <a:cubicBezTo>
                      <a:pt x="88" y="178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30" y="177"/>
                      <a:pt x="136" y="170"/>
                    </a:cubicBezTo>
                    <a:lnTo>
                      <a:pt x="136" y="170"/>
                    </a:lnTo>
                    <a:cubicBezTo>
                      <a:pt x="122" y="165"/>
                      <a:pt x="108" y="160"/>
                      <a:pt x="93" y="155"/>
                    </a:cubicBezTo>
                    <a:lnTo>
                      <a:pt x="93" y="155"/>
                    </a:lnTo>
                    <a:cubicBezTo>
                      <a:pt x="81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19" y="142"/>
                      <a:pt x="136" y="149"/>
                      <a:pt x="152" y="157"/>
                    </a:cubicBezTo>
                    <a:lnTo>
                      <a:pt x="152" y="157"/>
                    </a:lnTo>
                    <a:cubicBezTo>
                      <a:pt x="155" y="156"/>
                      <a:pt x="157" y="155"/>
                      <a:pt x="159" y="152"/>
                    </a:cubicBezTo>
                    <a:lnTo>
                      <a:pt x="159" y="152"/>
                    </a:lnTo>
                    <a:cubicBezTo>
                      <a:pt x="150" y="145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5" y="106"/>
                      <a:pt x="143" y="115"/>
                    </a:cubicBezTo>
                    <a:lnTo>
                      <a:pt x="143" y="115"/>
                    </a:lnTo>
                    <a:cubicBezTo>
                      <a:pt x="152" y="124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6" y="126"/>
                      <a:pt x="218" y="111"/>
                      <a:pt x="239" y="98"/>
                    </a:cubicBezTo>
                    <a:lnTo>
                      <a:pt x="239" y="98"/>
                    </a:lnTo>
                    <a:cubicBezTo>
                      <a:pt x="257" y="86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3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1"/>
                      <a:pt x="62" y="277"/>
                    </a:cubicBezTo>
                    <a:lnTo>
                      <a:pt x="62" y="277"/>
                    </a:lnTo>
                    <a:cubicBezTo>
                      <a:pt x="52" y="283"/>
                      <a:pt x="38" y="277"/>
                      <a:pt x="38" y="26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7" name="Freeform 391">
                <a:extLst>
                  <a:ext uri="{FF2B5EF4-FFF2-40B4-BE49-F238E27FC236}">
                    <a16:creationId xmlns:a16="http://schemas.microsoft.com/office/drawing/2014/main" id="{6DF5FB20-6B5E-9B45-A533-18B6BF76D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2776" y="3932846"/>
                <a:ext cx="117126" cy="125903"/>
              </a:xfrm>
              <a:custGeom>
                <a:avLst/>
                <a:gdLst>
                  <a:gd name="T0" fmla="*/ 168 w 269"/>
                  <a:gd name="T1" fmla="*/ 209 h 290"/>
                  <a:gd name="T2" fmla="*/ 168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3 w 269"/>
                  <a:gd name="T13" fmla="*/ 209 h 290"/>
                  <a:gd name="T14" fmla="*/ 173 w 269"/>
                  <a:gd name="T15" fmla="*/ 209 h 290"/>
                  <a:gd name="T16" fmla="*/ 168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2 w 269"/>
                  <a:gd name="T23" fmla="*/ 131 h 290"/>
                  <a:gd name="T24" fmla="*/ 12 w 269"/>
                  <a:gd name="T25" fmla="*/ 131 h 290"/>
                  <a:gd name="T26" fmla="*/ 15 w 269"/>
                  <a:gd name="T27" fmla="*/ 106 h 290"/>
                  <a:gd name="T28" fmla="*/ 15 w 269"/>
                  <a:gd name="T29" fmla="*/ 106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4 w 269"/>
                  <a:gd name="T39" fmla="*/ 125 h 290"/>
                  <a:gd name="T40" fmla="*/ 54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5 w 269"/>
                  <a:gd name="T47" fmla="*/ 188 h 290"/>
                  <a:gd name="T48" fmla="*/ 165 w 269"/>
                  <a:gd name="T49" fmla="*/ 188 h 290"/>
                  <a:gd name="T50" fmla="*/ 207 w 269"/>
                  <a:gd name="T51" fmla="*/ 173 h 290"/>
                  <a:gd name="T52" fmla="*/ 207 w 269"/>
                  <a:gd name="T53" fmla="*/ 173 h 290"/>
                  <a:gd name="T54" fmla="*/ 210 w 269"/>
                  <a:gd name="T55" fmla="*/ 144 h 290"/>
                  <a:gd name="T56" fmla="*/ 210 w 269"/>
                  <a:gd name="T57" fmla="*/ 144 h 290"/>
                  <a:gd name="T58" fmla="*/ 168 w 269"/>
                  <a:gd name="T59" fmla="*/ 161 h 290"/>
                  <a:gd name="T60" fmla="*/ 168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5 h 290"/>
                  <a:gd name="T68" fmla="*/ 213 w 269"/>
                  <a:gd name="T69" fmla="*/ 125 h 290"/>
                  <a:gd name="T70" fmla="*/ 214 w 269"/>
                  <a:gd name="T71" fmla="*/ 115 h 290"/>
                  <a:gd name="T72" fmla="*/ 214 w 269"/>
                  <a:gd name="T73" fmla="*/ 115 h 290"/>
                  <a:gd name="T74" fmla="*/ 177 w 269"/>
                  <a:gd name="T75" fmla="*/ 119 h 290"/>
                  <a:gd name="T76" fmla="*/ 177 w 269"/>
                  <a:gd name="T77" fmla="*/ 119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7 w 269"/>
                  <a:gd name="T83" fmla="*/ 97 h 290"/>
                  <a:gd name="T84" fmla="*/ 217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5 w 269"/>
                  <a:gd name="T91" fmla="*/ 27 h 290"/>
                  <a:gd name="T92" fmla="*/ 265 w 269"/>
                  <a:gd name="T93" fmla="*/ 27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8"/>
                      <a:pt x="192" y="228"/>
                      <a:pt x="202" y="239"/>
                    </a:cubicBezTo>
                    <a:lnTo>
                      <a:pt x="202" y="239"/>
                    </a:lnTo>
                    <a:cubicBezTo>
                      <a:pt x="202" y="224"/>
                      <a:pt x="203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5" y="206"/>
                      <a:pt x="173" y="209"/>
                    </a:cubicBezTo>
                    <a:lnTo>
                      <a:pt x="173" y="209"/>
                    </a:lnTo>
                    <a:cubicBezTo>
                      <a:pt x="172" y="209"/>
                      <a:pt x="169" y="209"/>
                      <a:pt x="168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5" y="172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69" y="98"/>
                      <a:pt x="122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7" y="195"/>
                      <a:pt x="159" y="189"/>
                      <a:pt x="165" y="188"/>
                    </a:cubicBezTo>
                    <a:lnTo>
                      <a:pt x="165" y="188"/>
                    </a:lnTo>
                    <a:cubicBezTo>
                      <a:pt x="181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7" y="164"/>
                      <a:pt x="209" y="155"/>
                      <a:pt x="210" y="144"/>
                    </a:cubicBezTo>
                    <a:lnTo>
                      <a:pt x="210" y="144"/>
                    </a:lnTo>
                    <a:cubicBezTo>
                      <a:pt x="195" y="151"/>
                      <a:pt x="181" y="156"/>
                      <a:pt x="168" y="161"/>
                    </a:cubicBezTo>
                    <a:lnTo>
                      <a:pt x="168" y="161"/>
                    </a:lnTo>
                    <a:cubicBezTo>
                      <a:pt x="155" y="168"/>
                      <a:pt x="150" y="148"/>
                      <a:pt x="160" y="143"/>
                    </a:cubicBezTo>
                    <a:lnTo>
                      <a:pt x="160" y="143"/>
                    </a:lnTo>
                    <a:cubicBezTo>
                      <a:pt x="177" y="135"/>
                      <a:pt x="194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4" y="118"/>
                      <a:pt x="214" y="115"/>
                    </a:cubicBezTo>
                    <a:lnTo>
                      <a:pt x="214" y="115"/>
                    </a:lnTo>
                    <a:cubicBezTo>
                      <a:pt x="201" y="117"/>
                      <a:pt x="189" y="118"/>
                      <a:pt x="177" y="119"/>
                    </a:cubicBezTo>
                    <a:lnTo>
                      <a:pt x="177" y="119"/>
                    </a:lnTo>
                    <a:cubicBezTo>
                      <a:pt x="165" y="119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2" y="100"/>
                      <a:pt x="217" y="97"/>
                    </a:cubicBezTo>
                    <a:lnTo>
                      <a:pt x="217" y="97"/>
                    </a:lnTo>
                    <a:cubicBezTo>
                      <a:pt x="220" y="71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8" y="5"/>
                      <a:pt x="265" y="27"/>
                    </a:cubicBezTo>
                    <a:lnTo>
                      <a:pt x="265" y="27"/>
                    </a:lnTo>
                    <a:cubicBezTo>
                      <a:pt x="261" y="68"/>
                      <a:pt x="253" y="109"/>
                      <a:pt x="247" y="149"/>
                    </a:cubicBezTo>
                    <a:lnTo>
                      <a:pt x="247" y="149"/>
                    </a:lnTo>
                    <a:cubicBezTo>
                      <a:pt x="240" y="190"/>
                      <a:pt x="236" y="231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8" name="Freeform 392">
                <a:extLst>
                  <a:ext uri="{FF2B5EF4-FFF2-40B4-BE49-F238E27FC236}">
                    <a16:creationId xmlns:a16="http://schemas.microsoft.com/office/drawing/2014/main" id="{257282EA-9457-D348-A9EB-E06979626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2446" y="3932846"/>
                <a:ext cx="117126" cy="125903"/>
              </a:xfrm>
              <a:custGeom>
                <a:avLst/>
                <a:gdLst>
                  <a:gd name="T0" fmla="*/ 174 w 271"/>
                  <a:gd name="T1" fmla="*/ 195 h 292"/>
                  <a:gd name="T2" fmla="*/ 174 w 271"/>
                  <a:gd name="T3" fmla="*/ 195 h 292"/>
                  <a:gd name="T4" fmla="*/ 219 w 271"/>
                  <a:gd name="T5" fmla="*/ 183 h 292"/>
                  <a:gd name="T6" fmla="*/ 219 w 271"/>
                  <a:gd name="T7" fmla="*/ 183 h 292"/>
                  <a:gd name="T8" fmla="*/ 184 w 271"/>
                  <a:gd name="T9" fmla="*/ 158 h 292"/>
                  <a:gd name="T10" fmla="*/ 184 w 271"/>
                  <a:gd name="T11" fmla="*/ 158 h 292"/>
                  <a:gd name="T12" fmla="*/ 178 w 271"/>
                  <a:gd name="T13" fmla="*/ 190 h 292"/>
                  <a:gd name="T14" fmla="*/ 178 w 271"/>
                  <a:gd name="T15" fmla="*/ 190 h 292"/>
                  <a:gd name="T16" fmla="*/ 174 w 271"/>
                  <a:gd name="T17" fmla="*/ 195 h 292"/>
                  <a:gd name="T18" fmla="*/ 257 w 271"/>
                  <a:gd name="T19" fmla="*/ 203 h 292"/>
                  <a:gd name="T20" fmla="*/ 257 w 271"/>
                  <a:gd name="T21" fmla="*/ 203 h 292"/>
                  <a:gd name="T22" fmla="*/ 24 w 271"/>
                  <a:gd name="T23" fmla="*/ 284 h 292"/>
                  <a:gd name="T24" fmla="*/ 24 w 271"/>
                  <a:gd name="T25" fmla="*/ 284 h 292"/>
                  <a:gd name="T26" fmla="*/ 6 w 271"/>
                  <a:gd name="T27" fmla="*/ 267 h 292"/>
                  <a:gd name="T28" fmla="*/ 6 w 271"/>
                  <a:gd name="T29" fmla="*/ 267 h 292"/>
                  <a:gd name="T30" fmla="*/ 49 w 271"/>
                  <a:gd name="T31" fmla="*/ 109 h 292"/>
                  <a:gd name="T32" fmla="*/ 49 w 271"/>
                  <a:gd name="T33" fmla="*/ 109 h 292"/>
                  <a:gd name="T34" fmla="*/ 70 w 271"/>
                  <a:gd name="T35" fmla="*/ 111 h 292"/>
                  <a:gd name="T36" fmla="*/ 70 w 271"/>
                  <a:gd name="T37" fmla="*/ 111 h 292"/>
                  <a:gd name="T38" fmla="*/ 41 w 271"/>
                  <a:gd name="T39" fmla="*/ 245 h 292"/>
                  <a:gd name="T40" fmla="*/ 41 w 271"/>
                  <a:gd name="T41" fmla="*/ 245 h 292"/>
                  <a:gd name="T42" fmla="*/ 165 w 271"/>
                  <a:gd name="T43" fmla="*/ 197 h 292"/>
                  <a:gd name="T44" fmla="*/ 165 w 271"/>
                  <a:gd name="T45" fmla="*/ 197 h 292"/>
                  <a:gd name="T46" fmla="*/ 156 w 271"/>
                  <a:gd name="T47" fmla="*/ 186 h 292"/>
                  <a:gd name="T48" fmla="*/ 156 w 271"/>
                  <a:gd name="T49" fmla="*/ 186 h 292"/>
                  <a:gd name="T50" fmla="*/ 166 w 271"/>
                  <a:gd name="T51" fmla="*/ 144 h 292"/>
                  <a:gd name="T52" fmla="*/ 166 w 271"/>
                  <a:gd name="T53" fmla="*/ 144 h 292"/>
                  <a:gd name="T54" fmla="*/ 144 w 271"/>
                  <a:gd name="T55" fmla="*/ 125 h 292"/>
                  <a:gd name="T56" fmla="*/ 144 w 271"/>
                  <a:gd name="T57" fmla="*/ 125 h 292"/>
                  <a:gd name="T58" fmla="*/ 134 w 271"/>
                  <a:gd name="T59" fmla="*/ 171 h 292"/>
                  <a:gd name="T60" fmla="*/ 134 w 271"/>
                  <a:gd name="T61" fmla="*/ 171 h 292"/>
                  <a:gd name="T62" fmla="*/ 116 w 271"/>
                  <a:gd name="T63" fmla="*/ 166 h 292"/>
                  <a:gd name="T64" fmla="*/ 116 w 271"/>
                  <a:gd name="T65" fmla="*/ 166 h 292"/>
                  <a:gd name="T66" fmla="*/ 128 w 271"/>
                  <a:gd name="T67" fmla="*/ 111 h 292"/>
                  <a:gd name="T68" fmla="*/ 128 w 271"/>
                  <a:gd name="T69" fmla="*/ 111 h 292"/>
                  <a:gd name="T70" fmla="*/ 121 w 271"/>
                  <a:gd name="T71" fmla="*/ 106 h 292"/>
                  <a:gd name="T72" fmla="*/ 121 w 271"/>
                  <a:gd name="T73" fmla="*/ 106 h 292"/>
                  <a:gd name="T74" fmla="*/ 104 w 271"/>
                  <a:gd name="T75" fmla="*/ 138 h 292"/>
                  <a:gd name="T76" fmla="*/ 104 w 271"/>
                  <a:gd name="T77" fmla="*/ 138 h 292"/>
                  <a:gd name="T78" fmla="*/ 87 w 271"/>
                  <a:gd name="T79" fmla="*/ 130 h 292"/>
                  <a:gd name="T80" fmla="*/ 87 w 271"/>
                  <a:gd name="T81" fmla="*/ 130 h 292"/>
                  <a:gd name="T82" fmla="*/ 107 w 271"/>
                  <a:gd name="T83" fmla="*/ 94 h 292"/>
                  <a:gd name="T84" fmla="*/ 107 w 271"/>
                  <a:gd name="T85" fmla="*/ 94 h 292"/>
                  <a:gd name="T86" fmla="*/ 52 w 271"/>
                  <a:gd name="T87" fmla="*/ 38 h 292"/>
                  <a:gd name="T88" fmla="*/ 52 w 271"/>
                  <a:gd name="T89" fmla="*/ 38 h 292"/>
                  <a:gd name="T90" fmla="*/ 75 w 271"/>
                  <a:gd name="T91" fmla="*/ 15 h 292"/>
                  <a:gd name="T92" fmla="*/ 75 w 271"/>
                  <a:gd name="T93" fmla="*/ 15 h 292"/>
                  <a:gd name="T94" fmla="*/ 169 w 271"/>
                  <a:gd name="T95" fmla="*/ 96 h 292"/>
                  <a:gd name="T96" fmla="*/ 169 w 271"/>
                  <a:gd name="T97" fmla="*/ 96 h 292"/>
                  <a:gd name="T98" fmla="*/ 262 w 271"/>
                  <a:gd name="T99" fmla="*/ 178 h 292"/>
                  <a:gd name="T100" fmla="*/ 262 w 271"/>
                  <a:gd name="T101" fmla="*/ 178 h 292"/>
                  <a:gd name="T102" fmla="*/ 257 w 271"/>
                  <a:gd name="T103" fmla="*/ 203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2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90" y="191"/>
                      <a:pt x="204" y="187"/>
                      <a:pt x="219" y="183"/>
                    </a:cubicBezTo>
                    <a:lnTo>
                      <a:pt x="219" y="183"/>
                    </a:lnTo>
                    <a:cubicBezTo>
                      <a:pt x="207" y="175"/>
                      <a:pt x="196" y="166"/>
                      <a:pt x="184" y="158"/>
                    </a:cubicBezTo>
                    <a:lnTo>
                      <a:pt x="184" y="158"/>
                    </a:lnTo>
                    <a:cubicBezTo>
                      <a:pt x="183" y="169"/>
                      <a:pt x="182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7" y="194"/>
                      <a:pt x="174" y="195"/>
                    </a:cubicBezTo>
                    <a:close/>
                    <a:moveTo>
                      <a:pt x="257" y="203"/>
                    </a:moveTo>
                    <a:lnTo>
                      <a:pt x="257" y="203"/>
                    </a:lnTo>
                    <a:cubicBezTo>
                      <a:pt x="177" y="222"/>
                      <a:pt x="98" y="243"/>
                      <a:pt x="24" y="284"/>
                    </a:cubicBezTo>
                    <a:lnTo>
                      <a:pt x="24" y="284"/>
                    </a:lnTo>
                    <a:cubicBezTo>
                      <a:pt x="12" y="291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9" y="109"/>
                    </a:cubicBezTo>
                    <a:lnTo>
                      <a:pt x="49" y="109"/>
                    </a:lnTo>
                    <a:cubicBezTo>
                      <a:pt x="50" y="98"/>
                      <a:pt x="71" y="100"/>
                      <a:pt x="70" y="111"/>
                    </a:cubicBezTo>
                    <a:lnTo>
                      <a:pt x="70" y="111"/>
                    </a:lnTo>
                    <a:cubicBezTo>
                      <a:pt x="65" y="158"/>
                      <a:pt x="57" y="201"/>
                      <a:pt x="41" y="245"/>
                    </a:cubicBezTo>
                    <a:lnTo>
                      <a:pt x="41" y="245"/>
                    </a:lnTo>
                    <a:cubicBezTo>
                      <a:pt x="81" y="225"/>
                      <a:pt x="121" y="211"/>
                      <a:pt x="165" y="197"/>
                    </a:cubicBezTo>
                    <a:lnTo>
                      <a:pt x="165" y="197"/>
                    </a:lnTo>
                    <a:cubicBezTo>
                      <a:pt x="158" y="197"/>
                      <a:pt x="154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8"/>
                      <a:pt x="166" y="144"/>
                    </a:cubicBezTo>
                    <a:lnTo>
                      <a:pt x="166" y="144"/>
                    </a:lnTo>
                    <a:cubicBezTo>
                      <a:pt x="158" y="137"/>
                      <a:pt x="152" y="132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3"/>
                      <a:pt x="115" y="179"/>
                      <a:pt x="116" y="166"/>
                    </a:cubicBezTo>
                    <a:lnTo>
                      <a:pt x="116" y="166"/>
                    </a:lnTo>
                    <a:cubicBezTo>
                      <a:pt x="117" y="148"/>
                      <a:pt x="123" y="130"/>
                      <a:pt x="128" y="111"/>
                    </a:cubicBezTo>
                    <a:lnTo>
                      <a:pt x="128" y="111"/>
                    </a:lnTo>
                    <a:cubicBezTo>
                      <a:pt x="125" y="109"/>
                      <a:pt x="124" y="108"/>
                      <a:pt x="121" y="106"/>
                    </a:cubicBezTo>
                    <a:lnTo>
                      <a:pt x="121" y="106"/>
                    </a:lnTo>
                    <a:cubicBezTo>
                      <a:pt x="116" y="117"/>
                      <a:pt x="111" y="129"/>
                      <a:pt x="104" y="138"/>
                    </a:cubicBezTo>
                    <a:lnTo>
                      <a:pt x="104" y="138"/>
                    </a:lnTo>
                    <a:cubicBezTo>
                      <a:pt x="98" y="149"/>
                      <a:pt x="81" y="140"/>
                      <a:pt x="87" y="130"/>
                    </a:cubicBezTo>
                    <a:lnTo>
                      <a:pt x="87" y="130"/>
                    </a:lnTo>
                    <a:cubicBezTo>
                      <a:pt x="95" y="119"/>
                      <a:pt x="102" y="107"/>
                      <a:pt x="107" y="94"/>
                    </a:cubicBezTo>
                    <a:lnTo>
                      <a:pt x="107" y="94"/>
                    </a:lnTo>
                    <a:cubicBezTo>
                      <a:pt x="88" y="77"/>
                      <a:pt x="70" y="58"/>
                      <a:pt x="52" y="38"/>
                    </a:cubicBezTo>
                    <a:lnTo>
                      <a:pt x="52" y="38"/>
                    </a:lnTo>
                    <a:cubicBezTo>
                      <a:pt x="37" y="24"/>
                      <a:pt x="58" y="0"/>
                      <a:pt x="75" y="15"/>
                    </a:cubicBezTo>
                    <a:lnTo>
                      <a:pt x="75" y="15"/>
                    </a:lnTo>
                    <a:cubicBezTo>
                      <a:pt x="107" y="40"/>
                      <a:pt x="137" y="70"/>
                      <a:pt x="169" y="96"/>
                    </a:cubicBezTo>
                    <a:lnTo>
                      <a:pt x="169" y="96"/>
                    </a:lnTo>
                    <a:cubicBezTo>
                      <a:pt x="199" y="124"/>
                      <a:pt x="230" y="150"/>
                      <a:pt x="262" y="178"/>
                    </a:cubicBezTo>
                    <a:lnTo>
                      <a:pt x="262" y="178"/>
                    </a:lnTo>
                    <a:cubicBezTo>
                      <a:pt x="270" y="184"/>
                      <a:pt x="267" y="200"/>
                      <a:pt x="257" y="20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9" name="Freeform 393">
                <a:extLst>
                  <a:ext uri="{FF2B5EF4-FFF2-40B4-BE49-F238E27FC236}">
                    <a16:creationId xmlns:a16="http://schemas.microsoft.com/office/drawing/2014/main" id="{FD395C7E-01AF-F549-8FC3-282F61772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7820" y="3928454"/>
                <a:ext cx="124447" cy="115654"/>
              </a:xfrm>
              <a:custGeom>
                <a:avLst/>
                <a:gdLst>
                  <a:gd name="T0" fmla="*/ 192 w 286"/>
                  <a:gd name="T1" fmla="*/ 221 h 265"/>
                  <a:gd name="T2" fmla="*/ 192 w 286"/>
                  <a:gd name="T3" fmla="*/ 221 h 265"/>
                  <a:gd name="T4" fmla="*/ 238 w 286"/>
                  <a:gd name="T5" fmla="*/ 222 h 265"/>
                  <a:gd name="T6" fmla="*/ 238 w 286"/>
                  <a:gd name="T7" fmla="*/ 222 h 265"/>
                  <a:gd name="T8" fmla="*/ 213 w 286"/>
                  <a:gd name="T9" fmla="*/ 188 h 265"/>
                  <a:gd name="T10" fmla="*/ 213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2 w 286"/>
                  <a:gd name="T17" fmla="*/ 221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3 w 286"/>
                  <a:gd name="T23" fmla="*/ 261 h 265"/>
                  <a:gd name="T24" fmla="*/ 23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7 w 286"/>
                  <a:gd name="T31" fmla="*/ 101 h 265"/>
                  <a:gd name="T32" fmla="*/ 97 w 286"/>
                  <a:gd name="T33" fmla="*/ 101 h 265"/>
                  <a:gd name="T34" fmla="*/ 116 w 286"/>
                  <a:gd name="T35" fmla="*/ 110 h 265"/>
                  <a:gd name="T36" fmla="*/ 116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2 w 286"/>
                  <a:gd name="T43" fmla="*/ 221 h 265"/>
                  <a:gd name="T44" fmla="*/ 182 w 286"/>
                  <a:gd name="T45" fmla="*/ 221 h 265"/>
                  <a:gd name="T46" fmla="*/ 178 w 286"/>
                  <a:gd name="T47" fmla="*/ 206 h 265"/>
                  <a:gd name="T48" fmla="*/ 178 w 286"/>
                  <a:gd name="T49" fmla="*/ 206 h 265"/>
                  <a:gd name="T50" fmla="*/ 199 w 286"/>
                  <a:gd name="T51" fmla="*/ 168 h 265"/>
                  <a:gd name="T52" fmla="*/ 199 w 286"/>
                  <a:gd name="T53" fmla="*/ 168 h 265"/>
                  <a:gd name="T54" fmla="*/ 183 w 286"/>
                  <a:gd name="T55" fmla="*/ 144 h 265"/>
                  <a:gd name="T56" fmla="*/ 183 w 286"/>
                  <a:gd name="T57" fmla="*/ 144 h 265"/>
                  <a:gd name="T58" fmla="*/ 162 w 286"/>
                  <a:gd name="T59" fmla="*/ 185 h 265"/>
                  <a:gd name="T60" fmla="*/ 162 w 286"/>
                  <a:gd name="T61" fmla="*/ 185 h 265"/>
                  <a:gd name="T62" fmla="*/ 145 w 286"/>
                  <a:gd name="T63" fmla="*/ 176 h 265"/>
                  <a:gd name="T64" fmla="*/ 145 w 286"/>
                  <a:gd name="T65" fmla="*/ 176 h 265"/>
                  <a:gd name="T66" fmla="*/ 172 w 286"/>
                  <a:gd name="T67" fmla="*/ 127 h 265"/>
                  <a:gd name="T68" fmla="*/ 172 w 286"/>
                  <a:gd name="T69" fmla="*/ 127 h 265"/>
                  <a:gd name="T70" fmla="*/ 167 w 286"/>
                  <a:gd name="T71" fmla="*/ 119 h 265"/>
                  <a:gd name="T72" fmla="*/ 167 w 286"/>
                  <a:gd name="T73" fmla="*/ 119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8 w 286"/>
                  <a:gd name="T79" fmla="*/ 133 h 265"/>
                  <a:gd name="T80" fmla="*/ 128 w 286"/>
                  <a:gd name="T81" fmla="*/ 133 h 265"/>
                  <a:gd name="T82" fmla="*/ 158 w 286"/>
                  <a:gd name="T83" fmla="*/ 104 h 265"/>
                  <a:gd name="T84" fmla="*/ 158 w 286"/>
                  <a:gd name="T85" fmla="*/ 104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50 w 286"/>
                  <a:gd name="T91" fmla="*/ 18 h 265"/>
                  <a:gd name="T92" fmla="*/ 150 w 286"/>
                  <a:gd name="T93" fmla="*/ 18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1 w 286"/>
                  <a:gd name="T99" fmla="*/ 230 h 265"/>
                  <a:gd name="T100" fmla="*/ 281 w 286"/>
                  <a:gd name="T101" fmla="*/ 230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8" y="221"/>
                      <a:pt x="222" y="221"/>
                      <a:pt x="238" y="222"/>
                    </a:cubicBezTo>
                    <a:lnTo>
                      <a:pt x="238" y="222"/>
                    </a:lnTo>
                    <a:cubicBezTo>
                      <a:pt x="229" y="210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5" y="219"/>
                      <a:pt x="193" y="219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4" y="244"/>
                      <a:pt x="23" y="261"/>
                    </a:cubicBezTo>
                    <a:lnTo>
                      <a:pt x="23" y="261"/>
                    </a:lnTo>
                    <a:cubicBezTo>
                      <a:pt x="9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6" y="198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0"/>
                      <a:pt x="121" y="98"/>
                      <a:pt x="116" y="110"/>
                    </a:cubicBezTo>
                    <a:lnTo>
                      <a:pt x="116" y="110"/>
                    </a:lnTo>
                    <a:cubicBezTo>
                      <a:pt x="99" y="152"/>
                      <a:pt x="76" y="192"/>
                      <a:pt x="50" y="228"/>
                    </a:cubicBezTo>
                    <a:lnTo>
                      <a:pt x="50" y="228"/>
                    </a:lnTo>
                    <a:cubicBezTo>
                      <a:pt x="94" y="222"/>
                      <a:pt x="137" y="219"/>
                      <a:pt x="182" y="221"/>
                    </a:cubicBezTo>
                    <a:lnTo>
                      <a:pt x="182" y="221"/>
                    </a:lnTo>
                    <a:cubicBezTo>
                      <a:pt x="176" y="218"/>
                      <a:pt x="172" y="211"/>
                      <a:pt x="178" y="206"/>
                    </a:cubicBezTo>
                    <a:lnTo>
                      <a:pt x="178" y="206"/>
                    </a:lnTo>
                    <a:cubicBezTo>
                      <a:pt x="186" y="194"/>
                      <a:pt x="193" y="181"/>
                      <a:pt x="199" y="168"/>
                    </a:cubicBezTo>
                    <a:lnTo>
                      <a:pt x="199" y="168"/>
                    </a:lnTo>
                    <a:cubicBezTo>
                      <a:pt x="193" y="160"/>
                      <a:pt x="188" y="152"/>
                      <a:pt x="183" y="144"/>
                    </a:cubicBezTo>
                    <a:lnTo>
                      <a:pt x="183" y="144"/>
                    </a:lnTo>
                    <a:cubicBezTo>
                      <a:pt x="176" y="157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0" y="186"/>
                      <a:pt x="145" y="176"/>
                    </a:cubicBezTo>
                    <a:lnTo>
                      <a:pt x="145" y="176"/>
                    </a:lnTo>
                    <a:cubicBezTo>
                      <a:pt x="151" y="159"/>
                      <a:pt x="162" y="142"/>
                      <a:pt x="172" y="127"/>
                    </a:cubicBezTo>
                    <a:lnTo>
                      <a:pt x="172" y="127"/>
                    </a:lnTo>
                    <a:cubicBezTo>
                      <a:pt x="171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39"/>
                      <a:pt x="128" y="133"/>
                    </a:cubicBezTo>
                    <a:lnTo>
                      <a:pt x="128" y="133"/>
                    </a:lnTo>
                    <a:cubicBezTo>
                      <a:pt x="138" y="123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1"/>
                      <a:pt x="132" y="58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89"/>
                      <a:pt x="214" y="125"/>
                    </a:cubicBezTo>
                    <a:lnTo>
                      <a:pt x="214" y="125"/>
                    </a:lnTo>
                    <a:cubicBezTo>
                      <a:pt x="237" y="160"/>
                      <a:pt x="259" y="194"/>
                      <a:pt x="281" y="230"/>
                    </a:cubicBezTo>
                    <a:lnTo>
                      <a:pt x="281" y="230"/>
                    </a:lnTo>
                    <a:cubicBezTo>
                      <a:pt x="285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0" name="Freeform 394">
                <a:extLst>
                  <a:ext uri="{FF2B5EF4-FFF2-40B4-BE49-F238E27FC236}">
                    <a16:creationId xmlns:a16="http://schemas.microsoft.com/office/drawing/2014/main" id="{037FE773-9B6F-6243-82DF-7E23D4CDE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7623" y="3935773"/>
                <a:ext cx="111270" cy="127367"/>
              </a:xfrm>
              <a:custGeom>
                <a:avLst/>
                <a:gdLst>
                  <a:gd name="T0" fmla="*/ 79 w 256"/>
                  <a:gd name="T1" fmla="*/ 76 h 292"/>
                  <a:gd name="T2" fmla="*/ 79 w 256"/>
                  <a:gd name="T3" fmla="*/ 76 h 292"/>
                  <a:gd name="T4" fmla="*/ 42 w 256"/>
                  <a:gd name="T5" fmla="*/ 50 h 292"/>
                  <a:gd name="T6" fmla="*/ 42 w 256"/>
                  <a:gd name="T7" fmla="*/ 50 h 292"/>
                  <a:gd name="T8" fmla="*/ 44 w 256"/>
                  <a:gd name="T9" fmla="*/ 92 h 292"/>
                  <a:gd name="T10" fmla="*/ 44 w 256"/>
                  <a:gd name="T11" fmla="*/ 92 h 292"/>
                  <a:gd name="T12" fmla="*/ 74 w 256"/>
                  <a:gd name="T13" fmla="*/ 76 h 292"/>
                  <a:gd name="T14" fmla="*/ 74 w 256"/>
                  <a:gd name="T15" fmla="*/ 76 h 292"/>
                  <a:gd name="T16" fmla="*/ 79 w 256"/>
                  <a:gd name="T17" fmla="*/ 76 h 292"/>
                  <a:gd name="T18" fmla="*/ 34 w 256"/>
                  <a:gd name="T19" fmla="*/ 8 h 292"/>
                  <a:gd name="T20" fmla="*/ 34 w 256"/>
                  <a:gd name="T21" fmla="*/ 8 h 292"/>
                  <a:gd name="T22" fmla="*/ 242 w 256"/>
                  <a:gd name="T23" fmla="*/ 137 h 292"/>
                  <a:gd name="T24" fmla="*/ 242 w 256"/>
                  <a:gd name="T25" fmla="*/ 137 h 292"/>
                  <a:gd name="T26" fmla="*/ 241 w 256"/>
                  <a:gd name="T27" fmla="*/ 163 h 292"/>
                  <a:gd name="T28" fmla="*/ 241 w 256"/>
                  <a:gd name="T29" fmla="*/ 163 h 292"/>
                  <a:gd name="T30" fmla="*/ 91 w 256"/>
                  <a:gd name="T31" fmla="*/ 229 h 292"/>
                  <a:gd name="T32" fmla="*/ 91 w 256"/>
                  <a:gd name="T33" fmla="*/ 229 h 292"/>
                  <a:gd name="T34" fmla="*/ 79 w 256"/>
                  <a:gd name="T35" fmla="*/ 209 h 292"/>
                  <a:gd name="T36" fmla="*/ 79 w 256"/>
                  <a:gd name="T37" fmla="*/ 209 h 292"/>
                  <a:gd name="T38" fmla="*/ 201 w 256"/>
                  <a:gd name="T39" fmla="*/ 149 h 292"/>
                  <a:gd name="T40" fmla="*/ 201 w 256"/>
                  <a:gd name="T41" fmla="*/ 149 h 292"/>
                  <a:gd name="T42" fmla="*/ 88 w 256"/>
                  <a:gd name="T43" fmla="*/ 83 h 292"/>
                  <a:gd name="T44" fmla="*/ 88 w 256"/>
                  <a:gd name="T45" fmla="*/ 83 h 292"/>
                  <a:gd name="T46" fmla="*/ 83 w 256"/>
                  <a:gd name="T47" fmla="*/ 98 h 292"/>
                  <a:gd name="T48" fmla="*/ 83 w 256"/>
                  <a:gd name="T49" fmla="*/ 98 h 292"/>
                  <a:gd name="T50" fmla="*/ 44 w 256"/>
                  <a:gd name="T51" fmla="*/ 115 h 292"/>
                  <a:gd name="T52" fmla="*/ 44 w 256"/>
                  <a:gd name="T53" fmla="*/ 115 h 292"/>
                  <a:gd name="T54" fmla="*/ 44 w 256"/>
                  <a:gd name="T55" fmla="*/ 145 h 292"/>
                  <a:gd name="T56" fmla="*/ 44 w 256"/>
                  <a:gd name="T57" fmla="*/ 145 h 292"/>
                  <a:gd name="T58" fmla="*/ 84 w 256"/>
                  <a:gd name="T59" fmla="*/ 122 h 292"/>
                  <a:gd name="T60" fmla="*/ 84 w 256"/>
                  <a:gd name="T61" fmla="*/ 122 h 292"/>
                  <a:gd name="T62" fmla="*/ 92 w 256"/>
                  <a:gd name="T63" fmla="*/ 141 h 292"/>
                  <a:gd name="T64" fmla="*/ 92 w 256"/>
                  <a:gd name="T65" fmla="*/ 141 h 292"/>
                  <a:gd name="T66" fmla="*/ 44 w 256"/>
                  <a:gd name="T67" fmla="*/ 166 h 292"/>
                  <a:gd name="T68" fmla="*/ 44 w 256"/>
                  <a:gd name="T69" fmla="*/ 166 h 292"/>
                  <a:gd name="T70" fmla="*/ 42 w 256"/>
                  <a:gd name="T71" fmla="*/ 174 h 292"/>
                  <a:gd name="T72" fmla="*/ 42 w 256"/>
                  <a:gd name="T73" fmla="*/ 174 h 292"/>
                  <a:gd name="T74" fmla="*/ 79 w 256"/>
                  <a:gd name="T75" fmla="*/ 167 h 292"/>
                  <a:gd name="T76" fmla="*/ 79 w 256"/>
                  <a:gd name="T77" fmla="*/ 167 h 292"/>
                  <a:gd name="T78" fmla="*/ 83 w 256"/>
                  <a:gd name="T79" fmla="*/ 186 h 292"/>
                  <a:gd name="T80" fmla="*/ 83 w 256"/>
                  <a:gd name="T81" fmla="*/ 186 h 292"/>
                  <a:gd name="T82" fmla="*/ 42 w 256"/>
                  <a:gd name="T83" fmla="*/ 192 h 292"/>
                  <a:gd name="T84" fmla="*/ 42 w 256"/>
                  <a:gd name="T85" fmla="*/ 192 h 292"/>
                  <a:gd name="T86" fmla="*/ 34 w 256"/>
                  <a:gd name="T87" fmla="*/ 270 h 292"/>
                  <a:gd name="T88" fmla="*/ 34 w 256"/>
                  <a:gd name="T89" fmla="*/ 270 h 292"/>
                  <a:gd name="T90" fmla="*/ 0 w 256"/>
                  <a:gd name="T91" fmla="*/ 267 h 292"/>
                  <a:gd name="T92" fmla="*/ 0 w 256"/>
                  <a:gd name="T93" fmla="*/ 267 h 292"/>
                  <a:gd name="T94" fmla="*/ 7 w 256"/>
                  <a:gd name="T95" fmla="*/ 142 h 292"/>
                  <a:gd name="T96" fmla="*/ 7 w 256"/>
                  <a:gd name="T97" fmla="*/ 142 h 292"/>
                  <a:gd name="T98" fmla="*/ 11 w 256"/>
                  <a:gd name="T99" fmla="*/ 19 h 292"/>
                  <a:gd name="T100" fmla="*/ 11 w 256"/>
                  <a:gd name="T101" fmla="*/ 19 h 292"/>
                  <a:gd name="T102" fmla="*/ 34 w 256"/>
                  <a:gd name="T103" fmla="*/ 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2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9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8"/>
                      <a:pt x="44" y="92"/>
                    </a:cubicBezTo>
                    <a:lnTo>
                      <a:pt x="44" y="92"/>
                    </a:lnTo>
                    <a:cubicBezTo>
                      <a:pt x="53" y="86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2" y="137"/>
                    </a:cubicBezTo>
                    <a:lnTo>
                      <a:pt x="242" y="137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6"/>
                      <a:pt x="137" y="199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70" y="217"/>
                      <a:pt x="79" y="209"/>
                    </a:cubicBezTo>
                    <a:lnTo>
                      <a:pt x="79" y="209"/>
                    </a:lnTo>
                    <a:cubicBezTo>
                      <a:pt x="117" y="184"/>
                      <a:pt x="158" y="166"/>
                      <a:pt x="201" y="149"/>
                    </a:cubicBezTo>
                    <a:lnTo>
                      <a:pt x="201" y="149"/>
                    </a:lnTo>
                    <a:cubicBezTo>
                      <a:pt x="162" y="132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5"/>
                      <a:pt x="83" y="98"/>
                    </a:cubicBezTo>
                    <a:lnTo>
                      <a:pt x="83" y="98"/>
                    </a:lnTo>
                    <a:cubicBezTo>
                      <a:pt x="70" y="101"/>
                      <a:pt x="57" y="108"/>
                      <a:pt x="44" y="115"/>
                    </a:cubicBezTo>
                    <a:lnTo>
                      <a:pt x="44" y="115"/>
                    </a:lnTo>
                    <a:cubicBezTo>
                      <a:pt x="44" y="125"/>
                      <a:pt x="44" y="134"/>
                      <a:pt x="44" y="145"/>
                    </a:cubicBezTo>
                    <a:lnTo>
                      <a:pt x="44" y="145"/>
                    </a:lnTo>
                    <a:cubicBezTo>
                      <a:pt x="57" y="137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6"/>
                      <a:pt x="104" y="133"/>
                      <a:pt x="92" y="141"/>
                    </a:cubicBezTo>
                    <a:lnTo>
                      <a:pt x="92" y="141"/>
                    </a:lnTo>
                    <a:cubicBezTo>
                      <a:pt x="78" y="150"/>
                      <a:pt x="61" y="158"/>
                      <a:pt x="44" y="166"/>
                    </a:cubicBezTo>
                    <a:lnTo>
                      <a:pt x="44" y="166"/>
                    </a:lnTo>
                    <a:cubicBezTo>
                      <a:pt x="44" y="167"/>
                      <a:pt x="44" y="171"/>
                      <a:pt x="42" y="174"/>
                    </a:cubicBezTo>
                    <a:lnTo>
                      <a:pt x="42" y="174"/>
                    </a:lnTo>
                    <a:cubicBezTo>
                      <a:pt x="55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6"/>
                      <a:pt x="94" y="184"/>
                      <a:pt x="83" y="186"/>
                    </a:cubicBezTo>
                    <a:lnTo>
                      <a:pt x="83" y="186"/>
                    </a:lnTo>
                    <a:cubicBezTo>
                      <a:pt x="69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3"/>
                      <a:pt x="34" y="270"/>
                    </a:cubicBezTo>
                    <a:lnTo>
                      <a:pt x="34" y="270"/>
                    </a:lnTo>
                    <a:cubicBezTo>
                      <a:pt x="31" y="291"/>
                      <a:pt x="0" y="288"/>
                      <a:pt x="0" y="267"/>
                    </a:cubicBezTo>
                    <a:lnTo>
                      <a:pt x="0" y="267"/>
                    </a:lnTo>
                    <a:cubicBezTo>
                      <a:pt x="0" y="225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1"/>
                      <a:pt x="11" y="19"/>
                    </a:cubicBezTo>
                    <a:lnTo>
                      <a:pt x="11" y="19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1" name="Freeform 395">
                <a:extLst>
                  <a:ext uri="{FF2B5EF4-FFF2-40B4-BE49-F238E27FC236}">
                    <a16:creationId xmlns:a16="http://schemas.microsoft.com/office/drawing/2014/main" id="{4575EF80-6DC3-B948-82FB-E1AF31F00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2403" y="3940166"/>
                <a:ext cx="124447" cy="117119"/>
              </a:xfrm>
              <a:custGeom>
                <a:avLst/>
                <a:gdLst>
                  <a:gd name="T0" fmla="*/ 94 w 287"/>
                  <a:gd name="T1" fmla="*/ 47 h 268"/>
                  <a:gd name="T2" fmla="*/ 94 w 287"/>
                  <a:gd name="T3" fmla="*/ 47 h 268"/>
                  <a:gd name="T4" fmla="*/ 50 w 287"/>
                  <a:gd name="T5" fmla="*/ 46 h 268"/>
                  <a:gd name="T6" fmla="*/ 50 w 287"/>
                  <a:gd name="T7" fmla="*/ 46 h 268"/>
                  <a:gd name="T8" fmla="*/ 75 w 287"/>
                  <a:gd name="T9" fmla="*/ 80 h 268"/>
                  <a:gd name="T10" fmla="*/ 75 w 287"/>
                  <a:gd name="T11" fmla="*/ 80 h 268"/>
                  <a:gd name="T12" fmla="*/ 90 w 287"/>
                  <a:gd name="T13" fmla="*/ 50 h 268"/>
                  <a:gd name="T14" fmla="*/ 90 w 287"/>
                  <a:gd name="T15" fmla="*/ 50 h 268"/>
                  <a:gd name="T16" fmla="*/ 94 w 287"/>
                  <a:gd name="T17" fmla="*/ 47 h 268"/>
                  <a:gd name="T18" fmla="*/ 18 w 287"/>
                  <a:gd name="T19" fmla="*/ 17 h 268"/>
                  <a:gd name="T20" fmla="*/ 18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1 w 287"/>
                  <a:gd name="T31" fmla="*/ 164 h 268"/>
                  <a:gd name="T32" fmla="*/ 191 w 287"/>
                  <a:gd name="T33" fmla="*/ 164 h 268"/>
                  <a:gd name="T34" fmla="*/ 172 w 287"/>
                  <a:gd name="T35" fmla="*/ 156 h 268"/>
                  <a:gd name="T36" fmla="*/ 172 w 287"/>
                  <a:gd name="T37" fmla="*/ 156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7 h 268"/>
                  <a:gd name="T44" fmla="*/ 106 w 287"/>
                  <a:gd name="T45" fmla="*/ 47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8 w 287"/>
                  <a:gd name="T51" fmla="*/ 99 h 268"/>
                  <a:gd name="T52" fmla="*/ 88 w 287"/>
                  <a:gd name="T53" fmla="*/ 99 h 268"/>
                  <a:gd name="T54" fmla="*/ 105 w 287"/>
                  <a:gd name="T55" fmla="*/ 124 h 268"/>
                  <a:gd name="T56" fmla="*/ 105 w 287"/>
                  <a:gd name="T57" fmla="*/ 124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0 w 287"/>
                  <a:gd name="T71" fmla="*/ 147 h 268"/>
                  <a:gd name="T72" fmla="*/ 120 w 287"/>
                  <a:gd name="T73" fmla="*/ 147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0 w 287"/>
                  <a:gd name="T79" fmla="*/ 134 h 268"/>
                  <a:gd name="T80" fmla="*/ 160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8 w 287"/>
                  <a:gd name="T87" fmla="*/ 231 h 268"/>
                  <a:gd name="T88" fmla="*/ 168 w 287"/>
                  <a:gd name="T89" fmla="*/ 231 h 268"/>
                  <a:gd name="T90" fmla="*/ 140 w 287"/>
                  <a:gd name="T91" fmla="*/ 248 h 268"/>
                  <a:gd name="T92" fmla="*/ 140 w 287"/>
                  <a:gd name="T93" fmla="*/ 248 h 268"/>
                  <a:gd name="T94" fmla="*/ 73 w 287"/>
                  <a:gd name="T95" fmla="*/ 143 h 268"/>
                  <a:gd name="T96" fmla="*/ 73 w 287"/>
                  <a:gd name="T97" fmla="*/ 143 h 268"/>
                  <a:gd name="T98" fmla="*/ 5 w 287"/>
                  <a:gd name="T99" fmla="*/ 40 h 268"/>
                  <a:gd name="T100" fmla="*/ 5 w 287"/>
                  <a:gd name="T101" fmla="*/ 40 h 268"/>
                  <a:gd name="T102" fmla="*/ 18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50" y="46"/>
                    </a:cubicBezTo>
                    <a:lnTo>
                      <a:pt x="50" y="46"/>
                    </a:lnTo>
                    <a:cubicBezTo>
                      <a:pt x="57" y="58"/>
                      <a:pt x="67" y="68"/>
                      <a:pt x="75" y="80"/>
                    </a:cubicBezTo>
                    <a:lnTo>
                      <a:pt x="75" y="80"/>
                    </a:lnTo>
                    <a:cubicBezTo>
                      <a:pt x="78" y="70"/>
                      <a:pt x="84" y="59"/>
                      <a:pt x="90" y="50"/>
                    </a:cubicBezTo>
                    <a:lnTo>
                      <a:pt x="90" y="50"/>
                    </a:lnTo>
                    <a:cubicBezTo>
                      <a:pt x="92" y="49"/>
                      <a:pt x="93" y="49"/>
                      <a:pt x="94" y="47"/>
                    </a:cubicBezTo>
                    <a:close/>
                    <a:moveTo>
                      <a:pt x="18" y="17"/>
                    </a:moveTo>
                    <a:lnTo>
                      <a:pt x="18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1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6" y="176"/>
                      <a:pt x="168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7"/>
                    </a:cubicBezTo>
                    <a:lnTo>
                      <a:pt x="236" y="37"/>
                    </a:lnTo>
                    <a:cubicBezTo>
                      <a:pt x="193" y="45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50"/>
                      <a:pt x="114" y="55"/>
                      <a:pt x="110" y="62"/>
                    </a:cubicBezTo>
                    <a:lnTo>
                      <a:pt x="110" y="62"/>
                    </a:lnTo>
                    <a:cubicBezTo>
                      <a:pt x="101" y="72"/>
                      <a:pt x="93" y="86"/>
                      <a:pt x="88" y="99"/>
                    </a:cubicBezTo>
                    <a:lnTo>
                      <a:pt x="88" y="99"/>
                    </a:lnTo>
                    <a:cubicBezTo>
                      <a:pt x="93" y="107"/>
                      <a:pt x="99" y="114"/>
                      <a:pt x="105" y="124"/>
                    </a:cubicBezTo>
                    <a:lnTo>
                      <a:pt x="105" y="124"/>
                    </a:lnTo>
                    <a:cubicBezTo>
                      <a:pt x="111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1" y="70"/>
                      <a:pt x="147" y="80"/>
                      <a:pt x="143" y="91"/>
                    </a:cubicBezTo>
                    <a:lnTo>
                      <a:pt x="143" y="91"/>
                    </a:lnTo>
                    <a:cubicBezTo>
                      <a:pt x="136" y="109"/>
                      <a:pt x="126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69" y="128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4" y="185"/>
                      <a:pt x="157" y="208"/>
                      <a:pt x="168" y="231"/>
                    </a:cubicBezTo>
                    <a:lnTo>
                      <a:pt x="168" y="231"/>
                    </a:lnTo>
                    <a:cubicBezTo>
                      <a:pt x="178" y="250"/>
                      <a:pt x="152" y="267"/>
                      <a:pt x="140" y="248"/>
                    </a:cubicBezTo>
                    <a:lnTo>
                      <a:pt x="140" y="248"/>
                    </a:lnTo>
                    <a:cubicBezTo>
                      <a:pt x="115" y="214"/>
                      <a:pt x="96" y="177"/>
                      <a:pt x="73" y="143"/>
                    </a:cubicBezTo>
                    <a:lnTo>
                      <a:pt x="73" y="143"/>
                    </a:lnTo>
                    <a:cubicBezTo>
                      <a:pt x="51" y="109"/>
                      <a:pt x="27" y="74"/>
                      <a:pt x="5" y="40"/>
                    </a:cubicBezTo>
                    <a:lnTo>
                      <a:pt x="5" y="40"/>
                    </a:lnTo>
                    <a:cubicBezTo>
                      <a:pt x="0" y="30"/>
                      <a:pt x="7" y="16"/>
                      <a:pt x="18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2" name="Freeform 396">
                <a:extLst>
                  <a:ext uri="{FF2B5EF4-FFF2-40B4-BE49-F238E27FC236}">
                    <a16:creationId xmlns:a16="http://schemas.microsoft.com/office/drawing/2014/main" id="{64B78C75-5407-3A4F-A25F-69184CB67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4504" y="3932846"/>
                <a:ext cx="121519" cy="124439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4 w 277"/>
                  <a:gd name="T5" fmla="*/ 233 h 285"/>
                  <a:gd name="T6" fmla="*/ 64 w 277"/>
                  <a:gd name="T7" fmla="*/ 233 h 285"/>
                  <a:gd name="T8" fmla="*/ 96 w 277"/>
                  <a:gd name="T9" fmla="*/ 205 h 285"/>
                  <a:gd name="T10" fmla="*/ 96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0 w 277"/>
                  <a:gd name="T31" fmla="*/ 82 h 285"/>
                  <a:gd name="T32" fmla="*/ 170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8 h 285"/>
                  <a:gd name="T40" fmla="*/ 39 w 277"/>
                  <a:gd name="T41" fmla="*/ 48 h 285"/>
                  <a:gd name="T42" fmla="*/ 60 w 277"/>
                  <a:gd name="T43" fmla="*/ 178 h 285"/>
                  <a:gd name="T44" fmla="*/ 60 w 277"/>
                  <a:gd name="T45" fmla="*/ 178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2 w 277"/>
                  <a:gd name="T67" fmla="*/ 158 h 285"/>
                  <a:gd name="T68" fmla="*/ 152 w 277"/>
                  <a:gd name="T69" fmla="*/ 158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3 w 277"/>
                  <a:gd name="T83" fmla="*/ 142 h 285"/>
                  <a:gd name="T84" fmla="*/ 173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7 w 277"/>
                  <a:gd name="T91" fmla="*/ 127 h 285"/>
                  <a:gd name="T92" fmla="*/ 257 w 277"/>
                  <a:gd name="T93" fmla="*/ 127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0 w 277"/>
                  <a:gd name="T99" fmla="*/ 278 h 285"/>
                  <a:gd name="T100" fmla="*/ 60 w 277"/>
                  <a:gd name="T101" fmla="*/ 278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3"/>
                      <a:pt x="64" y="219"/>
                      <a:pt x="64" y="233"/>
                    </a:cubicBezTo>
                    <a:lnTo>
                      <a:pt x="64" y="233"/>
                    </a:lnTo>
                    <a:cubicBezTo>
                      <a:pt x="75" y="224"/>
                      <a:pt x="85" y="215"/>
                      <a:pt x="96" y="205"/>
                    </a:cubicBezTo>
                    <a:lnTo>
                      <a:pt x="96" y="205"/>
                    </a:lnTo>
                    <a:cubicBezTo>
                      <a:pt x="85" y="203"/>
                      <a:pt x="75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1" y="190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7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8" y="41"/>
                      <a:pt x="118" y="65"/>
                      <a:pt x="170" y="82"/>
                    </a:cubicBezTo>
                    <a:lnTo>
                      <a:pt x="170" y="82"/>
                    </a:lnTo>
                    <a:cubicBezTo>
                      <a:pt x="181" y="84"/>
                      <a:pt x="176" y="106"/>
                      <a:pt x="164" y="103"/>
                    </a:cubicBezTo>
                    <a:lnTo>
                      <a:pt x="164" y="103"/>
                    </a:lnTo>
                    <a:cubicBezTo>
                      <a:pt x="119" y="90"/>
                      <a:pt x="78" y="70"/>
                      <a:pt x="39" y="48"/>
                    </a:cubicBezTo>
                    <a:lnTo>
                      <a:pt x="39" y="48"/>
                    </a:lnTo>
                    <a:cubicBezTo>
                      <a:pt x="51" y="90"/>
                      <a:pt x="56" y="134"/>
                      <a:pt x="60" y="178"/>
                    </a:cubicBezTo>
                    <a:lnTo>
                      <a:pt x="60" y="178"/>
                    </a:lnTo>
                    <a:cubicBezTo>
                      <a:pt x="63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6" y="179"/>
                      <a:pt x="99" y="186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8" y="178"/>
                      <a:pt x="136" y="171"/>
                    </a:cubicBezTo>
                    <a:lnTo>
                      <a:pt x="136" y="171"/>
                    </a:lnTo>
                    <a:cubicBezTo>
                      <a:pt x="121" y="166"/>
                      <a:pt x="107" y="161"/>
                      <a:pt x="93" y="154"/>
                    </a:cubicBezTo>
                    <a:lnTo>
                      <a:pt x="93" y="154"/>
                    </a:lnTo>
                    <a:cubicBezTo>
                      <a:pt x="80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6" y="150"/>
                      <a:pt x="152" y="158"/>
                    </a:cubicBezTo>
                    <a:lnTo>
                      <a:pt x="152" y="158"/>
                    </a:lnTo>
                    <a:cubicBezTo>
                      <a:pt x="155" y="157"/>
                      <a:pt x="157" y="155"/>
                      <a:pt x="159" y="154"/>
                    </a:cubicBezTo>
                    <a:lnTo>
                      <a:pt x="159" y="154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4" y="107"/>
                      <a:pt x="143" y="116"/>
                    </a:cubicBezTo>
                    <a:lnTo>
                      <a:pt x="143" y="116"/>
                    </a:lnTo>
                    <a:cubicBezTo>
                      <a:pt x="152" y="125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4" y="127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7" y="127"/>
                    </a:cubicBezTo>
                    <a:lnTo>
                      <a:pt x="257" y="127"/>
                    </a:lnTo>
                    <a:cubicBezTo>
                      <a:pt x="226" y="153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3"/>
                      <a:pt x="60" y="278"/>
                    </a:cubicBezTo>
                    <a:lnTo>
                      <a:pt x="60" y="278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3" name="Freeform 397">
                <a:extLst>
                  <a:ext uri="{FF2B5EF4-FFF2-40B4-BE49-F238E27FC236}">
                    <a16:creationId xmlns:a16="http://schemas.microsoft.com/office/drawing/2014/main" id="{6AC95044-556A-CE4D-BB6D-0CEDA7617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2849" y="3929918"/>
                <a:ext cx="117126" cy="127367"/>
              </a:xfrm>
              <a:custGeom>
                <a:avLst/>
                <a:gdLst>
                  <a:gd name="T0" fmla="*/ 168 w 269"/>
                  <a:gd name="T1" fmla="*/ 208 h 291"/>
                  <a:gd name="T2" fmla="*/ 168 w 269"/>
                  <a:gd name="T3" fmla="*/ 208 h 291"/>
                  <a:gd name="T4" fmla="*/ 202 w 269"/>
                  <a:gd name="T5" fmla="*/ 240 h 291"/>
                  <a:gd name="T6" fmla="*/ 202 w 269"/>
                  <a:gd name="T7" fmla="*/ 240 h 291"/>
                  <a:gd name="T8" fmla="*/ 203 w 269"/>
                  <a:gd name="T9" fmla="*/ 198 h 291"/>
                  <a:gd name="T10" fmla="*/ 203 w 269"/>
                  <a:gd name="T11" fmla="*/ 198 h 291"/>
                  <a:gd name="T12" fmla="*/ 173 w 269"/>
                  <a:gd name="T13" fmla="*/ 209 h 291"/>
                  <a:gd name="T14" fmla="*/ 173 w 269"/>
                  <a:gd name="T15" fmla="*/ 209 h 291"/>
                  <a:gd name="T16" fmla="*/ 168 w 269"/>
                  <a:gd name="T17" fmla="*/ 208 h 291"/>
                  <a:gd name="T18" fmla="*/ 206 w 269"/>
                  <a:gd name="T19" fmla="*/ 282 h 291"/>
                  <a:gd name="T20" fmla="*/ 206 w 269"/>
                  <a:gd name="T21" fmla="*/ 282 h 291"/>
                  <a:gd name="T22" fmla="*/ 11 w 269"/>
                  <a:gd name="T23" fmla="*/ 132 h 291"/>
                  <a:gd name="T24" fmla="*/ 11 w 269"/>
                  <a:gd name="T25" fmla="*/ 132 h 291"/>
                  <a:gd name="T26" fmla="*/ 15 w 269"/>
                  <a:gd name="T27" fmla="*/ 107 h 291"/>
                  <a:gd name="T28" fmla="*/ 15 w 269"/>
                  <a:gd name="T29" fmla="*/ 107 h 291"/>
                  <a:gd name="T30" fmla="*/ 170 w 269"/>
                  <a:gd name="T31" fmla="*/ 57 h 291"/>
                  <a:gd name="T32" fmla="*/ 170 w 269"/>
                  <a:gd name="T33" fmla="*/ 57 h 291"/>
                  <a:gd name="T34" fmla="*/ 180 w 269"/>
                  <a:gd name="T35" fmla="*/ 75 h 291"/>
                  <a:gd name="T36" fmla="*/ 180 w 269"/>
                  <a:gd name="T37" fmla="*/ 75 h 291"/>
                  <a:gd name="T38" fmla="*/ 53 w 269"/>
                  <a:gd name="T39" fmla="*/ 125 h 291"/>
                  <a:gd name="T40" fmla="*/ 53 w 269"/>
                  <a:gd name="T41" fmla="*/ 125 h 291"/>
                  <a:gd name="T42" fmla="*/ 159 w 269"/>
                  <a:gd name="T43" fmla="*/ 201 h 291"/>
                  <a:gd name="T44" fmla="*/ 159 w 269"/>
                  <a:gd name="T45" fmla="*/ 201 h 291"/>
                  <a:gd name="T46" fmla="*/ 165 w 269"/>
                  <a:gd name="T47" fmla="*/ 188 h 291"/>
                  <a:gd name="T48" fmla="*/ 165 w 269"/>
                  <a:gd name="T49" fmla="*/ 188 h 291"/>
                  <a:gd name="T50" fmla="*/ 206 w 269"/>
                  <a:gd name="T51" fmla="*/ 174 h 291"/>
                  <a:gd name="T52" fmla="*/ 206 w 269"/>
                  <a:gd name="T53" fmla="*/ 174 h 291"/>
                  <a:gd name="T54" fmla="*/ 210 w 269"/>
                  <a:gd name="T55" fmla="*/ 145 h 291"/>
                  <a:gd name="T56" fmla="*/ 210 w 269"/>
                  <a:gd name="T57" fmla="*/ 145 h 291"/>
                  <a:gd name="T58" fmla="*/ 166 w 269"/>
                  <a:gd name="T59" fmla="*/ 163 h 291"/>
                  <a:gd name="T60" fmla="*/ 166 w 269"/>
                  <a:gd name="T61" fmla="*/ 163 h 291"/>
                  <a:gd name="T62" fmla="*/ 160 w 269"/>
                  <a:gd name="T63" fmla="*/ 145 h 291"/>
                  <a:gd name="T64" fmla="*/ 160 w 269"/>
                  <a:gd name="T65" fmla="*/ 145 h 291"/>
                  <a:gd name="T66" fmla="*/ 211 w 269"/>
                  <a:gd name="T67" fmla="*/ 125 h 291"/>
                  <a:gd name="T68" fmla="*/ 211 w 269"/>
                  <a:gd name="T69" fmla="*/ 125 h 291"/>
                  <a:gd name="T70" fmla="*/ 214 w 269"/>
                  <a:gd name="T71" fmla="*/ 116 h 291"/>
                  <a:gd name="T72" fmla="*/ 214 w 269"/>
                  <a:gd name="T73" fmla="*/ 116 h 291"/>
                  <a:gd name="T74" fmla="*/ 176 w 269"/>
                  <a:gd name="T75" fmla="*/ 120 h 291"/>
                  <a:gd name="T76" fmla="*/ 176 w 269"/>
                  <a:gd name="T77" fmla="*/ 120 h 291"/>
                  <a:gd name="T78" fmla="*/ 174 w 269"/>
                  <a:gd name="T79" fmla="*/ 100 h 291"/>
                  <a:gd name="T80" fmla="*/ 174 w 269"/>
                  <a:gd name="T81" fmla="*/ 100 h 291"/>
                  <a:gd name="T82" fmla="*/ 215 w 269"/>
                  <a:gd name="T83" fmla="*/ 98 h 291"/>
                  <a:gd name="T84" fmla="*/ 215 w 269"/>
                  <a:gd name="T85" fmla="*/ 98 h 291"/>
                  <a:gd name="T86" fmla="*/ 232 w 269"/>
                  <a:gd name="T87" fmla="*/ 21 h 291"/>
                  <a:gd name="T88" fmla="*/ 232 w 269"/>
                  <a:gd name="T89" fmla="*/ 21 h 291"/>
                  <a:gd name="T90" fmla="*/ 265 w 269"/>
                  <a:gd name="T91" fmla="*/ 28 h 291"/>
                  <a:gd name="T92" fmla="*/ 265 w 269"/>
                  <a:gd name="T93" fmla="*/ 28 h 291"/>
                  <a:gd name="T94" fmla="*/ 247 w 269"/>
                  <a:gd name="T95" fmla="*/ 150 h 291"/>
                  <a:gd name="T96" fmla="*/ 247 w 269"/>
                  <a:gd name="T97" fmla="*/ 150 h 291"/>
                  <a:gd name="T98" fmla="*/ 230 w 269"/>
                  <a:gd name="T99" fmla="*/ 274 h 291"/>
                  <a:gd name="T100" fmla="*/ 230 w 269"/>
                  <a:gd name="T101" fmla="*/ 274 h 291"/>
                  <a:gd name="T102" fmla="*/ 206 w 269"/>
                  <a:gd name="T103" fmla="*/ 28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1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78" y="219"/>
                      <a:pt x="190" y="229"/>
                      <a:pt x="202" y="240"/>
                    </a:cubicBezTo>
                    <a:lnTo>
                      <a:pt x="202" y="240"/>
                    </a:lnTo>
                    <a:cubicBezTo>
                      <a:pt x="202" y="226"/>
                      <a:pt x="203" y="211"/>
                      <a:pt x="203" y="198"/>
                    </a:cubicBezTo>
                    <a:lnTo>
                      <a:pt x="203" y="198"/>
                    </a:lnTo>
                    <a:cubicBezTo>
                      <a:pt x="194" y="203"/>
                      <a:pt x="184" y="207"/>
                      <a:pt x="173" y="209"/>
                    </a:cubicBezTo>
                    <a:lnTo>
                      <a:pt x="173" y="209"/>
                    </a:lnTo>
                    <a:cubicBezTo>
                      <a:pt x="170" y="209"/>
                      <a:pt x="169" y="209"/>
                      <a:pt x="168" y="208"/>
                    </a:cubicBezTo>
                    <a:close/>
                    <a:moveTo>
                      <a:pt x="206" y="282"/>
                    </a:moveTo>
                    <a:lnTo>
                      <a:pt x="206" y="282"/>
                    </a:lnTo>
                    <a:cubicBezTo>
                      <a:pt x="144" y="226"/>
                      <a:pt x="84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69" y="99"/>
                      <a:pt x="122" y="82"/>
                      <a:pt x="170" y="57"/>
                    </a:cubicBezTo>
                    <a:lnTo>
                      <a:pt x="170" y="57"/>
                    </a:lnTo>
                    <a:cubicBezTo>
                      <a:pt x="182" y="52"/>
                      <a:pt x="190" y="70"/>
                      <a:pt x="180" y="75"/>
                    </a:cubicBezTo>
                    <a:lnTo>
                      <a:pt x="180" y="75"/>
                    </a:lnTo>
                    <a:cubicBezTo>
                      <a:pt x="140" y="98"/>
                      <a:pt x="97" y="113"/>
                      <a:pt x="53" y="125"/>
                    </a:cubicBezTo>
                    <a:lnTo>
                      <a:pt x="53" y="125"/>
                    </a:lnTo>
                    <a:cubicBezTo>
                      <a:pt x="90" y="148"/>
                      <a:pt x="126" y="174"/>
                      <a:pt x="159" y="201"/>
                    </a:cubicBezTo>
                    <a:lnTo>
                      <a:pt x="159" y="201"/>
                    </a:lnTo>
                    <a:cubicBezTo>
                      <a:pt x="157" y="196"/>
                      <a:pt x="157" y="191"/>
                      <a:pt x="165" y="188"/>
                    </a:cubicBezTo>
                    <a:lnTo>
                      <a:pt x="165" y="188"/>
                    </a:lnTo>
                    <a:cubicBezTo>
                      <a:pt x="180" y="184"/>
                      <a:pt x="193" y="180"/>
                      <a:pt x="206" y="174"/>
                    </a:cubicBezTo>
                    <a:lnTo>
                      <a:pt x="206" y="174"/>
                    </a:lnTo>
                    <a:cubicBezTo>
                      <a:pt x="207" y="165"/>
                      <a:pt x="208" y="154"/>
                      <a:pt x="210" y="145"/>
                    </a:cubicBezTo>
                    <a:lnTo>
                      <a:pt x="210" y="145"/>
                    </a:lnTo>
                    <a:cubicBezTo>
                      <a:pt x="195" y="152"/>
                      <a:pt x="181" y="157"/>
                      <a:pt x="166" y="163"/>
                    </a:cubicBezTo>
                    <a:lnTo>
                      <a:pt x="166" y="163"/>
                    </a:lnTo>
                    <a:cubicBezTo>
                      <a:pt x="155" y="167"/>
                      <a:pt x="148" y="150"/>
                      <a:pt x="160" y="145"/>
                    </a:cubicBezTo>
                    <a:lnTo>
                      <a:pt x="160" y="145"/>
                    </a:lnTo>
                    <a:cubicBezTo>
                      <a:pt x="176" y="136"/>
                      <a:pt x="194" y="131"/>
                      <a:pt x="211" y="125"/>
                    </a:cubicBezTo>
                    <a:lnTo>
                      <a:pt x="211" y="125"/>
                    </a:lnTo>
                    <a:cubicBezTo>
                      <a:pt x="211" y="121"/>
                      <a:pt x="212" y="119"/>
                      <a:pt x="214" y="116"/>
                    </a:cubicBezTo>
                    <a:lnTo>
                      <a:pt x="214" y="116"/>
                    </a:lnTo>
                    <a:cubicBezTo>
                      <a:pt x="201" y="117"/>
                      <a:pt x="189" y="120"/>
                      <a:pt x="176" y="120"/>
                    </a:cubicBezTo>
                    <a:lnTo>
                      <a:pt x="176" y="120"/>
                    </a:lnTo>
                    <a:cubicBezTo>
                      <a:pt x="165" y="120"/>
                      <a:pt x="162" y="100"/>
                      <a:pt x="174" y="100"/>
                    </a:cubicBezTo>
                    <a:lnTo>
                      <a:pt x="174" y="100"/>
                    </a:lnTo>
                    <a:cubicBezTo>
                      <a:pt x="189" y="100"/>
                      <a:pt x="202" y="100"/>
                      <a:pt x="215" y="98"/>
                    </a:cubicBezTo>
                    <a:lnTo>
                      <a:pt x="215" y="98"/>
                    </a:lnTo>
                    <a:cubicBezTo>
                      <a:pt x="220" y="73"/>
                      <a:pt x="224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6"/>
                      <a:pt x="265" y="28"/>
                    </a:cubicBezTo>
                    <a:lnTo>
                      <a:pt x="265" y="28"/>
                    </a:lnTo>
                    <a:cubicBezTo>
                      <a:pt x="260" y="69"/>
                      <a:pt x="252" y="110"/>
                      <a:pt x="247" y="150"/>
                    </a:cubicBezTo>
                    <a:lnTo>
                      <a:pt x="247" y="150"/>
                    </a:lnTo>
                    <a:cubicBezTo>
                      <a:pt x="240" y="191"/>
                      <a:pt x="235" y="233"/>
                      <a:pt x="230" y="274"/>
                    </a:cubicBezTo>
                    <a:lnTo>
                      <a:pt x="230" y="274"/>
                    </a:lnTo>
                    <a:cubicBezTo>
                      <a:pt x="228" y="284"/>
                      <a:pt x="214" y="290"/>
                      <a:pt x="206" y="282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4" name="Freeform 398">
                <a:extLst>
                  <a:ext uri="{FF2B5EF4-FFF2-40B4-BE49-F238E27FC236}">
                    <a16:creationId xmlns:a16="http://schemas.microsoft.com/office/drawing/2014/main" id="{50DD668D-1B05-094A-9F00-377BAC373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1056" y="3929918"/>
                <a:ext cx="118590" cy="127367"/>
              </a:xfrm>
              <a:custGeom>
                <a:avLst/>
                <a:gdLst>
                  <a:gd name="T0" fmla="*/ 175 w 272"/>
                  <a:gd name="T1" fmla="*/ 195 h 292"/>
                  <a:gd name="T2" fmla="*/ 175 w 272"/>
                  <a:gd name="T3" fmla="*/ 195 h 292"/>
                  <a:gd name="T4" fmla="*/ 218 w 272"/>
                  <a:gd name="T5" fmla="*/ 183 h 292"/>
                  <a:gd name="T6" fmla="*/ 218 w 272"/>
                  <a:gd name="T7" fmla="*/ 183 h 292"/>
                  <a:gd name="T8" fmla="*/ 185 w 272"/>
                  <a:gd name="T9" fmla="*/ 158 h 292"/>
                  <a:gd name="T10" fmla="*/ 185 w 272"/>
                  <a:gd name="T11" fmla="*/ 158 h 292"/>
                  <a:gd name="T12" fmla="*/ 179 w 272"/>
                  <a:gd name="T13" fmla="*/ 191 h 292"/>
                  <a:gd name="T14" fmla="*/ 179 w 272"/>
                  <a:gd name="T15" fmla="*/ 191 h 292"/>
                  <a:gd name="T16" fmla="*/ 175 w 272"/>
                  <a:gd name="T17" fmla="*/ 195 h 292"/>
                  <a:gd name="T18" fmla="*/ 256 w 272"/>
                  <a:gd name="T19" fmla="*/ 202 h 292"/>
                  <a:gd name="T20" fmla="*/ 256 w 272"/>
                  <a:gd name="T21" fmla="*/ 202 h 292"/>
                  <a:gd name="T22" fmla="*/ 25 w 272"/>
                  <a:gd name="T23" fmla="*/ 285 h 292"/>
                  <a:gd name="T24" fmla="*/ 25 w 272"/>
                  <a:gd name="T25" fmla="*/ 285 h 292"/>
                  <a:gd name="T26" fmla="*/ 7 w 272"/>
                  <a:gd name="T27" fmla="*/ 267 h 292"/>
                  <a:gd name="T28" fmla="*/ 7 w 272"/>
                  <a:gd name="T29" fmla="*/ 267 h 292"/>
                  <a:gd name="T30" fmla="*/ 49 w 272"/>
                  <a:gd name="T31" fmla="*/ 109 h 292"/>
                  <a:gd name="T32" fmla="*/ 49 w 272"/>
                  <a:gd name="T33" fmla="*/ 109 h 292"/>
                  <a:gd name="T34" fmla="*/ 70 w 272"/>
                  <a:gd name="T35" fmla="*/ 112 h 292"/>
                  <a:gd name="T36" fmla="*/ 70 w 272"/>
                  <a:gd name="T37" fmla="*/ 112 h 292"/>
                  <a:gd name="T38" fmla="*/ 42 w 272"/>
                  <a:gd name="T39" fmla="*/ 245 h 292"/>
                  <a:gd name="T40" fmla="*/ 42 w 272"/>
                  <a:gd name="T41" fmla="*/ 245 h 292"/>
                  <a:gd name="T42" fmla="*/ 164 w 272"/>
                  <a:gd name="T43" fmla="*/ 197 h 292"/>
                  <a:gd name="T44" fmla="*/ 164 w 272"/>
                  <a:gd name="T45" fmla="*/ 197 h 292"/>
                  <a:gd name="T46" fmla="*/ 156 w 272"/>
                  <a:gd name="T47" fmla="*/ 185 h 292"/>
                  <a:gd name="T48" fmla="*/ 156 w 272"/>
                  <a:gd name="T49" fmla="*/ 185 h 292"/>
                  <a:gd name="T50" fmla="*/ 167 w 272"/>
                  <a:gd name="T51" fmla="*/ 143 h 292"/>
                  <a:gd name="T52" fmla="*/ 167 w 272"/>
                  <a:gd name="T53" fmla="*/ 143 h 292"/>
                  <a:gd name="T54" fmla="*/ 143 w 272"/>
                  <a:gd name="T55" fmla="*/ 125 h 292"/>
                  <a:gd name="T56" fmla="*/ 143 w 272"/>
                  <a:gd name="T57" fmla="*/ 125 h 292"/>
                  <a:gd name="T58" fmla="*/ 135 w 272"/>
                  <a:gd name="T59" fmla="*/ 171 h 292"/>
                  <a:gd name="T60" fmla="*/ 135 w 272"/>
                  <a:gd name="T61" fmla="*/ 171 h 292"/>
                  <a:gd name="T62" fmla="*/ 117 w 272"/>
                  <a:gd name="T63" fmla="*/ 166 h 292"/>
                  <a:gd name="T64" fmla="*/ 117 w 272"/>
                  <a:gd name="T65" fmla="*/ 166 h 292"/>
                  <a:gd name="T66" fmla="*/ 129 w 272"/>
                  <a:gd name="T67" fmla="*/ 112 h 292"/>
                  <a:gd name="T68" fmla="*/ 129 w 272"/>
                  <a:gd name="T69" fmla="*/ 112 h 292"/>
                  <a:gd name="T70" fmla="*/ 121 w 272"/>
                  <a:gd name="T71" fmla="*/ 105 h 292"/>
                  <a:gd name="T72" fmla="*/ 121 w 272"/>
                  <a:gd name="T73" fmla="*/ 105 h 292"/>
                  <a:gd name="T74" fmla="*/ 104 w 272"/>
                  <a:gd name="T75" fmla="*/ 138 h 292"/>
                  <a:gd name="T76" fmla="*/ 104 w 272"/>
                  <a:gd name="T77" fmla="*/ 138 h 292"/>
                  <a:gd name="T78" fmla="*/ 88 w 272"/>
                  <a:gd name="T79" fmla="*/ 129 h 292"/>
                  <a:gd name="T80" fmla="*/ 88 w 272"/>
                  <a:gd name="T81" fmla="*/ 129 h 292"/>
                  <a:gd name="T82" fmla="*/ 108 w 272"/>
                  <a:gd name="T83" fmla="*/ 95 h 292"/>
                  <a:gd name="T84" fmla="*/ 108 w 272"/>
                  <a:gd name="T85" fmla="*/ 95 h 292"/>
                  <a:gd name="T86" fmla="*/ 53 w 272"/>
                  <a:gd name="T87" fmla="*/ 40 h 292"/>
                  <a:gd name="T88" fmla="*/ 53 w 272"/>
                  <a:gd name="T89" fmla="*/ 40 h 292"/>
                  <a:gd name="T90" fmla="*/ 75 w 272"/>
                  <a:gd name="T91" fmla="*/ 13 h 292"/>
                  <a:gd name="T92" fmla="*/ 75 w 272"/>
                  <a:gd name="T93" fmla="*/ 13 h 292"/>
                  <a:gd name="T94" fmla="*/ 168 w 272"/>
                  <a:gd name="T95" fmla="*/ 96 h 292"/>
                  <a:gd name="T96" fmla="*/ 168 w 272"/>
                  <a:gd name="T97" fmla="*/ 96 h 292"/>
                  <a:gd name="T98" fmla="*/ 263 w 272"/>
                  <a:gd name="T99" fmla="*/ 178 h 292"/>
                  <a:gd name="T100" fmla="*/ 263 w 272"/>
                  <a:gd name="T101" fmla="*/ 178 h 292"/>
                  <a:gd name="T102" fmla="*/ 256 w 272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2">
                    <a:moveTo>
                      <a:pt x="175" y="195"/>
                    </a:moveTo>
                    <a:lnTo>
                      <a:pt x="175" y="195"/>
                    </a:lnTo>
                    <a:cubicBezTo>
                      <a:pt x="189" y="191"/>
                      <a:pt x="205" y="187"/>
                      <a:pt x="218" y="183"/>
                    </a:cubicBezTo>
                    <a:lnTo>
                      <a:pt x="218" y="183"/>
                    </a:lnTo>
                    <a:cubicBezTo>
                      <a:pt x="208" y="175"/>
                      <a:pt x="196" y="166"/>
                      <a:pt x="185" y="158"/>
                    </a:cubicBezTo>
                    <a:lnTo>
                      <a:pt x="185" y="158"/>
                    </a:lnTo>
                    <a:cubicBezTo>
                      <a:pt x="184" y="168"/>
                      <a:pt x="183" y="180"/>
                      <a:pt x="179" y="191"/>
                    </a:cubicBezTo>
                    <a:lnTo>
                      <a:pt x="179" y="191"/>
                    </a:lnTo>
                    <a:cubicBezTo>
                      <a:pt x="177" y="192"/>
                      <a:pt x="176" y="193"/>
                      <a:pt x="175" y="195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3"/>
                      <a:pt x="25" y="285"/>
                    </a:cubicBezTo>
                    <a:lnTo>
                      <a:pt x="25" y="285"/>
                    </a:lnTo>
                    <a:cubicBezTo>
                      <a:pt x="13" y="291"/>
                      <a:pt x="0" y="279"/>
                      <a:pt x="7" y="267"/>
                    </a:cubicBezTo>
                    <a:lnTo>
                      <a:pt x="7" y="267"/>
                    </a:lnTo>
                    <a:cubicBezTo>
                      <a:pt x="29" y="218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1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10"/>
                      <a:pt x="164" y="197"/>
                    </a:cubicBezTo>
                    <a:lnTo>
                      <a:pt x="164" y="197"/>
                    </a:lnTo>
                    <a:cubicBezTo>
                      <a:pt x="159" y="197"/>
                      <a:pt x="154" y="192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6" y="158"/>
                      <a:pt x="167" y="143"/>
                    </a:cubicBezTo>
                    <a:lnTo>
                      <a:pt x="167" y="143"/>
                    </a:lnTo>
                    <a:cubicBezTo>
                      <a:pt x="159" y="137"/>
                      <a:pt x="151" y="132"/>
                      <a:pt x="143" y="125"/>
                    </a:cubicBezTo>
                    <a:lnTo>
                      <a:pt x="143" y="125"/>
                    </a:lnTo>
                    <a:cubicBezTo>
                      <a:pt x="141" y="141"/>
                      <a:pt x="138" y="155"/>
                      <a:pt x="135" y="171"/>
                    </a:cubicBezTo>
                    <a:lnTo>
                      <a:pt x="135" y="171"/>
                    </a:lnTo>
                    <a:cubicBezTo>
                      <a:pt x="133" y="184"/>
                      <a:pt x="116" y="179"/>
                      <a:pt x="117" y="166"/>
                    </a:cubicBezTo>
                    <a:lnTo>
                      <a:pt x="117" y="166"/>
                    </a:lnTo>
                    <a:cubicBezTo>
                      <a:pt x="118" y="147"/>
                      <a:pt x="122" y="129"/>
                      <a:pt x="129" y="112"/>
                    </a:cubicBezTo>
                    <a:lnTo>
                      <a:pt x="129" y="112"/>
                    </a:lnTo>
                    <a:cubicBezTo>
                      <a:pt x="126" y="109"/>
                      <a:pt x="124" y="108"/>
                      <a:pt x="121" y="105"/>
                    </a:cubicBezTo>
                    <a:lnTo>
                      <a:pt x="121" y="105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9"/>
                      <a:pt x="80" y="139"/>
                      <a:pt x="88" y="129"/>
                    </a:cubicBezTo>
                    <a:lnTo>
                      <a:pt x="88" y="129"/>
                    </a:lnTo>
                    <a:cubicBezTo>
                      <a:pt x="96" y="118"/>
                      <a:pt x="102" y="107"/>
                      <a:pt x="108" y="95"/>
                    </a:cubicBezTo>
                    <a:lnTo>
                      <a:pt x="108" y="95"/>
                    </a:lnTo>
                    <a:cubicBezTo>
                      <a:pt x="88" y="76"/>
                      <a:pt x="70" y="58"/>
                      <a:pt x="53" y="40"/>
                    </a:cubicBezTo>
                    <a:lnTo>
                      <a:pt x="53" y="40"/>
                    </a:lnTo>
                    <a:cubicBezTo>
                      <a:pt x="38" y="22"/>
                      <a:pt x="58" y="0"/>
                      <a:pt x="75" y="13"/>
                    </a:cubicBezTo>
                    <a:lnTo>
                      <a:pt x="75" y="13"/>
                    </a:lnTo>
                    <a:cubicBezTo>
                      <a:pt x="106" y="40"/>
                      <a:pt x="137" y="70"/>
                      <a:pt x="168" y="96"/>
                    </a:cubicBezTo>
                    <a:lnTo>
                      <a:pt x="168" y="96"/>
                    </a:lnTo>
                    <a:cubicBezTo>
                      <a:pt x="200" y="124"/>
                      <a:pt x="231" y="150"/>
                      <a:pt x="263" y="178"/>
                    </a:cubicBezTo>
                    <a:lnTo>
                      <a:pt x="263" y="178"/>
                    </a:lnTo>
                    <a:cubicBezTo>
                      <a:pt x="271" y="184"/>
                      <a:pt x="268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5" name="Freeform 399">
                <a:extLst>
                  <a:ext uri="{FF2B5EF4-FFF2-40B4-BE49-F238E27FC236}">
                    <a16:creationId xmlns:a16="http://schemas.microsoft.com/office/drawing/2014/main" id="{A65E18C8-F760-4649-B09A-C80FCA02F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6430" y="3932846"/>
                <a:ext cx="124447" cy="114191"/>
              </a:xfrm>
              <a:custGeom>
                <a:avLst/>
                <a:gdLst>
                  <a:gd name="T0" fmla="*/ 191 w 286"/>
                  <a:gd name="T1" fmla="*/ 221 h 265"/>
                  <a:gd name="T2" fmla="*/ 191 w 286"/>
                  <a:gd name="T3" fmla="*/ 221 h 265"/>
                  <a:gd name="T4" fmla="*/ 237 w 286"/>
                  <a:gd name="T5" fmla="*/ 222 h 265"/>
                  <a:gd name="T6" fmla="*/ 237 w 286"/>
                  <a:gd name="T7" fmla="*/ 222 h 265"/>
                  <a:gd name="T8" fmla="*/ 212 w 286"/>
                  <a:gd name="T9" fmla="*/ 188 h 265"/>
                  <a:gd name="T10" fmla="*/ 212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1 w 286"/>
                  <a:gd name="T17" fmla="*/ 221 h 265"/>
                  <a:gd name="T18" fmla="*/ 267 w 286"/>
                  <a:gd name="T19" fmla="*/ 253 h 265"/>
                  <a:gd name="T20" fmla="*/ 267 w 286"/>
                  <a:gd name="T21" fmla="*/ 253 h 265"/>
                  <a:gd name="T22" fmla="*/ 21 w 286"/>
                  <a:gd name="T23" fmla="*/ 262 h 265"/>
                  <a:gd name="T24" fmla="*/ 21 w 286"/>
                  <a:gd name="T25" fmla="*/ 262 h 265"/>
                  <a:gd name="T26" fmla="*/ 8 w 286"/>
                  <a:gd name="T27" fmla="*/ 240 h 265"/>
                  <a:gd name="T28" fmla="*/ 8 w 286"/>
                  <a:gd name="T29" fmla="*/ 240 h 265"/>
                  <a:gd name="T30" fmla="*/ 96 w 286"/>
                  <a:gd name="T31" fmla="*/ 103 h 265"/>
                  <a:gd name="T32" fmla="*/ 96 w 286"/>
                  <a:gd name="T33" fmla="*/ 103 h 265"/>
                  <a:gd name="T34" fmla="*/ 116 w 286"/>
                  <a:gd name="T35" fmla="*/ 111 h 265"/>
                  <a:gd name="T36" fmla="*/ 116 w 286"/>
                  <a:gd name="T37" fmla="*/ 111 h 265"/>
                  <a:gd name="T38" fmla="*/ 50 w 286"/>
                  <a:gd name="T39" fmla="*/ 229 h 265"/>
                  <a:gd name="T40" fmla="*/ 50 w 286"/>
                  <a:gd name="T41" fmla="*/ 229 h 265"/>
                  <a:gd name="T42" fmla="*/ 180 w 286"/>
                  <a:gd name="T43" fmla="*/ 221 h 265"/>
                  <a:gd name="T44" fmla="*/ 180 w 286"/>
                  <a:gd name="T45" fmla="*/ 221 h 265"/>
                  <a:gd name="T46" fmla="*/ 176 w 286"/>
                  <a:gd name="T47" fmla="*/ 207 h 265"/>
                  <a:gd name="T48" fmla="*/ 176 w 286"/>
                  <a:gd name="T49" fmla="*/ 207 h 265"/>
                  <a:gd name="T50" fmla="*/ 198 w 286"/>
                  <a:gd name="T51" fmla="*/ 170 h 265"/>
                  <a:gd name="T52" fmla="*/ 198 w 286"/>
                  <a:gd name="T53" fmla="*/ 170 h 265"/>
                  <a:gd name="T54" fmla="*/ 183 w 286"/>
                  <a:gd name="T55" fmla="*/ 145 h 265"/>
                  <a:gd name="T56" fmla="*/ 183 w 286"/>
                  <a:gd name="T57" fmla="*/ 145 h 265"/>
                  <a:gd name="T58" fmla="*/ 160 w 286"/>
                  <a:gd name="T59" fmla="*/ 187 h 265"/>
                  <a:gd name="T60" fmla="*/ 160 w 286"/>
                  <a:gd name="T61" fmla="*/ 187 h 265"/>
                  <a:gd name="T62" fmla="*/ 143 w 286"/>
                  <a:gd name="T63" fmla="*/ 176 h 265"/>
                  <a:gd name="T64" fmla="*/ 143 w 286"/>
                  <a:gd name="T65" fmla="*/ 176 h 265"/>
                  <a:gd name="T66" fmla="*/ 171 w 286"/>
                  <a:gd name="T67" fmla="*/ 128 h 265"/>
                  <a:gd name="T68" fmla="*/ 171 w 286"/>
                  <a:gd name="T69" fmla="*/ 128 h 265"/>
                  <a:gd name="T70" fmla="*/ 166 w 286"/>
                  <a:gd name="T71" fmla="*/ 120 h 265"/>
                  <a:gd name="T72" fmla="*/ 166 w 286"/>
                  <a:gd name="T73" fmla="*/ 120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6 w 286"/>
                  <a:gd name="T79" fmla="*/ 133 h 265"/>
                  <a:gd name="T80" fmla="*/ 126 w 286"/>
                  <a:gd name="T81" fmla="*/ 133 h 265"/>
                  <a:gd name="T82" fmla="*/ 156 w 286"/>
                  <a:gd name="T83" fmla="*/ 104 h 265"/>
                  <a:gd name="T84" fmla="*/ 156 w 286"/>
                  <a:gd name="T85" fmla="*/ 104 h 265"/>
                  <a:gd name="T86" fmla="*/ 120 w 286"/>
                  <a:gd name="T87" fmla="*/ 36 h 265"/>
                  <a:gd name="T88" fmla="*/ 120 w 286"/>
                  <a:gd name="T89" fmla="*/ 36 h 265"/>
                  <a:gd name="T90" fmla="*/ 150 w 286"/>
                  <a:gd name="T91" fmla="*/ 19 h 265"/>
                  <a:gd name="T92" fmla="*/ 150 w 286"/>
                  <a:gd name="T93" fmla="*/ 19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0 w 286"/>
                  <a:gd name="T99" fmla="*/ 230 h 265"/>
                  <a:gd name="T100" fmla="*/ 280 w 286"/>
                  <a:gd name="T101" fmla="*/ 230 h 265"/>
                  <a:gd name="T102" fmla="*/ 267 w 286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6" y="221"/>
                      <a:pt x="222" y="222"/>
                      <a:pt x="237" y="222"/>
                    </a:cubicBezTo>
                    <a:lnTo>
                      <a:pt x="237" y="222"/>
                    </a:lnTo>
                    <a:cubicBezTo>
                      <a:pt x="229" y="211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3" y="219"/>
                      <a:pt x="192" y="220"/>
                      <a:pt x="191" y="221"/>
                    </a:cubicBezTo>
                    <a:close/>
                    <a:moveTo>
                      <a:pt x="267" y="253"/>
                    </a:moveTo>
                    <a:lnTo>
                      <a:pt x="267" y="253"/>
                    </a:lnTo>
                    <a:cubicBezTo>
                      <a:pt x="184" y="249"/>
                      <a:pt x="104" y="245"/>
                      <a:pt x="21" y="262"/>
                    </a:cubicBezTo>
                    <a:lnTo>
                      <a:pt x="21" y="262"/>
                    </a:lnTo>
                    <a:cubicBezTo>
                      <a:pt x="8" y="264"/>
                      <a:pt x="0" y="250"/>
                      <a:pt x="8" y="240"/>
                    </a:cubicBezTo>
                    <a:lnTo>
                      <a:pt x="8" y="240"/>
                    </a:lnTo>
                    <a:cubicBezTo>
                      <a:pt x="46" y="200"/>
                      <a:pt x="74" y="153"/>
                      <a:pt x="96" y="103"/>
                    </a:cubicBezTo>
                    <a:lnTo>
                      <a:pt x="96" y="103"/>
                    </a:lnTo>
                    <a:cubicBezTo>
                      <a:pt x="100" y="91"/>
                      <a:pt x="121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7" y="220"/>
                      <a:pt x="180" y="221"/>
                    </a:cubicBezTo>
                    <a:lnTo>
                      <a:pt x="180" y="221"/>
                    </a:lnTo>
                    <a:cubicBezTo>
                      <a:pt x="175" y="217"/>
                      <a:pt x="172" y="213"/>
                      <a:pt x="176" y="207"/>
                    </a:cubicBezTo>
                    <a:lnTo>
                      <a:pt x="176" y="207"/>
                    </a:lnTo>
                    <a:cubicBezTo>
                      <a:pt x="184" y="195"/>
                      <a:pt x="192" y="183"/>
                      <a:pt x="198" y="170"/>
                    </a:cubicBezTo>
                    <a:lnTo>
                      <a:pt x="198" y="170"/>
                    </a:lnTo>
                    <a:cubicBezTo>
                      <a:pt x="193" y="161"/>
                      <a:pt x="188" y="153"/>
                      <a:pt x="183" y="145"/>
                    </a:cubicBezTo>
                    <a:lnTo>
                      <a:pt x="183" y="145"/>
                    </a:lnTo>
                    <a:cubicBezTo>
                      <a:pt x="175" y="158"/>
                      <a:pt x="167" y="173"/>
                      <a:pt x="160" y="187"/>
                    </a:cubicBezTo>
                    <a:lnTo>
                      <a:pt x="160" y="187"/>
                    </a:lnTo>
                    <a:cubicBezTo>
                      <a:pt x="154" y="197"/>
                      <a:pt x="139" y="187"/>
                      <a:pt x="143" y="176"/>
                    </a:cubicBezTo>
                    <a:lnTo>
                      <a:pt x="143" y="176"/>
                    </a:lnTo>
                    <a:cubicBezTo>
                      <a:pt x="151" y="159"/>
                      <a:pt x="160" y="144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7" y="123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0" y="137"/>
                      <a:pt x="141" y="146"/>
                    </a:cubicBezTo>
                    <a:lnTo>
                      <a:pt x="141" y="146"/>
                    </a:lnTo>
                    <a:cubicBezTo>
                      <a:pt x="131" y="154"/>
                      <a:pt x="117" y="140"/>
                      <a:pt x="126" y="133"/>
                    </a:cubicBezTo>
                    <a:lnTo>
                      <a:pt x="126" y="133"/>
                    </a:lnTo>
                    <a:cubicBezTo>
                      <a:pt x="138" y="124"/>
                      <a:pt x="147" y="115"/>
                      <a:pt x="156" y="104"/>
                    </a:cubicBezTo>
                    <a:lnTo>
                      <a:pt x="156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0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5" y="161"/>
                      <a:pt x="258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4"/>
                      <a:pt x="267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6" name="Freeform 400">
                <a:extLst>
                  <a:ext uri="{FF2B5EF4-FFF2-40B4-BE49-F238E27FC236}">
                    <a16:creationId xmlns:a16="http://schemas.microsoft.com/office/drawing/2014/main" id="{D1E25D4A-054F-9A4D-97A3-6C1F9B276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6232" y="3938701"/>
                <a:ext cx="111270" cy="125903"/>
              </a:xfrm>
              <a:custGeom>
                <a:avLst/>
                <a:gdLst>
                  <a:gd name="T0" fmla="*/ 80 w 256"/>
                  <a:gd name="T1" fmla="*/ 76 h 291"/>
                  <a:gd name="T2" fmla="*/ 80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5 w 256"/>
                  <a:gd name="T9" fmla="*/ 91 h 291"/>
                  <a:gd name="T10" fmla="*/ 45 w 256"/>
                  <a:gd name="T11" fmla="*/ 91 h 291"/>
                  <a:gd name="T12" fmla="*/ 75 w 256"/>
                  <a:gd name="T13" fmla="*/ 76 h 291"/>
                  <a:gd name="T14" fmla="*/ 75 w 256"/>
                  <a:gd name="T15" fmla="*/ 76 h 291"/>
                  <a:gd name="T16" fmla="*/ 80 w 256"/>
                  <a:gd name="T17" fmla="*/ 76 h 291"/>
                  <a:gd name="T18" fmla="*/ 34 w 256"/>
                  <a:gd name="T19" fmla="*/ 6 h 291"/>
                  <a:gd name="T20" fmla="*/ 34 w 256"/>
                  <a:gd name="T21" fmla="*/ 6 h 291"/>
                  <a:gd name="T22" fmla="*/ 242 w 256"/>
                  <a:gd name="T23" fmla="*/ 138 h 291"/>
                  <a:gd name="T24" fmla="*/ 242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2 w 256"/>
                  <a:gd name="T31" fmla="*/ 227 h 291"/>
                  <a:gd name="T32" fmla="*/ 92 w 256"/>
                  <a:gd name="T33" fmla="*/ 227 h 291"/>
                  <a:gd name="T34" fmla="*/ 80 w 256"/>
                  <a:gd name="T35" fmla="*/ 210 h 291"/>
                  <a:gd name="T36" fmla="*/ 80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3 h 291"/>
                  <a:gd name="T44" fmla="*/ 88 w 256"/>
                  <a:gd name="T45" fmla="*/ 83 h 291"/>
                  <a:gd name="T46" fmla="*/ 83 w 256"/>
                  <a:gd name="T47" fmla="*/ 96 h 291"/>
                  <a:gd name="T48" fmla="*/ 83 w 256"/>
                  <a:gd name="T49" fmla="*/ 96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3 h 291"/>
                  <a:gd name="T56" fmla="*/ 45 w 256"/>
                  <a:gd name="T57" fmla="*/ 143 h 291"/>
                  <a:gd name="T58" fmla="*/ 85 w 256"/>
                  <a:gd name="T59" fmla="*/ 122 h 291"/>
                  <a:gd name="T60" fmla="*/ 85 w 256"/>
                  <a:gd name="T61" fmla="*/ 122 h 291"/>
                  <a:gd name="T62" fmla="*/ 93 w 256"/>
                  <a:gd name="T63" fmla="*/ 139 h 291"/>
                  <a:gd name="T64" fmla="*/ 93 w 256"/>
                  <a:gd name="T65" fmla="*/ 139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80 w 256"/>
                  <a:gd name="T75" fmla="*/ 167 h 291"/>
                  <a:gd name="T76" fmla="*/ 80 w 256"/>
                  <a:gd name="T77" fmla="*/ 167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7 h 291"/>
                  <a:gd name="T92" fmla="*/ 0 w 256"/>
                  <a:gd name="T93" fmla="*/ 267 h 291"/>
                  <a:gd name="T94" fmla="*/ 6 w 256"/>
                  <a:gd name="T95" fmla="*/ 143 h 291"/>
                  <a:gd name="T96" fmla="*/ 6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4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80" y="76"/>
                    </a:moveTo>
                    <a:lnTo>
                      <a:pt x="80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5" y="77"/>
                      <a:pt x="45" y="91"/>
                    </a:cubicBezTo>
                    <a:lnTo>
                      <a:pt x="45" y="91"/>
                    </a:lnTo>
                    <a:cubicBezTo>
                      <a:pt x="54" y="85"/>
                      <a:pt x="63" y="80"/>
                      <a:pt x="75" y="76"/>
                    </a:cubicBezTo>
                    <a:lnTo>
                      <a:pt x="75" y="76"/>
                    </a:lnTo>
                    <a:cubicBezTo>
                      <a:pt x="76" y="76"/>
                      <a:pt x="79" y="76"/>
                      <a:pt x="80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1" y="58"/>
                      <a:pt x="165" y="105"/>
                      <a:pt x="242" y="138"/>
                    </a:cubicBezTo>
                    <a:lnTo>
                      <a:pt x="242" y="138"/>
                    </a:lnTo>
                    <a:cubicBezTo>
                      <a:pt x="255" y="143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8" y="198"/>
                      <a:pt x="92" y="227"/>
                    </a:cubicBezTo>
                    <a:lnTo>
                      <a:pt x="92" y="227"/>
                    </a:lnTo>
                    <a:cubicBezTo>
                      <a:pt x="81" y="235"/>
                      <a:pt x="69" y="217"/>
                      <a:pt x="80" y="210"/>
                    </a:cubicBezTo>
                    <a:lnTo>
                      <a:pt x="80" y="210"/>
                    </a:lnTo>
                    <a:cubicBezTo>
                      <a:pt x="118" y="185"/>
                      <a:pt x="159" y="164"/>
                      <a:pt x="201" y="148"/>
                    </a:cubicBezTo>
                    <a:lnTo>
                      <a:pt x="201" y="148"/>
                    </a:lnTo>
                    <a:cubicBezTo>
                      <a:pt x="161" y="130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2" y="88"/>
                      <a:pt x="92" y="94"/>
                      <a:pt x="83" y="96"/>
                    </a:cubicBezTo>
                    <a:lnTo>
                      <a:pt x="83" y="96"/>
                    </a:lnTo>
                    <a:cubicBezTo>
                      <a:pt x="69" y="101"/>
                      <a:pt x="56" y="108"/>
                      <a:pt x="45" y="115"/>
                    </a:cubicBezTo>
                    <a:lnTo>
                      <a:pt x="45" y="115"/>
                    </a:lnTo>
                    <a:cubicBezTo>
                      <a:pt x="45" y="125"/>
                      <a:pt x="45" y="134"/>
                      <a:pt x="45" y="143"/>
                    </a:cubicBezTo>
                    <a:lnTo>
                      <a:pt x="45" y="143"/>
                    </a:lnTo>
                    <a:cubicBezTo>
                      <a:pt x="58" y="136"/>
                      <a:pt x="71" y="130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5" y="134"/>
                      <a:pt x="93" y="139"/>
                    </a:cubicBezTo>
                    <a:lnTo>
                      <a:pt x="93" y="139"/>
                    </a:lnTo>
                    <a:cubicBezTo>
                      <a:pt x="79" y="150"/>
                      <a:pt x="62" y="158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1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80" y="167"/>
                    </a:cubicBezTo>
                    <a:lnTo>
                      <a:pt x="80" y="167"/>
                    </a:lnTo>
                    <a:cubicBezTo>
                      <a:pt x="92" y="165"/>
                      <a:pt x="94" y="185"/>
                      <a:pt x="83" y="185"/>
                    </a:cubicBezTo>
                    <a:lnTo>
                      <a:pt x="83" y="185"/>
                    </a:lnTo>
                    <a:cubicBezTo>
                      <a:pt x="68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1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1" y="226"/>
                      <a:pt x="5" y="184"/>
                      <a:pt x="6" y="143"/>
                    </a:cubicBezTo>
                    <a:lnTo>
                      <a:pt x="6" y="143"/>
                    </a:lnTo>
                    <a:cubicBezTo>
                      <a:pt x="9" y="101"/>
                      <a:pt x="9" y="59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6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7" name="Freeform 401">
                <a:extLst>
                  <a:ext uri="{FF2B5EF4-FFF2-40B4-BE49-F238E27FC236}">
                    <a16:creationId xmlns:a16="http://schemas.microsoft.com/office/drawing/2014/main" id="{50587CE0-363A-274C-9245-3655C162E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1012" y="3944557"/>
                <a:ext cx="124447" cy="114191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49 w 287"/>
                  <a:gd name="T5" fmla="*/ 46 h 266"/>
                  <a:gd name="T6" fmla="*/ 49 w 287"/>
                  <a:gd name="T7" fmla="*/ 46 h 266"/>
                  <a:gd name="T8" fmla="*/ 74 w 287"/>
                  <a:gd name="T9" fmla="*/ 79 h 266"/>
                  <a:gd name="T10" fmla="*/ 74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9 w 287"/>
                  <a:gd name="T19" fmla="*/ 16 h 266"/>
                  <a:gd name="T20" fmla="*/ 19 w 287"/>
                  <a:gd name="T21" fmla="*/ 16 h 266"/>
                  <a:gd name="T22" fmla="*/ 263 w 287"/>
                  <a:gd name="T23" fmla="*/ 1 h 266"/>
                  <a:gd name="T24" fmla="*/ 263 w 287"/>
                  <a:gd name="T25" fmla="*/ 1 h 266"/>
                  <a:gd name="T26" fmla="*/ 276 w 287"/>
                  <a:gd name="T27" fmla="*/ 24 h 266"/>
                  <a:gd name="T28" fmla="*/ 276 w 287"/>
                  <a:gd name="T29" fmla="*/ 24 h 266"/>
                  <a:gd name="T30" fmla="*/ 192 w 287"/>
                  <a:gd name="T31" fmla="*/ 163 h 266"/>
                  <a:gd name="T32" fmla="*/ 192 w 287"/>
                  <a:gd name="T33" fmla="*/ 163 h 266"/>
                  <a:gd name="T34" fmla="*/ 173 w 287"/>
                  <a:gd name="T35" fmla="*/ 155 h 266"/>
                  <a:gd name="T36" fmla="*/ 173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6 w 287"/>
                  <a:gd name="T43" fmla="*/ 46 h 266"/>
                  <a:gd name="T44" fmla="*/ 106 w 287"/>
                  <a:gd name="T45" fmla="*/ 46 h 266"/>
                  <a:gd name="T46" fmla="*/ 111 w 287"/>
                  <a:gd name="T47" fmla="*/ 60 h 266"/>
                  <a:gd name="T48" fmla="*/ 111 w 287"/>
                  <a:gd name="T49" fmla="*/ 60 h 266"/>
                  <a:gd name="T50" fmla="*/ 88 w 287"/>
                  <a:gd name="T51" fmla="*/ 97 h 266"/>
                  <a:gd name="T52" fmla="*/ 88 w 287"/>
                  <a:gd name="T53" fmla="*/ 97 h 266"/>
                  <a:gd name="T54" fmla="*/ 104 w 287"/>
                  <a:gd name="T55" fmla="*/ 121 h 266"/>
                  <a:gd name="T56" fmla="*/ 104 w 287"/>
                  <a:gd name="T57" fmla="*/ 121 h 266"/>
                  <a:gd name="T58" fmla="*/ 125 w 287"/>
                  <a:gd name="T59" fmla="*/ 80 h 266"/>
                  <a:gd name="T60" fmla="*/ 125 w 287"/>
                  <a:gd name="T61" fmla="*/ 80 h 266"/>
                  <a:gd name="T62" fmla="*/ 142 w 287"/>
                  <a:gd name="T63" fmla="*/ 89 h 266"/>
                  <a:gd name="T64" fmla="*/ 142 w 287"/>
                  <a:gd name="T65" fmla="*/ 89 h 266"/>
                  <a:gd name="T66" fmla="*/ 116 w 287"/>
                  <a:gd name="T67" fmla="*/ 139 h 266"/>
                  <a:gd name="T68" fmla="*/ 116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6 w 287"/>
                  <a:gd name="T75" fmla="*/ 120 h 266"/>
                  <a:gd name="T76" fmla="*/ 146 w 287"/>
                  <a:gd name="T77" fmla="*/ 120 h 266"/>
                  <a:gd name="T78" fmla="*/ 161 w 287"/>
                  <a:gd name="T79" fmla="*/ 133 h 266"/>
                  <a:gd name="T80" fmla="*/ 161 w 287"/>
                  <a:gd name="T81" fmla="*/ 133 h 266"/>
                  <a:gd name="T82" fmla="*/ 131 w 287"/>
                  <a:gd name="T83" fmla="*/ 162 h 266"/>
                  <a:gd name="T84" fmla="*/ 131 w 287"/>
                  <a:gd name="T85" fmla="*/ 162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8 h 266"/>
                  <a:gd name="T100" fmla="*/ 6 w 287"/>
                  <a:gd name="T101" fmla="*/ 38 h 266"/>
                  <a:gd name="T102" fmla="*/ 19 w 287"/>
                  <a:gd name="T103" fmla="*/ 1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5" y="46"/>
                      <a:pt x="49" y="46"/>
                    </a:cubicBezTo>
                    <a:lnTo>
                      <a:pt x="49" y="46"/>
                    </a:lnTo>
                    <a:cubicBezTo>
                      <a:pt x="58" y="56"/>
                      <a:pt x="66" y="67"/>
                      <a:pt x="74" y="79"/>
                    </a:cubicBezTo>
                    <a:lnTo>
                      <a:pt x="74" y="79"/>
                    </a:lnTo>
                    <a:cubicBezTo>
                      <a:pt x="79" y="68"/>
                      <a:pt x="85" y="59"/>
                      <a:pt x="91" y="50"/>
                    </a:cubicBezTo>
                    <a:lnTo>
                      <a:pt x="91" y="50"/>
                    </a:lnTo>
                    <a:cubicBezTo>
                      <a:pt x="91" y="49"/>
                      <a:pt x="94" y="46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0" y="18"/>
                      <a:pt x="182" y="20"/>
                      <a:pt x="263" y="1"/>
                    </a:cubicBezTo>
                    <a:lnTo>
                      <a:pt x="263" y="1"/>
                    </a:lnTo>
                    <a:cubicBezTo>
                      <a:pt x="276" y="0"/>
                      <a:pt x="286" y="14"/>
                      <a:pt x="276" y="24"/>
                    </a:cubicBezTo>
                    <a:lnTo>
                      <a:pt x="276" y="24"/>
                    </a:lnTo>
                    <a:cubicBezTo>
                      <a:pt x="241" y="64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7" y="166"/>
                      <a:pt x="173" y="155"/>
                    </a:cubicBezTo>
                    <a:lnTo>
                      <a:pt x="173" y="155"/>
                    </a:lnTo>
                    <a:cubicBezTo>
                      <a:pt x="188" y="112"/>
                      <a:pt x="211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49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4"/>
                      <a:pt x="111" y="60"/>
                    </a:cubicBezTo>
                    <a:lnTo>
                      <a:pt x="111" y="60"/>
                    </a:lnTo>
                    <a:cubicBezTo>
                      <a:pt x="102" y="72"/>
                      <a:pt x="94" y="84"/>
                      <a:pt x="88" y="97"/>
                    </a:cubicBezTo>
                    <a:lnTo>
                      <a:pt x="88" y="97"/>
                    </a:lnTo>
                    <a:cubicBezTo>
                      <a:pt x="94" y="106"/>
                      <a:pt x="99" y="113"/>
                      <a:pt x="104" y="121"/>
                    </a:cubicBezTo>
                    <a:lnTo>
                      <a:pt x="104" y="121"/>
                    </a:lnTo>
                    <a:cubicBezTo>
                      <a:pt x="112" y="108"/>
                      <a:pt x="119" y="95"/>
                      <a:pt x="125" y="80"/>
                    </a:cubicBezTo>
                    <a:lnTo>
                      <a:pt x="125" y="80"/>
                    </a:lnTo>
                    <a:cubicBezTo>
                      <a:pt x="132" y="68"/>
                      <a:pt x="148" y="79"/>
                      <a:pt x="142" y="89"/>
                    </a:cubicBezTo>
                    <a:lnTo>
                      <a:pt x="142" y="89"/>
                    </a:lnTo>
                    <a:cubicBezTo>
                      <a:pt x="136" y="106"/>
                      <a:pt x="127" y="122"/>
                      <a:pt x="116" y="139"/>
                    </a:cubicBezTo>
                    <a:lnTo>
                      <a:pt x="116" y="139"/>
                    </a:lnTo>
                    <a:cubicBezTo>
                      <a:pt x="117" y="142"/>
                      <a:pt x="120" y="143"/>
                      <a:pt x="121" y="146"/>
                    </a:cubicBezTo>
                    <a:lnTo>
                      <a:pt x="121" y="146"/>
                    </a:lnTo>
                    <a:cubicBezTo>
                      <a:pt x="129" y="137"/>
                      <a:pt x="137" y="129"/>
                      <a:pt x="146" y="120"/>
                    </a:cubicBezTo>
                    <a:lnTo>
                      <a:pt x="146" y="120"/>
                    </a:lnTo>
                    <a:cubicBezTo>
                      <a:pt x="156" y="112"/>
                      <a:pt x="170" y="125"/>
                      <a:pt x="161" y="133"/>
                    </a:cubicBezTo>
                    <a:lnTo>
                      <a:pt x="161" y="133"/>
                    </a:lnTo>
                    <a:cubicBezTo>
                      <a:pt x="149" y="142"/>
                      <a:pt x="140" y="151"/>
                      <a:pt x="131" y="162"/>
                    </a:cubicBezTo>
                    <a:lnTo>
                      <a:pt x="131" y="162"/>
                    </a:lnTo>
                    <a:cubicBezTo>
                      <a:pt x="144" y="184"/>
                      <a:pt x="157" y="208"/>
                      <a:pt x="169" y="230"/>
                    </a:cubicBezTo>
                    <a:lnTo>
                      <a:pt x="169" y="230"/>
                    </a:lnTo>
                    <a:cubicBezTo>
                      <a:pt x="178" y="250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6" y="213"/>
                      <a:pt x="95" y="176"/>
                      <a:pt x="73" y="142"/>
                    </a:cubicBezTo>
                    <a:lnTo>
                      <a:pt x="73" y="142"/>
                    </a:lnTo>
                    <a:cubicBezTo>
                      <a:pt x="52" y="106"/>
                      <a:pt x="28" y="72"/>
                      <a:pt x="6" y="38"/>
                    </a:cubicBezTo>
                    <a:lnTo>
                      <a:pt x="6" y="38"/>
                    </a:lnTo>
                    <a:cubicBezTo>
                      <a:pt x="0" y="29"/>
                      <a:pt x="7" y="14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8" name="Freeform 402">
                <a:extLst>
                  <a:ext uri="{FF2B5EF4-FFF2-40B4-BE49-F238E27FC236}">
                    <a16:creationId xmlns:a16="http://schemas.microsoft.com/office/drawing/2014/main" id="{61E1C59E-BF97-1941-AD16-639AE7C7A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1650" y="3934310"/>
                <a:ext cx="121518" cy="124438"/>
              </a:xfrm>
              <a:custGeom>
                <a:avLst/>
                <a:gdLst>
                  <a:gd name="T0" fmla="*/ 63 w 277"/>
                  <a:gd name="T1" fmla="*/ 188 h 285"/>
                  <a:gd name="T2" fmla="*/ 63 w 277"/>
                  <a:gd name="T3" fmla="*/ 188 h 285"/>
                  <a:gd name="T4" fmla="*/ 66 w 277"/>
                  <a:gd name="T5" fmla="*/ 234 h 285"/>
                  <a:gd name="T6" fmla="*/ 66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7 w 277"/>
                  <a:gd name="T13" fmla="*/ 192 h 285"/>
                  <a:gd name="T14" fmla="*/ 67 w 277"/>
                  <a:gd name="T15" fmla="*/ 192 h 285"/>
                  <a:gd name="T16" fmla="*/ 63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2 h 285"/>
                  <a:gd name="T36" fmla="*/ 164 w 277"/>
                  <a:gd name="T37" fmla="*/ 102 h 285"/>
                  <a:gd name="T38" fmla="*/ 40 w 277"/>
                  <a:gd name="T39" fmla="*/ 49 h 285"/>
                  <a:gd name="T40" fmla="*/ 40 w 277"/>
                  <a:gd name="T41" fmla="*/ 49 h 285"/>
                  <a:gd name="T42" fmla="*/ 61 w 277"/>
                  <a:gd name="T43" fmla="*/ 177 h 285"/>
                  <a:gd name="T44" fmla="*/ 61 w 277"/>
                  <a:gd name="T45" fmla="*/ 177 h 285"/>
                  <a:gd name="T46" fmla="*/ 76 w 277"/>
                  <a:gd name="T47" fmla="*/ 172 h 285"/>
                  <a:gd name="T48" fmla="*/ 76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5 w 277"/>
                  <a:gd name="T59" fmla="*/ 155 h 285"/>
                  <a:gd name="T60" fmla="*/ 95 w 277"/>
                  <a:gd name="T61" fmla="*/ 155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3 w 277"/>
                  <a:gd name="T67" fmla="*/ 159 h 285"/>
                  <a:gd name="T68" fmla="*/ 153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3 w 277"/>
                  <a:gd name="T75" fmla="*/ 130 h 285"/>
                  <a:gd name="T76" fmla="*/ 133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4"/>
                      <a:pt x="65" y="218"/>
                      <a:pt x="66" y="234"/>
                    </a:cubicBezTo>
                    <a:lnTo>
                      <a:pt x="66" y="234"/>
                    </a:lnTo>
                    <a:cubicBezTo>
                      <a:pt x="76" y="223"/>
                      <a:pt x="87" y="215"/>
                      <a:pt x="96" y="206"/>
                    </a:cubicBezTo>
                    <a:lnTo>
                      <a:pt x="96" y="206"/>
                    </a:lnTo>
                    <a:cubicBezTo>
                      <a:pt x="86" y="202"/>
                      <a:pt x="76" y="197"/>
                      <a:pt x="67" y="192"/>
                    </a:cubicBezTo>
                    <a:lnTo>
                      <a:pt x="67" y="192"/>
                    </a:lnTo>
                    <a:cubicBezTo>
                      <a:pt x="65" y="190"/>
                      <a:pt x="63" y="189"/>
                      <a:pt x="63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2"/>
                      <a:pt x="4" y="24"/>
                    </a:cubicBezTo>
                    <a:lnTo>
                      <a:pt x="4" y="24"/>
                    </a:lnTo>
                    <a:cubicBezTo>
                      <a:pt x="0" y="10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20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21" y="89"/>
                      <a:pt x="80" y="71"/>
                      <a:pt x="40" y="49"/>
                    </a:cubicBezTo>
                    <a:lnTo>
                      <a:pt x="40" y="49"/>
                    </a:lnTo>
                    <a:cubicBezTo>
                      <a:pt x="51" y="89"/>
                      <a:pt x="57" y="134"/>
                      <a:pt x="61" y="177"/>
                    </a:cubicBezTo>
                    <a:lnTo>
                      <a:pt x="61" y="177"/>
                    </a:lnTo>
                    <a:cubicBezTo>
                      <a:pt x="63" y="172"/>
                      <a:pt x="68" y="168"/>
                      <a:pt x="76" y="172"/>
                    </a:cubicBezTo>
                    <a:lnTo>
                      <a:pt x="76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6"/>
                      <a:pt x="108" y="160"/>
                      <a:pt x="95" y="155"/>
                    </a:cubicBezTo>
                    <a:lnTo>
                      <a:pt x="95" y="155"/>
                    </a:lnTo>
                    <a:cubicBezTo>
                      <a:pt x="82" y="150"/>
                      <a:pt x="91" y="133"/>
                      <a:pt x="101" y="137"/>
                    </a:cubicBezTo>
                    <a:lnTo>
                      <a:pt x="101" y="137"/>
                    </a:lnTo>
                    <a:cubicBezTo>
                      <a:pt x="120" y="142"/>
                      <a:pt x="137" y="150"/>
                      <a:pt x="153" y="159"/>
                    </a:cubicBezTo>
                    <a:lnTo>
                      <a:pt x="153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8"/>
                      <a:pt x="133" y="130"/>
                    </a:cubicBezTo>
                    <a:lnTo>
                      <a:pt x="133" y="130"/>
                    </a:lnTo>
                    <a:cubicBezTo>
                      <a:pt x="122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3" y="125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7"/>
                      <a:pt x="218" y="112"/>
                      <a:pt x="239" y="99"/>
                    </a:cubicBezTo>
                    <a:lnTo>
                      <a:pt x="239" y="99"/>
                    </a:lnTo>
                    <a:cubicBezTo>
                      <a:pt x="258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6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4" y="284"/>
                      <a:pt x="38" y="279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9" name="Freeform 403">
                <a:extLst>
                  <a:ext uri="{FF2B5EF4-FFF2-40B4-BE49-F238E27FC236}">
                    <a16:creationId xmlns:a16="http://schemas.microsoft.com/office/drawing/2014/main" id="{976970D9-CBE5-BA46-A538-988F6BB3B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995" y="3932846"/>
                <a:ext cx="117126" cy="125903"/>
              </a:xfrm>
              <a:custGeom>
                <a:avLst/>
                <a:gdLst>
                  <a:gd name="T0" fmla="*/ 168 w 270"/>
                  <a:gd name="T1" fmla="*/ 209 h 291"/>
                  <a:gd name="T2" fmla="*/ 168 w 270"/>
                  <a:gd name="T3" fmla="*/ 209 h 291"/>
                  <a:gd name="T4" fmla="*/ 202 w 270"/>
                  <a:gd name="T5" fmla="*/ 239 h 291"/>
                  <a:gd name="T6" fmla="*/ 202 w 270"/>
                  <a:gd name="T7" fmla="*/ 239 h 291"/>
                  <a:gd name="T8" fmla="*/ 205 w 270"/>
                  <a:gd name="T9" fmla="*/ 197 h 291"/>
                  <a:gd name="T10" fmla="*/ 205 w 270"/>
                  <a:gd name="T11" fmla="*/ 197 h 291"/>
                  <a:gd name="T12" fmla="*/ 174 w 270"/>
                  <a:gd name="T13" fmla="*/ 209 h 291"/>
                  <a:gd name="T14" fmla="*/ 174 w 270"/>
                  <a:gd name="T15" fmla="*/ 209 h 291"/>
                  <a:gd name="T16" fmla="*/ 168 w 270"/>
                  <a:gd name="T17" fmla="*/ 209 h 291"/>
                  <a:gd name="T18" fmla="*/ 206 w 270"/>
                  <a:gd name="T19" fmla="*/ 283 h 291"/>
                  <a:gd name="T20" fmla="*/ 206 w 270"/>
                  <a:gd name="T21" fmla="*/ 283 h 291"/>
                  <a:gd name="T22" fmla="*/ 12 w 270"/>
                  <a:gd name="T23" fmla="*/ 131 h 291"/>
                  <a:gd name="T24" fmla="*/ 12 w 270"/>
                  <a:gd name="T25" fmla="*/ 131 h 291"/>
                  <a:gd name="T26" fmla="*/ 16 w 270"/>
                  <a:gd name="T27" fmla="*/ 106 h 291"/>
                  <a:gd name="T28" fmla="*/ 16 w 270"/>
                  <a:gd name="T29" fmla="*/ 106 h 291"/>
                  <a:gd name="T30" fmla="*/ 172 w 270"/>
                  <a:gd name="T31" fmla="*/ 57 h 291"/>
                  <a:gd name="T32" fmla="*/ 172 w 270"/>
                  <a:gd name="T33" fmla="*/ 57 h 291"/>
                  <a:gd name="T34" fmla="*/ 181 w 270"/>
                  <a:gd name="T35" fmla="*/ 76 h 291"/>
                  <a:gd name="T36" fmla="*/ 181 w 270"/>
                  <a:gd name="T37" fmla="*/ 76 h 291"/>
                  <a:gd name="T38" fmla="*/ 54 w 270"/>
                  <a:gd name="T39" fmla="*/ 125 h 291"/>
                  <a:gd name="T40" fmla="*/ 54 w 270"/>
                  <a:gd name="T41" fmla="*/ 125 h 291"/>
                  <a:gd name="T42" fmla="*/ 160 w 270"/>
                  <a:gd name="T43" fmla="*/ 201 h 291"/>
                  <a:gd name="T44" fmla="*/ 160 w 270"/>
                  <a:gd name="T45" fmla="*/ 201 h 291"/>
                  <a:gd name="T46" fmla="*/ 166 w 270"/>
                  <a:gd name="T47" fmla="*/ 188 h 291"/>
                  <a:gd name="T48" fmla="*/ 166 w 270"/>
                  <a:gd name="T49" fmla="*/ 188 h 291"/>
                  <a:gd name="T50" fmla="*/ 206 w 270"/>
                  <a:gd name="T51" fmla="*/ 173 h 291"/>
                  <a:gd name="T52" fmla="*/ 206 w 270"/>
                  <a:gd name="T53" fmla="*/ 173 h 291"/>
                  <a:gd name="T54" fmla="*/ 210 w 270"/>
                  <a:gd name="T55" fmla="*/ 145 h 291"/>
                  <a:gd name="T56" fmla="*/ 210 w 270"/>
                  <a:gd name="T57" fmla="*/ 145 h 291"/>
                  <a:gd name="T58" fmla="*/ 168 w 270"/>
                  <a:gd name="T59" fmla="*/ 163 h 291"/>
                  <a:gd name="T60" fmla="*/ 168 w 270"/>
                  <a:gd name="T61" fmla="*/ 163 h 291"/>
                  <a:gd name="T62" fmla="*/ 160 w 270"/>
                  <a:gd name="T63" fmla="*/ 145 h 291"/>
                  <a:gd name="T64" fmla="*/ 160 w 270"/>
                  <a:gd name="T65" fmla="*/ 145 h 291"/>
                  <a:gd name="T66" fmla="*/ 213 w 270"/>
                  <a:gd name="T67" fmla="*/ 125 h 291"/>
                  <a:gd name="T68" fmla="*/ 213 w 270"/>
                  <a:gd name="T69" fmla="*/ 125 h 291"/>
                  <a:gd name="T70" fmla="*/ 214 w 270"/>
                  <a:gd name="T71" fmla="*/ 116 h 291"/>
                  <a:gd name="T72" fmla="*/ 214 w 270"/>
                  <a:gd name="T73" fmla="*/ 116 h 291"/>
                  <a:gd name="T74" fmla="*/ 177 w 270"/>
                  <a:gd name="T75" fmla="*/ 118 h 291"/>
                  <a:gd name="T76" fmla="*/ 177 w 270"/>
                  <a:gd name="T77" fmla="*/ 118 h 291"/>
                  <a:gd name="T78" fmla="*/ 176 w 270"/>
                  <a:gd name="T79" fmla="*/ 100 h 291"/>
                  <a:gd name="T80" fmla="*/ 176 w 270"/>
                  <a:gd name="T81" fmla="*/ 100 h 291"/>
                  <a:gd name="T82" fmla="*/ 217 w 270"/>
                  <a:gd name="T83" fmla="*/ 97 h 291"/>
                  <a:gd name="T84" fmla="*/ 217 w 270"/>
                  <a:gd name="T85" fmla="*/ 97 h 291"/>
                  <a:gd name="T86" fmla="*/ 233 w 270"/>
                  <a:gd name="T87" fmla="*/ 21 h 291"/>
                  <a:gd name="T88" fmla="*/ 233 w 270"/>
                  <a:gd name="T89" fmla="*/ 21 h 291"/>
                  <a:gd name="T90" fmla="*/ 266 w 270"/>
                  <a:gd name="T91" fmla="*/ 26 h 291"/>
                  <a:gd name="T92" fmla="*/ 266 w 270"/>
                  <a:gd name="T93" fmla="*/ 26 h 291"/>
                  <a:gd name="T94" fmla="*/ 247 w 270"/>
                  <a:gd name="T95" fmla="*/ 150 h 291"/>
                  <a:gd name="T96" fmla="*/ 247 w 270"/>
                  <a:gd name="T97" fmla="*/ 150 h 291"/>
                  <a:gd name="T98" fmla="*/ 230 w 270"/>
                  <a:gd name="T99" fmla="*/ 273 h 291"/>
                  <a:gd name="T100" fmla="*/ 230 w 270"/>
                  <a:gd name="T101" fmla="*/ 273 h 291"/>
                  <a:gd name="T102" fmla="*/ 206 w 270"/>
                  <a:gd name="T103" fmla="*/ 283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1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9"/>
                      <a:pt x="192" y="229"/>
                      <a:pt x="202" y="239"/>
                    </a:cubicBezTo>
                    <a:lnTo>
                      <a:pt x="202" y="239"/>
                    </a:lnTo>
                    <a:cubicBezTo>
                      <a:pt x="204" y="225"/>
                      <a:pt x="204" y="212"/>
                      <a:pt x="205" y="197"/>
                    </a:cubicBezTo>
                    <a:lnTo>
                      <a:pt x="205" y="197"/>
                    </a:lnTo>
                    <a:cubicBezTo>
                      <a:pt x="196" y="202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10"/>
                      <a:pt x="170" y="210"/>
                      <a:pt x="168" y="209"/>
                    </a:cubicBezTo>
                    <a:close/>
                    <a:moveTo>
                      <a:pt x="206" y="283"/>
                    </a:moveTo>
                    <a:lnTo>
                      <a:pt x="206" y="283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3" y="108"/>
                      <a:pt x="16" y="106"/>
                    </a:cubicBezTo>
                    <a:lnTo>
                      <a:pt x="16" y="106"/>
                    </a:lnTo>
                    <a:cubicBezTo>
                      <a:pt x="71" y="100"/>
                      <a:pt x="124" y="81"/>
                      <a:pt x="172" y="57"/>
                    </a:cubicBezTo>
                    <a:lnTo>
                      <a:pt x="172" y="57"/>
                    </a:lnTo>
                    <a:cubicBezTo>
                      <a:pt x="183" y="51"/>
                      <a:pt x="192" y="70"/>
                      <a:pt x="181" y="76"/>
                    </a:cubicBezTo>
                    <a:lnTo>
                      <a:pt x="181" y="76"/>
                    </a:lnTo>
                    <a:cubicBezTo>
                      <a:pt x="141" y="97"/>
                      <a:pt x="99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8" y="197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1" y="185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4"/>
                      <a:pt x="209" y="155"/>
                      <a:pt x="210" y="145"/>
                    </a:cubicBezTo>
                    <a:lnTo>
                      <a:pt x="210" y="145"/>
                    </a:lnTo>
                    <a:cubicBezTo>
                      <a:pt x="196" y="150"/>
                      <a:pt x="181" y="156"/>
                      <a:pt x="168" y="163"/>
                    </a:cubicBezTo>
                    <a:lnTo>
                      <a:pt x="168" y="163"/>
                    </a:lnTo>
                    <a:cubicBezTo>
                      <a:pt x="155" y="168"/>
                      <a:pt x="150" y="150"/>
                      <a:pt x="160" y="145"/>
                    </a:cubicBezTo>
                    <a:lnTo>
                      <a:pt x="160" y="145"/>
                    </a:lnTo>
                    <a:cubicBezTo>
                      <a:pt x="177" y="135"/>
                      <a:pt x="195" y="129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4" y="116"/>
                    </a:cubicBezTo>
                    <a:lnTo>
                      <a:pt x="214" y="116"/>
                    </a:lnTo>
                    <a:cubicBezTo>
                      <a:pt x="201" y="118"/>
                      <a:pt x="191" y="118"/>
                      <a:pt x="177" y="118"/>
                    </a:cubicBezTo>
                    <a:lnTo>
                      <a:pt x="177" y="118"/>
                    </a:lnTo>
                    <a:cubicBezTo>
                      <a:pt x="166" y="118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4" y="100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4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3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4" y="290"/>
                      <a:pt x="206" y="283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0" name="Freeform 404">
                <a:extLst>
                  <a:ext uri="{FF2B5EF4-FFF2-40B4-BE49-F238E27FC236}">
                    <a16:creationId xmlns:a16="http://schemas.microsoft.com/office/drawing/2014/main" id="{DB5E5D2D-CB42-C34D-904C-E4744D8DB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9665" y="3932846"/>
                <a:ext cx="117126" cy="125903"/>
              </a:xfrm>
              <a:custGeom>
                <a:avLst/>
                <a:gdLst>
                  <a:gd name="T0" fmla="*/ 173 w 270"/>
                  <a:gd name="T1" fmla="*/ 194 h 292"/>
                  <a:gd name="T2" fmla="*/ 173 w 270"/>
                  <a:gd name="T3" fmla="*/ 194 h 292"/>
                  <a:gd name="T4" fmla="*/ 218 w 270"/>
                  <a:gd name="T5" fmla="*/ 182 h 292"/>
                  <a:gd name="T6" fmla="*/ 218 w 270"/>
                  <a:gd name="T7" fmla="*/ 182 h 292"/>
                  <a:gd name="T8" fmla="*/ 184 w 270"/>
                  <a:gd name="T9" fmla="*/ 157 h 292"/>
                  <a:gd name="T10" fmla="*/ 184 w 270"/>
                  <a:gd name="T11" fmla="*/ 157 h 292"/>
                  <a:gd name="T12" fmla="*/ 177 w 270"/>
                  <a:gd name="T13" fmla="*/ 190 h 292"/>
                  <a:gd name="T14" fmla="*/ 177 w 270"/>
                  <a:gd name="T15" fmla="*/ 190 h 292"/>
                  <a:gd name="T16" fmla="*/ 173 w 270"/>
                  <a:gd name="T17" fmla="*/ 194 h 292"/>
                  <a:gd name="T18" fmla="*/ 256 w 270"/>
                  <a:gd name="T19" fmla="*/ 202 h 292"/>
                  <a:gd name="T20" fmla="*/ 256 w 270"/>
                  <a:gd name="T21" fmla="*/ 202 h 292"/>
                  <a:gd name="T22" fmla="*/ 25 w 270"/>
                  <a:gd name="T23" fmla="*/ 284 h 292"/>
                  <a:gd name="T24" fmla="*/ 25 w 270"/>
                  <a:gd name="T25" fmla="*/ 284 h 292"/>
                  <a:gd name="T26" fmla="*/ 5 w 270"/>
                  <a:gd name="T27" fmla="*/ 266 h 292"/>
                  <a:gd name="T28" fmla="*/ 5 w 270"/>
                  <a:gd name="T29" fmla="*/ 266 h 292"/>
                  <a:gd name="T30" fmla="*/ 48 w 270"/>
                  <a:gd name="T31" fmla="*/ 109 h 292"/>
                  <a:gd name="T32" fmla="*/ 48 w 270"/>
                  <a:gd name="T33" fmla="*/ 109 h 292"/>
                  <a:gd name="T34" fmla="*/ 68 w 270"/>
                  <a:gd name="T35" fmla="*/ 111 h 292"/>
                  <a:gd name="T36" fmla="*/ 68 w 270"/>
                  <a:gd name="T37" fmla="*/ 111 h 292"/>
                  <a:gd name="T38" fmla="*/ 41 w 270"/>
                  <a:gd name="T39" fmla="*/ 244 h 292"/>
                  <a:gd name="T40" fmla="*/ 41 w 270"/>
                  <a:gd name="T41" fmla="*/ 244 h 292"/>
                  <a:gd name="T42" fmla="*/ 164 w 270"/>
                  <a:gd name="T43" fmla="*/ 198 h 292"/>
                  <a:gd name="T44" fmla="*/ 164 w 270"/>
                  <a:gd name="T45" fmla="*/ 198 h 292"/>
                  <a:gd name="T46" fmla="*/ 155 w 270"/>
                  <a:gd name="T47" fmla="*/ 185 h 292"/>
                  <a:gd name="T48" fmla="*/ 155 w 270"/>
                  <a:gd name="T49" fmla="*/ 185 h 292"/>
                  <a:gd name="T50" fmla="*/ 165 w 270"/>
                  <a:gd name="T51" fmla="*/ 143 h 292"/>
                  <a:gd name="T52" fmla="*/ 165 w 270"/>
                  <a:gd name="T53" fmla="*/ 143 h 292"/>
                  <a:gd name="T54" fmla="*/ 143 w 270"/>
                  <a:gd name="T55" fmla="*/ 125 h 292"/>
                  <a:gd name="T56" fmla="*/ 143 w 270"/>
                  <a:gd name="T57" fmla="*/ 125 h 292"/>
                  <a:gd name="T58" fmla="*/ 134 w 270"/>
                  <a:gd name="T59" fmla="*/ 171 h 292"/>
                  <a:gd name="T60" fmla="*/ 134 w 270"/>
                  <a:gd name="T61" fmla="*/ 171 h 292"/>
                  <a:gd name="T62" fmla="*/ 115 w 270"/>
                  <a:gd name="T63" fmla="*/ 165 h 292"/>
                  <a:gd name="T64" fmla="*/ 115 w 270"/>
                  <a:gd name="T65" fmla="*/ 165 h 292"/>
                  <a:gd name="T66" fmla="*/ 127 w 270"/>
                  <a:gd name="T67" fmla="*/ 111 h 292"/>
                  <a:gd name="T68" fmla="*/ 127 w 270"/>
                  <a:gd name="T69" fmla="*/ 111 h 292"/>
                  <a:gd name="T70" fmla="*/ 121 w 270"/>
                  <a:gd name="T71" fmla="*/ 106 h 292"/>
                  <a:gd name="T72" fmla="*/ 121 w 270"/>
                  <a:gd name="T73" fmla="*/ 106 h 292"/>
                  <a:gd name="T74" fmla="*/ 104 w 270"/>
                  <a:gd name="T75" fmla="*/ 138 h 292"/>
                  <a:gd name="T76" fmla="*/ 104 w 270"/>
                  <a:gd name="T77" fmla="*/ 138 h 292"/>
                  <a:gd name="T78" fmla="*/ 87 w 270"/>
                  <a:gd name="T79" fmla="*/ 130 h 292"/>
                  <a:gd name="T80" fmla="*/ 87 w 270"/>
                  <a:gd name="T81" fmla="*/ 130 h 292"/>
                  <a:gd name="T82" fmla="*/ 106 w 270"/>
                  <a:gd name="T83" fmla="*/ 93 h 292"/>
                  <a:gd name="T84" fmla="*/ 106 w 270"/>
                  <a:gd name="T85" fmla="*/ 93 h 292"/>
                  <a:gd name="T86" fmla="*/ 51 w 270"/>
                  <a:gd name="T87" fmla="*/ 38 h 292"/>
                  <a:gd name="T88" fmla="*/ 51 w 270"/>
                  <a:gd name="T89" fmla="*/ 38 h 292"/>
                  <a:gd name="T90" fmla="*/ 75 w 270"/>
                  <a:gd name="T91" fmla="*/ 14 h 292"/>
                  <a:gd name="T92" fmla="*/ 75 w 270"/>
                  <a:gd name="T93" fmla="*/ 14 h 292"/>
                  <a:gd name="T94" fmla="*/ 168 w 270"/>
                  <a:gd name="T95" fmla="*/ 96 h 292"/>
                  <a:gd name="T96" fmla="*/ 168 w 270"/>
                  <a:gd name="T97" fmla="*/ 96 h 292"/>
                  <a:gd name="T98" fmla="*/ 263 w 270"/>
                  <a:gd name="T99" fmla="*/ 177 h 292"/>
                  <a:gd name="T100" fmla="*/ 263 w 270"/>
                  <a:gd name="T101" fmla="*/ 177 h 292"/>
                  <a:gd name="T102" fmla="*/ 256 w 270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2">
                    <a:moveTo>
                      <a:pt x="173" y="194"/>
                    </a:moveTo>
                    <a:lnTo>
                      <a:pt x="173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6" y="174"/>
                      <a:pt x="196" y="165"/>
                      <a:pt x="184" y="157"/>
                    </a:cubicBezTo>
                    <a:lnTo>
                      <a:pt x="184" y="157"/>
                    </a:lnTo>
                    <a:cubicBezTo>
                      <a:pt x="184" y="168"/>
                      <a:pt x="181" y="178"/>
                      <a:pt x="177" y="190"/>
                    </a:cubicBezTo>
                    <a:lnTo>
                      <a:pt x="177" y="190"/>
                    </a:lnTo>
                    <a:cubicBezTo>
                      <a:pt x="176" y="192"/>
                      <a:pt x="176" y="194"/>
                      <a:pt x="173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4"/>
                      <a:pt x="25" y="284"/>
                    </a:cubicBezTo>
                    <a:lnTo>
                      <a:pt x="25" y="284"/>
                    </a:lnTo>
                    <a:cubicBezTo>
                      <a:pt x="13" y="291"/>
                      <a:pt x="0" y="280"/>
                      <a:pt x="5" y="266"/>
                    </a:cubicBezTo>
                    <a:lnTo>
                      <a:pt x="5" y="266"/>
                    </a:lnTo>
                    <a:cubicBezTo>
                      <a:pt x="29" y="217"/>
                      <a:pt x="42" y="164"/>
                      <a:pt x="48" y="109"/>
                    </a:cubicBezTo>
                    <a:lnTo>
                      <a:pt x="48" y="109"/>
                    </a:lnTo>
                    <a:cubicBezTo>
                      <a:pt x="50" y="97"/>
                      <a:pt x="71" y="100"/>
                      <a:pt x="68" y="111"/>
                    </a:cubicBezTo>
                    <a:lnTo>
                      <a:pt x="68" y="111"/>
                    </a:lnTo>
                    <a:cubicBezTo>
                      <a:pt x="66" y="157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6"/>
                      <a:pt x="121" y="211"/>
                      <a:pt x="164" y="198"/>
                    </a:cubicBezTo>
                    <a:lnTo>
                      <a:pt x="164" y="198"/>
                    </a:lnTo>
                    <a:cubicBezTo>
                      <a:pt x="158" y="197"/>
                      <a:pt x="154" y="192"/>
                      <a:pt x="155" y="185"/>
                    </a:cubicBezTo>
                    <a:lnTo>
                      <a:pt x="155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8" y="138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39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2"/>
                      <a:pt x="114" y="178"/>
                      <a:pt x="115" y="165"/>
                    </a:cubicBezTo>
                    <a:lnTo>
                      <a:pt x="115" y="165"/>
                    </a:lnTo>
                    <a:cubicBezTo>
                      <a:pt x="118" y="147"/>
                      <a:pt x="122" y="128"/>
                      <a:pt x="127" y="111"/>
                    </a:cubicBezTo>
                    <a:lnTo>
                      <a:pt x="127" y="111"/>
                    </a:lnTo>
                    <a:cubicBezTo>
                      <a:pt x="125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7" y="130"/>
                    </a:cubicBezTo>
                    <a:lnTo>
                      <a:pt x="87" y="130"/>
                    </a:lnTo>
                    <a:cubicBezTo>
                      <a:pt x="94" y="118"/>
                      <a:pt x="101" y="106"/>
                      <a:pt x="106" y="93"/>
                    </a:cubicBezTo>
                    <a:lnTo>
                      <a:pt x="106" y="93"/>
                    </a:lnTo>
                    <a:cubicBezTo>
                      <a:pt x="88" y="76"/>
                      <a:pt x="68" y="58"/>
                      <a:pt x="51" y="38"/>
                    </a:cubicBezTo>
                    <a:lnTo>
                      <a:pt x="51" y="38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8" y="123"/>
                      <a:pt x="230" y="151"/>
                      <a:pt x="263" y="177"/>
                    </a:cubicBezTo>
                    <a:lnTo>
                      <a:pt x="263" y="177"/>
                    </a:lnTo>
                    <a:cubicBezTo>
                      <a:pt x="269" y="185"/>
                      <a:pt x="267" y="199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9" name="Group 166">
              <a:extLst>
                <a:ext uri="{FF2B5EF4-FFF2-40B4-BE49-F238E27FC236}">
                  <a16:creationId xmlns:a16="http://schemas.microsoft.com/office/drawing/2014/main" id="{C188540C-004B-C540-A2AE-85DE77784F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236" y="356458"/>
              <a:ext cx="149910" cy="6168886"/>
              <a:chOff x="114235" y="404664"/>
              <a:chExt cx="149910" cy="6168886"/>
            </a:xfrm>
          </p:grpSpPr>
          <p:sp>
            <p:nvSpPr>
              <p:cNvPr id="49" name="Freeform 351">
                <a:extLst>
                  <a:ext uri="{FF2B5EF4-FFF2-40B4-BE49-F238E27FC236}">
                    <a16:creationId xmlns:a16="http://schemas.microsoft.com/office/drawing/2014/main" id="{F6298544-FA75-7844-B82E-C1FF1CCF2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8986" y="841055"/>
                <a:ext cx="136513" cy="123816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0" name="Freeform 352">
                <a:extLst>
                  <a:ext uri="{FF2B5EF4-FFF2-40B4-BE49-F238E27FC236}">
                    <a16:creationId xmlns:a16="http://schemas.microsoft.com/office/drawing/2014/main" id="{3D0C9B22-3422-6943-AC69-EF4C5E910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4" y="1518860"/>
                <a:ext cx="120640" cy="136515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1" name="Freeform 353">
                <a:extLst>
                  <a:ext uri="{FF2B5EF4-FFF2-40B4-BE49-F238E27FC236}">
                    <a16:creationId xmlns:a16="http://schemas.microsoft.com/office/drawing/2014/main" id="{7F0D3A15-D703-6B4E-B265-F2D2C8C73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8667" y="1297422"/>
                <a:ext cx="134927" cy="126991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2" name="Freeform 354">
                <a:extLst>
                  <a:ext uri="{FF2B5EF4-FFF2-40B4-BE49-F238E27FC236}">
                    <a16:creationId xmlns:a16="http://schemas.microsoft.com/office/drawing/2014/main" id="{F6A2B973-CED4-244E-A6D4-44BB81EC5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3" y="1066461"/>
                <a:ext cx="131752" cy="134927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3" name="Freeform 355">
                <a:extLst>
                  <a:ext uri="{FF2B5EF4-FFF2-40B4-BE49-F238E27FC236}">
                    <a16:creationId xmlns:a16="http://schemas.microsoft.com/office/drawing/2014/main" id="{AC5CBCD6-B67D-D44E-ABF7-99335851C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606124"/>
                <a:ext cx="126989" cy="136515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4" name="Freeform 356">
                <a:extLst>
                  <a:ext uri="{FF2B5EF4-FFF2-40B4-BE49-F238E27FC236}">
                    <a16:creationId xmlns:a16="http://schemas.microsoft.com/office/drawing/2014/main" id="{CB81A51A-8538-2F4A-B813-5DF80E991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605" y="400561"/>
                <a:ext cx="128577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5" name="Freeform 357">
                <a:extLst>
                  <a:ext uri="{FF2B5EF4-FFF2-40B4-BE49-F238E27FC236}">
                    <a16:creationId xmlns:a16="http://schemas.microsoft.com/office/drawing/2014/main" id="{E671A4EF-BE8D-F544-9F2C-DED30ED9F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3747" y="2183966"/>
                <a:ext cx="136513" cy="123816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6" name="Freeform 358">
                <a:extLst>
                  <a:ext uri="{FF2B5EF4-FFF2-40B4-BE49-F238E27FC236}">
                    <a16:creationId xmlns:a16="http://schemas.microsoft.com/office/drawing/2014/main" id="{C5A7E87D-AF9F-F94F-93ED-CEA896019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2863357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7" name="Freeform 359">
                <a:extLst>
                  <a:ext uri="{FF2B5EF4-FFF2-40B4-BE49-F238E27FC236}">
                    <a16:creationId xmlns:a16="http://schemas.microsoft.com/office/drawing/2014/main" id="{8B6A4227-6737-D64C-9B06-308EB2F7B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048" y="2641127"/>
                <a:ext cx="134927" cy="125403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8" name="Freeform 360">
                <a:extLst>
                  <a:ext uri="{FF2B5EF4-FFF2-40B4-BE49-F238E27FC236}">
                    <a16:creationId xmlns:a16="http://schemas.microsoft.com/office/drawing/2014/main" id="{765B8CA5-C4FD-474F-B52C-1C15CDC01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604" y="2410166"/>
                <a:ext cx="131752" cy="133340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9" name="Freeform 361">
                <a:extLst>
                  <a:ext uri="{FF2B5EF4-FFF2-40B4-BE49-F238E27FC236}">
                    <a16:creationId xmlns:a16="http://schemas.microsoft.com/office/drawing/2014/main" id="{BDCFC94C-D0AB-6744-9F0E-354A48A98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574" y="1949035"/>
                <a:ext cx="126989" cy="136515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0" name="Freeform 362">
                <a:extLst>
                  <a:ext uri="{FF2B5EF4-FFF2-40B4-BE49-F238E27FC236}">
                    <a16:creationId xmlns:a16="http://schemas.microsoft.com/office/drawing/2014/main" id="{CBF2FC6D-F685-B348-B7B1-64D29676A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780" y="1741885"/>
                <a:ext cx="128576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1" name="Freeform 363">
                <a:extLst>
                  <a:ext uri="{FF2B5EF4-FFF2-40B4-BE49-F238E27FC236}">
                    <a16:creationId xmlns:a16="http://schemas.microsoft.com/office/drawing/2014/main" id="{8F70338D-CC83-ED47-8180-F352185D3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8986" y="3526877"/>
                <a:ext cx="136513" cy="123816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2" name="Freeform 364">
                <a:extLst>
                  <a:ext uri="{FF2B5EF4-FFF2-40B4-BE49-F238E27FC236}">
                    <a16:creationId xmlns:a16="http://schemas.microsoft.com/office/drawing/2014/main" id="{DF172676-0339-1F44-B4FE-68203E0B3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636" y="4206268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3" name="Freeform 365">
                <a:extLst>
                  <a:ext uri="{FF2B5EF4-FFF2-40B4-BE49-F238E27FC236}">
                    <a16:creationId xmlns:a16="http://schemas.microsoft.com/office/drawing/2014/main" id="{89C5CCE5-FC7D-C048-BB8A-984D6C404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7080" y="3983244"/>
                <a:ext cx="134927" cy="126991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4" name="Freeform 366">
                <a:extLst>
                  <a:ext uri="{FF2B5EF4-FFF2-40B4-BE49-F238E27FC236}">
                    <a16:creationId xmlns:a16="http://schemas.microsoft.com/office/drawing/2014/main" id="{0B216328-DE55-7E49-8DE8-63CD01220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635" y="3752283"/>
                <a:ext cx="131752" cy="13492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5" name="Freeform 367">
                <a:extLst>
                  <a:ext uri="{FF2B5EF4-FFF2-40B4-BE49-F238E27FC236}">
                    <a16:creationId xmlns:a16="http://schemas.microsoft.com/office/drawing/2014/main" id="{D40794C1-C74C-2744-8E9A-C1BBD3D0E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3291946"/>
                <a:ext cx="126989" cy="136515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6" name="Freeform 368">
                <a:extLst>
                  <a:ext uri="{FF2B5EF4-FFF2-40B4-BE49-F238E27FC236}">
                    <a16:creationId xmlns:a16="http://schemas.microsoft.com/office/drawing/2014/main" id="{EFCA3583-F494-1342-8137-0A8028100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3085588"/>
                <a:ext cx="126989" cy="136515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7" name="Freeform 369">
                <a:extLst>
                  <a:ext uri="{FF2B5EF4-FFF2-40B4-BE49-F238E27FC236}">
                    <a16:creationId xmlns:a16="http://schemas.microsoft.com/office/drawing/2014/main" id="{628A691F-6579-5A49-9EE3-41EEB5D32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2160" y="4868200"/>
                <a:ext cx="134926" cy="125404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8" name="Freeform 370">
                <a:extLst>
                  <a:ext uri="{FF2B5EF4-FFF2-40B4-BE49-F238E27FC236}">
                    <a16:creationId xmlns:a16="http://schemas.microsoft.com/office/drawing/2014/main" id="{A3FB3CE6-88EC-E94B-AC9F-356094B05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5549179"/>
                <a:ext cx="120640" cy="136515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9" name="Freeform 371">
                <a:extLst>
                  <a:ext uri="{FF2B5EF4-FFF2-40B4-BE49-F238E27FC236}">
                    <a16:creationId xmlns:a16="http://schemas.microsoft.com/office/drawing/2014/main" id="{775D5848-C60E-9543-B49E-5E328914F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0255" y="5327742"/>
                <a:ext cx="134927" cy="123816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0" name="Freeform 372">
                <a:extLst>
                  <a:ext uri="{FF2B5EF4-FFF2-40B4-BE49-F238E27FC236}">
                    <a16:creationId xmlns:a16="http://schemas.microsoft.com/office/drawing/2014/main" id="{6534CF83-8E11-3E4C-BDC8-4BBB4EEC5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3" y="5095194"/>
                <a:ext cx="131752" cy="134927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1" name="Freeform 373">
                <a:extLst>
                  <a:ext uri="{FF2B5EF4-FFF2-40B4-BE49-F238E27FC236}">
                    <a16:creationId xmlns:a16="http://schemas.microsoft.com/office/drawing/2014/main" id="{E68252E7-475A-6D40-8344-BC715E0B5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4634857"/>
                <a:ext cx="126989" cy="136515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2" name="Freeform 374">
                <a:extLst>
                  <a:ext uri="{FF2B5EF4-FFF2-40B4-BE49-F238E27FC236}">
                    <a16:creationId xmlns:a16="http://schemas.microsoft.com/office/drawing/2014/main" id="{A335CD26-91BD-714D-9E51-E7187E420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4426913"/>
                <a:ext cx="130164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3" name="Freeform 375">
                <a:extLst>
                  <a:ext uri="{FF2B5EF4-FFF2-40B4-BE49-F238E27FC236}">
                    <a16:creationId xmlns:a16="http://schemas.microsoft.com/office/drawing/2014/main" id="{625DC9CD-6E51-5749-95DD-4997722D3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6211111"/>
                <a:ext cx="134926" cy="125404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4" name="Freeform 378">
                <a:extLst>
                  <a:ext uri="{FF2B5EF4-FFF2-40B4-BE49-F238E27FC236}">
                    <a16:creationId xmlns:a16="http://schemas.microsoft.com/office/drawing/2014/main" id="{915CE6E9-4E0F-1549-B63C-D8462C761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9461" y="6441279"/>
                <a:ext cx="131751" cy="131752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5" name="Freeform 379">
                <a:extLst>
                  <a:ext uri="{FF2B5EF4-FFF2-40B4-BE49-F238E27FC236}">
                    <a16:creationId xmlns:a16="http://schemas.microsoft.com/office/drawing/2014/main" id="{0FAC9DF2-5A07-794A-9DF3-A8BD9D4DF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049" y="5977768"/>
                <a:ext cx="126989" cy="136515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6" name="Freeform 380">
                <a:extLst>
                  <a:ext uri="{FF2B5EF4-FFF2-40B4-BE49-F238E27FC236}">
                    <a16:creationId xmlns:a16="http://schemas.microsoft.com/office/drawing/2014/main" id="{7F58294C-17CC-F048-80BA-97330D7CD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4" y="5771410"/>
                <a:ext cx="126989" cy="136515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20" name="Group 167">
              <a:extLst>
                <a:ext uri="{FF2B5EF4-FFF2-40B4-BE49-F238E27FC236}">
                  <a16:creationId xmlns:a16="http://schemas.microsoft.com/office/drawing/2014/main" id="{35955E9A-1F1B-DD4C-8E06-5157FBE717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5556" y="356458"/>
              <a:ext cx="149910" cy="6168886"/>
              <a:chOff x="114235" y="404664"/>
              <a:chExt cx="149910" cy="6168886"/>
            </a:xfrm>
          </p:grpSpPr>
          <p:sp>
            <p:nvSpPr>
              <p:cNvPr id="21" name="Freeform 351">
                <a:extLst>
                  <a:ext uri="{FF2B5EF4-FFF2-40B4-BE49-F238E27FC236}">
                    <a16:creationId xmlns:a16="http://schemas.microsoft.com/office/drawing/2014/main" id="{C2A38C39-A661-9B4C-B101-4E86F4ECE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218" y="841055"/>
                <a:ext cx="136513" cy="123816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2" name="Freeform 352">
                <a:extLst>
                  <a:ext uri="{FF2B5EF4-FFF2-40B4-BE49-F238E27FC236}">
                    <a16:creationId xmlns:a16="http://schemas.microsoft.com/office/drawing/2014/main" id="{3B4BD33B-A2ED-FE4B-B47E-4AC7817AF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6" y="1518860"/>
                <a:ext cx="120640" cy="136515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3" name="Freeform 353">
                <a:extLst>
                  <a:ext uri="{FF2B5EF4-FFF2-40B4-BE49-F238E27FC236}">
                    <a16:creationId xmlns:a16="http://schemas.microsoft.com/office/drawing/2014/main" id="{52DD93B8-E9F5-124E-A8DD-DD1FF2C8C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8899" y="1297422"/>
                <a:ext cx="134927" cy="126991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4" name="Freeform 354">
                <a:extLst>
                  <a:ext uri="{FF2B5EF4-FFF2-40B4-BE49-F238E27FC236}">
                    <a16:creationId xmlns:a16="http://schemas.microsoft.com/office/drawing/2014/main" id="{9012BB34-8C80-4049-B114-772C6028D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5" y="1066461"/>
                <a:ext cx="131752" cy="13492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5" name="Freeform 355">
                <a:extLst>
                  <a:ext uri="{FF2B5EF4-FFF2-40B4-BE49-F238E27FC236}">
                    <a16:creationId xmlns:a16="http://schemas.microsoft.com/office/drawing/2014/main" id="{A2674EE3-9EAF-DC4D-85B8-0A0D481EE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606124"/>
                <a:ext cx="126989" cy="136515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6" name="Freeform 356">
                <a:extLst>
                  <a:ext uri="{FF2B5EF4-FFF2-40B4-BE49-F238E27FC236}">
                    <a16:creationId xmlns:a16="http://schemas.microsoft.com/office/drawing/2014/main" id="{F7ABE62B-A023-714A-A00F-E42C27A79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837" y="400561"/>
                <a:ext cx="128577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7" name="Freeform 357">
                <a:extLst>
                  <a:ext uri="{FF2B5EF4-FFF2-40B4-BE49-F238E27FC236}">
                    <a16:creationId xmlns:a16="http://schemas.microsoft.com/office/drawing/2014/main" id="{98A12F87-F039-194D-A771-096232372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3980" y="2183966"/>
                <a:ext cx="136513" cy="123816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8" name="Freeform 358">
                <a:extLst>
                  <a:ext uri="{FF2B5EF4-FFF2-40B4-BE49-F238E27FC236}">
                    <a16:creationId xmlns:a16="http://schemas.microsoft.com/office/drawing/2014/main" id="{63BDF034-61DC-2944-ADE2-78ADE3AE4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2863357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9" name="Freeform 359">
                <a:extLst>
                  <a:ext uri="{FF2B5EF4-FFF2-40B4-BE49-F238E27FC236}">
                    <a16:creationId xmlns:a16="http://schemas.microsoft.com/office/drawing/2014/main" id="{F120C48B-FE21-7F41-8C4E-8F4BAB386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281" y="2641126"/>
                <a:ext cx="134927" cy="125404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0" name="Freeform 360">
                <a:extLst>
                  <a:ext uri="{FF2B5EF4-FFF2-40B4-BE49-F238E27FC236}">
                    <a16:creationId xmlns:a16="http://schemas.microsoft.com/office/drawing/2014/main" id="{3EEDBE9D-BB91-2F41-A9D3-CF22F9B9E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836" y="2410166"/>
                <a:ext cx="131752" cy="133340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1" name="Freeform 361">
                <a:extLst>
                  <a:ext uri="{FF2B5EF4-FFF2-40B4-BE49-F238E27FC236}">
                    <a16:creationId xmlns:a16="http://schemas.microsoft.com/office/drawing/2014/main" id="{2C37BFE0-2924-0A40-9F4F-3F83DF1A6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806" y="1949035"/>
                <a:ext cx="126989" cy="136515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2" name="Freeform 362">
                <a:extLst>
                  <a:ext uri="{FF2B5EF4-FFF2-40B4-BE49-F238E27FC236}">
                    <a16:creationId xmlns:a16="http://schemas.microsoft.com/office/drawing/2014/main" id="{068C7194-54CF-C448-8E94-06CBE0C26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012" y="1741885"/>
                <a:ext cx="128576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3" name="Freeform 363">
                <a:extLst>
                  <a:ext uri="{FF2B5EF4-FFF2-40B4-BE49-F238E27FC236}">
                    <a16:creationId xmlns:a16="http://schemas.microsoft.com/office/drawing/2014/main" id="{6841003A-484F-BC4E-98B0-5F851B46C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218" y="3526877"/>
                <a:ext cx="136513" cy="123816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4" name="Freeform 364">
                <a:extLst>
                  <a:ext uri="{FF2B5EF4-FFF2-40B4-BE49-F238E27FC236}">
                    <a16:creationId xmlns:a16="http://schemas.microsoft.com/office/drawing/2014/main" id="{06299E52-49EF-284E-82D3-C8E836A6C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869" y="4206268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5" name="Freeform 365">
                <a:extLst>
                  <a:ext uri="{FF2B5EF4-FFF2-40B4-BE49-F238E27FC236}">
                    <a16:creationId xmlns:a16="http://schemas.microsoft.com/office/drawing/2014/main" id="{0E84ECAB-B690-7D4B-84A5-FAE7D477E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7313" y="3983244"/>
                <a:ext cx="134927" cy="126991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6" name="Freeform 366">
                <a:extLst>
                  <a:ext uri="{FF2B5EF4-FFF2-40B4-BE49-F238E27FC236}">
                    <a16:creationId xmlns:a16="http://schemas.microsoft.com/office/drawing/2014/main" id="{05378658-8761-E846-812B-6C45B78A9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868" y="3752283"/>
                <a:ext cx="131752" cy="134927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7" name="Freeform 367">
                <a:extLst>
                  <a:ext uri="{FF2B5EF4-FFF2-40B4-BE49-F238E27FC236}">
                    <a16:creationId xmlns:a16="http://schemas.microsoft.com/office/drawing/2014/main" id="{4D98A5EB-3EBB-0040-BAC2-A2EDF5945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4" y="3291946"/>
                <a:ext cx="126989" cy="136515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8" name="Freeform 368">
                <a:extLst>
                  <a:ext uri="{FF2B5EF4-FFF2-40B4-BE49-F238E27FC236}">
                    <a16:creationId xmlns:a16="http://schemas.microsoft.com/office/drawing/2014/main" id="{74143BCC-3288-B04D-A2D4-B32598FAE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4" y="3085588"/>
                <a:ext cx="126989" cy="136515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9" name="Freeform 369">
                <a:extLst>
                  <a:ext uri="{FF2B5EF4-FFF2-40B4-BE49-F238E27FC236}">
                    <a16:creationId xmlns:a16="http://schemas.microsoft.com/office/drawing/2014/main" id="{35E77DE3-1E81-8742-A034-7DBFCCEBE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2392" y="4868201"/>
                <a:ext cx="134926" cy="125403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0" name="Freeform 370">
                <a:extLst>
                  <a:ext uri="{FF2B5EF4-FFF2-40B4-BE49-F238E27FC236}">
                    <a16:creationId xmlns:a16="http://schemas.microsoft.com/office/drawing/2014/main" id="{DCE5EE5F-B3E1-974A-8E74-9D4C128AB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5549179"/>
                <a:ext cx="120640" cy="136515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1" name="Freeform 371">
                <a:extLst>
                  <a:ext uri="{FF2B5EF4-FFF2-40B4-BE49-F238E27FC236}">
                    <a16:creationId xmlns:a16="http://schemas.microsoft.com/office/drawing/2014/main" id="{AB74850C-87D3-8F4D-8A18-CE997400D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0487" y="5327742"/>
                <a:ext cx="134927" cy="123816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2" name="Freeform 372">
                <a:extLst>
                  <a:ext uri="{FF2B5EF4-FFF2-40B4-BE49-F238E27FC236}">
                    <a16:creationId xmlns:a16="http://schemas.microsoft.com/office/drawing/2014/main" id="{0812C14D-4963-BC41-9C5B-EFE79B03A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5" y="5095194"/>
                <a:ext cx="131752" cy="13492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3" name="Freeform 373">
                <a:extLst>
                  <a:ext uri="{FF2B5EF4-FFF2-40B4-BE49-F238E27FC236}">
                    <a16:creationId xmlns:a16="http://schemas.microsoft.com/office/drawing/2014/main" id="{33B16E61-5B4C-EA4E-BFE8-06CCA5568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4634857"/>
                <a:ext cx="126989" cy="136515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4" name="Freeform 374">
                <a:extLst>
                  <a:ext uri="{FF2B5EF4-FFF2-40B4-BE49-F238E27FC236}">
                    <a16:creationId xmlns:a16="http://schemas.microsoft.com/office/drawing/2014/main" id="{AABFAF19-67FE-714D-9D34-96ADDC968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3" y="4426913"/>
                <a:ext cx="130164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5" name="Freeform 375">
                <a:extLst>
                  <a:ext uri="{FF2B5EF4-FFF2-40B4-BE49-F238E27FC236}">
                    <a16:creationId xmlns:a16="http://schemas.microsoft.com/office/drawing/2014/main" id="{3A45B78E-AF2B-7F4C-BC10-F817E8897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3" y="6211112"/>
                <a:ext cx="134926" cy="125403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6" name="Freeform 378">
                <a:extLst>
                  <a:ext uri="{FF2B5EF4-FFF2-40B4-BE49-F238E27FC236}">
                    <a16:creationId xmlns:a16="http://schemas.microsoft.com/office/drawing/2014/main" id="{F0A4D3D0-FBD6-4641-945B-C477B5229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9694" y="6441278"/>
                <a:ext cx="131751" cy="131753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7" name="Freeform 379">
                <a:extLst>
                  <a:ext uri="{FF2B5EF4-FFF2-40B4-BE49-F238E27FC236}">
                    <a16:creationId xmlns:a16="http://schemas.microsoft.com/office/drawing/2014/main" id="{87C7A9FF-AC01-DE4E-8B27-AEF39CF25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281" y="5977768"/>
                <a:ext cx="126989" cy="136515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8" name="Freeform 380">
                <a:extLst>
                  <a:ext uri="{FF2B5EF4-FFF2-40B4-BE49-F238E27FC236}">
                    <a16:creationId xmlns:a16="http://schemas.microsoft.com/office/drawing/2014/main" id="{DB468899-0847-304B-8CFE-77823F17B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6" y="5771410"/>
                <a:ext cx="126989" cy="136515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6311820"/>
      </p:ext>
    </p:extLst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90015FE2-1724-234D-B8A7-B40C1FCE862E}"/>
              </a:ext>
            </a:extLst>
          </p:cNvPr>
          <p:cNvGrpSpPr/>
          <p:nvPr/>
        </p:nvGrpSpPr>
        <p:grpSpPr>
          <a:xfrm>
            <a:off x="68254" y="44891"/>
            <a:ext cx="12076128" cy="6768219"/>
            <a:chOff x="68254" y="44891"/>
            <a:chExt cx="12076128" cy="6768219"/>
          </a:xfrm>
        </p:grpSpPr>
        <p:grpSp>
          <p:nvGrpSpPr>
            <p:cNvPr id="9217" name="Group 1">
              <a:extLst>
                <a:ext uri="{FF2B5EF4-FFF2-40B4-BE49-F238E27FC236}">
                  <a16:creationId xmlns:a16="http://schemas.microsoft.com/office/drawing/2014/main" id="{871EC27A-C2A3-734A-BB3D-9C04326A00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5714" y="44891"/>
              <a:ext cx="12058668" cy="117460"/>
              <a:chOff x="512708" y="5186030"/>
              <a:chExt cx="11054879" cy="107534"/>
            </a:xfrm>
          </p:grpSpPr>
          <p:sp>
            <p:nvSpPr>
              <p:cNvPr id="9371" name="Freeform 169">
                <a:extLst>
                  <a:ext uri="{FF2B5EF4-FFF2-40B4-BE49-F238E27FC236}">
                    <a16:creationId xmlns:a16="http://schemas.microsoft.com/office/drawing/2014/main" id="{71744B0B-646C-684D-A3AF-65353530B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08" y="5187951"/>
                <a:ext cx="74889" cy="103694"/>
              </a:xfrm>
              <a:custGeom>
                <a:avLst/>
                <a:gdLst>
                  <a:gd name="T0" fmla="*/ 43900 w 174"/>
                  <a:gd name="T1" fmla="*/ 21001 h 237"/>
                  <a:gd name="T2" fmla="*/ 43900 w 174"/>
                  <a:gd name="T3" fmla="*/ 21001 h 237"/>
                  <a:gd name="T4" fmla="*/ 24102 w 174"/>
                  <a:gd name="T5" fmla="*/ 31064 h 237"/>
                  <a:gd name="T6" fmla="*/ 24102 w 174"/>
                  <a:gd name="T7" fmla="*/ 31064 h 237"/>
                  <a:gd name="T8" fmla="*/ 20229 w 174"/>
                  <a:gd name="T9" fmla="*/ 47690 h 237"/>
                  <a:gd name="T10" fmla="*/ 20229 w 174"/>
                  <a:gd name="T11" fmla="*/ 47690 h 237"/>
                  <a:gd name="T12" fmla="*/ 25393 w 174"/>
                  <a:gd name="T13" fmla="*/ 73067 h 237"/>
                  <a:gd name="T14" fmla="*/ 25393 w 174"/>
                  <a:gd name="T15" fmla="*/ 73067 h 237"/>
                  <a:gd name="T16" fmla="*/ 45622 w 174"/>
                  <a:gd name="T17" fmla="*/ 73942 h 237"/>
                  <a:gd name="T18" fmla="*/ 45622 w 174"/>
                  <a:gd name="T19" fmla="*/ 73942 h 237"/>
                  <a:gd name="T20" fmla="*/ 49496 w 174"/>
                  <a:gd name="T21" fmla="*/ 66942 h 237"/>
                  <a:gd name="T22" fmla="*/ 49496 w 174"/>
                  <a:gd name="T23" fmla="*/ 66942 h 237"/>
                  <a:gd name="T24" fmla="*/ 43900 w 174"/>
                  <a:gd name="T25" fmla="*/ 21001 h 237"/>
                  <a:gd name="T26" fmla="*/ 67142 w 174"/>
                  <a:gd name="T27" fmla="*/ 58629 h 237"/>
                  <a:gd name="T28" fmla="*/ 67142 w 174"/>
                  <a:gd name="T29" fmla="*/ 58629 h 237"/>
                  <a:gd name="T30" fmla="*/ 24533 w 174"/>
                  <a:gd name="T31" fmla="*/ 87068 h 237"/>
                  <a:gd name="T32" fmla="*/ 24533 w 174"/>
                  <a:gd name="T33" fmla="*/ 87068 h 237"/>
                  <a:gd name="T34" fmla="*/ 6456 w 174"/>
                  <a:gd name="T35" fmla="*/ 63004 h 237"/>
                  <a:gd name="T36" fmla="*/ 6456 w 174"/>
                  <a:gd name="T37" fmla="*/ 63004 h 237"/>
                  <a:gd name="T38" fmla="*/ 7747 w 174"/>
                  <a:gd name="T39" fmla="*/ 54253 h 237"/>
                  <a:gd name="T40" fmla="*/ 7747 w 174"/>
                  <a:gd name="T41" fmla="*/ 54253 h 237"/>
                  <a:gd name="T42" fmla="*/ 2152 w 174"/>
                  <a:gd name="T43" fmla="*/ 44628 h 237"/>
                  <a:gd name="T44" fmla="*/ 2152 w 174"/>
                  <a:gd name="T45" fmla="*/ 44628 h 237"/>
                  <a:gd name="T46" fmla="*/ 51217 w 174"/>
                  <a:gd name="T47" fmla="*/ 7000 h 237"/>
                  <a:gd name="T48" fmla="*/ 51217 w 174"/>
                  <a:gd name="T49" fmla="*/ 7000 h 237"/>
                  <a:gd name="T50" fmla="*/ 67142 w 174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2" y="46"/>
                      <a:pt x="68" y="57"/>
                      <a:pt x="56" y="71"/>
                    </a:cubicBezTo>
                    <a:cubicBezTo>
                      <a:pt x="59" y="84"/>
                      <a:pt x="54" y="94"/>
                      <a:pt x="47" y="109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9" y="174"/>
                      <a:pt x="96" y="178"/>
                      <a:pt x="106" y="169"/>
                    </a:cubicBezTo>
                    <a:cubicBezTo>
                      <a:pt x="110" y="166"/>
                      <a:pt x="113" y="157"/>
                      <a:pt x="115" y="153"/>
                    </a:cubicBezTo>
                    <a:cubicBezTo>
                      <a:pt x="130" y="124"/>
                      <a:pt x="156" y="53"/>
                      <a:pt x="102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6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0"/>
                      <a:pt x="18" y="124"/>
                    </a:cubicBezTo>
                    <a:cubicBezTo>
                      <a:pt x="8" y="123"/>
                      <a:pt x="0" y="112"/>
                      <a:pt x="5" y="102"/>
                    </a:cubicBezTo>
                    <a:cubicBezTo>
                      <a:pt x="25" y="58"/>
                      <a:pt x="61" y="0"/>
                      <a:pt x="119" y="16"/>
                    </a:cubicBezTo>
                    <a:cubicBezTo>
                      <a:pt x="170" y="31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" name="Freeform 170">
                <a:extLst>
                  <a:ext uri="{FF2B5EF4-FFF2-40B4-BE49-F238E27FC236}">
                    <a16:creationId xmlns:a16="http://schemas.microsoft.com/office/drawing/2014/main" id="{66C61F93-8AF6-624B-8AF1-3E83EF0A9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472" y="5193296"/>
                <a:ext cx="88765" cy="84283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73" name="Freeform 171">
                <a:extLst>
                  <a:ext uri="{FF2B5EF4-FFF2-40B4-BE49-F238E27FC236}">
                    <a16:creationId xmlns:a16="http://schemas.microsoft.com/office/drawing/2014/main" id="{488337F6-95C9-2849-9E63-AA38FF599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28" y="5187951"/>
                <a:ext cx="76810" cy="101773"/>
              </a:xfrm>
              <a:custGeom>
                <a:avLst/>
                <a:gdLst>
                  <a:gd name="T0" fmla="*/ 45208 w 175"/>
                  <a:gd name="T1" fmla="*/ 20355 h 235"/>
                  <a:gd name="T2" fmla="*/ 45208 w 175"/>
                  <a:gd name="T3" fmla="*/ 20355 h 235"/>
                  <a:gd name="T4" fmla="*/ 25018 w 175"/>
                  <a:gd name="T5" fmla="*/ 30748 h 235"/>
                  <a:gd name="T6" fmla="*/ 25018 w 175"/>
                  <a:gd name="T7" fmla="*/ 30748 h 235"/>
                  <a:gd name="T8" fmla="*/ 21068 w 175"/>
                  <a:gd name="T9" fmla="*/ 46772 h 235"/>
                  <a:gd name="T10" fmla="*/ 21068 w 175"/>
                  <a:gd name="T11" fmla="*/ 46772 h 235"/>
                  <a:gd name="T12" fmla="*/ 26335 w 175"/>
                  <a:gd name="T13" fmla="*/ 71891 h 235"/>
                  <a:gd name="T14" fmla="*/ 26335 w 175"/>
                  <a:gd name="T15" fmla="*/ 71891 h 235"/>
                  <a:gd name="T16" fmla="*/ 46964 w 175"/>
                  <a:gd name="T17" fmla="*/ 72757 h 235"/>
                  <a:gd name="T18" fmla="*/ 46964 w 175"/>
                  <a:gd name="T19" fmla="*/ 72757 h 235"/>
                  <a:gd name="T20" fmla="*/ 50914 w 175"/>
                  <a:gd name="T21" fmla="*/ 65828 h 235"/>
                  <a:gd name="T22" fmla="*/ 50914 w 175"/>
                  <a:gd name="T23" fmla="*/ 65828 h 235"/>
                  <a:gd name="T24" fmla="*/ 45208 w 175"/>
                  <a:gd name="T25" fmla="*/ 20355 h 235"/>
                  <a:gd name="T26" fmla="*/ 68910 w 175"/>
                  <a:gd name="T27" fmla="*/ 58032 h 235"/>
                  <a:gd name="T28" fmla="*/ 68910 w 175"/>
                  <a:gd name="T29" fmla="*/ 58032 h 235"/>
                  <a:gd name="T30" fmla="*/ 25457 w 175"/>
                  <a:gd name="T31" fmla="*/ 85749 h 235"/>
                  <a:gd name="T32" fmla="*/ 25457 w 175"/>
                  <a:gd name="T33" fmla="*/ 85749 h 235"/>
                  <a:gd name="T34" fmla="*/ 7023 w 175"/>
                  <a:gd name="T35" fmla="*/ 61930 h 235"/>
                  <a:gd name="T36" fmla="*/ 7023 w 175"/>
                  <a:gd name="T37" fmla="*/ 61930 h 235"/>
                  <a:gd name="T38" fmla="*/ 8339 w 175"/>
                  <a:gd name="T39" fmla="*/ 53268 h 235"/>
                  <a:gd name="T40" fmla="*/ 8339 w 175"/>
                  <a:gd name="T41" fmla="*/ 53268 h 235"/>
                  <a:gd name="T42" fmla="*/ 2633 w 175"/>
                  <a:gd name="T43" fmla="*/ 43308 h 235"/>
                  <a:gd name="T44" fmla="*/ 2633 w 175"/>
                  <a:gd name="T45" fmla="*/ 43308 h 235"/>
                  <a:gd name="T46" fmla="*/ 52670 w 175"/>
                  <a:gd name="T47" fmla="*/ 6929 h 235"/>
                  <a:gd name="T48" fmla="*/ 52670 w 175"/>
                  <a:gd name="T49" fmla="*/ 6929 h 235"/>
                  <a:gd name="T50" fmla="*/ 68910 w 175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" name="Freeform 172">
                <a:extLst>
                  <a:ext uri="{FF2B5EF4-FFF2-40B4-BE49-F238E27FC236}">
                    <a16:creationId xmlns:a16="http://schemas.microsoft.com/office/drawing/2014/main" id="{776F216B-9994-4946-BA6D-6CB0E10DF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955" y="5203468"/>
                <a:ext cx="75669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3 w 177"/>
                  <a:gd name="T13" fmla="*/ 78 h 150"/>
                  <a:gd name="T14" fmla="*/ 23 w 177"/>
                  <a:gd name="T15" fmla="*/ 78 h 150"/>
                  <a:gd name="T16" fmla="*/ 48 w 177"/>
                  <a:gd name="T17" fmla="*/ 118 h 150"/>
                  <a:gd name="T18" fmla="*/ 48 w 177"/>
                  <a:gd name="T19" fmla="*/ 118 h 150"/>
                  <a:gd name="T20" fmla="*/ 63 w 177"/>
                  <a:gd name="T21" fmla="*/ 120 h 150"/>
                  <a:gd name="T22" fmla="*/ 63 w 177"/>
                  <a:gd name="T23" fmla="*/ 120 h 150"/>
                  <a:gd name="T24" fmla="*/ 129 w 177"/>
                  <a:gd name="T25" fmla="*/ 62 h 150"/>
                  <a:gd name="T26" fmla="*/ 98 w 177"/>
                  <a:gd name="T27" fmla="*/ 146 h 150"/>
                  <a:gd name="T28" fmla="*/ 98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8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6"/>
                      <a:pt x="106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88"/>
                      <a:pt x="36" y="113"/>
                      <a:pt x="48" y="118"/>
                    </a:cubicBezTo>
                    <a:lnTo>
                      <a:pt x="48" y="118"/>
                    </a:lnTo>
                    <a:cubicBezTo>
                      <a:pt x="50" y="120"/>
                      <a:pt x="58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4" y="111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9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70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2" y="24"/>
                    </a:cubicBezTo>
                    <a:lnTo>
                      <a:pt x="32" y="24"/>
                    </a:lnTo>
                    <a:cubicBezTo>
                      <a:pt x="28" y="16"/>
                      <a:pt x="31" y="4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8"/>
                      <a:pt x="161" y="63"/>
                    </a:cubicBezTo>
                    <a:lnTo>
                      <a:pt x="161" y="63"/>
                    </a:lnTo>
                    <a:cubicBezTo>
                      <a:pt x="176" y="113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" name="Freeform 173">
                <a:extLst>
                  <a:ext uri="{FF2B5EF4-FFF2-40B4-BE49-F238E27FC236}">
                    <a16:creationId xmlns:a16="http://schemas.microsoft.com/office/drawing/2014/main" id="{BCE31BD4-0193-9540-9DAC-57ADCCF94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787" y="5193296"/>
                <a:ext cx="81489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" name="Freeform 174">
                <a:extLst>
                  <a:ext uri="{FF2B5EF4-FFF2-40B4-BE49-F238E27FC236}">
                    <a16:creationId xmlns:a16="http://schemas.microsoft.com/office/drawing/2014/main" id="{87322036-4B29-E846-A56D-401977984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311" y="5203468"/>
                <a:ext cx="7857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77" name="Freeform 175">
                <a:extLst>
                  <a:ext uri="{FF2B5EF4-FFF2-40B4-BE49-F238E27FC236}">
                    <a16:creationId xmlns:a16="http://schemas.microsoft.com/office/drawing/2014/main" id="{94471BC5-8D9B-9845-BB7D-11E908FA9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189" y="5187951"/>
                <a:ext cx="74890" cy="103694"/>
              </a:xfrm>
              <a:custGeom>
                <a:avLst/>
                <a:gdLst>
                  <a:gd name="T0" fmla="*/ 43722 w 173"/>
                  <a:gd name="T1" fmla="*/ 21349 h 238"/>
                  <a:gd name="T2" fmla="*/ 43722 w 173"/>
                  <a:gd name="T3" fmla="*/ 21349 h 238"/>
                  <a:gd name="T4" fmla="*/ 24242 w 173"/>
                  <a:gd name="T5" fmla="*/ 31805 h 238"/>
                  <a:gd name="T6" fmla="*/ 24242 w 173"/>
                  <a:gd name="T7" fmla="*/ 31805 h 238"/>
                  <a:gd name="T8" fmla="*/ 19913 w 173"/>
                  <a:gd name="T9" fmla="*/ 47490 h 238"/>
                  <a:gd name="T10" fmla="*/ 19913 w 173"/>
                  <a:gd name="T11" fmla="*/ 47490 h 238"/>
                  <a:gd name="T12" fmla="*/ 25108 w 173"/>
                  <a:gd name="T13" fmla="*/ 73631 h 238"/>
                  <a:gd name="T14" fmla="*/ 25108 w 173"/>
                  <a:gd name="T15" fmla="*/ 73631 h 238"/>
                  <a:gd name="T16" fmla="*/ 45886 w 173"/>
                  <a:gd name="T17" fmla="*/ 74067 h 238"/>
                  <a:gd name="T18" fmla="*/ 45886 w 173"/>
                  <a:gd name="T19" fmla="*/ 74067 h 238"/>
                  <a:gd name="T20" fmla="*/ 50215 w 173"/>
                  <a:gd name="T21" fmla="*/ 66660 h 238"/>
                  <a:gd name="T22" fmla="*/ 50215 w 173"/>
                  <a:gd name="T23" fmla="*/ 66660 h 238"/>
                  <a:gd name="T24" fmla="*/ 43722 w 173"/>
                  <a:gd name="T25" fmla="*/ 21349 h 238"/>
                  <a:gd name="T26" fmla="*/ 67531 w 173"/>
                  <a:gd name="T27" fmla="*/ 59254 h 238"/>
                  <a:gd name="T28" fmla="*/ 67531 w 173"/>
                  <a:gd name="T29" fmla="*/ 59254 h 238"/>
                  <a:gd name="T30" fmla="*/ 24242 w 173"/>
                  <a:gd name="T31" fmla="*/ 87138 h 238"/>
                  <a:gd name="T32" fmla="*/ 24242 w 173"/>
                  <a:gd name="T33" fmla="*/ 87138 h 238"/>
                  <a:gd name="T34" fmla="*/ 6060 w 173"/>
                  <a:gd name="T35" fmla="*/ 62739 h 238"/>
                  <a:gd name="T36" fmla="*/ 6060 w 173"/>
                  <a:gd name="T37" fmla="*/ 62739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2164 w 173"/>
                  <a:gd name="T43" fmla="*/ 44876 h 238"/>
                  <a:gd name="T44" fmla="*/ 2164 w 173"/>
                  <a:gd name="T45" fmla="*/ 44876 h 238"/>
                  <a:gd name="T46" fmla="*/ 51947 w 173"/>
                  <a:gd name="T47" fmla="*/ 7407 h 238"/>
                  <a:gd name="T48" fmla="*/ 51947 w 173"/>
                  <a:gd name="T49" fmla="*/ 7407 h 238"/>
                  <a:gd name="T50" fmla="*/ 67531 w 173"/>
                  <a:gd name="T51" fmla="*/ 59254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" name="Freeform 176">
                <a:extLst>
                  <a:ext uri="{FF2B5EF4-FFF2-40B4-BE49-F238E27FC236}">
                    <a16:creationId xmlns:a16="http://schemas.microsoft.com/office/drawing/2014/main" id="{B1B3DB9E-FCB7-E04A-BD26-9F8622A10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411" y="5193296"/>
                <a:ext cx="88765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79" name="Freeform 177">
                <a:extLst>
                  <a:ext uri="{FF2B5EF4-FFF2-40B4-BE49-F238E27FC236}">
                    <a16:creationId xmlns:a16="http://schemas.microsoft.com/office/drawing/2014/main" id="{A3CC391F-8147-C74A-8433-3E533820D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730" y="5187951"/>
                <a:ext cx="74890" cy="103694"/>
              </a:xfrm>
              <a:custGeom>
                <a:avLst/>
                <a:gdLst>
                  <a:gd name="T0" fmla="*/ 43722 w 173"/>
                  <a:gd name="T1" fmla="*/ 21530 h 236"/>
                  <a:gd name="T2" fmla="*/ 43722 w 173"/>
                  <a:gd name="T3" fmla="*/ 21530 h 236"/>
                  <a:gd name="T4" fmla="*/ 24242 w 173"/>
                  <a:gd name="T5" fmla="*/ 31635 h 236"/>
                  <a:gd name="T6" fmla="*/ 24242 w 173"/>
                  <a:gd name="T7" fmla="*/ 31635 h 236"/>
                  <a:gd name="T8" fmla="*/ 20346 w 173"/>
                  <a:gd name="T9" fmla="*/ 47893 h 236"/>
                  <a:gd name="T10" fmla="*/ 20346 w 173"/>
                  <a:gd name="T11" fmla="*/ 47893 h 236"/>
                  <a:gd name="T12" fmla="*/ 25108 w 173"/>
                  <a:gd name="T13" fmla="*/ 73377 h 236"/>
                  <a:gd name="T14" fmla="*/ 25108 w 173"/>
                  <a:gd name="T15" fmla="*/ 73377 h 236"/>
                  <a:gd name="T16" fmla="*/ 45886 w 173"/>
                  <a:gd name="T17" fmla="*/ 74255 h 236"/>
                  <a:gd name="T18" fmla="*/ 45886 w 173"/>
                  <a:gd name="T19" fmla="*/ 74255 h 236"/>
                  <a:gd name="T20" fmla="*/ 49782 w 173"/>
                  <a:gd name="T21" fmla="*/ 66786 h 236"/>
                  <a:gd name="T22" fmla="*/ 49782 w 173"/>
                  <a:gd name="T23" fmla="*/ 66786 h 236"/>
                  <a:gd name="T24" fmla="*/ 43722 w 173"/>
                  <a:gd name="T25" fmla="*/ 21530 h 236"/>
                  <a:gd name="T26" fmla="*/ 67531 w 173"/>
                  <a:gd name="T27" fmla="*/ 58877 h 236"/>
                  <a:gd name="T28" fmla="*/ 67531 w 173"/>
                  <a:gd name="T29" fmla="*/ 58877 h 236"/>
                  <a:gd name="T30" fmla="*/ 24242 w 173"/>
                  <a:gd name="T31" fmla="*/ 87876 h 236"/>
                  <a:gd name="T32" fmla="*/ 24242 w 173"/>
                  <a:gd name="T33" fmla="*/ 87876 h 236"/>
                  <a:gd name="T34" fmla="*/ 6926 w 173"/>
                  <a:gd name="T35" fmla="*/ 62832 h 236"/>
                  <a:gd name="T36" fmla="*/ 6926 w 173"/>
                  <a:gd name="T37" fmla="*/ 62832 h 236"/>
                  <a:gd name="T38" fmla="*/ 7359 w 173"/>
                  <a:gd name="T39" fmla="*/ 54044 h 236"/>
                  <a:gd name="T40" fmla="*/ 7359 w 173"/>
                  <a:gd name="T41" fmla="*/ 54044 h 236"/>
                  <a:gd name="T42" fmla="*/ 1732 w 173"/>
                  <a:gd name="T43" fmla="*/ 44378 h 236"/>
                  <a:gd name="T44" fmla="*/ 1732 w 173"/>
                  <a:gd name="T45" fmla="*/ 44378 h 236"/>
                  <a:gd name="T46" fmla="*/ 51081 w 173"/>
                  <a:gd name="T47" fmla="*/ 7469 h 236"/>
                  <a:gd name="T48" fmla="*/ 51081 w 173"/>
                  <a:gd name="T49" fmla="*/ 7469 h 236"/>
                  <a:gd name="T50" fmla="*/ 67531 w 173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" name="Freeform 178">
                <a:extLst>
                  <a:ext uri="{FF2B5EF4-FFF2-40B4-BE49-F238E27FC236}">
                    <a16:creationId xmlns:a16="http://schemas.microsoft.com/office/drawing/2014/main" id="{931CE22D-888D-584F-82E0-FD3506611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895" y="5204922"/>
                <a:ext cx="7857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" name="Freeform 179">
                <a:extLst>
                  <a:ext uri="{FF2B5EF4-FFF2-40B4-BE49-F238E27FC236}">
                    <a16:creationId xmlns:a16="http://schemas.microsoft.com/office/drawing/2014/main" id="{A5F09F52-ADB1-B948-AFD1-A231E4B80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182" y="5193296"/>
                <a:ext cx="80034" cy="8283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" name="Freeform 180">
                <a:extLst>
                  <a:ext uri="{FF2B5EF4-FFF2-40B4-BE49-F238E27FC236}">
                    <a16:creationId xmlns:a16="http://schemas.microsoft.com/office/drawing/2014/main" id="{0EC28ED1-9A0A-6848-895E-F2CFFF930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250" y="5203468"/>
                <a:ext cx="80034" cy="65393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83" name="Freeform 181">
                <a:extLst>
                  <a:ext uri="{FF2B5EF4-FFF2-40B4-BE49-F238E27FC236}">
                    <a16:creationId xmlns:a16="http://schemas.microsoft.com/office/drawing/2014/main" id="{4D92443A-2A85-254E-AA6E-EB223A436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670" y="5186030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8003 w 174"/>
                  <a:gd name="T27" fmla="*/ 58877 h 236"/>
                  <a:gd name="T28" fmla="*/ 68003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6591 h 236"/>
                  <a:gd name="T48" fmla="*/ 51648 w 174"/>
                  <a:gd name="T49" fmla="*/ 6591 h 236"/>
                  <a:gd name="T50" fmla="*/ 68003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" name="Freeform 182">
                <a:extLst>
                  <a:ext uri="{FF2B5EF4-FFF2-40B4-BE49-F238E27FC236}">
                    <a16:creationId xmlns:a16="http://schemas.microsoft.com/office/drawing/2014/main" id="{5B163406-B834-3B4F-858B-2A696C1B0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261" y="5191843"/>
                <a:ext cx="88765" cy="85737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85" name="Freeform 183">
                <a:extLst>
                  <a:ext uri="{FF2B5EF4-FFF2-40B4-BE49-F238E27FC236}">
                    <a16:creationId xmlns:a16="http://schemas.microsoft.com/office/drawing/2014/main" id="{0AAFA06E-2FEF-8E49-9182-E40EC6FA4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211" y="5186030"/>
                <a:ext cx="74889" cy="103694"/>
              </a:xfrm>
              <a:custGeom>
                <a:avLst/>
                <a:gdLst>
                  <a:gd name="T0" fmla="*/ 43721 w 173"/>
                  <a:gd name="T1" fmla="*/ 21349 h 238"/>
                  <a:gd name="T2" fmla="*/ 43721 w 173"/>
                  <a:gd name="T3" fmla="*/ 21349 h 238"/>
                  <a:gd name="T4" fmla="*/ 23809 w 173"/>
                  <a:gd name="T5" fmla="*/ 31370 h 238"/>
                  <a:gd name="T6" fmla="*/ 23809 w 173"/>
                  <a:gd name="T7" fmla="*/ 31370 h 238"/>
                  <a:gd name="T8" fmla="*/ 19913 w 173"/>
                  <a:gd name="T9" fmla="*/ 47926 h 238"/>
                  <a:gd name="T10" fmla="*/ 19913 w 173"/>
                  <a:gd name="T11" fmla="*/ 47926 h 238"/>
                  <a:gd name="T12" fmla="*/ 25107 w 173"/>
                  <a:gd name="T13" fmla="*/ 72760 h 238"/>
                  <a:gd name="T14" fmla="*/ 25107 w 173"/>
                  <a:gd name="T15" fmla="*/ 72760 h 238"/>
                  <a:gd name="T16" fmla="*/ 46319 w 173"/>
                  <a:gd name="T17" fmla="*/ 74067 h 238"/>
                  <a:gd name="T18" fmla="*/ 46319 w 173"/>
                  <a:gd name="T19" fmla="*/ 74067 h 238"/>
                  <a:gd name="T20" fmla="*/ 49349 w 173"/>
                  <a:gd name="T21" fmla="*/ 66225 h 238"/>
                  <a:gd name="T22" fmla="*/ 49349 w 173"/>
                  <a:gd name="T23" fmla="*/ 66225 h 238"/>
                  <a:gd name="T24" fmla="*/ 43721 w 173"/>
                  <a:gd name="T25" fmla="*/ 21349 h 238"/>
                  <a:gd name="T26" fmla="*/ 67097 w 173"/>
                  <a:gd name="T27" fmla="*/ 58382 h 238"/>
                  <a:gd name="T28" fmla="*/ 67097 w 173"/>
                  <a:gd name="T29" fmla="*/ 58382 h 238"/>
                  <a:gd name="T30" fmla="*/ 24674 w 173"/>
                  <a:gd name="T31" fmla="*/ 87138 h 238"/>
                  <a:gd name="T32" fmla="*/ 24674 w 173"/>
                  <a:gd name="T33" fmla="*/ 87138 h 238"/>
                  <a:gd name="T34" fmla="*/ 6493 w 173"/>
                  <a:gd name="T35" fmla="*/ 63175 h 238"/>
                  <a:gd name="T36" fmla="*/ 6493 w 173"/>
                  <a:gd name="T37" fmla="*/ 63175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1732 w 173"/>
                  <a:gd name="T43" fmla="*/ 44876 h 238"/>
                  <a:gd name="T44" fmla="*/ 1732 w 173"/>
                  <a:gd name="T45" fmla="*/ 44876 h 238"/>
                  <a:gd name="T46" fmla="*/ 51080 w 173"/>
                  <a:gd name="T47" fmla="*/ 7407 h 238"/>
                  <a:gd name="T48" fmla="*/ 51080 w 173"/>
                  <a:gd name="T49" fmla="*/ 7407 h 238"/>
                  <a:gd name="T50" fmla="*/ 67097 w 173"/>
                  <a:gd name="T51" fmla="*/ 58382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" name="Freeform 184">
                <a:extLst>
                  <a:ext uri="{FF2B5EF4-FFF2-40B4-BE49-F238E27FC236}">
                    <a16:creationId xmlns:a16="http://schemas.microsoft.com/office/drawing/2014/main" id="{2BF1ADB5-D0F6-5643-BDDD-AE783C9AF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744" y="5203468"/>
                <a:ext cx="75669" cy="65393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" name="Freeform 185">
                <a:extLst>
                  <a:ext uri="{FF2B5EF4-FFF2-40B4-BE49-F238E27FC236}">
                    <a16:creationId xmlns:a16="http://schemas.microsoft.com/office/drawing/2014/main" id="{B2409997-8D7E-5746-BEFB-3C3ECE7BD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121" y="5193296"/>
                <a:ext cx="80034" cy="8283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" name="Freeform 186">
                <a:extLst>
                  <a:ext uri="{FF2B5EF4-FFF2-40B4-BE49-F238E27FC236}">
                    <a16:creationId xmlns:a16="http://schemas.microsoft.com/office/drawing/2014/main" id="{E01BBA5A-962C-794C-BA76-A954338FB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644" y="5202015"/>
                <a:ext cx="77124" cy="65392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89" name="Freeform 187">
                <a:extLst>
                  <a:ext uri="{FF2B5EF4-FFF2-40B4-BE49-F238E27FC236}">
                    <a16:creationId xmlns:a16="http://schemas.microsoft.com/office/drawing/2014/main" id="{1E92DB60-27B2-B54B-820B-69AF2C309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151" y="5186030"/>
                <a:ext cx="74890" cy="103694"/>
              </a:xfrm>
              <a:custGeom>
                <a:avLst/>
                <a:gdLst>
                  <a:gd name="T0" fmla="*/ 44155 w 173"/>
                  <a:gd name="T1" fmla="*/ 21001 h 237"/>
                  <a:gd name="T2" fmla="*/ 44155 w 173"/>
                  <a:gd name="T3" fmla="*/ 21001 h 237"/>
                  <a:gd name="T4" fmla="*/ 24675 w 173"/>
                  <a:gd name="T5" fmla="*/ 31502 h 237"/>
                  <a:gd name="T6" fmla="*/ 24675 w 173"/>
                  <a:gd name="T7" fmla="*/ 31502 h 237"/>
                  <a:gd name="T8" fmla="*/ 20779 w 173"/>
                  <a:gd name="T9" fmla="*/ 47690 h 237"/>
                  <a:gd name="T10" fmla="*/ 20779 w 173"/>
                  <a:gd name="T11" fmla="*/ 47690 h 237"/>
                  <a:gd name="T12" fmla="*/ 25108 w 173"/>
                  <a:gd name="T13" fmla="*/ 73505 h 237"/>
                  <a:gd name="T14" fmla="*/ 25108 w 173"/>
                  <a:gd name="T15" fmla="*/ 73505 h 237"/>
                  <a:gd name="T16" fmla="*/ 46319 w 173"/>
                  <a:gd name="T17" fmla="*/ 73942 h 237"/>
                  <a:gd name="T18" fmla="*/ 46319 w 173"/>
                  <a:gd name="T19" fmla="*/ 73942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4155 w 173"/>
                  <a:gd name="T25" fmla="*/ 21001 h 237"/>
                  <a:gd name="T26" fmla="*/ 67964 w 173"/>
                  <a:gd name="T27" fmla="*/ 59066 h 237"/>
                  <a:gd name="T28" fmla="*/ 67964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493 w 173"/>
                  <a:gd name="T35" fmla="*/ 63004 h 237"/>
                  <a:gd name="T36" fmla="*/ 6493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514 w 173"/>
                  <a:gd name="T47" fmla="*/ 7875 h 237"/>
                  <a:gd name="T48" fmla="*/ 51514 w 173"/>
                  <a:gd name="T49" fmla="*/ 7875 h 237"/>
                  <a:gd name="T50" fmla="*/ 67964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" name="Freeform 188">
                <a:extLst>
                  <a:ext uri="{FF2B5EF4-FFF2-40B4-BE49-F238E27FC236}">
                    <a16:creationId xmlns:a16="http://schemas.microsoft.com/office/drawing/2014/main" id="{1A28869C-BBD0-3D41-BAC1-00DE95058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6200" y="5193296"/>
                <a:ext cx="88765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91" name="Freeform 189">
                <a:extLst>
                  <a:ext uri="{FF2B5EF4-FFF2-40B4-BE49-F238E27FC236}">
                    <a16:creationId xmlns:a16="http://schemas.microsoft.com/office/drawing/2014/main" id="{DA782085-3CE4-5E49-9306-6FA10FAA0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69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0629 w 175"/>
                  <a:gd name="T9" fmla="*/ 47690 h 237"/>
                  <a:gd name="T10" fmla="*/ 20629 w 175"/>
                  <a:gd name="T11" fmla="*/ 47690 h 237"/>
                  <a:gd name="T12" fmla="*/ 25457 w 175"/>
                  <a:gd name="T13" fmla="*/ 73942 h 237"/>
                  <a:gd name="T14" fmla="*/ 25457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0914 w 175"/>
                  <a:gd name="T21" fmla="*/ 66942 h 237"/>
                  <a:gd name="T22" fmla="*/ 50914 w 175"/>
                  <a:gd name="T23" fmla="*/ 66942 h 237"/>
                  <a:gd name="T24" fmla="*/ 45208 w 175"/>
                  <a:gd name="T25" fmla="*/ 21439 h 237"/>
                  <a:gd name="T26" fmla="*/ 68910 w 175"/>
                  <a:gd name="T27" fmla="*/ 59504 h 237"/>
                  <a:gd name="T28" fmla="*/ 68910 w 175"/>
                  <a:gd name="T29" fmla="*/ 59504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462 w 175"/>
                  <a:gd name="T39" fmla="*/ 54691 h 237"/>
                  <a:gd name="T40" fmla="*/ 7462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1792 w 175"/>
                  <a:gd name="T47" fmla="*/ 7438 h 237"/>
                  <a:gd name="T48" fmla="*/ 51792 w 175"/>
                  <a:gd name="T49" fmla="*/ 7438 h 237"/>
                  <a:gd name="T50" fmla="*/ 68910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" name="Freeform 190">
                <a:extLst>
                  <a:ext uri="{FF2B5EF4-FFF2-40B4-BE49-F238E27FC236}">
                    <a16:creationId xmlns:a16="http://schemas.microsoft.com/office/drawing/2014/main" id="{A7F3DD8B-983E-404B-A781-F407E18F0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684" y="5203468"/>
                <a:ext cx="77123" cy="65393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" name="Freeform 191">
                <a:extLst>
                  <a:ext uri="{FF2B5EF4-FFF2-40B4-BE49-F238E27FC236}">
                    <a16:creationId xmlns:a16="http://schemas.microsoft.com/office/drawing/2014/main" id="{6D22D7CE-4AD3-AC42-9A52-041EEBD97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9060" y="5193296"/>
                <a:ext cx="8294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" name="Freeform 192">
                <a:extLst>
                  <a:ext uri="{FF2B5EF4-FFF2-40B4-BE49-F238E27FC236}">
                    <a16:creationId xmlns:a16="http://schemas.microsoft.com/office/drawing/2014/main" id="{F2C53DD5-9CAD-8A4D-A220-638E528FA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584" y="5202015"/>
                <a:ext cx="7712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95" name="Freeform 193">
                <a:extLst>
                  <a:ext uri="{FF2B5EF4-FFF2-40B4-BE49-F238E27FC236}">
                    <a16:creationId xmlns:a16="http://schemas.microsoft.com/office/drawing/2014/main" id="{7B5E774B-017A-FC45-8FA7-4C0983D2D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63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5896 w 175"/>
                  <a:gd name="T13" fmla="*/ 73942 h 237"/>
                  <a:gd name="T14" fmla="*/ 25896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1353 w 175"/>
                  <a:gd name="T21" fmla="*/ 66942 h 237"/>
                  <a:gd name="T22" fmla="*/ 51353 w 175"/>
                  <a:gd name="T23" fmla="*/ 66942 h 237"/>
                  <a:gd name="T24" fmla="*/ 45208 w 175"/>
                  <a:gd name="T25" fmla="*/ 21439 h 237"/>
                  <a:gd name="T26" fmla="*/ 69348 w 175"/>
                  <a:gd name="T27" fmla="*/ 59504 h 237"/>
                  <a:gd name="T28" fmla="*/ 69348 w 175"/>
                  <a:gd name="T29" fmla="*/ 59504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628 h 237"/>
                  <a:gd name="T44" fmla="*/ 2633 w 175"/>
                  <a:gd name="T45" fmla="*/ 44628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9348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8" name="Freeform 194">
                <a:extLst>
                  <a:ext uri="{FF2B5EF4-FFF2-40B4-BE49-F238E27FC236}">
                    <a16:creationId xmlns:a16="http://schemas.microsoft.com/office/drawing/2014/main" id="{F6C870CC-B19F-6041-B072-721AAE69F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595" y="5193296"/>
                <a:ext cx="87310" cy="84283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97" name="Freeform 195">
                <a:extLst>
                  <a:ext uri="{FF2B5EF4-FFF2-40B4-BE49-F238E27FC236}">
                    <a16:creationId xmlns:a16="http://schemas.microsoft.com/office/drawing/2014/main" id="{1C962E66-3BF9-5745-B3BE-D49F5AC50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172" y="5187951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7403 w 175"/>
                  <a:gd name="T17" fmla="*/ 74255 h 236"/>
                  <a:gd name="T18" fmla="*/ 47403 w 175"/>
                  <a:gd name="T19" fmla="*/ 74255 h 236"/>
                  <a:gd name="T20" fmla="*/ 51353 w 175"/>
                  <a:gd name="T21" fmla="*/ 66786 h 236"/>
                  <a:gd name="T22" fmla="*/ 51353 w 175"/>
                  <a:gd name="T23" fmla="*/ 66786 h 236"/>
                  <a:gd name="T24" fmla="*/ 45208 w 175"/>
                  <a:gd name="T25" fmla="*/ 20651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8339 w 175"/>
                  <a:gd name="T39" fmla="*/ 54044 h 236"/>
                  <a:gd name="T40" fmla="*/ 8339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0" name="Freeform 196">
                <a:extLst>
                  <a:ext uri="{FF2B5EF4-FFF2-40B4-BE49-F238E27FC236}">
                    <a16:creationId xmlns:a16="http://schemas.microsoft.com/office/drawing/2014/main" id="{0DF5B991-E893-9242-8C6B-7653D1C43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623" y="5203468"/>
                <a:ext cx="7712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1" name="Freeform 197">
                <a:extLst>
                  <a:ext uri="{FF2B5EF4-FFF2-40B4-BE49-F238E27FC236}">
                    <a16:creationId xmlns:a16="http://schemas.microsoft.com/office/drawing/2014/main" id="{19D0D32E-3823-E045-AD5F-AD12032B7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910" y="5193296"/>
                <a:ext cx="81489" cy="81377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2" name="Freeform 198">
                <a:extLst>
                  <a:ext uri="{FF2B5EF4-FFF2-40B4-BE49-F238E27FC236}">
                    <a16:creationId xmlns:a16="http://schemas.microsoft.com/office/drawing/2014/main" id="{779220BD-3B88-0746-851F-7ED57FFCF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433" y="5203468"/>
                <a:ext cx="78579" cy="65393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01" name="Freeform 199">
                <a:extLst>
                  <a:ext uri="{FF2B5EF4-FFF2-40B4-BE49-F238E27FC236}">
                    <a16:creationId xmlns:a16="http://schemas.microsoft.com/office/drawing/2014/main" id="{0C53EFAA-A83B-DF47-BFC2-AB67FE560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032" y="5187951"/>
                <a:ext cx="74889" cy="103694"/>
              </a:xfrm>
              <a:custGeom>
                <a:avLst/>
                <a:gdLst>
                  <a:gd name="T0" fmla="*/ 43470 w 174"/>
                  <a:gd name="T1" fmla="*/ 21090 h 236"/>
                  <a:gd name="T2" fmla="*/ 43470 w 174"/>
                  <a:gd name="T3" fmla="*/ 21090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6786 h 236"/>
                  <a:gd name="T22" fmla="*/ 49496 w 174"/>
                  <a:gd name="T23" fmla="*/ 66786 h 236"/>
                  <a:gd name="T24" fmla="*/ 43470 w 174"/>
                  <a:gd name="T25" fmla="*/ 2109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6998 h 236"/>
                  <a:gd name="T32" fmla="*/ 24533 w 174"/>
                  <a:gd name="T33" fmla="*/ 86998 h 236"/>
                  <a:gd name="T34" fmla="*/ 6456 w 174"/>
                  <a:gd name="T35" fmla="*/ 62832 h 236"/>
                  <a:gd name="T36" fmla="*/ 6456 w 174"/>
                  <a:gd name="T37" fmla="*/ 62832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469 h 236"/>
                  <a:gd name="T48" fmla="*/ 50787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4" name="Freeform 200">
                <a:extLst>
                  <a:ext uri="{FF2B5EF4-FFF2-40B4-BE49-F238E27FC236}">
                    <a16:creationId xmlns:a16="http://schemas.microsoft.com/office/drawing/2014/main" id="{FB08456F-0A71-9244-8B92-0C9B2DCFC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1534" y="5193296"/>
                <a:ext cx="88765" cy="87190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03" name="Freeform 201">
                <a:extLst>
                  <a:ext uri="{FF2B5EF4-FFF2-40B4-BE49-F238E27FC236}">
                    <a16:creationId xmlns:a16="http://schemas.microsoft.com/office/drawing/2014/main" id="{3F9CBB97-3734-D543-8336-4D5290DBD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573" y="5187951"/>
                <a:ext cx="74889" cy="103694"/>
              </a:xfrm>
              <a:custGeom>
                <a:avLst/>
                <a:gdLst>
                  <a:gd name="T0" fmla="*/ 43900 w 174"/>
                  <a:gd name="T1" fmla="*/ 21530 h 236"/>
                  <a:gd name="T2" fmla="*/ 43900 w 174"/>
                  <a:gd name="T3" fmla="*/ 21530 h 236"/>
                  <a:gd name="T4" fmla="*/ 24102 w 174"/>
                  <a:gd name="T5" fmla="*/ 32075 h 236"/>
                  <a:gd name="T6" fmla="*/ 24102 w 174"/>
                  <a:gd name="T7" fmla="*/ 32075 h 236"/>
                  <a:gd name="T8" fmla="*/ 20229 w 174"/>
                  <a:gd name="T9" fmla="*/ 47453 h 236"/>
                  <a:gd name="T10" fmla="*/ 20229 w 174"/>
                  <a:gd name="T11" fmla="*/ 4745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7225 h 236"/>
                  <a:gd name="T22" fmla="*/ 49496 w 174"/>
                  <a:gd name="T23" fmla="*/ 67225 h 236"/>
                  <a:gd name="T24" fmla="*/ 43900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7437 h 236"/>
                  <a:gd name="T32" fmla="*/ 24533 w 174"/>
                  <a:gd name="T33" fmla="*/ 87437 h 236"/>
                  <a:gd name="T34" fmla="*/ 6456 w 174"/>
                  <a:gd name="T35" fmla="*/ 63271 h 236"/>
                  <a:gd name="T36" fmla="*/ 6456 w 174"/>
                  <a:gd name="T37" fmla="*/ 63271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030 h 236"/>
                  <a:gd name="T48" fmla="*/ 50787 w 174"/>
                  <a:gd name="T49" fmla="*/ 7030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6" name="Freeform 202">
                <a:extLst>
                  <a:ext uri="{FF2B5EF4-FFF2-40B4-BE49-F238E27FC236}">
                    <a16:creationId xmlns:a16="http://schemas.microsoft.com/office/drawing/2014/main" id="{109DFA4C-985A-9148-9754-DF05CDAAE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6017" y="5204922"/>
                <a:ext cx="77124" cy="65392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7" name="Freeform 203">
                <a:extLst>
                  <a:ext uri="{FF2B5EF4-FFF2-40B4-BE49-F238E27FC236}">
                    <a16:creationId xmlns:a16="http://schemas.microsoft.com/office/drawing/2014/main" id="{A8B3DBD1-85BE-7F4D-A639-471B1B79F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849" y="5193296"/>
                <a:ext cx="81489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8" name="Freeform 204">
                <a:extLst>
                  <a:ext uri="{FF2B5EF4-FFF2-40B4-BE49-F238E27FC236}">
                    <a16:creationId xmlns:a16="http://schemas.microsoft.com/office/drawing/2014/main" id="{B5DED5A6-6480-E144-81B8-178EF791A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7373" y="5203468"/>
                <a:ext cx="78579" cy="65393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07" name="Freeform 205">
                <a:extLst>
                  <a:ext uri="{FF2B5EF4-FFF2-40B4-BE49-F238E27FC236}">
                    <a16:creationId xmlns:a16="http://schemas.microsoft.com/office/drawing/2014/main" id="{FE33C308-DDF7-6C42-9286-C0C2042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9513" y="518603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3809 w 173"/>
                  <a:gd name="T5" fmla="*/ 31502 h 237"/>
                  <a:gd name="T6" fmla="*/ 23809 w 173"/>
                  <a:gd name="T7" fmla="*/ 31502 h 237"/>
                  <a:gd name="T8" fmla="*/ 19913 w 173"/>
                  <a:gd name="T9" fmla="*/ 47690 h 237"/>
                  <a:gd name="T10" fmla="*/ 19913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3942 h 237"/>
                  <a:gd name="T18" fmla="*/ 45886 w 173"/>
                  <a:gd name="T19" fmla="*/ 73942 h 237"/>
                  <a:gd name="T20" fmla="*/ 50215 w 173"/>
                  <a:gd name="T21" fmla="*/ 66504 h 237"/>
                  <a:gd name="T22" fmla="*/ 50215 w 173"/>
                  <a:gd name="T23" fmla="*/ 66504 h 237"/>
                  <a:gd name="T24" fmla="*/ 43722 w 173"/>
                  <a:gd name="T25" fmla="*/ 21001 h 237"/>
                  <a:gd name="T26" fmla="*/ 67531 w 173"/>
                  <a:gd name="T27" fmla="*/ 59066 h 237"/>
                  <a:gd name="T28" fmla="*/ 67531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060 w 173"/>
                  <a:gd name="T35" fmla="*/ 63004 h 237"/>
                  <a:gd name="T36" fmla="*/ 6060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531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0" name="Freeform 206">
                <a:extLst>
                  <a:ext uri="{FF2B5EF4-FFF2-40B4-BE49-F238E27FC236}">
                    <a16:creationId xmlns:a16="http://schemas.microsoft.com/office/drawing/2014/main" id="{3B06954E-80F4-904D-8F5B-A47716769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473" y="5191843"/>
                <a:ext cx="88765" cy="85737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09" name="Freeform 207">
                <a:extLst>
                  <a:ext uri="{FF2B5EF4-FFF2-40B4-BE49-F238E27FC236}">
                    <a16:creationId xmlns:a16="http://schemas.microsoft.com/office/drawing/2014/main" id="{CD249460-81AE-B448-9DE0-5289C1C3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054" y="5187951"/>
                <a:ext cx="74890" cy="103694"/>
              </a:xfrm>
              <a:custGeom>
                <a:avLst/>
                <a:gdLst>
                  <a:gd name="T0" fmla="*/ 43722 w 173"/>
                  <a:gd name="T1" fmla="*/ 21439 h 237"/>
                  <a:gd name="T2" fmla="*/ 43722 w 173"/>
                  <a:gd name="T3" fmla="*/ 21439 h 237"/>
                  <a:gd name="T4" fmla="*/ 24242 w 173"/>
                  <a:gd name="T5" fmla="*/ 31940 h 237"/>
                  <a:gd name="T6" fmla="*/ 24242 w 173"/>
                  <a:gd name="T7" fmla="*/ 31940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4380 h 237"/>
                  <a:gd name="T18" fmla="*/ 45886 w 173"/>
                  <a:gd name="T19" fmla="*/ 74380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3722 w 173"/>
                  <a:gd name="T25" fmla="*/ 21439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7505 h 237"/>
                  <a:gd name="T32" fmla="*/ 24242 w 173"/>
                  <a:gd name="T33" fmla="*/ 87505 h 237"/>
                  <a:gd name="T34" fmla="*/ 6926 w 173"/>
                  <a:gd name="T35" fmla="*/ 63004 h 237"/>
                  <a:gd name="T36" fmla="*/ 6926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628 h 237"/>
                  <a:gd name="T44" fmla="*/ 1732 w 173"/>
                  <a:gd name="T45" fmla="*/ 44628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2" name="Freeform 208">
                <a:extLst>
                  <a:ext uri="{FF2B5EF4-FFF2-40B4-BE49-F238E27FC236}">
                    <a16:creationId xmlns:a16="http://schemas.microsoft.com/office/drawing/2014/main" id="{0CEB8639-9B34-DA47-A59A-F003B086A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2957" y="5203468"/>
                <a:ext cx="7857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3" name="Freeform 209">
                <a:extLst>
                  <a:ext uri="{FF2B5EF4-FFF2-40B4-BE49-F238E27FC236}">
                    <a16:creationId xmlns:a16="http://schemas.microsoft.com/office/drawing/2014/main" id="{D20BC909-41B5-A34E-AC8E-EEF826958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4243" y="5193296"/>
                <a:ext cx="8294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4" name="Freeform 210">
                <a:extLst>
                  <a:ext uri="{FF2B5EF4-FFF2-40B4-BE49-F238E27FC236}">
                    <a16:creationId xmlns:a16="http://schemas.microsoft.com/office/drawing/2014/main" id="{18F13452-7425-0049-8CCA-2617AD3D1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5767" y="5202015"/>
                <a:ext cx="75669" cy="65392"/>
              </a:xfrm>
              <a:custGeom>
                <a:avLst/>
                <a:gdLst>
                  <a:gd name="T0" fmla="*/ 130 w 178"/>
                  <a:gd name="T1" fmla="*/ 63 h 150"/>
                  <a:gd name="T2" fmla="*/ 130 w 178"/>
                  <a:gd name="T3" fmla="*/ 63 h 150"/>
                  <a:gd name="T4" fmla="*/ 88 w 178"/>
                  <a:gd name="T5" fmla="*/ 34 h 150"/>
                  <a:gd name="T6" fmla="*/ 88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8 h 150"/>
                  <a:gd name="T14" fmla="*/ 23 w 178"/>
                  <a:gd name="T15" fmla="*/ 78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20 h 150"/>
                  <a:gd name="T22" fmla="*/ 63 w 178"/>
                  <a:gd name="T23" fmla="*/ 120 h 150"/>
                  <a:gd name="T24" fmla="*/ 130 w 178"/>
                  <a:gd name="T25" fmla="*/ 63 h 150"/>
                  <a:gd name="T26" fmla="*/ 98 w 178"/>
                  <a:gd name="T27" fmla="*/ 146 h 150"/>
                  <a:gd name="T28" fmla="*/ 98 w 178"/>
                  <a:gd name="T29" fmla="*/ 146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30 h 150"/>
                  <a:gd name="T36" fmla="*/ 18 w 178"/>
                  <a:gd name="T37" fmla="*/ 30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0 w 178"/>
                  <a:gd name="T47" fmla="*/ 63 h 150"/>
                  <a:gd name="T48" fmla="*/ 160 w 178"/>
                  <a:gd name="T49" fmla="*/ 63 h 150"/>
                  <a:gd name="T50" fmla="*/ 98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3"/>
                    </a:moveTo>
                    <a:lnTo>
                      <a:pt x="130" y="63"/>
                    </a:lnTo>
                    <a:cubicBezTo>
                      <a:pt x="120" y="46"/>
                      <a:pt x="105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90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5" y="111"/>
                      <a:pt x="130" y="63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3" y="149"/>
                      <a:pt x="1" y="147"/>
                      <a:pt x="0" y="90"/>
                    </a:cubicBezTo>
                    <a:lnTo>
                      <a:pt x="0" y="90"/>
                    </a:lnTo>
                    <a:cubicBezTo>
                      <a:pt x="0" y="70"/>
                      <a:pt x="3" y="44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6" y="25"/>
                      <a:pt x="31" y="24"/>
                    </a:cubicBezTo>
                    <a:lnTo>
                      <a:pt x="31" y="24"/>
                    </a:lnTo>
                    <a:cubicBezTo>
                      <a:pt x="27" y="16"/>
                      <a:pt x="31" y="4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7" y="113"/>
                      <a:pt x="135" y="143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13" name="Freeform 211">
                <a:extLst>
                  <a:ext uri="{FF2B5EF4-FFF2-40B4-BE49-F238E27FC236}">
                    <a16:creationId xmlns:a16="http://schemas.microsoft.com/office/drawing/2014/main" id="{6F0C7952-C6FD-8844-94B6-3CAD1A05B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6994" y="5186030"/>
                <a:ext cx="74889" cy="103694"/>
              </a:xfrm>
              <a:custGeom>
                <a:avLst/>
                <a:gdLst>
                  <a:gd name="T0" fmla="*/ 44331 w 174"/>
                  <a:gd name="T1" fmla="*/ 21530 h 236"/>
                  <a:gd name="T2" fmla="*/ 44331 w 174"/>
                  <a:gd name="T3" fmla="*/ 21530 h 236"/>
                  <a:gd name="T4" fmla="*/ 24533 w 174"/>
                  <a:gd name="T5" fmla="*/ 31635 h 236"/>
                  <a:gd name="T6" fmla="*/ 24533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4695 h 236"/>
                  <a:gd name="T18" fmla="*/ 45622 w 174"/>
                  <a:gd name="T19" fmla="*/ 74695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4331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7876 h 236"/>
                  <a:gd name="T32" fmla="*/ 24963 w 174"/>
                  <a:gd name="T33" fmla="*/ 87876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7469 h 236"/>
                  <a:gd name="T48" fmla="*/ 51648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7"/>
                      <a:pt x="68" y="58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39" y="130"/>
                      <a:pt x="39" y="152"/>
                      <a:pt x="59" y="167"/>
                    </a:cubicBezTo>
                    <a:cubicBezTo>
                      <a:pt x="68" y="175"/>
                      <a:pt x="96" y="177"/>
                      <a:pt x="106" y="170"/>
                    </a:cubicBezTo>
                    <a:cubicBezTo>
                      <a:pt x="110" y="166"/>
                      <a:pt x="113" y="158"/>
                      <a:pt x="116" y="152"/>
                    </a:cubicBezTo>
                    <a:cubicBezTo>
                      <a:pt x="130" y="125"/>
                      <a:pt x="156" y="53"/>
                      <a:pt x="103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3"/>
                      <a:pt x="106" y="235"/>
                      <a:pt x="58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8"/>
                      <a:pt x="16" y="131"/>
                      <a:pt x="18" y="125"/>
                    </a:cubicBezTo>
                    <a:cubicBezTo>
                      <a:pt x="9" y="124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0" y="32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6" name="Freeform 212">
                <a:extLst>
                  <a:ext uri="{FF2B5EF4-FFF2-40B4-BE49-F238E27FC236}">
                    <a16:creationId xmlns:a16="http://schemas.microsoft.com/office/drawing/2014/main" id="{3211F44E-8B29-2349-AA6D-B08DC5564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8322" y="5193296"/>
                <a:ext cx="88765" cy="87190"/>
              </a:xfrm>
              <a:custGeom>
                <a:avLst/>
                <a:gdLst>
                  <a:gd name="T0" fmla="*/ 59 w 203"/>
                  <a:gd name="T1" fmla="*/ 135 h 197"/>
                  <a:gd name="T2" fmla="*/ 59 w 203"/>
                  <a:gd name="T3" fmla="*/ 135 h 197"/>
                  <a:gd name="T4" fmla="*/ 108 w 203"/>
                  <a:gd name="T5" fmla="*/ 150 h 197"/>
                  <a:gd name="T6" fmla="*/ 108 w 203"/>
                  <a:gd name="T7" fmla="*/ 150 h 197"/>
                  <a:gd name="T8" fmla="*/ 140 w 203"/>
                  <a:gd name="T9" fmla="*/ 131 h 197"/>
                  <a:gd name="T10" fmla="*/ 140 w 203"/>
                  <a:gd name="T11" fmla="*/ 131 h 197"/>
                  <a:gd name="T12" fmla="*/ 175 w 203"/>
                  <a:gd name="T13" fmla="*/ 83 h 197"/>
                  <a:gd name="T14" fmla="*/ 175 w 203"/>
                  <a:gd name="T15" fmla="*/ 83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2 h 197"/>
                  <a:gd name="T22" fmla="*/ 125 w 203"/>
                  <a:gd name="T23" fmla="*/ 52 h 197"/>
                  <a:gd name="T24" fmla="*/ 59 w 203"/>
                  <a:gd name="T25" fmla="*/ 135 h 197"/>
                  <a:gd name="T26" fmla="*/ 84 w 203"/>
                  <a:gd name="T27" fmla="*/ 35 h 197"/>
                  <a:gd name="T28" fmla="*/ 84 w 203"/>
                  <a:gd name="T29" fmla="*/ 35 h 197"/>
                  <a:gd name="T30" fmla="*/ 198 w 203"/>
                  <a:gd name="T31" fmla="*/ 61 h 197"/>
                  <a:gd name="T32" fmla="*/ 198 w 203"/>
                  <a:gd name="T33" fmla="*/ 61 h 197"/>
                  <a:gd name="T34" fmla="*/ 188 w 203"/>
                  <a:gd name="T35" fmla="*/ 129 h 197"/>
                  <a:gd name="T36" fmla="*/ 188 w 203"/>
                  <a:gd name="T37" fmla="*/ 129 h 197"/>
                  <a:gd name="T38" fmla="*/ 172 w 203"/>
                  <a:gd name="T39" fmla="*/ 141 h 197"/>
                  <a:gd name="T40" fmla="*/ 172 w 203"/>
                  <a:gd name="T41" fmla="*/ 141 h 197"/>
                  <a:gd name="T42" fmla="*/ 164 w 203"/>
                  <a:gd name="T43" fmla="*/ 166 h 197"/>
                  <a:gd name="T44" fmla="*/ 164 w 203"/>
                  <a:gd name="T45" fmla="*/ 166 h 197"/>
                  <a:gd name="T46" fmla="*/ 24 w 203"/>
                  <a:gd name="T47" fmla="*/ 144 h 197"/>
                  <a:gd name="T48" fmla="*/ 24 w 203"/>
                  <a:gd name="T49" fmla="*/ 144 h 197"/>
                  <a:gd name="T50" fmla="*/ 84 w 203"/>
                  <a:gd name="T51" fmla="*/ 3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59" y="135"/>
                    </a:moveTo>
                    <a:lnTo>
                      <a:pt x="59" y="135"/>
                    </a:lnTo>
                    <a:cubicBezTo>
                      <a:pt x="71" y="149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7"/>
                      <a:pt x="140" y="131"/>
                    </a:cubicBezTo>
                    <a:lnTo>
                      <a:pt x="140" y="131"/>
                    </a:lnTo>
                    <a:cubicBezTo>
                      <a:pt x="162" y="123"/>
                      <a:pt x="179" y="107"/>
                      <a:pt x="175" y="83"/>
                    </a:cubicBezTo>
                    <a:lnTo>
                      <a:pt x="175" y="83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1"/>
                      <a:pt x="59" y="135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19"/>
                      <a:pt x="190" y="0"/>
                      <a:pt x="198" y="61"/>
                    </a:cubicBezTo>
                    <a:lnTo>
                      <a:pt x="198" y="61"/>
                    </a:lnTo>
                    <a:cubicBezTo>
                      <a:pt x="202" y="83"/>
                      <a:pt x="201" y="111"/>
                      <a:pt x="188" y="129"/>
                    </a:cubicBezTo>
                    <a:lnTo>
                      <a:pt x="188" y="129"/>
                    </a:lnTo>
                    <a:cubicBezTo>
                      <a:pt x="184" y="136"/>
                      <a:pt x="179" y="138"/>
                      <a:pt x="172" y="141"/>
                    </a:cubicBezTo>
                    <a:lnTo>
                      <a:pt x="172" y="141"/>
                    </a:lnTo>
                    <a:cubicBezTo>
                      <a:pt x="177" y="149"/>
                      <a:pt x="176" y="163"/>
                      <a:pt x="164" y="166"/>
                    </a:cubicBezTo>
                    <a:lnTo>
                      <a:pt x="164" y="166"/>
                    </a:lnTo>
                    <a:cubicBezTo>
                      <a:pt x="119" y="183"/>
                      <a:pt x="52" y="196"/>
                      <a:pt x="24" y="144"/>
                    </a:cubicBezTo>
                    <a:lnTo>
                      <a:pt x="24" y="144"/>
                    </a:lnTo>
                    <a:cubicBezTo>
                      <a:pt x="0" y="96"/>
                      <a:pt x="42" y="50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15" name="Freeform 213">
                <a:extLst>
                  <a:ext uri="{FF2B5EF4-FFF2-40B4-BE49-F238E27FC236}">
                    <a16:creationId xmlns:a16="http://schemas.microsoft.com/office/drawing/2014/main" id="{78EDECF2-CFB1-9D45-8E1D-42021FF9C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5535" y="5187951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196 h 236"/>
                  <a:gd name="T6" fmla="*/ 24102 w 174"/>
                  <a:gd name="T7" fmla="*/ 31196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044 h 236"/>
                  <a:gd name="T40" fmla="*/ 7747 w 174"/>
                  <a:gd name="T41" fmla="*/ 54044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217 w 174"/>
                  <a:gd name="T47" fmla="*/ 6591 h 236"/>
                  <a:gd name="T48" fmla="*/ 51217 w 174"/>
                  <a:gd name="T49" fmla="*/ 6591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1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70" y="174"/>
                      <a:pt x="96" y="177"/>
                      <a:pt x="106" y="168"/>
                    </a:cubicBezTo>
                    <a:cubicBezTo>
                      <a:pt x="110" y="165"/>
                      <a:pt x="113" y="156"/>
                      <a:pt x="116" y="152"/>
                    </a:cubicBezTo>
                    <a:cubicBezTo>
                      <a:pt x="130" y="123"/>
                      <a:pt x="156" y="52"/>
                      <a:pt x="102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6" y="136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7"/>
                      <a:pt x="62" y="0"/>
                      <a:pt x="119" y="15"/>
                    </a:cubicBezTo>
                    <a:cubicBezTo>
                      <a:pt x="169" y="30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8" name="Freeform 214">
                <a:extLst>
                  <a:ext uri="{FF2B5EF4-FFF2-40B4-BE49-F238E27FC236}">
                    <a16:creationId xmlns:a16="http://schemas.microsoft.com/office/drawing/2014/main" id="{6EA60423-2834-5C40-B53E-76CB82619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2806" y="5203468"/>
                <a:ext cx="7712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2 w 177"/>
                  <a:gd name="T13" fmla="*/ 76 h 150"/>
                  <a:gd name="T14" fmla="*/ 22 w 177"/>
                  <a:gd name="T15" fmla="*/ 76 h 150"/>
                  <a:gd name="T16" fmla="*/ 47 w 177"/>
                  <a:gd name="T17" fmla="*/ 118 h 150"/>
                  <a:gd name="T18" fmla="*/ 47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1 w 177"/>
                  <a:gd name="T39" fmla="*/ 22 h 150"/>
                  <a:gd name="T40" fmla="*/ 31 w 177"/>
                  <a:gd name="T41" fmla="*/ 22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2 h 150"/>
                  <a:gd name="T48" fmla="*/ 160 w 177"/>
                  <a:gd name="T49" fmla="*/ 62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0" y="120"/>
                      <a:pt x="58" y="118"/>
                      <a:pt x="63" y="118"/>
                    </a:cubicBezTo>
                    <a:lnTo>
                      <a:pt x="63" y="118"/>
                    </a:lnTo>
                    <a:cubicBezTo>
                      <a:pt x="89" y="118"/>
                      <a:pt x="154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2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4"/>
                      <a:pt x="31" y="22"/>
                    </a:cubicBezTo>
                    <a:lnTo>
                      <a:pt x="31" y="22"/>
                    </a:lnTo>
                    <a:cubicBezTo>
                      <a:pt x="27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1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9" name="Freeform 215">
                <a:extLst>
                  <a:ext uri="{FF2B5EF4-FFF2-40B4-BE49-F238E27FC236}">
                    <a16:creationId xmlns:a16="http://schemas.microsoft.com/office/drawing/2014/main" id="{21532A4A-3455-FB47-92E3-CB257D157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1183" y="5193296"/>
                <a:ext cx="81489" cy="81377"/>
              </a:xfrm>
              <a:custGeom>
                <a:avLst/>
                <a:gdLst>
                  <a:gd name="T0" fmla="*/ 65 w 187"/>
                  <a:gd name="T1" fmla="*/ 130 h 186"/>
                  <a:gd name="T2" fmla="*/ 65 w 187"/>
                  <a:gd name="T3" fmla="*/ 130 h 186"/>
                  <a:gd name="T4" fmla="*/ 112 w 187"/>
                  <a:gd name="T5" fmla="*/ 139 h 186"/>
                  <a:gd name="T6" fmla="*/ 112 w 187"/>
                  <a:gd name="T7" fmla="*/ 139 h 186"/>
                  <a:gd name="T8" fmla="*/ 137 w 187"/>
                  <a:gd name="T9" fmla="*/ 120 h 186"/>
                  <a:gd name="T10" fmla="*/ 137 w 187"/>
                  <a:gd name="T11" fmla="*/ 120 h 186"/>
                  <a:gd name="T12" fmla="*/ 154 w 187"/>
                  <a:gd name="T13" fmla="*/ 72 h 186"/>
                  <a:gd name="T14" fmla="*/ 154 w 187"/>
                  <a:gd name="T15" fmla="*/ 72 h 186"/>
                  <a:gd name="T16" fmla="*/ 116 w 187"/>
                  <a:gd name="T17" fmla="*/ 45 h 186"/>
                  <a:gd name="T18" fmla="*/ 116 w 187"/>
                  <a:gd name="T19" fmla="*/ 45 h 186"/>
                  <a:gd name="T20" fmla="*/ 100 w 187"/>
                  <a:gd name="T21" fmla="*/ 51 h 186"/>
                  <a:gd name="T22" fmla="*/ 100 w 187"/>
                  <a:gd name="T23" fmla="*/ 51 h 186"/>
                  <a:gd name="T24" fmla="*/ 65 w 187"/>
                  <a:gd name="T25" fmla="*/ 130 h 186"/>
                  <a:gd name="T26" fmla="*/ 58 w 187"/>
                  <a:gd name="T27" fmla="*/ 41 h 186"/>
                  <a:gd name="T28" fmla="*/ 58 w 187"/>
                  <a:gd name="T29" fmla="*/ 41 h 186"/>
                  <a:gd name="T30" fmla="*/ 171 w 187"/>
                  <a:gd name="T31" fmla="*/ 51 h 186"/>
                  <a:gd name="T32" fmla="*/ 171 w 187"/>
                  <a:gd name="T33" fmla="*/ 51 h 186"/>
                  <a:gd name="T34" fmla="*/ 180 w 187"/>
                  <a:gd name="T35" fmla="*/ 113 h 186"/>
                  <a:gd name="T36" fmla="*/ 180 w 187"/>
                  <a:gd name="T37" fmla="*/ 113 h 186"/>
                  <a:gd name="T38" fmla="*/ 168 w 187"/>
                  <a:gd name="T39" fmla="*/ 124 h 186"/>
                  <a:gd name="T40" fmla="*/ 168 w 187"/>
                  <a:gd name="T41" fmla="*/ 124 h 186"/>
                  <a:gd name="T42" fmla="*/ 168 w 187"/>
                  <a:gd name="T43" fmla="*/ 147 h 186"/>
                  <a:gd name="T44" fmla="*/ 168 w 187"/>
                  <a:gd name="T45" fmla="*/ 147 h 186"/>
                  <a:gd name="T46" fmla="*/ 36 w 187"/>
                  <a:gd name="T47" fmla="*/ 142 h 186"/>
                  <a:gd name="T48" fmla="*/ 36 w 187"/>
                  <a:gd name="T49" fmla="*/ 142 h 186"/>
                  <a:gd name="T50" fmla="*/ 58 w 187"/>
                  <a:gd name="T51" fmla="*/ 4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6">
                    <a:moveTo>
                      <a:pt x="65" y="130"/>
                    </a:moveTo>
                    <a:lnTo>
                      <a:pt x="65" y="130"/>
                    </a:lnTo>
                    <a:cubicBezTo>
                      <a:pt x="79" y="142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7" y="129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5" y="93"/>
                      <a:pt x="154" y="72"/>
                    </a:cubicBezTo>
                    <a:lnTo>
                      <a:pt x="154" y="72"/>
                    </a:lnTo>
                    <a:cubicBezTo>
                      <a:pt x="150" y="62"/>
                      <a:pt x="128" y="45"/>
                      <a:pt x="116" y="45"/>
                    </a:cubicBezTo>
                    <a:lnTo>
                      <a:pt x="116" y="45"/>
                    </a:lnTo>
                    <a:cubicBezTo>
                      <a:pt x="111" y="45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7"/>
                      <a:pt x="65" y="130"/>
                    </a:cubicBezTo>
                    <a:close/>
                    <a:moveTo>
                      <a:pt x="58" y="41"/>
                    </a:moveTo>
                    <a:lnTo>
                      <a:pt x="58" y="41"/>
                    </a:lnTo>
                    <a:cubicBezTo>
                      <a:pt x="90" y="24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0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8" y="117"/>
                      <a:pt x="174" y="121"/>
                      <a:pt x="168" y="124"/>
                    </a:cubicBezTo>
                    <a:lnTo>
                      <a:pt x="168" y="124"/>
                    </a:lnTo>
                    <a:cubicBezTo>
                      <a:pt x="176" y="130"/>
                      <a:pt x="178" y="143"/>
                      <a:pt x="168" y="147"/>
                    </a:cubicBezTo>
                    <a:lnTo>
                      <a:pt x="168" y="147"/>
                    </a:lnTo>
                    <a:cubicBezTo>
                      <a:pt x="133" y="167"/>
                      <a:pt x="75" y="185"/>
                      <a:pt x="36" y="142"/>
                    </a:cubicBezTo>
                    <a:lnTo>
                      <a:pt x="36" y="142"/>
                    </a:lnTo>
                    <a:cubicBezTo>
                      <a:pt x="0" y="104"/>
                      <a:pt x="25" y="59"/>
                      <a:pt x="58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0" name="Freeform 216">
                <a:extLst>
                  <a:ext uri="{FF2B5EF4-FFF2-40B4-BE49-F238E27FC236}">
                    <a16:creationId xmlns:a16="http://schemas.microsoft.com/office/drawing/2014/main" id="{A8CB0786-F53F-484F-88E9-1425BCAF2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2706" y="5203468"/>
                <a:ext cx="77124" cy="65393"/>
              </a:xfrm>
              <a:custGeom>
                <a:avLst/>
                <a:gdLst>
                  <a:gd name="T0" fmla="*/ 129 w 178"/>
                  <a:gd name="T1" fmla="*/ 60 h 148"/>
                  <a:gd name="T2" fmla="*/ 129 w 178"/>
                  <a:gd name="T3" fmla="*/ 60 h 148"/>
                  <a:gd name="T4" fmla="*/ 88 w 178"/>
                  <a:gd name="T5" fmla="*/ 33 h 148"/>
                  <a:gd name="T6" fmla="*/ 88 w 178"/>
                  <a:gd name="T7" fmla="*/ 33 h 148"/>
                  <a:gd name="T8" fmla="*/ 58 w 178"/>
                  <a:gd name="T9" fmla="*/ 41 h 148"/>
                  <a:gd name="T10" fmla="*/ 58 w 178"/>
                  <a:gd name="T11" fmla="*/ 41 h 148"/>
                  <a:gd name="T12" fmla="*/ 22 w 178"/>
                  <a:gd name="T13" fmla="*/ 76 h 148"/>
                  <a:gd name="T14" fmla="*/ 22 w 178"/>
                  <a:gd name="T15" fmla="*/ 76 h 148"/>
                  <a:gd name="T16" fmla="*/ 46 w 178"/>
                  <a:gd name="T17" fmla="*/ 117 h 148"/>
                  <a:gd name="T18" fmla="*/ 46 w 178"/>
                  <a:gd name="T19" fmla="*/ 117 h 148"/>
                  <a:gd name="T20" fmla="*/ 63 w 178"/>
                  <a:gd name="T21" fmla="*/ 117 h 148"/>
                  <a:gd name="T22" fmla="*/ 63 w 178"/>
                  <a:gd name="T23" fmla="*/ 117 h 148"/>
                  <a:gd name="T24" fmla="*/ 129 w 178"/>
                  <a:gd name="T25" fmla="*/ 60 h 148"/>
                  <a:gd name="T26" fmla="*/ 97 w 178"/>
                  <a:gd name="T27" fmla="*/ 144 h 148"/>
                  <a:gd name="T28" fmla="*/ 97 w 178"/>
                  <a:gd name="T29" fmla="*/ 144 h 148"/>
                  <a:gd name="T30" fmla="*/ 0 w 178"/>
                  <a:gd name="T31" fmla="*/ 88 h 148"/>
                  <a:gd name="T32" fmla="*/ 0 w 178"/>
                  <a:gd name="T33" fmla="*/ 88 h 148"/>
                  <a:gd name="T34" fmla="*/ 17 w 178"/>
                  <a:gd name="T35" fmla="*/ 29 h 148"/>
                  <a:gd name="T36" fmla="*/ 17 w 178"/>
                  <a:gd name="T37" fmla="*/ 29 h 148"/>
                  <a:gd name="T38" fmla="*/ 31 w 178"/>
                  <a:gd name="T39" fmla="*/ 22 h 148"/>
                  <a:gd name="T40" fmla="*/ 31 w 178"/>
                  <a:gd name="T41" fmla="*/ 22 h 148"/>
                  <a:gd name="T42" fmla="*/ 41 w 178"/>
                  <a:gd name="T43" fmla="*/ 1 h 148"/>
                  <a:gd name="T44" fmla="*/ 41 w 178"/>
                  <a:gd name="T45" fmla="*/ 1 h 148"/>
                  <a:gd name="T46" fmla="*/ 160 w 178"/>
                  <a:gd name="T47" fmla="*/ 62 h 148"/>
                  <a:gd name="T48" fmla="*/ 160 w 178"/>
                  <a:gd name="T49" fmla="*/ 62 h 148"/>
                  <a:gd name="T50" fmla="*/ 97 w 178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19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3" y="88"/>
                      <a:pt x="35" y="112"/>
                      <a:pt x="46" y="117"/>
                    </a:cubicBezTo>
                    <a:lnTo>
                      <a:pt x="46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8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0" y="25"/>
                      <a:pt x="26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4" y="140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19" name="Freeform 217">
                <a:extLst>
                  <a:ext uri="{FF2B5EF4-FFF2-40B4-BE49-F238E27FC236}">
                    <a16:creationId xmlns:a16="http://schemas.microsoft.com/office/drawing/2014/main" id="{88643D01-FC46-2542-9E15-48A327E1C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4873" y="5187951"/>
                <a:ext cx="74889" cy="101773"/>
              </a:xfrm>
              <a:custGeom>
                <a:avLst/>
                <a:gdLst>
                  <a:gd name="T0" fmla="*/ 43900 w 174"/>
                  <a:gd name="T1" fmla="*/ 20355 h 235"/>
                  <a:gd name="T2" fmla="*/ 43900 w 174"/>
                  <a:gd name="T3" fmla="*/ 20355 h 235"/>
                  <a:gd name="T4" fmla="*/ 24533 w 174"/>
                  <a:gd name="T5" fmla="*/ 30748 h 235"/>
                  <a:gd name="T6" fmla="*/ 24533 w 174"/>
                  <a:gd name="T7" fmla="*/ 30748 h 235"/>
                  <a:gd name="T8" fmla="*/ 20659 w 174"/>
                  <a:gd name="T9" fmla="*/ 46772 h 235"/>
                  <a:gd name="T10" fmla="*/ 20659 w 174"/>
                  <a:gd name="T11" fmla="*/ 46772 h 235"/>
                  <a:gd name="T12" fmla="*/ 25824 w 174"/>
                  <a:gd name="T13" fmla="*/ 72324 h 235"/>
                  <a:gd name="T14" fmla="*/ 25824 w 174"/>
                  <a:gd name="T15" fmla="*/ 72324 h 235"/>
                  <a:gd name="T16" fmla="*/ 46052 w 174"/>
                  <a:gd name="T17" fmla="*/ 72757 h 235"/>
                  <a:gd name="T18" fmla="*/ 46052 w 174"/>
                  <a:gd name="T19" fmla="*/ 72757 h 235"/>
                  <a:gd name="T20" fmla="*/ 49926 w 174"/>
                  <a:gd name="T21" fmla="*/ 65828 h 235"/>
                  <a:gd name="T22" fmla="*/ 49926 w 174"/>
                  <a:gd name="T23" fmla="*/ 65828 h 235"/>
                  <a:gd name="T24" fmla="*/ 43900 w 174"/>
                  <a:gd name="T25" fmla="*/ 20355 h 235"/>
                  <a:gd name="T26" fmla="*/ 67572 w 174"/>
                  <a:gd name="T27" fmla="*/ 58032 h 235"/>
                  <a:gd name="T28" fmla="*/ 67572 w 174"/>
                  <a:gd name="T29" fmla="*/ 58032 h 235"/>
                  <a:gd name="T30" fmla="*/ 24533 w 174"/>
                  <a:gd name="T31" fmla="*/ 85749 h 235"/>
                  <a:gd name="T32" fmla="*/ 24533 w 174"/>
                  <a:gd name="T33" fmla="*/ 85749 h 235"/>
                  <a:gd name="T34" fmla="*/ 6886 w 174"/>
                  <a:gd name="T35" fmla="*/ 61930 h 235"/>
                  <a:gd name="T36" fmla="*/ 6886 w 174"/>
                  <a:gd name="T37" fmla="*/ 61930 h 235"/>
                  <a:gd name="T38" fmla="*/ 7317 w 174"/>
                  <a:gd name="T39" fmla="*/ 53268 h 235"/>
                  <a:gd name="T40" fmla="*/ 7317 w 174"/>
                  <a:gd name="T41" fmla="*/ 53268 h 235"/>
                  <a:gd name="T42" fmla="*/ 1722 w 174"/>
                  <a:gd name="T43" fmla="*/ 43308 h 235"/>
                  <a:gd name="T44" fmla="*/ 1722 w 174"/>
                  <a:gd name="T45" fmla="*/ 43308 h 235"/>
                  <a:gd name="T46" fmla="*/ 51217 w 174"/>
                  <a:gd name="T47" fmla="*/ 6929 h 235"/>
                  <a:gd name="T48" fmla="*/ 51217 w 174"/>
                  <a:gd name="T49" fmla="*/ 6929 h 235"/>
                  <a:gd name="T50" fmla="*/ 67572 w 174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5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7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7"/>
                    </a:cubicBezTo>
                    <a:cubicBezTo>
                      <a:pt x="69" y="173"/>
                      <a:pt x="96" y="176"/>
                      <a:pt x="107" y="168"/>
                    </a:cubicBezTo>
                    <a:cubicBezTo>
                      <a:pt x="111" y="166"/>
                      <a:pt x="113" y="156"/>
                      <a:pt x="116" y="152"/>
                    </a:cubicBezTo>
                    <a:cubicBezTo>
                      <a:pt x="130" y="123"/>
                      <a:pt x="157" y="51"/>
                      <a:pt x="102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0" y="172"/>
                      <a:pt x="106" y="234"/>
                      <a:pt x="57" y="198"/>
                    </a:cubicBezTo>
                    <a:cubicBezTo>
                      <a:pt x="40" y="185"/>
                      <a:pt x="20" y="166"/>
                      <a:pt x="16" y="143"/>
                    </a:cubicBezTo>
                    <a:cubicBezTo>
                      <a:pt x="14" y="137"/>
                      <a:pt x="16" y="130"/>
                      <a:pt x="17" y="123"/>
                    </a:cubicBezTo>
                    <a:cubicBezTo>
                      <a:pt x="8" y="122"/>
                      <a:pt x="0" y="112"/>
                      <a:pt x="4" y="100"/>
                    </a:cubicBezTo>
                    <a:cubicBezTo>
                      <a:pt x="25" y="56"/>
                      <a:pt x="62" y="0"/>
                      <a:pt x="119" y="16"/>
                    </a:cubicBezTo>
                    <a:cubicBezTo>
                      <a:pt x="170" y="30"/>
                      <a:pt x="173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2" name="Freeform 218">
                <a:extLst>
                  <a:ext uri="{FF2B5EF4-FFF2-40B4-BE49-F238E27FC236}">
                    <a16:creationId xmlns:a16="http://schemas.microsoft.com/office/drawing/2014/main" id="{D6AC31E2-651E-474B-BB25-BE3D9231E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5076" y="5193296"/>
                <a:ext cx="87310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5 w 203"/>
                  <a:gd name="T21" fmla="*/ 50 h 196"/>
                  <a:gd name="T22" fmla="*/ 125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6 w 203"/>
                  <a:gd name="T43" fmla="*/ 166 h 196"/>
                  <a:gd name="T44" fmla="*/ 166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7" y="138"/>
                      <a:pt x="127" y="136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80" y="106"/>
                      <a:pt x="176" y="82"/>
                    </a:cubicBezTo>
                    <a:lnTo>
                      <a:pt x="176" y="82"/>
                    </a:lnTo>
                    <a:cubicBezTo>
                      <a:pt x="175" y="69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8" y="45"/>
                      <a:pt x="130" y="49"/>
                      <a:pt x="125" y="50"/>
                    </a:cubicBezTo>
                    <a:lnTo>
                      <a:pt x="125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2"/>
                      <a:pt x="202" y="109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0" y="182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21" name="Freeform 219">
                <a:extLst>
                  <a:ext uri="{FF2B5EF4-FFF2-40B4-BE49-F238E27FC236}">
                    <a16:creationId xmlns:a16="http://schemas.microsoft.com/office/drawing/2014/main" id="{955FE962-8BC4-6E4D-8B10-B7445AD57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1493" y="5187951"/>
                <a:ext cx="76810" cy="103694"/>
              </a:xfrm>
              <a:custGeom>
                <a:avLst/>
                <a:gdLst>
                  <a:gd name="T0" fmla="*/ 44515 w 176"/>
                  <a:gd name="T1" fmla="*/ 21530 h 236"/>
                  <a:gd name="T2" fmla="*/ 44515 w 176"/>
                  <a:gd name="T3" fmla="*/ 21530 h 236"/>
                  <a:gd name="T4" fmla="*/ 25312 w 176"/>
                  <a:gd name="T5" fmla="*/ 32075 h 236"/>
                  <a:gd name="T6" fmla="*/ 25312 w 176"/>
                  <a:gd name="T7" fmla="*/ 32075 h 236"/>
                  <a:gd name="T8" fmla="*/ 21385 w 176"/>
                  <a:gd name="T9" fmla="*/ 47893 h 236"/>
                  <a:gd name="T10" fmla="*/ 21385 w 176"/>
                  <a:gd name="T11" fmla="*/ 47893 h 236"/>
                  <a:gd name="T12" fmla="*/ 26185 w 176"/>
                  <a:gd name="T13" fmla="*/ 73816 h 236"/>
                  <a:gd name="T14" fmla="*/ 26185 w 176"/>
                  <a:gd name="T15" fmla="*/ 73816 h 236"/>
                  <a:gd name="T16" fmla="*/ 47133 w 176"/>
                  <a:gd name="T17" fmla="*/ 74695 h 236"/>
                  <a:gd name="T18" fmla="*/ 47133 w 176"/>
                  <a:gd name="T19" fmla="*/ 74695 h 236"/>
                  <a:gd name="T20" fmla="*/ 51061 w 176"/>
                  <a:gd name="T21" fmla="*/ 67225 h 236"/>
                  <a:gd name="T22" fmla="*/ 51061 w 176"/>
                  <a:gd name="T23" fmla="*/ 67225 h 236"/>
                  <a:gd name="T24" fmla="*/ 44515 w 176"/>
                  <a:gd name="T25" fmla="*/ 21530 h 236"/>
                  <a:gd name="T26" fmla="*/ 68954 w 176"/>
                  <a:gd name="T27" fmla="*/ 58877 h 236"/>
                  <a:gd name="T28" fmla="*/ 68954 w 176"/>
                  <a:gd name="T29" fmla="*/ 58877 h 236"/>
                  <a:gd name="T30" fmla="*/ 25312 w 176"/>
                  <a:gd name="T31" fmla="*/ 87876 h 236"/>
                  <a:gd name="T32" fmla="*/ 25312 w 176"/>
                  <a:gd name="T33" fmla="*/ 87876 h 236"/>
                  <a:gd name="T34" fmla="*/ 7419 w 176"/>
                  <a:gd name="T35" fmla="*/ 63710 h 236"/>
                  <a:gd name="T36" fmla="*/ 7419 w 176"/>
                  <a:gd name="T37" fmla="*/ 63710 h 236"/>
                  <a:gd name="T38" fmla="*/ 7856 w 176"/>
                  <a:gd name="T39" fmla="*/ 54923 h 236"/>
                  <a:gd name="T40" fmla="*/ 7856 w 176"/>
                  <a:gd name="T41" fmla="*/ 54923 h 236"/>
                  <a:gd name="T42" fmla="*/ 2182 w 176"/>
                  <a:gd name="T43" fmla="*/ 44378 h 236"/>
                  <a:gd name="T44" fmla="*/ 2182 w 176"/>
                  <a:gd name="T45" fmla="*/ 44378 h 236"/>
                  <a:gd name="T46" fmla="*/ 52807 w 176"/>
                  <a:gd name="T47" fmla="*/ 7030 h 236"/>
                  <a:gd name="T48" fmla="*/ 52807 w 176"/>
                  <a:gd name="T49" fmla="*/ 7030 h 236"/>
                  <a:gd name="T50" fmla="*/ 68954 w 176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6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6"/>
                      <a:pt x="70" y="58"/>
                      <a:pt x="58" y="73"/>
                    </a:cubicBezTo>
                    <a:cubicBezTo>
                      <a:pt x="60" y="86"/>
                      <a:pt x="54" y="95"/>
                      <a:pt x="49" y="109"/>
                    </a:cubicBezTo>
                    <a:cubicBezTo>
                      <a:pt x="39" y="130"/>
                      <a:pt x="39" y="153"/>
                      <a:pt x="60" y="168"/>
                    </a:cubicBezTo>
                    <a:cubicBezTo>
                      <a:pt x="70" y="175"/>
                      <a:pt x="97" y="178"/>
                      <a:pt x="108" y="170"/>
                    </a:cubicBezTo>
                    <a:cubicBezTo>
                      <a:pt x="112" y="166"/>
                      <a:pt x="114" y="157"/>
                      <a:pt x="117" y="153"/>
                    </a:cubicBezTo>
                    <a:cubicBezTo>
                      <a:pt x="131" y="125"/>
                      <a:pt x="158" y="53"/>
                      <a:pt x="102" y="49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4"/>
                      <a:pt x="108" y="235"/>
                      <a:pt x="58" y="200"/>
                    </a:cubicBezTo>
                    <a:cubicBezTo>
                      <a:pt x="41" y="187"/>
                      <a:pt x="21" y="166"/>
                      <a:pt x="17" y="145"/>
                    </a:cubicBezTo>
                    <a:cubicBezTo>
                      <a:pt x="16" y="138"/>
                      <a:pt x="17" y="132"/>
                      <a:pt x="18" y="125"/>
                    </a:cubicBezTo>
                    <a:cubicBezTo>
                      <a:pt x="10" y="122"/>
                      <a:pt x="0" y="113"/>
                      <a:pt x="5" y="101"/>
                    </a:cubicBezTo>
                    <a:cubicBezTo>
                      <a:pt x="26" y="58"/>
                      <a:pt x="63" y="0"/>
                      <a:pt x="121" y="16"/>
                    </a:cubicBezTo>
                    <a:cubicBezTo>
                      <a:pt x="171" y="32"/>
                      <a:pt x="175" y="94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4" name="Freeform 220">
                <a:extLst>
                  <a:ext uri="{FF2B5EF4-FFF2-40B4-BE49-F238E27FC236}">
                    <a16:creationId xmlns:a16="http://schemas.microsoft.com/office/drawing/2014/main" id="{9B97C703-4FCB-B546-BC27-781FA4AE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8104" y="5204922"/>
                <a:ext cx="77123" cy="65392"/>
              </a:xfrm>
              <a:custGeom>
                <a:avLst/>
                <a:gdLst>
                  <a:gd name="T0" fmla="*/ 130 w 178"/>
                  <a:gd name="T1" fmla="*/ 62 h 149"/>
                  <a:gd name="T2" fmla="*/ 130 w 178"/>
                  <a:gd name="T3" fmla="*/ 62 h 149"/>
                  <a:gd name="T4" fmla="*/ 88 w 178"/>
                  <a:gd name="T5" fmla="*/ 33 h 149"/>
                  <a:gd name="T6" fmla="*/ 88 w 178"/>
                  <a:gd name="T7" fmla="*/ 33 h 149"/>
                  <a:gd name="T8" fmla="*/ 58 w 178"/>
                  <a:gd name="T9" fmla="*/ 42 h 149"/>
                  <a:gd name="T10" fmla="*/ 58 w 178"/>
                  <a:gd name="T11" fmla="*/ 42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8 h 149"/>
                  <a:gd name="T18" fmla="*/ 47 w 178"/>
                  <a:gd name="T19" fmla="*/ 118 h 149"/>
                  <a:gd name="T20" fmla="*/ 63 w 178"/>
                  <a:gd name="T21" fmla="*/ 119 h 149"/>
                  <a:gd name="T22" fmla="*/ 63 w 178"/>
                  <a:gd name="T23" fmla="*/ 119 h 149"/>
                  <a:gd name="T24" fmla="*/ 130 w 178"/>
                  <a:gd name="T25" fmla="*/ 62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30 h 149"/>
                  <a:gd name="T36" fmla="*/ 17 w 178"/>
                  <a:gd name="T37" fmla="*/ 30 h 149"/>
                  <a:gd name="T38" fmla="*/ 31 w 178"/>
                  <a:gd name="T39" fmla="*/ 23 h 149"/>
                  <a:gd name="T40" fmla="*/ 31 w 178"/>
                  <a:gd name="T41" fmla="*/ 23 h 149"/>
                  <a:gd name="T42" fmla="*/ 42 w 178"/>
                  <a:gd name="T43" fmla="*/ 2 h 149"/>
                  <a:gd name="T44" fmla="*/ 42 w 178"/>
                  <a:gd name="T45" fmla="*/ 2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4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1" y="40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7" y="113"/>
                      <a:pt x="47" y="118"/>
                    </a:cubicBezTo>
                    <a:lnTo>
                      <a:pt x="47" y="118"/>
                    </a:lnTo>
                    <a:cubicBezTo>
                      <a:pt x="51" y="119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8"/>
                      <a:pt x="155" y="110"/>
                      <a:pt x="130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9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3"/>
                      <a:pt x="31" y="23"/>
                    </a:cubicBezTo>
                    <a:lnTo>
                      <a:pt x="31" y="23"/>
                    </a:lnTo>
                    <a:cubicBezTo>
                      <a:pt x="27" y="14"/>
                      <a:pt x="30" y="4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3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5" name="Freeform 221">
                <a:extLst>
                  <a:ext uri="{FF2B5EF4-FFF2-40B4-BE49-F238E27FC236}">
                    <a16:creationId xmlns:a16="http://schemas.microsoft.com/office/drawing/2014/main" id="{62B288E8-84D0-1E49-B28F-931D466CB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9391" y="5196203"/>
                <a:ext cx="82945" cy="79923"/>
              </a:xfrm>
              <a:custGeom>
                <a:avLst/>
                <a:gdLst>
                  <a:gd name="T0" fmla="*/ 65 w 188"/>
                  <a:gd name="T1" fmla="*/ 131 h 186"/>
                  <a:gd name="T2" fmla="*/ 65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2 w 188"/>
                  <a:gd name="T21" fmla="*/ 51 h 186"/>
                  <a:gd name="T22" fmla="*/ 102 w 188"/>
                  <a:gd name="T23" fmla="*/ 51 h 186"/>
                  <a:gd name="T24" fmla="*/ 65 w 188"/>
                  <a:gd name="T25" fmla="*/ 131 h 186"/>
                  <a:gd name="T26" fmla="*/ 59 w 188"/>
                  <a:gd name="T27" fmla="*/ 40 h 186"/>
                  <a:gd name="T28" fmla="*/ 59 w 188"/>
                  <a:gd name="T29" fmla="*/ 40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7 h 186"/>
                  <a:gd name="T44" fmla="*/ 170 w 188"/>
                  <a:gd name="T45" fmla="*/ 147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81" y="142"/>
                      <a:pt x="98" y="143"/>
                      <a:pt x="113" y="139"/>
                    </a:cubicBezTo>
                    <a:lnTo>
                      <a:pt x="113" y="139"/>
                    </a:lnTo>
                    <a:cubicBezTo>
                      <a:pt x="117" y="130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5" y="109"/>
                      <a:pt x="166" y="93"/>
                      <a:pt x="155" y="73"/>
                    </a:cubicBezTo>
                    <a:lnTo>
                      <a:pt x="155" y="73"/>
                    </a:lnTo>
                    <a:cubicBezTo>
                      <a:pt x="150" y="61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2" y="51"/>
                    </a:cubicBezTo>
                    <a:lnTo>
                      <a:pt x="102" y="51"/>
                    </a:lnTo>
                    <a:cubicBezTo>
                      <a:pt x="77" y="63"/>
                      <a:pt x="21" y="97"/>
                      <a:pt x="65" y="131"/>
                    </a:cubicBezTo>
                    <a:close/>
                    <a:moveTo>
                      <a:pt x="59" y="40"/>
                    </a:moveTo>
                    <a:lnTo>
                      <a:pt x="59" y="40"/>
                    </a:lnTo>
                    <a:cubicBezTo>
                      <a:pt x="90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5" y="121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79" y="143"/>
                      <a:pt x="170" y="147"/>
                    </a:cubicBezTo>
                    <a:lnTo>
                      <a:pt x="170" y="147"/>
                    </a:lnTo>
                    <a:cubicBezTo>
                      <a:pt x="133" y="167"/>
                      <a:pt x="77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6" name="Freeform 222">
                <a:extLst>
                  <a:ext uri="{FF2B5EF4-FFF2-40B4-BE49-F238E27FC236}">
                    <a16:creationId xmlns:a16="http://schemas.microsoft.com/office/drawing/2014/main" id="{55C4E24C-65D6-E649-917B-6A715EE85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0915" y="5203468"/>
                <a:ext cx="77123" cy="65393"/>
              </a:xfrm>
              <a:custGeom>
                <a:avLst/>
                <a:gdLst>
                  <a:gd name="T0" fmla="*/ 130 w 178"/>
                  <a:gd name="T1" fmla="*/ 61 h 150"/>
                  <a:gd name="T2" fmla="*/ 130 w 178"/>
                  <a:gd name="T3" fmla="*/ 61 h 150"/>
                  <a:gd name="T4" fmla="*/ 89 w 178"/>
                  <a:gd name="T5" fmla="*/ 33 h 150"/>
                  <a:gd name="T6" fmla="*/ 89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4 w 178"/>
                  <a:gd name="T13" fmla="*/ 77 h 150"/>
                  <a:gd name="T14" fmla="*/ 24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1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3 w 178"/>
                  <a:gd name="T39" fmla="*/ 23 h 150"/>
                  <a:gd name="T40" fmla="*/ 33 w 178"/>
                  <a:gd name="T41" fmla="*/ 23 h 150"/>
                  <a:gd name="T42" fmla="*/ 41 w 178"/>
                  <a:gd name="T43" fmla="*/ 2 h 150"/>
                  <a:gd name="T44" fmla="*/ 41 w 178"/>
                  <a:gd name="T45" fmla="*/ 2 h 150"/>
                  <a:gd name="T46" fmla="*/ 162 w 178"/>
                  <a:gd name="T47" fmla="*/ 64 h 150"/>
                  <a:gd name="T48" fmla="*/ 162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1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1" y="40"/>
                      <a:pt x="58" y="41"/>
                    </a:cubicBezTo>
                    <a:lnTo>
                      <a:pt x="58" y="41"/>
                    </a:lnTo>
                    <a:cubicBezTo>
                      <a:pt x="39" y="44"/>
                      <a:pt x="24" y="53"/>
                      <a:pt x="24" y="77"/>
                    </a:cubicBezTo>
                    <a:lnTo>
                      <a:pt x="24" y="77"/>
                    </a:lnTo>
                    <a:cubicBezTo>
                      <a:pt x="25" y="88"/>
                      <a:pt x="37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1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3" y="23"/>
                    </a:cubicBezTo>
                    <a:lnTo>
                      <a:pt x="33" y="23"/>
                    </a:lnTo>
                    <a:cubicBezTo>
                      <a:pt x="27" y="15"/>
                      <a:pt x="31" y="3"/>
                      <a:pt x="41" y="2"/>
                    </a:cubicBezTo>
                    <a:lnTo>
                      <a:pt x="41" y="2"/>
                    </a:lnTo>
                    <a:cubicBezTo>
                      <a:pt x="83" y="0"/>
                      <a:pt x="143" y="7"/>
                      <a:pt x="162" y="64"/>
                    </a:cubicBezTo>
                    <a:lnTo>
                      <a:pt x="162" y="64"/>
                    </a:lnTo>
                    <a:cubicBezTo>
                      <a:pt x="177" y="112"/>
                      <a:pt x="135" y="141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25" name="Freeform 223">
                <a:extLst>
                  <a:ext uri="{FF2B5EF4-FFF2-40B4-BE49-F238E27FC236}">
                    <a16:creationId xmlns:a16="http://schemas.microsoft.com/office/drawing/2014/main" id="{F859EE06-AF8B-6246-BBBD-A4C0B127C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2353" y="5187951"/>
                <a:ext cx="76810" cy="103694"/>
              </a:xfrm>
              <a:custGeom>
                <a:avLst/>
                <a:gdLst>
                  <a:gd name="T0" fmla="*/ 44769 w 175"/>
                  <a:gd name="T1" fmla="*/ 21439 h 237"/>
                  <a:gd name="T2" fmla="*/ 44769 w 175"/>
                  <a:gd name="T3" fmla="*/ 21439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067 h 237"/>
                  <a:gd name="T14" fmla="*/ 26335 w 175"/>
                  <a:gd name="T15" fmla="*/ 73067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4769 w 175"/>
                  <a:gd name="T25" fmla="*/ 21439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7"/>
                      <a:pt x="69" y="58"/>
                      <a:pt x="57" y="72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60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2" y="166"/>
                      <a:pt x="113" y="158"/>
                      <a:pt x="116" y="152"/>
                    </a:cubicBezTo>
                    <a:cubicBezTo>
                      <a:pt x="131" y="123"/>
                      <a:pt x="157" y="54"/>
                      <a:pt x="102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200"/>
                    </a:cubicBezTo>
                    <a:cubicBezTo>
                      <a:pt x="40" y="187"/>
                      <a:pt x="21" y="167"/>
                      <a:pt x="16" y="143"/>
                    </a:cubicBezTo>
                    <a:cubicBezTo>
                      <a:pt x="15" y="137"/>
                      <a:pt x="16" y="131"/>
                      <a:pt x="19" y="125"/>
                    </a:cubicBezTo>
                    <a:cubicBezTo>
                      <a:pt x="10" y="123"/>
                      <a:pt x="0" y="113"/>
                      <a:pt x="6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8" name="Freeform 224">
                <a:extLst>
                  <a:ext uri="{FF2B5EF4-FFF2-40B4-BE49-F238E27FC236}">
                    <a16:creationId xmlns:a16="http://schemas.microsoft.com/office/drawing/2014/main" id="{8FC79897-4E84-D144-8187-CB1700618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2015" y="5193296"/>
                <a:ext cx="88765" cy="87190"/>
              </a:xfrm>
              <a:custGeom>
                <a:avLst/>
                <a:gdLst>
                  <a:gd name="T0" fmla="*/ 59 w 204"/>
                  <a:gd name="T1" fmla="*/ 134 h 197"/>
                  <a:gd name="T2" fmla="*/ 59 w 204"/>
                  <a:gd name="T3" fmla="*/ 134 h 197"/>
                  <a:gd name="T4" fmla="*/ 108 w 204"/>
                  <a:gd name="T5" fmla="*/ 150 h 197"/>
                  <a:gd name="T6" fmla="*/ 108 w 204"/>
                  <a:gd name="T7" fmla="*/ 150 h 197"/>
                  <a:gd name="T8" fmla="*/ 142 w 204"/>
                  <a:gd name="T9" fmla="*/ 132 h 197"/>
                  <a:gd name="T10" fmla="*/ 142 w 204"/>
                  <a:gd name="T11" fmla="*/ 132 h 197"/>
                  <a:gd name="T12" fmla="*/ 175 w 204"/>
                  <a:gd name="T13" fmla="*/ 82 h 197"/>
                  <a:gd name="T14" fmla="*/ 175 w 204"/>
                  <a:gd name="T15" fmla="*/ 82 h 197"/>
                  <a:gd name="T16" fmla="*/ 144 w 204"/>
                  <a:gd name="T17" fmla="*/ 46 h 197"/>
                  <a:gd name="T18" fmla="*/ 144 w 204"/>
                  <a:gd name="T19" fmla="*/ 46 h 197"/>
                  <a:gd name="T20" fmla="*/ 125 w 204"/>
                  <a:gd name="T21" fmla="*/ 52 h 197"/>
                  <a:gd name="T22" fmla="*/ 125 w 204"/>
                  <a:gd name="T23" fmla="*/ 52 h 197"/>
                  <a:gd name="T24" fmla="*/ 59 w 204"/>
                  <a:gd name="T25" fmla="*/ 134 h 197"/>
                  <a:gd name="T26" fmla="*/ 83 w 204"/>
                  <a:gd name="T27" fmla="*/ 36 h 197"/>
                  <a:gd name="T28" fmla="*/ 83 w 204"/>
                  <a:gd name="T29" fmla="*/ 36 h 197"/>
                  <a:gd name="T30" fmla="*/ 199 w 204"/>
                  <a:gd name="T31" fmla="*/ 62 h 197"/>
                  <a:gd name="T32" fmla="*/ 199 w 204"/>
                  <a:gd name="T33" fmla="*/ 62 h 197"/>
                  <a:gd name="T34" fmla="*/ 188 w 204"/>
                  <a:gd name="T35" fmla="*/ 131 h 197"/>
                  <a:gd name="T36" fmla="*/ 188 w 204"/>
                  <a:gd name="T37" fmla="*/ 131 h 197"/>
                  <a:gd name="T38" fmla="*/ 172 w 204"/>
                  <a:gd name="T39" fmla="*/ 142 h 197"/>
                  <a:gd name="T40" fmla="*/ 172 w 204"/>
                  <a:gd name="T41" fmla="*/ 142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4 h 197"/>
                  <a:gd name="T48" fmla="*/ 25 w 204"/>
                  <a:gd name="T49" fmla="*/ 144 h 197"/>
                  <a:gd name="T50" fmla="*/ 83 w 204"/>
                  <a:gd name="T51" fmla="*/ 3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3" y="149"/>
                      <a:pt x="90" y="152"/>
                      <a:pt x="108" y="150"/>
                    </a:cubicBezTo>
                    <a:lnTo>
                      <a:pt x="108" y="150"/>
                    </a:lnTo>
                    <a:cubicBezTo>
                      <a:pt x="116" y="140"/>
                      <a:pt x="126" y="137"/>
                      <a:pt x="142" y="132"/>
                    </a:cubicBezTo>
                    <a:lnTo>
                      <a:pt x="142" y="132"/>
                    </a:lnTo>
                    <a:cubicBezTo>
                      <a:pt x="162" y="123"/>
                      <a:pt x="179" y="107"/>
                      <a:pt x="175" y="82"/>
                    </a:cubicBezTo>
                    <a:lnTo>
                      <a:pt x="175" y="82"/>
                    </a:lnTo>
                    <a:cubicBezTo>
                      <a:pt x="174" y="70"/>
                      <a:pt x="157" y="49"/>
                      <a:pt x="144" y="46"/>
                    </a:cubicBezTo>
                    <a:lnTo>
                      <a:pt x="144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2"/>
                      <a:pt x="59" y="134"/>
                    </a:cubicBezTo>
                    <a:close/>
                    <a:moveTo>
                      <a:pt x="83" y="36"/>
                    </a:moveTo>
                    <a:lnTo>
                      <a:pt x="83" y="36"/>
                    </a:lnTo>
                    <a:cubicBezTo>
                      <a:pt x="122" y="20"/>
                      <a:pt x="192" y="0"/>
                      <a:pt x="199" y="62"/>
                    </a:cubicBezTo>
                    <a:lnTo>
                      <a:pt x="199" y="62"/>
                    </a:lnTo>
                    <a:cubicBezTo>
                      <a:pt x="203" y="83"/>
                      <a:pt x="201" y="111"/>
                      <a:pt x="188" y="131"/>
                    </a:cubicBezTo>
                    <a:lnTo>
                      <a:pt x="188" y="131"/>
                    </a:lnTo>
                    <a:cubicBezTo>
                      <a:pt x="184" y="134"/>
                      <a:pt x="179" y="138"/>
                      <a:pt x="172" y="142"/>
                    </a:cubicBezTo>
                    <a:lnTo>
                      <a:pt x="172" y="142"/>
                    </a:lnTo>
                    <a:cubicBezTo>
                      <a:pt x="179" y="149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3"/>
                      <a:pt x="53" y="196"/>
                      <a:pt x="25" y="144"/>
                    </a:cubicBezTo>
                    <a:lnTo>
                      <a:pt x="25" y="144"/>
                    </a:lnTo>
                    <a:cubicBezTo>
                      <a:pt x="0" y="96"/>
                      <a:pt x="42" y="52"/>
                      <a:pt x="83" y="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27" name="Freeform 225">
                <a:extLst>
                  <a:ext uri="{FF2B5EF4-FFF2-40B4-BE49-F238E27FC236}">
                    <a16:creationId xmlns:a16="http://schemas.microsoft.com/office/drawing/2014/main" id="{AEF0DA89-584C-0645-AA7E-058C6B302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0894" y="5189870"/>
                <a:ext cx="76810" cy="103694"/>
              </a:xfrm>
              <a:custGeom>
                <a:avLst/>
                <a:gdLst>
                  <a:gd name="T0" fmla="*/ 45208 w 175"/>
                  <a:gd name="T1" fmla="*/ 21001 h 237"/>
                  <a:gd name="T2" fmla="*/ 45208 w 175"/>
                  <a:gd name="T3" fmla="*/ 21001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507 w 175"/>
                  <a:gd name="T9" fmla="*/ 47690 h 237"/>
                  <a:gd name="T10" fmla="*/ 21507 w 175"/>
                  <a:gd name="T11" fmla="*/ 47690 h 237"/>
                  <a:gd name="T12" fmla="*/ 25896 w 175"/>
                  <a:gd name="T13" fmla="*/ 72630 h 237"/>
                  <a:gd name="T14" fmla="*/ 25896 w 175"/>
                  <a:gd name="T15" fmla="*/ 72630 h 237"/>
                  <a:gd name="T16" fmla="*/ 46964 w 175"/>
                  <a:gd name="T17" fmla="*/ 73505 h 237"/>
                  <a:gd name="T18" fmla="*/ 46964 w 175"/>
                  <a:gd name="T19" fmla="*/ 73505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5208 w 175"/>
                  <a:gd name="T25" fmla="*/ 21001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6630 h 237"/>
                  <a:gd name="T32" fmla="*/ 25457 w 175"/>
                  <a:gd name="T33" fmla="*/ 86630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253 h 237"/>
                  <a:gd name="T40" fmla="*/ 8339 w 175"/>
                  <a:gd name="T41" fmla="*/ 54253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8"/>
                    </a:moveTo>
                    <a:lnTo>
                      <a:pt x="103" y="48"/>
                    </a:lnTo>
                    <a:cubicBezTo>
                      <a:pt x="83" y="47"/>
                      <a:pt x="69" y="57"/>
                      <a:pt x="57" y="72"/>
                    </a:cubicBezTo>
                    <a:cubicBezTo>
                      <a:pt x="59" y="84"/>
                      <a:pt x="53" y="93"/>
                      <a:pt x="49" y="109"/>
                    </a:cubicBezTo>
                    <a:cubicBezTo>
                      <a:pt x="40" y="130"/>
                      <a:pt x="40" y="152"/>
                      <a:pt x="59" y="166"/>
                    </a:cubicBezTo>
                    <a:cubicBezTo>
                      <a:pt x="70" y="173"/>
                      <a:pt x="96" y="177"/>
                      <a:pt x="107" y="168"/>
                    </a:cubicBezTo>
                    <a:cubicBezTo>
                      <a:pt x="112" y="165"/>
                      <a:pt x="113" y="157"/>
                      <a:pt x="116" y="152"/>
                    </a:cubicBezTo>
                    <a:cubicBezTo>
                      <a:pt x="130" y="123"/>
                      <a:pt x="157" y="52"/>
                      <a:pt x="103" y="48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198"/>
                    </a:cubicBezTo>
                    <a:cubicBezTo>
                      <a:pt x="40" y="185"/>
                      <a:pt x="20" y="165"/>
                      <a:pt x="16" y="143"/>
                    </a:cubicBezTo>
                    <a:cubicBezTo>
                      <a:pt x="15" y="136"/>
                      <a:pt x="16" y="131"/>
                      <a:pt x="19" y="124"/>
                    </a:cubicBezTo>
                    <a:cubicBezTo>
                      <a:pt x="9" y="123"/>
                      <a:pt x="0" y="111"/>
                      <a:pt x="6" y="101"/>
                    </a:cubicBezTo>
                    <a:cubicBezTo>
                      <a:pt x="25" y="57"/>
                      <a:pt x="63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0" name="Freeform 226">
                <a:extLst>
                  <a:ext uri="{FF2B5EF4-FFF2-40B4-BE49-F238E27FC236}">
                    <a16:creationId xmlns:a16="http://schemas.microsoft.com/office/drawing/2014/main" id="{5EE49613-F5DF-CE42-847A-C79AF1C4C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6499" y="5204922"/>
                <a:ext cx="75669" cy="6539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6 h 150"/>
                  <a:gd name="T14" fmla="*/ 24 w 177"/>
                  <a:gd name="T15" fmla="*/ 76 h 150"/>
                  <a:gd name="T16" fmla="*/ 46 w 177"/>
                  <a:gd name="T17" fmla="*/ 118 h 150"/>
                  <a:gd name="T18" fmla="*/ 46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6 h 150"/>
                  <a:gd name="T28" fmla="*/ 97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0 w 177"/>
                  <a:gd name="T39" fmla="*/ 24 h 150"/>
                  <a:gd name="T40" fmla="*/ 30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7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2"/>
                      <a:pt x="71" y="39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3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6" y="118"/>
                    </a:cubicBezTo>
                    <a:lnTo>
                      <a:pt x="46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10"/>
                      <a:pt x="129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0" y="24"/>
                    </a:cubicBezTo>
                    <a:lnTo>
                      <a:pt x="30" y="24"/>
                    </a:lnTo>
                    <a:cubicBezTo>
                      <a:pt x="28" y="16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6" y="112"/>
                      <a:pt x="136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1" name="Freeform 227">
                <a:extLst>
                  <a:ext uri="{FF2B5EF4-FFF2-40B4-BE49-F238E27FC236}">
                    <a16:creationId xmlns:a16="http://schemas.microsoft.com/office/drawing/2014/main" id="{86DEA245-5302-964F-8D94-0E13A32F7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6331" y="5196203"/>
                <a:ext cx="82944" cy="79923"/>
              </a:xfrm>
              <a:custGeom>
                <a:avLst/>
                <a:gdLst>
                  <a:gd name="T0" fmla="*/ 66 w 189"/>
                  <a:gd name="T1" fmla="*/ 131 h 187"/>
                  <a:gd name="T2" fmla="*/ 66 w 189"/>
                  <a:gd name="T3" fmla="*/ 131 h 187"/>
                  <a:gd name="T4" fmla="*/ 115 w 189"/>
                  <a:gd name="T5" fmla="*/ 140 h 187"/>
                  <a:gd name="T6" fmla="*/ 115 w 189"/>
                  <a:gd name="T7" fmla="*/ 140 h 187"/>
                  <a:gd name="T8" fmla="*/ 140 w 189"/>
                  <a:gd name="T9" fmla="*/ 119 h 187"/>
                  <a:gd name="T10" fmla="*/ 140 w 189"/>
                  <a:gd name="T11" fmla="*/ 119 h 187"/>
                  <a:gd name="T12" fmla="*/ 157 w 189"/>
                  <a:gd name="T13" fmla="*/ 73 h 187"/>
                  <a:gd name="T14" fmla="*/ 157 w 189"/>
                  <a:gd name="T15" fmla="*/ 73 h 187"/>
                  <a:gd name="T16" fmla="*/ 117 w 189"/>
                  <a:gd name="T17" fmla="*/ 46 h 187"/>
                  <a:gd name="T18" fmla="*/ 117 w 189"/>
                  <a:gd name="T19" fmla="*/ 46 h 187"/>
                  <a:gd name="T20" fmla="*/ 102 w 189"/>
                  <a:gd name="T21" fmla="*/ 52 h 187"/>
                  <a:gd name="T22" fmla="*/ 102 w 189"/>
                  <a:gd name="T23" fmla="*/ 52 h 187"/>
                  <a:gd name="T24" fmla="*/ 66 w 189"/>
                  <a:gd name="T25" fmla="*/ 131 h 187"/>
                  <a:gd name="T26" fmla="*/ 59 w 189"/>
                  <a:gd name="T27" fmla="*/ 43 h 187"/>
                  <a:gd name="T28" fmla="*/ 59 w 189"/>
                  <a:gd name="T29" fmla="*/ 43 h 187"/>
                  <a:gd name="T30" fmla="*/ 173 w 189"/>
                  <a:gd name="T31" fmla="*/ 52 h 187"/>
                  <a:gd name="T32" fmla="*/ 173 w 189"/>
                  <a:gd name="T33" fmla="*/ 52 h 187"/>
                  <a:gd name="T34" fmla="*/ 180 w 189"/>
                  <a:gd name="T35" fmla="*/ 114 h 187"/>
                  <a:gd name="T36" fmla="*/ 180 w 189"/>
                  <a:gd name="T37" fmla="*/ 114 h 187"/>
                  <a:gd name="T38" fmla="*/ 171 w 189"/>
                  <a:gd name="T39" fmla="*/ 126 h 187"/>
                  <a:gd name="T40" fmla="*/ 171 w 189"/>
                  <a:gd name="T41" fmla="*/ 126 h 187"/>
                  <a:gd name="T42" fmla="*/ 171 w 189"/>
                  <a:gd name="T43" fmla="*/ 148 h 187"/>
                  <a:gd name="T44" fmla="*/ 171 w 189"/>
                  <a:gd name="T45" fmla="*/ 148 h 187"/>
                  <a:gd name="T46" fmla="*/ 37 w 189"/>
                  <a:gd name="T47" fmla="*/ 144 h 187"/>
                  <a:gd name="T48" fmla="*/ 37 w 189"/>
                  <a:gd name="T49" fmla="*/ 144 h 187"/>
                  <a:gd name="T50" fmla="*/ 59 w 189"/>
                  <a:gd name="T51" fmla="*/ 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9" h="187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2" y="144"/>
                      <a:pt x="99" y="144"/>
                      <a:pt x="115" y="140"/>
                    </a:cubicBezTo>
                    <a:lnTo>
                      <a:pt x="115" y="140"/>
                    </a:lnTo>
                    <a:cubicBezTo>
                      <a:pt x="119" y="130"/>
                      <a:pt x="128" y="127"/>
                      <a:pt x="140" y="119"/>
                    </a:cubicBezTo>
                    <a:lnTo>
                      <a:pt x="140" y="119"/>
                    </a:lnTo>
                    <a:cubicBezTo>
                      <a:pt x="155" y="110"/>
                      <a:pt x="166" y="96"/>
                      <a:pt x="157" y="73"/>
                    </a:cubicBezTo>
                    <a:lnTo>
                      <a:pt x="157" y="73"/>
                    </a:lnTo>
                    <a:cubicBezTo>
                      <a:pt x="151" y="64"/>
                      <a:pt x="130" y="47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5" y="51"/>
                      <a:pt x="102" y="52"/>
                    </a:cubicBezTo>
                    <a:lnTo>
                      <a:pt x="102" y="52"/>
                    </a:lnTo>
                    <a:cubicBezTo>
                      <a:pt x="78" y="64"/>
                      <a:pt x="23" y="98"/>
                      <a:pt x="66" y="131"/>
                    </a:cubicBezTo>
                    <a:close/>
                    <a:moveTo>
                      <a:pt x="59" y="43"/>
                    </a:moveTo>
                    <a:lnTo>
                      <a:pt x="59" y="43"/>
                    </a:lnTo>
                    <a:cubicBezTo>
                      <a:pt x="91" y="25"/>
                      <a:pt x="148" y="0"/>
                      <a:pt x="173" y="52"/>
                    </a:cubicBezTo>
                    <a:lnTo>
                      <a:pt x="173" y="52"/>
                    </a:lnTo>
                    <a:cubicBezTo>
                      <a:pt x="180" y="71"/>
                      <a:pt x="188" y="96"/>
                      <a:pt x="180" y="114"/>
                    </a:cubicBezTo>
                    <a:lnTo>
                      <a:pt x="180" y="114"/>
                    </a:lnTo>
                    <a:cubicBezTo>
                      <a:pt x="179" y="119"/>
                      <a:pt x="175" y="123"/>
                      <a:pt x="171" y="126"/>
                    </a:cubicBezTo>
                    <a:lnTo>
                      <a:pt x="171" y="126"/>
                    </a:lnTo>
                    <a:cubicBezTo>
                      <a:pt x="178" y="131"/>
                      <a:pt x="180" y="144"/>
                      <a:pt x="171" y="148"/>
                    </a:cubicBezTo>
                    <a:lnTo>
                      <a:pt x="171" y="148"/>
                    </a:lnTo>
                    <a:cubicBezTo>
                      <a:pt x="134" y="168"/>
                      <a:pt x="78" y="186"/>
                      <a:pt x="37" y="144"/>
                    </a:cubicBezTo>
                    <a:lnTo>
                      <a:pt x="37" y="144"/>
                    </a:lnTo>
                    <a:cubicBezTo>
                      <a:pt x="0" y="105"/>
                      <a:pt x="27" y="61"/>
                      <a:pt x="59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2" name="Freeform 228">
                <a:extLst>
                  <a:ext uri="{FF2B5EF4-FFF2-40B4-BE49-F238E27FC236}">
                    <a16:creationId xmlns:a16="http://schemas.microsoft.com/office/drawing/2014/main" id="{038F8593-2CC0-8E4B-9B49-BF35F305E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7853" y="5204922"/>
                <a:ext cx="7857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3 w 179"/>
                  <a:gd name="T21" fmla="*/ 117 h 148"/>
                  <a:gd name="T22" fmla="*/ 63 w 179"/>
                  <a:gd name="T23" fmla="*/ 117 h 148"/>
                  <a:gd name="T24" fmla="*/ 129 w 179"/>
                  <a:gd name="T25" fmla="*/ 60 h 148"/>
                  <a:gd name="T26" fmla="*/ 99 w 179"/>
                  <a:gd name="T27" fmla="*/ 144 h 148"/>
                  <a:gd name="T28" fmla="*/ 99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7 w 179"/>
                  <a:gd name="T35" fmla="*/ 29 h 148"/>
                  <a:gd name="T36" fmla="*/ 17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9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9" y="144"/>
                    </a:moveTo>
                    <a:lnTo>
                      <a:pt x="99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2" y="1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2"/>
                      <a:pt x="99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31" name="Freeform 229">
                <a:extLst>
                  <a:ext uri="{FF2B5EF4-FFF2-40B4-BE49-F238E27FC236}">
                    <a16:creationId xmlns:a16="http://schemas.microsoft.com/office/drawing/2014/main" id="{D8622EF3-F5F2-904B-B690-F50FB5A6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5595" y="5187951"/>
                <a:ext cx="76810" cy="103694"/>
              </a:xfrm>
              <a:custGeom>
                <a:avLst/>
                <a:gdLst>
                  <a:gd name="T0" fmla="*/ 45208 w 175"/>
                  <a:gd name="T1" fmla="*/ 21530 h 236"/>
                  <a:gd name="T2" fmla="*/ 45208 w 175"/>
                  <a:gd name="T3" fmla="*/ 21530 h 236"/>
                  <a:gd name="T4" fmla="*/ 25018 w 175"/>
                  <a:gd name="T5" fmla="*/ 32075 h 236"/>
                  <a:gd name="T6" fmla="*/ 25018 w 175"/>
                  <a:gd name="T7" fmla="*/ 3207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816 h 236"/>
                  <a:gd name="T14" fmla="*/ 25896 w 175"/>
                  <a:gd name="T15" fmla="*/ 73816 h 236"/>
                  <a:gd name="T16" fmla="*/ 46964 w 175"/>
                  <a:gd name="T17" fmla="*/ 74695 h 236"/>
                  <a:gd name="T18" fmla="*/ 46964 w 175"/>
                  <a:gd name="T19" fmla="*/ 74695 h 236"/>
                  <a:gd name="T20" fmla="*/ 50914 w 175"/>
                  <a:gd name="T21" fmla="*/ 67225 h 236"/>
                  <a:gd name="T22" fmla="*/ 50914 w 175"/>
                  <a:gd name="T23" fmla="*/ 67225 h 236"/>
                  <a:gd name="T24" fmla="*/ 45208 w 175"/>
                  <a:gd name="T25" fmla="*/ 21530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3710 h 236"/>
                  <a:gd name="T36" fmla="*/ 7023 w 175"/>
                  <a:gd name="T37" fmla="*/ 63710 h 236"/>
                  <a:gd name="T38" fmla="*/ 8339 w 175"/>
                  <a:gd name="T39" fmla="*/ 54923 h 236"/>
                  <a:gd name="T40" fmla="*/ 8339 w 175"/>
                  <a:gd name="T41" fmla="*/ 54923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3" y="95"/>
                      <a:pt x="48" y="109"/>
                    </a:cubicBezTo>
                    <a:cubicBezTo>
                      <a:pt x="40" y="130"/>
                      <a:pt x="40" y="153"/>
                      <a:pt x="59" y="168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4"/>
                      <a:pt x="107" y="235"/>
                      <a:pt x="58" y="200"/>
                    </a:cubicBezTo>
                    <a:cubicBezTo>
                      <a:pt x="40" y="187"/>
                      <a:pt x="20" y="166"/>
                      <a:pt x="16" y="145"/>
                    </a:cubicBezTo>
                    <a:cubicBezTo>
                      <a:pt x="15" y="138"/>
                      <a:pt x="16" y="132"/>
                      <a:pt x="19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2"/>
                      <a:pt x="174" y="94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4" name="Freeform 230">
                <a:extLst>
                  <a:ext uri="{FF2B5EF4-FFF2-40B4-BE49-F238E27FC236}">
                    <a16:creationId xmlns:a16="http://schemas.microsoft.com/office/drawing/2014/main" id="{35592A74-16AE-0346-AC3E-2365F3467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685" y="5196203"/>
                <a:ext cx="87310" cy="85736"/>
              </a:xfrm>
              <a:custGeom>
                <a:avLst/>
                <a:gdLst>
                  <a:gd name="T0" fmla="*/ 61 w 203"/>
                  <a:gd name="T1" fmla="*/ 134 h 197"/>
                  <a:gd name="T2" fmla="*/ 61 w 203"/>
                  <a:gd name="T3" fmla="*/ 134 h 197"/>
                  <a:gd name="T4" fmla="*/ 108 w 203"/>
                  <a:gd name="T5" fmla="*/ 150 h 197"/>
                  <a:gd name="T6" fmla="*/ 108 w 203"/>
                  <a:gd name="T7" fmla="*/ 150 h 197"/>
                  <a:gd name="T8" fmla="*/ 141 w 203"/>
                  <a:gd name="T9" fmla="*/ 131 h 197"/>
                  <a:gd name="T10" fmla="*/ 141 w 203"/>
                  <a:gd name="T11" fmla="*/ 131 h 197"/>
                  <a:gd name="T12" fmla="*/ 175 w 203"/>
                  <a:gd name="T13" fmla="*/ 81 h 197"/>
                  <a:gd name="T14" fmla="*/ 175 w 203"/>
                  <a:gd name="T15" fmla="*/ 81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1 h 197"/>
                  <a:gd name="T22" fmla="*/ 125 w 203"/>
                  <a:gd name="T23" fmla="*/ 51 h 197"/>
                  <a:gd name="T24" fmla="*/ 61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8 w 203"/>
                  <a:gd name="T31" fmla="*/ 60 h 197"/>
                  <a:gd name="T32" fmla="*/ 198 w 203"/>
                  <a:gd name="T33" fmla="*/ 60 h 197"/>
                  <a:gd name="T34" fmla="*/ 188 w 203"/>
                  <a:gd name="T35" fmla="*/ 130 h 197"/>
                  <a:gd name="T36" fmla="*/ 188 w 203"/>
                  <a:gd name="T37" fmla="*/ 130 h 197"/>
                  <a:gd name="T38" fmla="*/ 172 w 203"/>
                  <a:gd name="T39" fmla="*/ 140 h 197"/>
                  <a:gd name="T40" fmla="*/ 172 w 203"/>
                  <a:gd name="T41" fmla="*/ 140 h 197"/>
                  <a:gd name="T42" fmla="*/ 164 w 203"/>
                  <a:gd name="T43" fmla="*/ 167 h 197"/>
                  <a:gd name="T44" fmla="*/ 164 w 203"/>
                  <a:gd name="T45" fmla="*/ 167 h 197"/>
                  <a:gd name="T46" fmla="*/ 24 w 203"/>
                  <a:gd name="T47" fmla="*/ 143 h 197"/>
                  <a:gd name="T48" fmla="*/ 24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1" y="148"/>
                      <a:pt x="89" y="151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6"/>
                      <a:pt x="141" y="131"/>
                    </a:cubicBezTo>
                    <a:lnTo>
                      <a:pt x="141" y="131"/>
                    </a:lnTo>
                    <a:cubicBezTo>
                      <a:pt x="162" y="121"/>
                      <a:pt x="179" y="106"/>
                      <a:pt x="175" y="81"/>
                    </a:cubicBezTo>
                    <a:lnTo>
                      <a:pt x="175" y="81"/>
                    </a:lnTo>
                    <a:cubicBezTo>
                      <a:pt x="174" y="69"/>
                      <a:pt x="156" y="48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1"/>
                    </a:cubicBezTo>
                    <a:lnTo>
                      <a:pt x="125" y="51"/>
                    </a:lnTo>
                    <a:cubicBezTo>
                      <a:pt x="95" y="60"/>
                      <a:pt x="25" y="92"/>
                      <a:pt x="61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2" y="18"/>
                      <a:pt x="191" y="0"/>
                      <a:pt x="198" y="60"/>
                    </a:cubicBezTo>
                    <a:lnTo>
                      <a:pt x="198" y="60"/>
                    </a:lnTo>
                    <a:cubicBezTo>
                      <a:pt x="202" y="83"/>
                      <a:pt x="201" y="110"/>
                      <a:pt x="188" y="130"/>
                    </a:cubicBezTo>
                    <a:lnTo>
                      <a:pt x="188" y="130"/>
                    </a:lnTo>
                    <a:cubicBezTo>
                      <a:pt x="184" y="134"/>
                      <a:pt x="179" y="138"/>
                      <a:pt x="172" y="140"/>
                    </a:cubicBezTo>
                    <a:lnTo>
                      <a:pt x="172" y="140"/>
                    </a:lnTo>
                    <a:cubicBezTo>
                      <a:pt x="177" y="148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20" y="182"/>
                      <a:pt x="53" y="196"/>
                      <a:pt x="24" y="143"/>
                    </a:cubicBezTo>
                    <a:lnTo>
                      <a:pt x="24" y="143"/>
                    </a:lnTo>
                    <a:cubicBezTo>
                      <a:pt x="0" y="96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33" name="Freeform 231">
                <a:extLst>
                  <a:ext uri="{FF2B5EF4-FFF2-40B4-BE49-F238E27FC236}">
                    <a16:creationId xmlns:a16="http://schemas.microsoft.com/office/drawing/2014/main" id="{045BFE14-F4E4-2947-B8D4-51414F074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4136" y="5189870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0629 w 175"/>
                  <a:gd name="T9" fmla="*/ 47893 h 236"/>
                  <a:gd name="T10" fmla="*/ 20629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6964 w 175"/>
                  <a:gd name="T17" fmla="*/ 74255 h 236"/>
                  <a:gd name="T18" fmla="*/ 46964 w 175"/>
                  <a:gd name="T19" fmla="*/ 74255 h 236"/>
                  <a:gd name="T20" fmla="*/ 50914 w 175"/>
                  <a:gd name="T21" fmla="*/ 66786 h 236"/>
                  <a:gd name="T22" fmla="*/ 50914 w 175"/>
                  <a:gd name="T23" fmla="*/ 66786 h 236"/>
                  <a:gd name="T24" fmla="*/ 45208 w 175"/>
                  <a:gd name="T25" fmla="*/ 20651 h 236"/>
                  <a:gd name="T26" fmla="*/ 68471 w 175"/>
                  <a:gd name="T27" fmla="*/ 58877 h 236"/>
                  <a:gd name="T28" fmla="*/ 68471 w 175"/>
                  <a:gd name="T29" fmla="*/ 58877 h 236"/>
                  <a:gd name="T30" fmla="*/ 25457 w 175"/>
                  <a:gd name="T31" fmla="*/ 86998 h 236"/>
                  <a:gd name="T32" fmla="*/ 25457 w 175"/>
                  <a:gd name="T33" fmla="*/ 86998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7900 w 175"/>
                  <a:gd name="T39" fmla="*/ 54044 h 236"/>
                  <a:gd name="T40" fmla="*/ 7900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471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8" y="56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3"/>
                      <a:pt x="156" y="52"/>
                      <a:pt x="103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7" y="235"/>
                      <a:pt x="58" y="198"/>
                    </a:cubicBezTo>
                    <a:cubicBezTo>
                      <a:pt x="40" y="185"/>
                      <a:pt x="21" y="165"/>
                      <a:pt x="16" y="143"/>
                    </a:cubicBezTo>
                    <a:cubicBezTo>
                      <a:pt x="16" y="137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6" name="Freeform 232">
                <a:extLst>
                  <a:ext uri="{FF2B5EF4-FFF2-40B4-BE49-F238E27FC236}">
                    <a16:creationId xmlns:a16="http://schemas.microsoft.com/office/drawing/2014/main" id="{B8808939-D1F4-C74D-AD93-5C3531FEF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0714" y="5204922"/>
                <a:ext cx="7712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7 h 150"/>
                  <a:gd name="T14" fmla="*/ 23 w 178"/>
                  <a:gd name="T15" fmla="*/ 77 h 150"/>
                  <a:gd name="T16" fmla="*/ 48 w 178"/>
                  <a:gd name="T17" fmla="*/ 119 h 150"/>
                  <a:gd name="T18" fmla="*/ 48 w 178"/>
                  <a:gd name="T19" fmla="*/ 119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1 w 178"/>
                  <a:gd name="T31" fmla="*/ 88 h 150"/>
                  <a:gd name="T32" fmla="*/ 1 w 178"/>
                  <a:gd name="T33" fmla="*/ 88 h 150"/>
                  <a:gd name="T34" fmla="*/ 18 w 178"/>
                  <a:gd name="T35" fmla="*/ 29 h 150"/>
                  <a:gd name="T36" fmla="*/ 18 w 178"/>
                  <a:gd name="T37" fmla="*/ 29 h 150"/>
                  <a:gd name="T38" fmla="*/ 33 w 178"/>
                  <a:gd name="T39" fmla="*/ 24 h 150"/>
                  <a:gd name="T40" fmla="*/ 33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2 h 150"/>
                  <a:gd name="T48" fmla="*/ 161 w 178"/>
                  <a:gd name="T49" fmla="*/ 62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4"/>
                      <a:pt x="23" y="54"/>
                      <a:pt x="23" y="77"/>
                    </a:cubicBezTo>
                    <a:lnTo>
                      <a:pt x="23" y="77"/>
                    </a:lnTo>
                    <a:cubicBezTo>
                      <a:pt x="23" y="88"/>
                      <a:pt x="36" y="113"/>
                      <a:pt x="48" y="119"/>
                    </a:cubicBezTo>
                    <a:lnTo>
                      <a:pt x="48" y="119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0" y="119"/>
                      <a:pt x="155" y="109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8"/>
                      <a:pt x="1" y="88"/>
                    </a:cubicBezTo>
                    <a:lnTo>
                      <a:pt x="1" y="88"/>
                    </a:lnTo>
                    <a:cubicBezTo>
                      <a:pt x="0" y="69"/>
                      <a:pt x="4" y="44"/>
                      <a:pt x="18" y="29"/>
                    </a:cubicBezTo>
                    <a:lnTo>
                      <a:pt x="18" y="29"/>
                    </a:lnTo>
                    <a:cubicBezTo>
                      <a:pt x="22" y="27"/>
                      <a:pt x="26" y="24"/>
                      <a:pt x="33" y="24"/>
                    </a:cubicBezTo>
                    <a:lnTo>
                      <a:pt x="33" y="24"/>
                    </a:lnTo>
                    <a:cubicBezTo>
                      <a:pt x="29" y="15"/>
                      <a:pt x="31" y="3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3" y="7"/>
                      <a:pt x="161" y="62"/>
                    </a:cubicBezTo>
                    <a:lnTo>
                      <a:pt x="161" y="62"/>
                    </a:lnTo>
                    <a:cubicBezTo>
                      <a:pt x="177" y="113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7" name="Freeform 233">
                <a:extLst>
                  <a:ext uri="{FF2B5EF4-FFF2-40B4-BE49-F238E27FC236}">
                    <a16:creationId xmlns:a16="http://schemas.microsoft.com/office/drawing/2014/main" id="{6363E974-D40A-DF46-A92B-397D9C188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0546" y="5196203"/>
                <a:ext cx="81489" cy="81377"/>
              </a:xfrm>
              <a:custGeom>
                <a:avLst/>
                <a:gdLst>
                  <a:gd name="T0" fmla="*/ 65 w 188"/>
                  <a:gd name="T1" fmla="*/ 131 h 188"/>
                  <a:gd name="T2" fmla="*/ 65 w 188"/>
                  <a:gd name="T3" fmla="*/ 131 h 188"/>
                  <a:gd name="T4" fmla="*/ 112 w 188"/>
                  <a:gd name="T5" fmla="*/ 141 h 188"/>
                  <a:gd name="T6" fmla="*/ 112 w 188"/>
                  <a:gd name="T7" fmla="*/ 141 h 188"/>
                  <a:gd name="T8" fmla="*/ 137 w 188"/>
                  <a:gd name="T9" fmla="*/ 120 h 188"/>
                  <a:gd name="T10" fmla="*/ 137 w 188"/>
                  <a:gd name="T11" fmla="*/ 120 h 188"/>
                  <a:gd name="T12" fmla="*/ 154 w 188"/>
                  <a:gd name="T13" fmla="*/ 74 h 188"/>
                  <a:gd name="T14" fmla="*/ 154 w 188"/>
                  <a:gd name="T15" fmla="*/ 74 h 188"/>
                  <a:gd name="T16" fmla="*/ 116 w 188"/>
                  <a:gd name="T17" fmla="*/ 46 h 188"/>
                  <a:gd name="T18" fmla="*/ 116 w 188"/>
                  <a:gd name="T19" fmla="*/ 46 h 188"/>
                  <a:gd name="T20" fmla="*/ 100 w 188"/>
                  <a:gd name="T21" fmla="*/ 53 h 188"/>
                  <a:gd name="T22" fmla="*/ 100 w 188"/>
                  <a:gd name="T23" fmla="*/ 53 h 188"/>
                  <a:gd name="T24" fmla="*/ 65 w 188"/>
                  <a:gd name="T25" fmla="*/ 131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0 w 188"/>
                  <a:gd name="T35" fmla="*/ 114 h 188"/>
                  <a:gd name="T36" fmla="*/ 180 w 188"/>
                  <a:gd name="T37" fmla="*/ 114 h 188"/>
                  <a:gd name="T38" fmla="*/ 169 w 188"/>
                  <a:gd name="T39" fmla="*/ 126 h 188"/>
                  <a:gd name="T40" fmla="*/ 169 w 188"/>
                  <a:gd name="T41" fmla="*/ 126 h 188"/>
                  <a:gd name="T42" fmla="*/ 169 w 188"/>
                  <a:gd name="T43" fmla="*/ 149 h 188"/>
                  <a:gd name="T44" fmla="*/ 169 w 188"/>
                  <a:gd name="T45" fmla="*/ 149 h 188"/>
                  <a:gd name="T46" fmla="*/ 36 w 188"/>
                  <a:gd name="T47" fmla="*/ 143 h 188"/>
                  <a:gd name="T48" fmla="*/ 36 w 188"/>
                  <a:gd name="T49" fmla="*/ 143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79" y="143"/>
                      <a:pt x="96" y="145"/>
                      <a:pt x="112" y="141"/>
                    </a:cubicBezTo>
                    <a:lnTo>
                      <a:pt x="112" y="141"/>
                    </a:lnTo>
                    <a:cubicBezTo>
                      <a:pt x="117" y="130"/>
                      <a:pt x="125" y="128"/>
                      <a:pt x="137" y="120"/>
                    </a:cubicBezTo>
                    <a:lnTo>
                      <a:pt x="137" y="120"/>
                    </a:lnTo>
                    <a:cubicBezTo>
                      <a:pt x="154" y="110"/>
                      <a:pt x="165" y="95"/>
                      <a:pt x="154" y="74"/>
                    </a:cubicBezTo>
                    <a:lnTo>
                      <a:pt x="154" y="74"/>
                    </a:lnTo>
                    <a:cubicBezTo>
                      <a:pt x="149" y="63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1"/>
                      <a:pt x="100" y="53"/>
                    </a:cubicBezTo>
                    <a:lnTo>
                      <a:pt x="100" y="53"/>
                    </a:lnTo>
                    <a:cubicBezTo>
                      <a:pt x="75" y="64"/>
                      <a:pt x="21" y="99"/>
                      <a:pt x="65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0" y="25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2"/>
                      <a:pt x="187" y="96"/>
                      <a:pt x="180" y="114"/>
                    </a:cubicBezTo>
                    <a:lnTo>
                      <a:pt x="180" y="114"/>
                    </a:lnTo>
                    <a:cubicBezTo>
                      <a:pt x="178" y="118"/>
                      <a:pt x="174" y="122"/>
                      <a:pt x="169" y="126"/>
                    </a:cubicBezTo>
                    <a:lnTo>
                      <a:pt x="169" y="126"/>
                    </a:lnTo>
                    <a:cubicBezTo>
                      <a:pt x="177" y="131"/>
                      <a:pt x="178" y="143"/>
                      <a:pt x="169" y="149"/>
                    </a:cubicBezTo>
                    <a:lnTo>
                      <a:pt x="169" y="149"/>
                    </a:lnTo>
                    <a:cubicBezTo>
                      <a:pt x="133" y="167"/>
                      <a:pt x="75" y="187"/>
                      <a:pt x="36" y="143"/>
                    </a:cubicBezTo>
                    <a:lnTo>
                      <a:pt x="36" y="143"/>
                    </a:lnTo>
                    <a:cubicBezTo>
                      <a:pt x="0" y="105"/>
                      <a:pt x="25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8" name="Freeform 234">
                <a:extLst>
                  <a:ext uri="{FF2B5EF4-FFF2-40B4-BE49-F238E27FC236}">
                    <a16:creationId xmlns:a16="http://schemas.microsoft.com/office/drawing/2014/main" id="{11A6854D-BD7C-0243-B68A-0BCD2A030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524" y="5204922"/>
                <a:ext cx="77123" cy="65392"/>
              </a:xfrm>
              <a:custGeom>
                <a:avLst/>
                <a:gdLst>
                  <a:gd name="T0" fmla="*/ 129 w 178"/>
                  <a:gd name="T1" fmla="*/ 61 h 150"/>
                  <a:gd name="T2" fmla="*/ 129 w 178"/>
                  <a:gd name="T3" fmla="*/ 61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2 w 178"/>
                  <a:gd name="T13" fmla="*/ 76 h 150"/>
                  <a:gd name="T14" fmla="*/ 22 w 178"/>
                  <a:gd name="T15" fmla="*/ 76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1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2 w 178"/>
                  <a:gd name="T39" fmla="*/ 22 h 150"/>
                  <a:gd name="T40" fmla="*/ 32 w 178"/>
                  <a:gd name="T41" fmla="*/ 22 h 150"/>
                  <a:gd name="T42" fmla="*/ 42 w 178"/>
                  <a:gd name="T43" fmla="*/ 1 h 150"/>
                  <a:gd name="T44" fmla="*/ 42 w 178"/>
                  <a:gd name="T45" fmla="*/ 1 h 150"/>
                  <a:gd name="T46" fmla="*/ 160 w 178"/>
                  <a:gd name="T47" fmla="*/ 62 h 150"/>
                  <a:gd name="T48" fmla="*/ 160 w 178"/>
                  <a:gd name="T49" fmla="*/ 62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1"/>
                    </a:moveTo>
                    <a:lnTo>
                      <a:pt x="129" y="61"/>
                    </a:lnTo>
                    <a:cubicBezTo>
                      <a:pt x="120" y="43"/>
                      <a:pt x="105" y="36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1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5" y="141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37" name="Freeform 235">
                <a:extLst>
                  <a:ext uri="{FF2B5EF4-FFF2-40B4-BE49-F238E27FC236}">
                    <a16:creationId xmlns:a16="http://schemas.microsoft.com/office/drawing/2014/main" id="{D2834CCE-D4E7-AC49-92B2-F7ED618D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4997" y="518987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4242 w 173"/>
                  <a:gd name="T5" fmla="*/ 31502 h 237"/>
                  <a:gd name="T6" fmla="*/ 24242 w 173"/>
                  <a:gd name="T7" fmla="*/ 31502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4675 w 173"/>
                  <a:gd name="T13" fmla="*/ 72630 h 237"/>
                  <a:gd name="T14" fmla="*/ 24675 w 173"/>
                  <a:gd name="T15" fmla="*/ 72630 h 237"/>
                  <a:gd name="T16" fmla="*/ 45886 w 173"/>
                  <a:gd name="T17" fmla="*/ 73505 h 237"/>
                  <a:gd name="T18" fmla="*/ 45886 w 173"/>
                  <a:gd name="T19" fmla="*/ 73505 h 237"/>
                  <a:gd name="T20" fmla="*/ 49782 w 173"/>
                  <a:gd name="T21" fmla="*/ 66504 h 237"/>
                  <a:gd name="T22" fmla="*/ 49782 w 173"/>
                  <a:gd name="T23" fmla="*/ 66504 h 237"/>
                  <a:gd name="T24" fmla="*/ 43722 w 173"/>
                  <a:gd name="T25" fmla="*/ 21001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6630 h 237"/>
                  <a:gd name="T32" fmla="*/ 24242 w 173"/>
                  <a:gd name="T33" fmla="*/ 86630 h 237"/>
                  <a:gd name="T34" fmla="*/ 6493 w 173"/>
                  <a:gd name="T35" fmla="*/ 62566 h 237"/>
                  <a:gd name="T36" fmla="*/ 6493 w 173"/>
                  <a:gd name="T37" fmla="*/ 62566 h 237"/>
                  <a:gd name="T38" fmla="*/ 7359 w 173"/>
                  <a:gd name="T39" fmla="*/ 54253 h 237"/>
                  <a:gd name="T40" fmla="*/ 7359 w 173"/>
                  <a:gd name="T41" fmla="*/ 54253 h 237"/>
                  <a:gd name="T42" fmla="*/ 1299 w 173"/>
                  <a:gd name="T43" fmla="*/ 44190 h 237"/>
                  <a:gd name="T44" fmla="*/ 1299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7" y="57"/>
                      <a:pt x="56" y="72"/>
                    </a:cubicBezTo>
                    <a:cubicBezTo>
                      <a:pt x="57" y="85"/>
                      <a:pt x="52" y="93"/>
                      <a:pt x="47" y="109"/>
                    </a:cubicBezTo>
                    <a:cubicBezTo>
                      <a:pt x="39" y="130"/>
                      <a:pt x="38" y="152"/>
                      <a:pt x="57" y="166"/>
                    </a:cubicBezTo>
                    <a:cubicBezTo>
                      <a:pt x="68" y="173"/>
                      <a:pt x="95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5" y="52"/>
                      <a:pt x="101" y="48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3"/>
                      <a:pt x="106" y="236"/>
                      <a:pt x="56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7" y="124"/>
                    </a:cubicBezTo>
                    <a:cubicBezTo>
                      <a:pt x="7" y="123"/>
                      <a:pt x="0" y="111"/>
                      <a:pt x="3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0" name="Freeform 236">
                <a:extLst>
                  <a:ext uri="{FF2B5EF4-FFF2-40B4-BE49-F238E27FC236}">
                    <a16:creationId xmlns:a16="http://schemas.microsoft.com/office/drawing/2014/main" id="{266DC40F-12AB-3D48-A410-54ECB07F2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4625" y="5196203"/>
                <a:ext cx="88765" cy="85736"/>
              </a:xfrm>
              <a:custGeom>
                <a:avLst/>
                <a:gdLst>
                  <a:gd name="T0" fmla="*/ 61 w 203"/>
                  <a:gd name="T1" fmla="*/ 133 h 197"/>
                  <a:gd name="T2" fmla="*/ 61 w 203"/>
                  <a:gd name="T3" fmla="*/ 133 h 197"/>
                  <a:gd name="T4" fmla="*/ 109 w 203"/>
                  <a:gd name="T5" fmla="*/ 149 h 197"/>
                  <a:gd name="T6" fmla="*/ 109 w 203"/>
                  <a:gd name="T7" fmla="*/ 149 h 197"/>
                  <a:gd name="T8" fmla="*/ 142 w 203"/>
                  <a:gd name="T9" fmla="*/ 130 h 197"/>
                  <a:gd name="T10" fmla="*/ 142 w 203"/>
                  <a:gd name="T11" fmla="*/ 130 h 197"/>
                  <a:gd name="T12" fmla="*/ 176 w 203"/>
                  <a:gd name="T13" fmla="*/ 82 h 197"/>
                  <a:gd name="T14" fmla="*/ 176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1 w 203"/>
                  <a:gd name="T25" fmla="*/ 133 h 197"/>
                  <a:gd name="T26" fmla="*/ 84 w 203"/>
                  <a:gd name="T27" fmla="*/ 34 h 197"/>
                  <a:gd name="T28" fmla="*/ 84 w 203"/>
                  <a:gd name="T29" fmla="*/ 34 h 197"/>
                  <a:gd name="T30" fmla="*/ 200 w 203"/>
                  <a:gd name="T31" fmla="*/ 60 h 197"/>
                  <a:gd name="T32" fmla="*/ 200 w 203"/>
                  <a:gd name="T33" fmla="*/ 60 h 197"/>
                  <a:gd name="T34" fmla="*/ 189 w 203"/>
                  <a:gd name="T35" fmla="*/ 129 h 197"/>
                  <a:gd name="T36" fmla="*/ 189 w 203"/>
                  <a:gd name="T37" fmla="*/ 129 h 197"/>
                  <a:gd name="T38" fmla="*/ 174 w 203"/>
                  <a:gd name="T39" fmla="*/ 141 h 197"/>
                  <a:gd name="T40" fmla="*/ 174 w 203"/>
                  <a:gd name="T41" fmla="*/ 141 h 197"/>
                  <a:gd name="T42" fmla="*/ 166 w 203"/>
                  <a:gd name="T43" fmla="*/ 166 h 197"/>
                  <a:gd name="T44" fmla="*/ 166 w 203"/>
                  <a:gd name="T45" fmla="*/ 166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9"/>
                      <a:pt x="89" y="151"/>
                      <a:pt x="109" y="149"/>
                    </a:cubicBezTo>
                    <a:lnTo>
                      <a:pt x="109" y="149"/>
                    </a:lnTo>
                    <a:cubicBezTo>
                      <a:pt x="116" y="139"/>
                      <a:pt x="126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79" y="106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1"/>
                      <a:pt x="61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4" y="20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79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3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39" name="Freeform 237">
                <a:extLst>
                  <a:ext uri="{FF2B5EF4-FFF2-40B4-BE49-F238E27FC236}">
                    <a16:creationId xmlns:a16="http://schemas.microsoft.com/office/drawing/2014/main" id="{B20CD556-0A74-4E47-B7FB-EF09648BE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1617" y="5189870"/>
                <a:ext cx="76810" cy="103694"/>
              </a:xfrm>
              <a:custGeom>
                <a:avLst/>
                <a:gdLst>
                  <a:gd name="T0" fmla="*/ 44769 w 175"/>
                  <a:gd name="T1" fmla="*/ 21876 h 237"/>
                  <a:gd name="T2" fmla="*/ 44769 w 175"/>
                  <a:gd name="T3" fmla="*/ 21876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505 h 237"/>
                  <a:gd name="T14" fmla="*/ 26335 w 175"/>
                  <a:gd name="T15" fmla="*/ 73505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475 w 175"/>
                  <a:gd name="T21" fmla="*/ 67379 h 237"/>
                  <a:gd name="T22" fmla="*/ 50475 w 175"/>
                  <a:gd name="T23" fmla="*/ 67379 h 237"/>
                  <a:gd name="T24" fmla="*/ 44769 w 175"/>
                  <a:gd name="T25" fmla="*/ 21876 h 237"/>
                  <a:gd name="T26" fmla="*/ 68910 w 175"/>
                  <a:gd name="T27" fmla="*/ 59066 h 237"/>
                  <a:gd name="T28" fmla="*/ 68910 w 175"/>
                  <a:gd name="T29" fmla="*/ 59066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900 w 175"/>
                  <a:gd name="T39" fmla="*/ 54691 h 237"/>
                  <a:gd name="T40" fmla="*/ 7900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2231 w 175"/>
                  <a:gd name="T47" fmla="*/ 7438 h 237"/>
                  <a:gd name="T48" fmla="*/ 52231 w 175"/>
                  <a:gd name="T49" fmla="*/ 7438 h 237"/>
                  <a:gd name="T50" fmla="*/ 68910 w 175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50"/>
                    </a:moveTo>
                    <a:lnTo>
                      <a:pt x="102" y="50"/>
                    </a:lnTo>
                    <a:cubicBezTo>
                      <a:pt x="83" y="47"/>
                      <a:pt x="69" y="59"/>
                      <a:pt x="57" y="73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39" y="154"/>
                      <a:pt x="60" y="168"/>
                    </a:cubicBezTo>
                    <a:cubicBezTo>
                      <a:pt x="69" y="175"/>
                      <a:pt x="96" y="179"/>
                      <a:pt x="107" y="169"/>
                    </a:cubicBezTo>
                    <a:cubicBezTo>
                      <a:pt x="111" y="167"/>
                      <a:pt x="113" y="158"/>
                      <a:pt x="115" y="154"/>
                    </a:cubicBezTo>
                    <a:cubicBezTo>
                      <a:pt x="131" y="125"/>
                      <a:pt x="157" y="52"/>
                      <a:pt x="102" y="50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6" y="236"/>
                      <a:pt x="57" y="200"/>
                    </a:cubicBezTo>
                    <a:cubicBezTo>
                      <a:pt x="40" y="186"/>
                      <a:pt x="20" y="167"/>
                      <a:pt x="16" y="144"/>
                    </a:cubicBezTo>
                    <a:cubicBezTo>
                      <a:pt x="15" y="138"/>
                      <a:pt x="16" y="131"/>
                      <a:pt x="18" y="125"/>
                    </a:cubicBezTo>
                    <a:cubicBezTo>
                      <a:pt x="8" y="123"/>
                      <a:pt x="0" y="113"/>
                      <a:pt x="4" y="102"/>
                    </a:cubicBezTo>
                    <a:cubicBezTo>
                      <a:pt x="25" y="59"/>
                      <a:pt x="62" y="0"/>
                      <a:pt x="119" y="17"/>
                    </a:cubicBezTo>
                    <a:cubicBezTo>
                      <a:pt x="170" y="33"/>
                      <a:pt x="174" y="95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2" name="Freeform 238">
                <a:extLst>
                  <a:ext uri="{FF2B5EF4-FFF2-40B4-BE49-F238E27FC236}">
                    <a16:creationId xmlns:a16="http://schemas.microsoft.com/office/drawing/2014/main" id="{0324D5FA-5502-AE42-9E4E-1972C1E75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9108" y="5207828"/>
                <a:ext cx="75669" cy="63939"/>
              </a:xfrm>
              <a:custGeom>
                <a:avLst/>
                <a:gdLst>
                  <a:gd name="T0" fmla="*/ 129 w 178"/>
                  <a:gd name="T1" fmla="*/ 60 h 149"/>
                  <a:gd name="T2" fmla="*/ 129 w 178"/>
                  <a:gd name="T3" fmla="*/ 60 h 149"/>
                  <a:gd name="T4" fmla="*/ 89 w 178"/>
                  <a:gd name="T5" fmla="*/ 33 h 149"/>
                  <a:gd name="T6" fmla="*/ 89 w 178"/>
                  <a:gd name="T7" fmla="*/ 33 h 149"/>
                  <a:gd name="T8" fmla="*/ 59 w 178"/>
                  <a:gd name="T9" fmla="*/ 40 h 149"/>
                  <a:gd name="T10" fmla="*/ 59 w 178"/>
                  <a:gd name="T11" fmla="*/ 40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7 h 149"/>
                  <a:gd name="T18" fmla="*/ 47 w 178"/>
                  <a:gd name="T19" fmla="*/ 117 h 149"/>
                  <a:gd name="T20" fmla="*/ 63 w 178"/>
                  <a:gd name="T21" fmla="*/ 118 h 149"/>
                  <a:gd name="T22" fmla="*/ 63 w 178"/>
                  <a:gd name="T23" fmla="*/ 118 h 149"/>
                  <a:gd name="T24" fmla="*/ 129 w 178"/>
                  <a:gd name="T25" fmla="*/ 60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29 h 149"/>
                  <a:gd name="T36" fmla="*/ 17 w 178"/>
                  <a:gd name="T37" fmla="*/ 29 h 149"/>
                  <a:gd name="T38" fmla="*/ 33 w 178"/>
                  <a:gd name="T39" fmla="*/ 22 h 149"/>
                  <a:gd name="T40" fmla="*/ 33 w 178"/>
                  <a:gd name="T41" fmla="*/ 22 h 149"/>
                  <a:gd name="T42" fmla="*/ 42 w 178"/>
                  <a:gd name="T43" fmla="*/ 1 h 149"/>
                  <a:gd name="T44" fmla="*/ 42 w 178"/>
                  <a:gd name="T45" fmla="*/ 1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0" y="44"/>
                      <a:pt x="105" y="36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9" y="40"/>
                    </a:cubicBezTo>
                    <a:lnTo>
                      <a:pt x="59" y="40"/>
                    </a:lnTo>
                    <a:cubicBezTo>
                      <a:pt x="39" y="43"/>
                      <a:pt x="22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1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0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3"/>
                      <a:pt x="33" y="22"/>
                    </a:cubicBezTo>
                    <a:lnTo>
                      <a:pt x="33" y="22"/>
                    </a:lnTo>
                    <a:cubicBezTo>
                      <a:pt x="29" y="14"/>
                      <a:pt x="30" y="2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1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3" name="Freeform 239">
                <a:extLst>
                  <a:ext uri="{FF2B5EF4-FFF2-40B4-BE49-F238E27FC236}">
                    <a16:creationId xmlns:a16="http://schemas.microsoft.com/office/drawing/2014/main" id="{CD642C32-01E7-1840-9ADA-7E2A2F689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7485" y="5196203"/>
                <a:ext cx="82945" cy="81377"/>
              </a:xfrm>
              <a:custGeom>
                <a:avLst/>
                <a:gdLst>
                  <a:gd name="T0" fmla="*/ 65 w 188"/>
                  <a:gd name="T1" fmla="*/ 132 h 188"/>
                  <a:gd name="T2" fmla="*/ 65 w 188"/>
                  <a:gd name="T3" fmla="*/ 132 h 188"/>
                  <a:gd name="T4" fmla="*/ 113 w 188"/>
                  <a:gd name="T5" fmla="*/ 140 h 188"/>
                  <a:gd name="T6" fmla="*/ 113 w 188"/>
                  <a:gd name="T7" fmla="*/ 140 h 188"/>
                  <a:gd name="T8" fmla="*/ 138 w 188"/>
                  <a:gd name="T9" fmla="*/ 120 h 188"/>
                  <a:gd name="T10" fmla="*/ 138 w 188"/>
                  <a:gd name="T11" fmla="*/ 120 h 188"/>
                  <a:gd name="T12" fmla="*/ 156 w 188"/>
                  <a:gd name="T13" fmla="*/ 74 h 188"/>
                  <a:gd name="T14" fmla="*/ 156 w 188"/>
                  <a:gd name="T15" fmla="*/ 74 h 188"/>
                  <a:gd name="T16" fmla="*/ 117 w 188"/>
                  <a:gd name="T17" fmla="*/ 46 h 188"/>
                  <a:gd name="T18" fmla="*/ 117 w 188"/>
                  <a:gd name="T19" fmla="*/ 46 h 188"/>
                  <a:gd name="T20" fmla="*/ 102 w 188"/>
                  <a:gd name="T21" fmla="*/ 52 h 188"/>
                  <a:gd name="T22" fmla="*/ 102 w 188"/>
                  <a:gd name="T23" fmla="*/ 52 h 188"/>
                  <a:gd name="T24" fmla="*/ 65 w 188"/>
                  <a:gd name="T25" fmla="*/ 132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1 w 188"/>
                  <a:gd name="T35" fmla="*/ 115 h 188"/>
                  <a:gd name="T36" fmla="*/ 181 w 188"/>
                  <a:gd name="T37" fmla="*/ 115 h 188"/>
                  <a:gd name="T38" fmla="*/ 170 w 188"/>
                  <a:gd name="T39" fmla="*/ 127 h 188"/>
                  <a:gd name="T40" fmla="*/ 170 w 188"/>
                  <a:gd name="T41" fmla="*/ 127 h 188"/>
                  <a:gd name="T42" fmla="*/ 170 w 188"/>
                  <a:gd name="T43" fmla="*/ 149 h 188"/>
                  <a:gd name="T44" fmla="*/ 170 w 188"/>
                  <a:gd name="T45" fmla="*/ 149 h 188"/>
                  <a:gd name="T46" fmla="*/ 36 w 188"/>
                  <a:gd name="T47" fmla="*/ 144 h 188"/>
                  <a:gd name="T48" fmla="*/ 36 w 188"/>
                  <a:gd name="T49" fmla="*/ 144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81" y="144"/>
                      <a:pt x="98" y="144"/>
                      <a:pt x="113" y="140"/>
                    </a:cubicBezTo>
                    <a:lnTo>
                      <a:pt x="113" y="140"/>
                    </a:lnTo>
                    <a:cubicBezTo>
                      <a:pt x="117" y="130"/>
                      <a:pt x="127" y="128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5"/>
                      <a:pt x="156" y="74"/>
                    </a:cubicBezTo>
                    <a:lnTo>
                      <a:pt x="156" y="74"/>
                    </a:lnTo>
                    <a:cubicBezTo>
                      <a:pt x="150" y="63"/>
                      <a:pt x="129" y="46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6" y="50"/>
                      <a:pt x="102" y="52"/>
                    </a:cubicBezTo>
                    <a:lnTo>
                      <a:pt x="102" y="52"/>
                    </a:lnTo>
                    <a:cubicBezTo>
                      <a:pt x="77" y="63"/>
                      <a:pt x="22" y="99"/>
                      <a:pt x="65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1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81" y="71"/>
                      <a:pt x="187" y="96"/>
                      <a:pt x="181" y="115"/>
                    </a:cubicBezTo>
                    <a:lnTo>
                      <a:pt x="181" y="115"/>
                    </a:lnTo>
                    <a:cubicBezTo>
                      <a:pt x="178" y="119"/>
                      <a:pt x="175" y="123"/>
                      <a:pt x="170" y="127"/>
                    </a:cubicBezTo>
                    <a:lnTo>
                      <a:pt x="170" y="127"/>
                    </a:lnTo>
                    <a:cubicBezTo>
                      <a:pt x="177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9"/>
                      <a:pt x="77" y="187"/>
                      <a:pt x="36" y="144"/>
                    </a:cubicBezTo>
                    <a:lnTo>
                      <a:pt x="36" y="144"/>
                    </a:lnTo>
                    <a:cubicBezTo>
                      <a:pt x="0" y="105"/>
                      <a:pt x="27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4" name="Freeform 240">
                <a:extLst>
                  <a:ext uri="{FF2B5EF4-FFF2-40B4-BE49-F238E27FC236}">
                    <a16:creationId xmlns:a16="http://schemas.microsoft.com/office/drawing/2014/main" id="{65B88A9B-015F-3248-B7EF-CCE6AA778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0463" y="5204922"/>
                <a:ext cx="7712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4 h 150"/>
                  <a:gd name="T6" fmla="*/ 89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4 w 178"/>
                  <a:gd name="T13" fmla="*/ 76 h 150"/>
                  <a:gd name="T14" fmla="*/ 24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30 w 178"/>
                  <a:gd name="T25" fmla="*/ 62 h 150"/>
                  <a:gd name="T26" fmla="*/ 99 w 178"/>
                  <a:gd name="T27" fmla="*/ 146 h 150"/>
                  <a:gd name="T28" fmla="*/ 99 w 178"/>
                  <a:gd name="T29" fmla="*/ 146 h 150"/>
                  <a:gd name="T30" fmla="*/ 0 w 178"/>
                  <a:gd name="T31" fmla="*/ 89 h 150"/>
                  <a:gd name="T32" fmla="*/ 0 w 178"/>
                  <a:gd name="T33" fmla="*/ 89 h 150"/>
                  <a:gd name="T34" fmla="*/ 17 w 178"/>
                  <a:gd name="T35" fmla="*/ 30 h 150"/>
                  <a:gd name="T36" fmla="*/ 17 w 178"/>
                  <a:gd name="T37" fmla="*/ 30 h 150"/>
                  <a:gd name="T38" fmla="*/ 32 w 178"/>
                  <a:gd name="T39" fmla="*/ 24 h 150"/>
                  <a:gd name="T40" fmla="*/ 32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2 w 178"/>
                  <a:gd name="T47" fmla="*/ 63 h 150"/>
                  <a:gd name="T48" fmla="*/ 162 w 178"/>
                  <a:gd name="T49" fmla="*/ 63 h 150"/>
                  <a:gd name="T50" fmla="*/ 99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89" y="34"/>
                    </a:cubicBezTo>
                    <a:lnTo>
                      <a:pt x="89" y="34"/>
                    </a:lnTo>
                    <a:cubicBezTo>
                      <a:pt x="82" y="42"/>
                      <a:pt x="72" y="39"/>
                      <a:pt x="59" y="42"/>
                    </a:cubicBezTo>
                    <a:lnTo>
                      <a:pt x="59" y="42"/>
                    </a:lnTo>
                    <a:cubicBezTo>
                      <a:pt x="39" y="43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5" y="88"/>
                      <a:pt x="36" y="112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2" y="118"/>
                      <a:pt x="155" y="110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5"/>
                      <a:pt x="32" y="24"/>
                    </a:cubicBezTo>
                    <a:lnTo>
                      <a:pt x="32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2" y="63"/>
                    </a:cubicBezTo>
                    <a:lnTo>
                      <a:pt x="162" y="63"/>
                    </a:lnTo>
                    <a:cubicBezTo>
                      <a:pt x="177" y="112"/>
                      <a:pt x="135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9218" name="Group 74">
              <a:extLst>
                <a:ext uri="{FF2B5EF4-FFF2-40B4-BE49-F238E27FC236}">
                  <a16:creationId xmlns:a16="http://schemas.microsoft.com/office/drawing/2014/main" id="{4E89AF2B-EE92-A645-8932-84BA0EDF63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254" y="6695650"/>
              <a:ext cx="12057080" cy="117460"/>
              <a:chOff x="512708" y="5186030"/>
              <a:chExt cx="11054879" cy="107534"/>
            </a:xfrm>
          </p:grpSpPr>
          <p:sp>
            <p:nvSpPr>
              <p:cNvPr id="9299" name="Freeform 169">
                <a:extLst>
                  <a:ext uri="{FF2B5EF4-FFF2-40B4-BE49-F238E27FC236}">
                    <a16:creationId xmlns:a16="http://schemas.microsoft.com/office/drawing/2014/main" id="{6639A2C1-7346-2B46-937D-46D950D90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08" y="5187951"/>
                <a:ext cx="74889" cy="103694"/>
              </a:xfrm>
              <a:custGeom>
                <a:avLst/>
                <a:gdLst>
                  <a:gd name="T0" fmla="*/ 43900 w 174"/>
                  <a:gd name="T1" fmla="*/ 21001 h 237"/>
                  <a:gd name="T2" fmla="*/ 43900 w 174"/>
                  <a:gd name="T3" fmla="*/ 21001 h 237"/>
                  <a:gd name="T4" fmla="*/ 24102 w 174"/>
                  <a:gd name="T5" fmla="*/ 31064 h 237"/>
                  <a:gd name="T6" fmla="*/ 24102 w 174"/>
                  <a:gd name="T7" fmla="*/ 31064 h 237"/>
                  <a:gd name="T8" fmla="*/ 20229 w 174"/>
                  <a:gd name="T9" fmla="*/ 47690 h 237"/>
                  <a:gd name="T10" fmla="*/ 20229 w 174"/>
                  <a:gd name="T11" fmla="*/ 47690 h 237"/>
                  <a:gd name="T12" fmla="*/ 25393 w 174"/>
                  <a:gd name="T13" fmla="*/ 73067 h 237"/>
                  <a:gd name="T14" fmla="*/ 25393 w 174"/>
                  <a:gd name="T15" fmla="*/ 73067 h 237"/>
                  <a:gd name="T16" fmla="*/ 45622 w 174"/>
                  <a:gd name="T17" fmla="*/ 73942 h 237"/>
                  <a:gd name="T18" fmla="*/ 45622 w 174"/>
                  <a:gd name="T19" fmla="*/ 73942 h 237"/>
                  <a:gd name="T20" fmla="*/ 49496 w 174"/>
                  <a:gd name="T21" fmla="*/ 66942 h 237"/>
                  <a:gd name="T22" fmla="*/ 49496 w 174"/>
                  <a:gd name="T23" fmla="*/ 66942 h 237"/>
                  <a:gd name="T24" fmla="*/ 43900 w 174"/>
                  <a:gd name="T25" fmla="*/ 21001 h 237"/>
                  <a:gd name="T26" fmla="*/ 67142 w 174"/>
                  <a:gd name="T27" fmla="*/ 58629 h 237"/>
                  <a:gd name="T28" fmla="*/ 67142 w 174"/>
                  <a:gd name="T29" fmla="*/ 58629 h 237"/>
                  <a:gd name="T30" fmla="*/ 24533 w 174"/>
                  <a:gd name="T31" fmla="*/ 87068 h 237"/>
                  <a:gd name="T32" fmla="*/ 24533 w 174"/>
                  <a:gd name="T33" fmla="*/ 87068 h 237"/>
                  <a:gd name="T34" fmla="*/ 6456 w 174"/>
                  <a:gd name="T35" fmla="*/ 63004 h 237"/>
                  <a:gd name="T36" fmla="*/ 6456 w 174"/>
                  <a:gd name="T37" fmla="*/ 63004 h 237"/>
                  <a:gd name="T38" fmla="*/ 7747 w 174"/>
                  <a:gd name="T39" fmla="*/ 54253 h 237"/>
                  <a:gd name="T40" fmla="*/ 7747 w 174"/>
                  <a:gd name="T41" fmla="*/ 54253 h 237"/>
                  <a:gd name="T42" fmla="*/ 2152 w 174"/>
                  <a:gd name="T43" fmla="*/ 44628 h 237"/>
                  <a:gd name="T44" fmla="*/ 2152 w 174"/>
                  <a:gd name="T45" fmla="*/ 44628 h 237"/>
                  <a:gd name="T46" fmla="*/ 51217 w 174"/>
                  <a:gd name="T47" fmla="*/ 7000 h 237"/>
                  <a:gd name="T48" fmla="*/ 51217 w 174"/>
                  <a:gd name="T49" fmla="*/ 7000 h 237"/>
                  <a:gd name="T50" fmla="*/ 67142 w 174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2" y="46"/>
                      <a:pt x="68" y="57"/>
                      <a:pt x="56" y="71"/>
                    </a:cubicBezTo>
                    <a:cubicBezTo>
                      <a:pt x="59" y="84"/>
                      <a:pt x="54" y="94"/>
                      <a:pt x="47" y="109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9" y="174"/>
                      <a:pt x="96" y="178"/>
                      <a:pt x="106" y="169"/>
                    </a:cubicBezTo>
                    <a:cubicBezTo>
                      <a:pt x="110" y="166"/>
                      <a:pt x="113" y="157"/>
                      <a:pt x="115" y="153"/>
                    </a:cubicBezTo>
                    <a:cubicBezTo>
                      <a:pt x="130" y="124"/>
                      <a:pt x="156" y="53"/>
                      <a:pt x="102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6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0"/>
                      <a:pt x="18" y="124"/>
                    </a:cubicBezTo>
                    <a:cubicBezTo>
                      <a:pt x="8" y="123"/>
                      <a:pt x="0" y="112"/>
                      <a:pt x="5" y="102"/>
                    </a:cubicBezTo>
                    <a:cubicBezTo>
                      <a:pt x="25" y="58"/>
                      <a:pt x="61" y="0"/>
                      <a:pt x="119" y="16"/>
                    </a:cubicBezTo>
                    <a:cubicBezTo>
                      <a:pt x="170" y="31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7" name="Freeform 170">
                <a:extLst>
                  <a:ext uri="{FF2B5EF4-FFF2-40B4-BE49-F238E27FC236}">
                    <a16:creationId xmlns:a16="http://schemas.microsoft.com/office/drawing/2014/main" id="{C190BFA3-B619-9B45-B9CB-0E760C0B2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511" y="5193296"/>
                <a:ext cx="88776" cy="84283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01" name="Freeform 171">
                <a:extLst>
                  <a:ext uri="{FF2B5EF4-FFF2-40B4-BE49-F238E27FC236}">
                    <a16:creationId xmlns:a16="http://schemas.microsoft.com/office/drawing/2014/main" id="{03C85123-85B2-E948-A10F-8A8F17DF0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28" y="5187951"/>
                <a:ext cx="76810" cy="101773"/>
              </a:xfrm>
              <a:custGeom>
                <a:avLst/>
                <a:gdLst>
                  <a:gd name="T0" fmla="*/ 45208 w 175"/>
                  <a:gd name="T1" fmla="*/ 20355 h 235"/>
                  <a:gd name="T2" fmla="*/ 45208 w 175"/>
                  <a:gd name="T3" fmla="*/ 20355 h 235"/>
                  <a:gd name="T4" fmla="*/ 25018 w 175"/>
                  <a:gd name="T5" fmla="*/ 30748 h 235"/>
                  <a:gd name="T6" fmla="*/ 25018 w 175"/>
                  <a:gd name="T7" fmla="*/ 30748 h 235"/>
                  <a:gd name="T8" fmla="*/ 21068 w 175"/>
                  <a:gd name="T9" fmla="*/ 46772 h 235"/>
                  <a:gd name="T10" fmla="*/ 21068 w 175"/>
                  <a:gd name="T11" fmla="*/ 46772 h 235"/>
                  <a:gd name="T12" fmla="*/ 26335 w 175"/>
                  <a:gd name="T13" fmla="*/ 71891 h 235"/>
                  <a:gd name="T14" fmla="*/ 26335 w 175"/>
                  <a:gd name="T15" fmla="*/ 71891 h 235"/>
                  <a:gd name="T16" fmla="*/ 46964 w 175"/>
                  <a:gd name="T17" fmla="*/ 72757 h 235"/>
                  <a:gd name="T18" fmla="*/ 46964 w 175"/>
                  <a:gd name="T19" fmla="*/ 72757 h 235"/>
                  <a:gd name="T20" fmla="*/ 50914 w 175"/>
                  <a:gd name="T21" fmla="*/ 65828 h 235"/>
                  <a:gd name="T22" fmla="*/ 50914 w 175"/>
                  <a:gd name="T23" fmla="*/ 65828 h 235"/>
                  <a:gd name="T24" fmla="*/ 45208 w 175"/>
                  <a:gd name="T25" fmla="*/ 20355 h 235"/>
                  <a:gd name="T26" fmla="*/ 68910 w 175"/>
                  <a:gd name="T27" fmla="*/ 58032 h 235"/>
                  <a:gd name="T28" fmla="*/ 68910 w 175"/>
                  <a:gd name="T29" fmla="*/ 58032 h 235"/>
                  <a:gd name="T30" fmla="*/ 25457 w 175"/>
                  <a:gd name="T31" fmla="*/ 85749 h 235"/>
                  <a:gd name="T32" fmla="*/ 25457 w 175"/>
                  <a:gd name="T33" fmla="*/ 85749 h 235"/>
                  <a:gd name="T34" fmla="*/ 7023 w 175"/>
                  <a:gd name="T35" fmla="*/ 61930 h 235"/>
                  <a:gd name="T36" fmla="*/ 7023 w 175"/>
                  <a:gd name="T37" fmla="*/ 61930 h 235"/>
                  <a:gd name="T38" fmla="*/ 8339 w 175"/>
                  <a:gd name="T39" fmla="*/ 53268 h 235"/>
                  <a:gd name="T40" fmla="*/ 8339 w 175"/>
                  <a:gd name="T41" fmla="*/ 53268 h 235"/>
                  <a:gd name="T42" fmla="*/ 2633 w 175"/>
                  <a:gd name="T43" fmla="*/ 43308 h 235"/>
                  <a:gd name="T44" fmla="*/ 2633 w 175"/>
                  <a:gd name="T45" fmla="*/ 43308 h 235"/>
                  <a:gd name="T46" fmla="*/ 52670 w 175"/>
                  <a:gd name="T47" fmla="*/ 6929 h 235"/>
                  <a:gd name="T48" fmla="*/ 52670 w 175"/>
                  <a:gd name="T49" fmla="*/ 6929 h 235"/>
                  <a:gd name="T50" fmla="*/ 68910 w 175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9" name="Freeform 172">
                <a:extLst>
                  <a:ext uri="{FF2B5EF4-FFF2-40B4-BE49-F238E27FC236}">
                    <a16:creationId xmlns:a16="http://schemas.microsoft.com/office/drawing/2014/main" id="{34B8EE27-4E91-744B-B3D6-D5F75A33A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976" y="5203468"/>
                <a:ext cx="75678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3 w 177"/>
                  <a:gd name="T13" fmla="*/ 78 h 150"/>
                  <a:gd name="T14" fmla="*/ 23 w 177"/>
                  <a:gd name="T15" fmla="*/ 78 h 150"/>
                  <a:gd name="T16" fmla="*/ 48 w 177"/>
                  <a:gd name="T17" fmla="*/ 118 h 150"/>
                  <a:gd name="T18" fmla="*/ 48 w 177"/>
                  <a:gd name="T19" fmla="*/ 118 h 150"/>
                  <a:gd name="T20" fmla="*/ 63 w 177"/>
                  <a:gd name="T21" fmla="*/ 120 h 150"/>
                  <a:gd name="T22" fmla="*/ 63 w 177"/>
                  <a:gd name="T23" fmla="*/ 120 h 150"/>
                  <a:gd name="T24" fmla="*/ 129 w 177"/>
                  <a:gd name="T25" fmla="*/ 62 h 150"/>
                  <a:gd name="T26" fmla="*/ 98 w 177"/>
                  <a:gd name="T27" fmla="*/ 146 h 150"/>
                  <a:gd name="T28" fmla="*/ 98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8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6"/>
                      <a:pt x="106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88"/>
                      <a:pt x="36" y="113"/>
                      <a:pt x="48" y="118"/>
                    </a:cubicBezTo>
                    <a:lnTo>
                      <a:pt x="48" y="118"/>
                    </a:lnTo>
                    <a:cubicBezTo>
                      <a:pt x="50" y="120"/>
                      <a:pt x="58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4" y="111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9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70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2" y="24"/>
                    </a:cubicBezTo>
                    <a:lnTo>
                      <a:pt x="32" y="24"/>
                    </a:lnTo>
                    <a:cubicBezTo>
                      <a:pt x="28" y="16"/>
                      <a:pt x="31" y="4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8"/>
                      <a:pt x="161" y="63"/>
                    </a:cubicBezTo>
                    <a:lnTo>
                      <a:pt x="161" y="63"/>
                    </a:lnTo>
                    <a:cubicBezTo>
                      <a:pt x="176" y="113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0" name="Freeform 173">
                <a:extLst>
                  <a:ext uri="{FF2B5EF4-FFF2-40B4-BE49-F238E27FC236}">
                    <a16:creationId xmlns:a16="http://schemas.microsoft.com/office/drawing/2014/main" id="{C3D8488B-4C05-D24A-B5BA-D5C70A04A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868" y="5193296"/>
                <a:ext cx="81500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1" name="Freeform 174">
                <a:extLst>
                  <a:ext uri="{FF2B5EF4-FFF2-40B4-BE49-F238E27FC236}">
                    <a16:creationId xmlns:a16="http://schemas.microsoft.com/office/drawing/2014/main" id="{4AB0A634-38BD-E54A-BE84-09A650992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412" y="5203468"/>
                <a:ext cx="7858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05" name="Freeform 175">
                <a:extLst>
                  <a:ext uri="{FF2B5EF4-FFF2-40B4-BE49-F238E27FC236}">
                    <a16:creationId xmlns:a16="http://schemas.microsoft.com/office/drawing/2014/main" id="{0B37955E-2CBE-5240-B292-BD9A5003C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189" y="5187951"/>
                <a:ext cx="74890" cy="103694"/>
              </a:xfrm>
              <a:custGeom>
                <a:avLst/>
                <a:gdLst>
                  <a:gd name="T0" fmla="*/ 43722 w 173"/>
                  <a:gd name="T1" fmla="*/ 21349 h 238"/>
                  <a:gd name="T2" fmla="*/ 43722 w 173"/>
                  <a:gd name="T3" fmla="*/ 21349 h 238"/>
                  <a:gd name="T4" fmla="*/ 24242 w 173"/>
                  <a:gd name="T5" fmla="*/ 31805 h 238"/>
                  <a:gd name="T6" fmla="*/ 24242 w 173"/>
                  <a:gd name="T7" fmla="*/ 31805 h 238"/>
                  <a:gd name="T8" fmla="*/ 19913 w 173"/>
                  <a:gd name="T9" fmla="*/ 47490 h 238"/>
                  <a:gd name="T10" fmla="*/ 19913 w 173"/>
                  <a:gd name="T11" fmla="*/ 47490 h 238"/>
                  <a:gd name="T12" fmla="*/ 25108 w 173"/>
                  <a:gd name="T13" fmla="*/ 73631 h 238"/>
                  <a:gd name="T14" fmla="*/ 25108 w 173"/>
                  <a:gd name="T15" fmla="*/ 73631 h 238"/>
                  <a:gd name="T16" fmla="*/ 45886 w 173"/>
                  <a:gd name="T17" fmla="*/ 74067 h 238"/>
                  <a:gd name="T18" fmla="*/ 45886 w 173"/>
                  <a:gd name="T19" fmla="*/ 74067 h 238"/>
                  <a:gd name="T20" fmla="*/ 50215 w 173"/>
                  <a:gd name="T21" fmla="*/ 66660 h 238"/>
                  <a:gd name="T22" fmla="*/ 50215 w 173"/>
                  <a:gd name="T23" fmla="*/ 66660 h 238"/>
                  <a:gd name="T24" fmla="*/ 43722 w 173"/>
                  <a:gd name="T25" fmla="*/ 21349 h 238"/>
                  <a:gd name="T26" fmla="*/ 67531 w 173"/>
                  <a:gd name="T27" fmla="*/ 59254 h 238"/>
                  <a:gd name="T28" fmla="*/ 67531 w 173"/>
                  <a:gd name="T29" fmla="*/ 59254 h 238"/>
                  <a:gd name="T30" fmla="*/ 24242 w 173"/>
                  <a:gd name="T31" fmla="*/ 87138 h 238"/>
                  <a:gd name="T32" fmla="*/ 24242 w 173"/>
                  <a:gd name="T33" fmla="*/ 87138 h 238"/>
                  <a:gd name="T34" fmla="*/ 6060 w 173"/>
                  <a:gd name="T35" fmla="*/ 62739 h 238"/>
                  <a:gd name="T36" fmla="*/ 6060 w 173"/>
                  <a:gd name="T37" fmla="*/ 62739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2164 w 173"/>
                  <a:gd name="T43" fmla="*/ 44876 h 238"/>
                  <a:gd name="T44" fmla="*/ 2164 w 173"/>
                  <a:gd name="T45" fmla="*/ 44876 h 238"/>
                  <a:gd name="T46" fmla="*/ 51947 w 173"/>
                  <a:gd name="T47" fmla="*/ 7407 h 238"/>
                  <a:gd name="T48" fmla="*/ 51947 w 173"/>
                  <a:gd name="T49" fmla="*/ 7407 h 238"/>
                  <a:gd name="T50" fmla="*/ 67531 w 173"/>
                  <a:gd name="T51" fmla="*/ 59254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3" name="Freeform 176">
                <a:extLst>
                  <a:ext uri="{FF2B5EF4-FFF2-40B4-BE49-F238E27FC236}">
                    <a16:creationId xmlns:a16="http://schemas.microsoft.com/office/drawing/2014/main" id="{96BD77D0-AFA4-954A-94AF-66F044D1D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572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07" name="Freeform 177">
                <a:extLst>
                  <a:ext uri="{FF2B5EF4-FFF2-40B4-BE49-F238E27FC236}">
                    <a16:creationId xmlns:a16="http://schemas.microsoft.com/office/drawing/2014/main" id="{84FC57B3-2B4A-B843-8408-71969D2FC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730" y="5187951"/>
                <a:ext cx="74890" cy="103694"/>
              </a:xfrm>
              <a:custGeom>
                <a:avLst/>
                <a:gdLst>
                  <a:gd name="T0" fmla="*/ 43722 w 173"/>
                  <a:gd name="T1" fmla="*/ 21530 h 236"/>
                  <a:gd name="T2" fmla="*/ 43722 w 173"/>
                  <a:gd name="T3" fmla="*/ 21530 h 236"/>
                  <a:gd name="T4" fmla="*/ 24242 w 173"/>
                  <a:gd name="T5" fmla="*/ 31635 h 236"/>
                  <a:gd name="T6" fmla="*/ 24242 w 173"/>
                  <a:gd name="T7" fmla="*/ 31635 h 236"/>
                  <a:gd name="T8" fmla="*/ 20346 w 173"/>
                  <a:gd name="T9" fmla="*/ 47893 h 236"/>
                  <a:gd name="T10" fmla="*/ 20346 w 173"/>
                  <a:gd name="T11" fmla="*/ 47893 h 236"/>
                  <a:gd name="T12" fmla="*/ 25108 w 173"/>
                  <a:gd name="T13" fmla="*/ 73377 h 236"/>
                  <a:gd name="T14" fmla="*/ 25108 w 173"/>
                  <a:gd name="T15" fmla="*/ 73377 h 236"/>
                  <a:gd name="T16" fmla="*/ 45886 w 173"/>
                  <a:gd name="T17" fmla="*/ 74255 h 236"/>
                  <a:gd name="T18" fmla="*/ 45886 w 173"/>
                  <a:gd name="T19" fmla="*/ 74255 h 236"/>
                  <a:gd name="T20" fmla="*/ 49782 w 173"/>
                  <a:gd name="T21" fmla="*/ 66786 h 236"/>
                  <a:gd name="T22" fmla="*/ 49782 w 173"/>
                  <a:gd name="T23" fmla="*/ 66786 h 236"/>
                  <a:gd name="T24" fmla="*/ 43722 w 173"/>
                  <a:gd name="T25" fmla="*/ 21530 h 236"/>
                  <a:gd name="T26" fmla="*/ 67531 w 173"/>
                  <a:gd name="T27" fmla="*/ 58877 h 236"/>
                  <a:gd name="T28" fmla="*/ 67531 w 173"/>
                  <a:gd name="T29" fmla="*/ 58877 h 236"/>
                  <a:gd name="T30" fmla="*/ 24242 w 173"/>
                  <a:gd name="T31" fmla="*/ 87876 h 236"/>
                  <a:gd name="T32" fmla="*/ 24242 w 173"/>
                  <a:gd name="T33" fmla="*/ 87876 h 236"/>
                  <a:gd name="T34" fmla="*/ 6926 w 173"/>
                  <a:gd name="T35" fmla="*/ 62832 h 236"/>
                  <a:gd name="T36" fmla="*/ 6926 w 173"/>
                  <a:gd name="T37" fmla="*/ 62832 h 236"/>
                  <a:gd name="T38" fmla="*/ 7359 w 173"/>
                  <a:gd name="T39" fmla="*/ 54044 h 236"/>
                  <a:gd name="T40" fmla="*/ 7359 w 173"/>
                  <a:gd name="T41" fmla="*/ 54044 h 236"/>
                  <a:gd name="T42" fmla="*/ 1732 w 173"/>
                  <a:gd name="T43" fmla="*/ 44378 h 236"/>
                  <a:gd name="T44" fmla="*/ 1732 w 173"/>
                  <a:gd name="T45" fmla="*/ 44378 h 236"/>
                  <a:gd name="T46" fmla="*/ 51081 w 173"/>
                  <a:gd name="T47" fmla="*/ 7469 h 236"/>
                  <a:gd name="T48" fmla="*/ 51081 w 173"/>
                  <a:gd name="T49" fmla="*/ 7469 h 236"/>
                  <a:gd name="T50" fmla="*/ 67531 w 173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5" name="Freeform 178">
                <a:extLst>
                  <a:ext uri="{FF2B5EF4-FFF2-40B4-BE49-F238E27FC236}">
                    <a16:creationId xmlns:a16="http://schemas.microsoft.com/office/drawing/2014/main" id="{008DE781-57BE-284E-8275-C5250E044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037" y="5204922"/>
                <a:ext cx="7858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6" name="Freeform 179">
                <a:extLst>
                  <a:ext uri="{FF2B5EF4-FFF2-40B4-BE49-F238E27FC236}">
                    <a16:creationId xmlns:a16="http://schemas.microsoft.com/office/drawing/2014/main" id="{361480FF-7DDF-304B-B1A9-584F7D14B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385" y="5193296"/>
                <a:ext cx="80044" cy="8283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7" name="Freeform 180">
                <a:extLst>
                  <a:ext uri="{FF2B5EF4-FFF2-40B4-BE49-F238E27FC236}">
                    <a16:creationId xmlns:a16="http://schemas.microsoft.com/office/drawing/2014/main" id="{7F292576-9C93-704F-A9DD-76C30D311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474" y="5203468"/>
                <a:ext cx="78589" cy="65393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11" name="Freeform 181">
                <a:extLst>
                  <a:ext uri="{FF2B5EF4-FFF2-40B4-BE49-F238E27FC236}">
                    <a16:creationId xmlns:a16="http://schemas.microsoft.com/office/drawing/2014/main" id="{7A40B6F4-AB1D-DD41-B78E-DB9D10320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670" y="5186030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8003 w 174"/>
                  <a:gd name="T27" fmla="*/ 58877 h 236"/>
                  <a:gd name="T28" fmla="*/ 68003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6591 h 236"/>
                  <a:gd name="T48" fmla="*/ 51648 w 174"/>
                  <a:gd name="T49" fmla="*/ 6591 h 236"/>
                  <a:gd name="T50" fmla="*/ 68003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9" name="Freeform 182">
                <a:extLst>
                  <a:ext uri="{FF2B5EF4-FFF2-40B4-BE49-F238E27FC236}">
                    <a16:creationId xmlns:a16="http://schemas.microsoft.com/office/drawing/2014/main" id="{590BCEAB-C188-5E4F-8E6F-DA6922D99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545" y="5191843"/>
                <a:ext cx="87321" cy="85737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13" name="Freeform 183">
                <a:extLst>
                  <a:ext uri="{FF2B5EF4-FFF2-40B4-BE49-F238E27FC236}">
                    <a16:creationId xmlns:a16="http://schemas.microsoft.com/office/drawing/2014/main" id="{7C1401D1-B36D-D74A-AC1B-DF989D4A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211" y="5186030"/>
                <a:ext cx="74889" cy="103694"/>
              </a:xfrm>
              <a:custGeom>
                <a:avLst/>
                <a:gdLst>
                  <a:gd name="T0" fmla="*/ 43721 w 173"/>
                  <a:gd name="T1" fmla="*/ 21349 h 238"/>
                  <a:gd name="T2" fmla="*/ 43721 w 173"/>
                  <a:gd name="T3" fmla="*/ 21349 h 238"/>
                  <a:gd name="T4" fmla="*/ 23809 w 173"/>
                  <a:gd name="T5" fmla="*/ 31370 h 238"/>
                  <a:gd name="T6" fmla="*/ 23809 w 173"/>
                  <a:gd name="T7" fmla="*/ 31370 h 238"/>
                  <a:gd name="T8" fmla="*/ 19913 w 173"/>
                  <a:gd name="T9" fmla="*/ 47926 h 238"/>
                  <a:gd name="T10" fmla="*/ 19913 w 173"/>
                  <a:gd name="T11" fmla="*/ 47926 h 238"/>
                  <a:gd name="T12" fmla="*/ 25107 w 173"/>
                  <a:gd name="T13" fmla="*/ 72760 h 238"/>
                  <a:gd name="T14" fmla="*/ 25107 w 173"/>
                  <a:gd name="T15" fmla="*/ 72760 h 238"/>
                  <a:gd name="T16" fmla="*/ 46319 w 173"/>
                  <a:gd name="T17" fmla="*/ 74067 h 238"/>
                  <a:gd name="T18" fmla="*/ 46319 w 173"/>
                  <a:gd name="T19" fmla="*/ 74067 h 238"/>
                  <a:gd name="T20" fmla="*/ 49349 w 173"/>
                  <a:gd name="T21" fmla="*/ 66225 h 238"/>
                  <a:gd name="T22" fmla="*/ 49349 w 173"/>
                  <a:gd name="T23" fmla="*/ 66225 h 238"/>
                  <a:gd name="T24" fmla="*/ 43721 w 173"/>
                  <a:gd name="T25" fmla="*/ 21349 h 238"/>
                  <a:gd name="T26" fmla="*/ 67097 w 173"/>
                  <a:gd name="T27" fmla="*/ 58382 h 238"/>
                  <a:gd name="T28" fmla="*/ 67097 w 173"/>
                  <a:gd name="T29" fmla="*/ 58382 h 238"/>
                  <a:gd name="T30" fmla="*/ 24674 w 173"/>
                  <a:gd name="T31" fmla="*/ 87138 h 238"/>
                  <a:gd name="T32" fmla="*/ 24674 w 173"/>
                  <a:gd name="T33" fmla="*/ 87138 h 238"/>
                  <a:gd name="T34" fmla="*/ 6493 w 173"/>
                  <a:gd name="T35" fmla="*/ 63175 h 238"/>
                  <a:gd name="T36" fmla="*/ 6493 w 173"/>
                  <a:gd name="T37" fmla="*/ 63175 h 238"/>
                  <a:gd name="T38" fmla="*/ 7359 w 173"/>
                  <a:gd name="T39" fmla="*/ 54461 h 238"/>
                  <a:gd name="T40" fmla="*/ 7359 w 173"/>
                  <a:gd name="T41" fmla="*/ 54461 h 238"/>
                  <a:gd name="T42" fmla="*/ 1732 w 173"/>
                  <a:gd name="T43" fmla="*/ 44876 h 238"/>
                  <a:gd name="T44" fmla="*/ 1732 w 173"/>
                  <a:gd name="T45" fmla="*/ 44876 h 238"/>
                  <a:gd name="T46" fmla="*/ 51080 w 173"/>
                  <a:gd name="T47" fmla="*/ 7407 h 238"/>
                  <a:gd name="T48" fmla="*/ 51080 w 173"/>
                  <a:gd name="T49" fmla="*/ 7407 h 238"/>
                  <a:gd name="T50" fmla="*/ 67097 w 173"/>
                  <a:gd name="T51" fmla="*/ 58382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1" name="Freeform 184">
                <a:extLst>
                  <a:ext uri="{FF2B5EF4-FFF2-40B4-BE49-F238E27FC236}">
                    <a16:creationId xmlns:a16="http://schemas.microsoft.com/office/drawing/2014/main" id="{C0B72398-C80C-1E49-9012-781E156D0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553" y="5203468"/>
                <a:ext cx="77134" cy="65393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" name="Freeform 185">
                <a:extLst>
                  <a:ext uri="{FF2B5EF4-FFF2-40B4-BE49-F238E27FC236}">
                    <a16:creationId xmlns:a16="http://schemas.microsoft.com/office/drawing/2014/main" id="{08B959F4-03C1-7744-97F8-D46F3C3D6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446" y="5193296"/>
                <a:ext cx="80045" cy="8283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" name="Freeform 186">
                <a:extLst>
                  <a:ext uri="{FF2B5EF4-FFF2-40B4-BE49-F238E27FC236}">
                    <a16:creationId xmlns:a16="http://schemas.microsoft.com/office/drawing/2014/main" id="{C2966191-7EF8-9541-916C-E065D1B93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990" y="5202015"/>
                <a:ext cx="75678" cy="65392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17" name="Freeform 187">
                <a:extLst>
                  <a:ext uri="{FF2B5EF4-FFF2-40B4-BE49-F238E27FC236}">
                    <a16:creationId xmlns:a16="http://schemas.microsoft.com/office/drawing/2014/main" id="{C8F38264-42C3-B341-A810-C9519ED49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151" y="5186030"/>
                <a:ext cx="74890" cy="103694"/>
              </a:xfrm>
              <a:custGeom>
                <a:avLst/>
                <a:gdLst>
                  <a:gd name="T0" fmla="*/ 44155 w 173"/>
                  <a:gd name="T1" fmla="*/ 21001 h 237"/>
                  <a:gd name="T2" fmla="*/ 44155 w 173"/>
                  <a:gd name="T3" fmla="*/ 21001 h 237"/>
                  <a:gd name="T4" fmla="*/ 24675 w 173"/>
                  <a:gd name="T5" fmla="*/ 31502 h 237"/>
                  <a:gd name="T6" fmla="*/ 24675 w 173"/>
                  <a:gd name="T7" fmla="*/ 31502 h 237"/>
                  <a:gd name="T8" fmla="*/ 20779 w 173"/>
                  <a:gd name="T9" fmla="*/ 47690 h 237"/>
                  <a:gd name="T10" fmla="*/ 20779 w 173"/>
                  <a:gd name="T11" fmla="*/ 47690 h 237"/>
                  <a:gd name="T12" fmla="*/ 25108 w 173"/>
                  <a:gd name="T13" fmla="*/ 73505 h 237"/>
                  <a:gd name="T14" fmla="*/ 25108 w 173"/>
                  <a:gd name="T15" fmla="*/ 73505 h 237"/>
                  <a:gd name="T16" fmla="*/ 46319 w 173"/>
                  <a:gd name="T17" fmla="*/ 73942 h 237"/>
                  <a:gd name="T18" fmla="*/ 46319 w 173"/>
                  <a:gd name="T19" fmla="*/ 73942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4155 w 173"/>
                  <a:gd name="T25" fmla="*/ 21001 h 237"/>
                  <a:gd name="T26" fmla="*/ 67964 w 173"/>
                  <a:gd name="T27" fmla="*/ 59066 h 237"/>
                  <a:gd name="T28" fmla="*/ 67964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493 w 173"/>
                  <a:gd name="T35" fmla="*/ 63004 h 237"/>
                  <a:gd name="T36" fmla="*/ 6493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514 w 173"/>
                  <a:gd name="T47" fmla="*/ 7875 h 237"/>
                  <a:gd name="T48" fmla="*/ 51514 w 173"/>
                  <a:gd name="T49" fmla="*/ 7875 h 237"/>
                  <a:gd name="T50" fmla="*/ 67964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5" name="Freeform 188">
                <a:extLst>
                  <a:ext uri="{FF2B5EF4-FFF2-40B4-BE49-F238E27FC236}">
                    <a16:creationId xmlns:a16="http://schemas.microsoft.com/office/drawing/2014/main" id="{CC268518-3334-034B-ABCF-637AC80F3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6605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19" name="Freeform 189">
                <a:extLst>
                  <a:ext uri="{FF2B5EF4-FFF2-40B4-BE49-F238E27FC236}">
                    <a16:creationId xmlns:a16="http://schemas.microsoft.com/office/drawing/2014/main" id="{91F13B9A-2048-8049-85DB-F2FD0C9FE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69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0629 w 175"/>
                  <a:gd name="T9" fmla="*/ 47690 h 237"/>
                  <a:gd name="T10" fmla="*/ 20629 w 175"/>
                  <a:gd name="T11" fmla="*/ 47690 h 237"/>
                  <a:gd name="T12" fmla="*/ 25457 w 175"/>
                  <a:gd name="T13" fmla="*/ 73942 h 237"/>
                  <a:gd name="T14" fmla="*/ 25457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0914 w 175"/>
                  <a:gd name="T21" fmla="*/ 66942 h 237"/>
                  <a:gd name="T22" fmla="*/ 50914 w 175"/>
                  <a:gd name="T23" fmla="*/ 66942 h 237"/>
                  <a:gd name="T24" fmla="*/ 45208 w 175"/>
                  <a:gd name="T25" fmla="*/ 21439 h 237"/>
                  <a:gd name="T26" fmla="*/ 68910 w 175"/>
                  <a:gd name="T27" fmla="*/ 59504 h 237"/>
                  <a:gd name="T28" fmla="*/ 68910 w 175"/>
                  <a:gd name="T29" fmla="*/ 59504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462 w 175"/>
                  <a:gd name="T39" fmla="*/ 54691 h 237"/>
                  <a:gd name="T40" fmla="*/ 7462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1792 w 175"/>
                  <a:gd name="T47" fmla="*/ 7438 h 237"/>
                  <a:gd name="T48" fmla="*/ 51792 w 175"/>
                  <a:gd name="T49" fmla="*/ 7438 h 237"/>
                  <a:gd name="T50" fmla="*/ 68910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7" name="Freeform 190">
                <a:extLst>
                  <a:ext uri="{FF2B5EF4-FFF2-40B4-BE49-F238E27FC236}">
                    <a16:creationId xmlns:a16="http://schemas.microsoft.com/office/drawing/2014/main" id="{87E64F3A-CE26-A740-B7BE-C7A9575F7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070" y="5203468"/>
                <a:ext cx="77134" cy="65393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8" name="Freeform 191">
                <a:extLst>
                  <a:ext uri="{FF2B5EF4-FFF2-40B4-BE49-F238E27FC236}">
                    <a16:creationId xmlns:a16="http://schemas.microsoft.com/office/drawing/2014/main" id="{3C7659CC-14A7-A748-A3BA-0CD3C0622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9507" y="5193296"/>
                <a:ext cx="82955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9" name="Freeform 192">
                <a:extLst>
                  <a:ext uri="{FF2B5EF4-FFF2-40B4-BE49-F238E27FC236}">
                    <a16:creationId xmlns:a16="http://schemas.microsoft.com/office/drawing/2014/main" id="{7599103B-4813-AC4D-AE80-D7C0A328C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051" y="5202015"/>
                <a:ext cx="7713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23" name="Freeform 193">
                <a:extLst>
                  <a:ext uri="{FF2B5EF4-FFF2-40B4-BE49-F238E27FC236}">
                    <a16:creationId xmlns:a16="http://schemas.microsoft.com/office/drawing/2014/main" id="{C5AF1EC2-49D4-7B47-BC3D-89DAD5424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631" y="5187951"/>
                <a:ext cx="76810" cy="103694"/>
              </a:xfrm>
              <a:custGeom>
                <a:avLst/>
                <a:gdLst>
                  <a:gd name="T0" fmla="*/ 45208 w 175"/>
                  <a:gd name="T1" fmla="*/ 21439 h 237"/>
                  <a:gd name="T2" fmla="*/ 45208 w 175"/>
                  <a:gd name="T3" fmla="*/ 21439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5896 w 175"/>
                  <a:gd name="T13" fmla="*/ 73942 h 237"/>
                  <a:gd name="T14" fmla="*/ 25896 w 175"/>
                  <a:gd name="T15" fmla="*/ 73942 h 237"/>
                  <a:gd name="T16" fmla="*/ 46964 w 175"/>
                  <a:gd name="T17" fmla="*/ 74380 h 237"/>
                  <a:gd name="T18" fmla="*/ 46964 w 175"/>
                  <a:gd name="T19" fmla="*/ 74380 h 237"/>
                  <a:gd name="T20" fmla="*/ 51353 w 175"/>
                  <a:gd name="T21" fmla="*/ 66942 h 237"/>
                  <a:gd name="T22" fmla="*/ 51353 w 175"/>
                  <a:gd name="T23" fmla="*/ 66942 h 237"/>
                  <a:gd name="T24" fmla="*/ 45208 w 175"/>
                  <a:gd name="T25" fmla="*/ 21439 h 237"/>
                  <a:gd name="T26" fmla="*/ 69348 w 175"/>
                  <a:gd name="T27" fmla="*/ 59504 h 237"/>
                  <a:gd name="T28" fmla="*/ 69348 w 175"/>
                  <a:gd name="T29" fmla="*/ 59504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628 h 237"/>
                  <a:gd name="T44" fmla="*/ 2633 w 175"/>
                  <a:gd name="T45" fmla="*/ 44628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9348 w 175"/>
                  <a:gd name="T51" fmla="*/ 5950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1" name="Freeform 194">
                <a:extLst>
                  <a:ext uri="{FF2B5EF4-FFF2-40B4-BE49-F238E27FC236}">
                    <a16:creationId xmlns:a16="http://schemas.microsoft.com/office/drawing/2014/main" id="{0EB21DDF-AC4A-EC43-9A7A-614DD563E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3667" y="5193296"/>
                <a:ext cx="88776" cy="84283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25" name="Freeform 195">
                <a:extLst>
                  <a:ext uri="{FF2B5EF4-FFF2-40B4-BE49-F238E27FC236}">
                    <a16:creationId xmlns:a16="http://schemas.microsoft.com/office/drawing/2014/main" id="{ADF62EDA-2AD6-534D-82F4-671146E93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172" y="5187951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7403 w 175"/>
                  <a:gd name="T17" fmla="*/ 74255 h 236"/>
                  <a:gd name="T18" fmla="*/ 47403 w 175"/>
                  <a:gd name="T19" fmla="*/ 74255 h 236"/>
                  <a:gd name="T20" fmla="*/ 51353 w 175"/>
                  <a:gd name="T21" fmla="*/ 66786 h 236"/>
                  <a:gd name="T22" fmla="*/ 51353 w 175"/>
                  <a:gd name="T23" fmla="*/ 66786 h 236"/>
                  <a:gd name="T24" fmla="*/ 45208 w 175"/>
                  <a:gd name="T25" fmla="*/ 20651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8339 w 175"/>
                  <a:gd name="T39" fmla="*/ 54044 h 236"/>
                  <a:gd name="T40" fmla="*/ 8339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3" name="Freeform 196">
                <a:extLst>
                  <a:ext uri="{FF2B5EF4-FFF2-40B4-BE49-F238E27FC236}">
                    <a16:creationId xmlns:a16="http://schemas.microsoft.com/office/drawing/2014/main" id="{64446352-6E99-F74B-971C-CB448234B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132" y="5203468"/>
                <a:ext cx="77133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4" name="Freeform 197">
                <a:extLst>
                  <a:ext uri="{FF2B5EF4-FFF2-40B4-BE49-F238E27FC236}">
                    <a16:creationId xmlns:a16="http://schemas.microsoft.com/office/drawing/2014/main" id="{5B9493C3-F81C-284C-8788-31D6A34A6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479" y="5193296"/>
                <a:ext cx="80045" cy="81377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5" name="Freeform 198">
                <a:extLst>
                  <a:ext uri="{FF2B5EF4-FFF2-40B4-BE49-F238E27FC236}">
                    <a16:creationId xmlns:a16="http://schemas.microsoft.com/office/drawing/2014/main" id="{9BFB2E28-C760-8A42-8E2E-9910D11AE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024" y="5203468"/>
                <a:ext cx="78589" cy="65393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29" name="Freeform 199">
                <a:extLst>
                  <a:ext uri="{FF2B5EF4-FFF2-40B4-BE49-F238E27FC236}">
                    <a16:creationId xmlns:a16="http://schemas.microsoft.com/office/drawing/2014/main" id="{4D6EA37A-9052-4742-8EB7-F3812C860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032" y="5187951"/>
                <a:ext cx="74889" cy="103694"/>
              </a:xfrm>
              <a:custGeom>
                <a:avLst/>
                <a:gdLst>
                  <a:gd name="T0" fmla="*/ 43470 w 174"/>
                  <a:gd name="T1" fmla="*/ 21090 h 236"/>
                  <a:gd name="T2" fmla="*/ 43470 w 174"/>
                  <a:gd name="T3" fmla="*/ 21090 h 236"/>
                  <a:gd name="T4" fmla="*/ 24102 w 174"/>
                  <a:gd name="T5" fmla="*/ 31635 h 236"/>
                  <a:gd name="T6" fmla="*/ 24102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6786 h 236"/>
                  <a:gd name="T22" fmla="*/ 49496 w 174"/>
                  <a:gd name="T23" fmla="*/ 66786 h 236"/>
                  <a:gd name="T24" fmla="*/ 43470 w 174"/>
                  <a:gd name="T25" fmla="*/ 2109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6998 h 236"/>
                  <a:gd name="T32" fmla="*/ 24533 w 174"/>
                  <a:gd name="T33" fmla="*/ 86998 h 236"/>
                  <a:gd name="T34" fmla="*/ 6456 w 174"/>
                  <a:gd name="T35" fmla="*/ 62832 h 236"/>
                  <a:gd name="T36" fmla="*/ 6456 w 174"/>
                  <a:gd name="T37" fmla="*/ 62832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469 h 236"/>
                  <a:gd name="T48" fmla="*/ 50787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7" name="Freeform 200">
                <a:extLst>
                  <a:ext uri="{FF2B5EF4-FFF2-40B4-BE49-F238E27FC236}">
                    <a16:creationId xmlns:a16="http://schemas.microsoft.com/office/drawing/2014/main" id="{430B08CE-1E90-A444-B6E4-79D406F5B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2184" y="5193296"/>
                <a:ext cx="87321" cy="87190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31" name="Freeform 201">
                <a:extLst>
                  <a:ext uri="{FF2B5EF4-FFF2-40B4-BE49-F238E27FC236}">
                    <a16:creationId xmlns:a16="http://schemas.microsoft.com/office/drawing/2014/main" id="{E2ED9309-2ADD-C843-8C31-DB2E31B4B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573" y="5187951"/>
                <a:ext cx="74889" cy="103694"/>
              </a:xfrm>
              <a:custGeom>
                <a:avLst/>
                <a:gdLst>
                  <a:gd name="T0" fmla="*/ 43900 w 174"/>
                  <a:gd name="T1" fmla="*/ 21530 h 236"/>
                  <a:gd name="T2" fmla="*/ 43900 w 174"/>
                  <a:gd name="T3" fmla="*/ 21530 h 236"/>
                  <a:gd name="T4" fmla="*/ 24102 w 174"/>
                  <a:gd name="T5" fmla="*/ 32075 h 236"/>
                  <a:gd name="T6" fmla="*/ 24102 w 174"/>
                  <a:gd name="T7" fmla="*/ 32075 h 236"/>
                  <a:gd name="T8" fmla="*/ 20229 w 174"/>
                  <a:gd name="T9" fmla="*/ 47453 h 236"/>
                  <a:gd name="T10" fmla="*/ 20229 w 174"/>
                  <a:gd name="T11" fmla="*/ 4745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496 w 174"/>
                  <a:gd name="T21" fmla="*/ 67225 h 236"/>
                  <a:gd name="T22" fmla="*/ 49496 w 174"/>
                  <a:gd name="T23" fmla="*/ 67225 h 236"/>
                  <a:gd name="T24" fmla="*/ 43900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533 w 174"/>
                  <a:gd name="T31" fmla="*/ 87437 h 236"/>
                  <a:gd name="T32" fmla="*/ 24533 w 174"/>
                  <a:gd name="T33" fmla="*/ 87437 h 236"/>
                  <a:gd name="T34" fmla="*/ 6456 w 174"/>
                  <a:gd name="T35" fmla="*/ 63271 h 236"/>
                  <a:gd name="T36" fmla="*/ 6456 w 174"/>
                  <a:gd name="T37" fmla="*/ 63271 h 236"/>
                  <a:gd name="T38" fmla="*/ 7747 w 174"/>
                  <a:gd name="T39" fmla="*/ 54483 h 236"/>
                  <a:gd name="T40" fmla="*/ 7747 w 174"/>
                  <a:gd name="T41" fmla="*/ 5448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0787 w 174"/>
                  <a:gd name="T47" fmla="*/ 7030 h 236"/>
                  <a:gd name="T48" fmla="*/ 50787 w 174"/>
                  <a:gd name="T49" fmla="*/ 7030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9" name="Freeform 202">
                <a:extLst>
                  <a:ext uri="{FF2B5EF4-FFF2-40B4-BE49-F238E27FC236}">
                    <a16:creationId xmlns:a16="http://schemas.microsoft.com/office/drawing/2014/main" id="{706FB21D-F61A-FD4A-9676-7982069FA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5193" y="5204922"/>
                <a:ext cx="77134" cy="65392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0" name="Freeform 203">
                <a:extLst>
                  <a:ext uri="{FF2B5EF4-FFF2-40B4-BE49-F238E27FC236}">
                    <a16:creationId xmlns:a16="http://schemas.microsoft.com/office/drawing/2014/main" id="{74A9B416-DDDD-FB4C-999D-F5F05936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6541" y="5193296"/>
                <a:ext cx="80044" cy="8283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1" name="Freeform 204">
                <a:extLst>
                  <a:ext uri="{FF2B5EF4-FFF2-40B4-BE49-F238E27FC236}">
                    <a16:creationId xmlns:a16="http://schemas.microsoft.com/office/drawing/2014/main" id="{9AB8737C-FB7E-8F43-A845-4C95B2D95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8085" y="5203468"/>
                <a:ext cx="78589" cy="65393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35" name="Freeform 205">
                <a:extLst>
                  <a:ext uri="{FF2B5EF4-FFF2-40B4-BE49-F238E27FC236}">
                    <a16:creationId xmlns:a16="http://schemas.microsoft.com/office/drawing/2014/main" id="{A58D73D3-5F0C-5743-B8D7-4548B233A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9513" y="518603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3809 w 173"/>
                  <a:gd name="T5" fmla="*/ 31502 h 237"/>
                  <a:gd name="T6" fmla="*/ 23809 w 173"/>
                  <a:gd name="T7" fmla="*/ 31502 h 237"/>
                  <a:gd name="T8" fmla="*/ 19913 w 173"/>
                  <a:gd name="T9" fmla="*/ 47690 h 237"/>
                  <a:gd name="T10" fmla="*/ 19913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3942 h 237"/>
                  <a:gd name="T18" fmla="*/ 45886 w 173"/>
                  <a:gd name="T19" fmla="*/ 73942 h 237"/>
                  <a:gd name="T20" fmla="*/ 50215 w 173"/>
                  <a:gd name="T21" fmla="*/ 66504 h 237"/>
                  <a:gd name="T22" fmla="*/ 50215 w 173"/>
                  <a:gd name="T23" fmla="*/ 66504 h 237"/>
                  <a:gd name="T24" fmla="*/ 43722 w 173"/>
                  <a:gd name="T25" fmla="*/ 21001 h 237"/>
                  <a:gd name="T26" fmla="*/ 67531 w 173"/>
                  <a:gd name="T27" fmla="*/ 59066 h 237"/>
                  <a:gd name="T28" fmla="*/ 67531 w 173"/>
                  <a:gd name="T29" fmla="*/ 59066 h 237"/>
                  <a:gd name="T30" fmla="*/ 24675 w 173"/>
                  <a:gd name="T31" fmla="*/ 87068 h 237"/>
                  <a:gd name="T32" fmla="*/ 24675 w 173"/>
                  <a:gd name="T33" fmla="*/ 87068 h 237"/>
                  <a:gd name="T34" fmla="*/ 6060 w 173"/>
                  <a:gd name="T35" fmla="*/ 63004 h 237"/>
                  <a:gd name="T36" fmla="*/ 6060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190 h 237"/>
                  <a:gd name="T44" fmla="*/ 1732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531 w 173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3" name="Freeform 206">
                <a:extLst>
                  <a:ext uri="{FF2B5EF4-FFF2-40B4-BE49-F238E27FC236}">
                    <a16:creationId xmlns:a16="http://schemas.microsoft.com/office/drawing/2014/main" id="{C23CBCF9-9A46-6B45-B298-E5F32595B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9245" y="5191843"/>
                <a:ext cx="88777" cy="85737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37" name="Freeform 207">
                <a:extLst>
                  <a:ext uri="{FF2B5EF4-FFF2-40B4-BE49-F238E27FC236}">
                    <a16:creationId xmlns:a16="http://schemas.microsoft.com/office/drawing/2014/main" id="{3FAA350B-8689-174C-843A-9F9E98F58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054" y="5187951"/>
                <a:ext cx="74890" cy="103694"/>
              </a:xfrm>
              <a:custGeom>
                <a:avLst/>
                <a:gdLst>
                  <a:gd name="T0" fmla="*/ 43722 w 173"/>
                  <a:gd name="T1" fmla="*/ 21439 h 237"/>
                  <a:gd name="T2" fmla="*/ 43722 w 173"/>
                  <a:gd name="T3" fmla="*/ 21439 h 237"/>
                  <a:gd name="T4" fmla="*/ 24242 w 173"/>
                  <a:gd name="T5" fmla="*/ 31940 h 237"/>
                  <a:gd name="T6" fmla="*/ 24242 w 173"/>
                  <a:gd name="T7" fmla="*/ 31940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5108 w 173"/>
                  <a:gd name="T13" fmla="*/ 73067 h 237"/>
                  <a:gd name="T14" fmla="*/ 25108 w 173"/>
                  <a:gd name="T15" fmla="*/ 73067 h 237"/>
                  <a:gd name="T16" fmla="*/ 45886 w 173"/>
                  <a:gd name="T17" fmla="*/ 74380 h 237"/>
                  <a:gd name="T18" fmla="*/ 45886 w 173"/>
                  <a:gd name="T19" fmla="*/ 74380 h 237"/>
                  <a:gd name="T20" fmla="*/ 50215 w 173"/>
                  <a:gd name="T21" fmla="*/ 66942 h 237"/>
                  <a:gd name="T22" fmla="*/ 50215 w 173"/>
                  <a:gd name="T23" fmla="*/ 66942 h 237"/>
                  <a:gd name="T24" fmla="*/ 43722 w 173"/>
                  <a:gd name="T25" fmla="*/ 21439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7505 h 237"/>
                  <a:gd name="T32" fmla="*/ 24242 w 173"/>
                  <a:gd name="T33" fmla="*/ 87505 h 237"/>
                  <a:gd name="T34" fmla="*/ 6926 w 173"/>
                  <a:gd name="T35" fmla="*/ 63004 h 237"/>
                  <a:gd name="T36" fmla="*/ 6926 w 173"/>
                  <a:gd name="T37" fmla="*/ 63004 h 237"/>
                  <a:gd name="T38" fmla="*/ 7359 w 173"/>
                  <a:gd name="T39" fmla="*/ 54691 h 237"/>
                  <a:gd name="T40" fmla="*/ 7359 w 173"/>
                  <a:gd name="T41" fmla="*/ 54691 h 237"/>
                  <a:gd name="T42" fmla="*/ 1732 w 173"/>
                  <a:gd name="T43" fmla="*/ 44628 h 237"/>
                  <a:gd name="T44" fmla="*/ 1732 w 173"/>
                  <a:gd name="T45" fmla="*/ 44628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5" name="Freeform 208">
                <a:extLst>
                  <a:ext uri="{FF2B5EF4-FFF2-40B4-BE49-F238E27FC236}">
                    <a16:creationId xmlns:a16="http://schemas.microsoft.com/office/drawing/2014/main" id="{754B69A6-32E5-334C-B3BE-F9FA7035B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3709" y="5203468"/>
                <a:ext cx="78589" cy="65393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6" name="Freeform 209">
                <a:extLst>
                  <a:ext uri="{FF2B5EF4-FFF2-40B4-BE49-F238E27FC236}">
                    <a16:creationId xmlns:a16="http://schemas.microsoft.com/office/drawing/2014/main" id="{703ACDE2-2EB6-6E4C-A4BD-38610533C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602" y="5193296"/>
                <a:ext cx="82956" cy="81377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7" name="Freeform 210">
                <a:extLst>
                  <a:ext uri="{FF2B5EF4-FFF2-40B4-BE49-F238E27FC236}">
                    <a16:creationId xmlns:a16="http://schemas.microsoft.com/office/drawing/2014/main" id="{D45FC7A8-97DA-DA4E-9DD4-83DC0EB72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5146" y="5202015"/>
                <a:ext cx="77133" cy="65392"/>
              </a:xfrm>
              <a:custGeom>
                <a:avLst/>
                <a:gdLst>
                  <a:gd name="T0" fmla="*/ 130 w 178"/>
                  <a:gd name="T1" fmla="*/ 63 h 150"/>
                  <a:gd name="T2" fmla="*/ 130 w 178"/>
                  <a:gd name="T3" fmla="*/ 63 h 150"/>
                  <a:gd name="T4" fmla="*/ 88 w 178"/>
                  <a:gd name="T5" fmla="*/ 34 h 150"/>
                  <a:gd name="T6" fmla="*/ 88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8 h 150"/>
                  <a:gd name="T14" fmla="*/ 23 w 178"/>
                  <a:gd name="T15" fmla="*/ 78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20 h 150"/>
                  <a:gd name="T22" fmla="*/ 63 w 178"/>
                  <a:gd name="T23" fmla="*/ 120 h 150"/>
                  <a:gd name="T24" fmla="*/ 130 w 178"/>
                  <a:gd name="T25" fmla="*/ 63 h 150"/>
                  <a:gd name="T26" fmla="*/ 98 w 178"/>
                  <a:gd name="T27" fmla="*/ 146 h 150"/>
                  <a:gd name="T28" fmla="*/ 98 w 178"/>
                  <a:gd name="T29" fmla="*/ 146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30 h 150"/>
                  <a:gd name="T36" fmla="*/ 18 w 178"/>
                  <a:gd name="T37" fmla="*/ 30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0 w 178"/>
                  <a:gd name="T47" fmla="*/ 63 h 150"/>
                  <a:gd name="T48" fmla="*/ 160 w 178"/>
                  <a:gd name="T49" fmla="*/ 63 h 150"/>
                  <a:gd name="T50" fmla="*/ 98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3"/>
                    </a:moveTo>
                    <a:lnTo>
                      <a:pt x="130" y="63"/>
                    </a:lnTo>
                    <a:cubicBezTo>
                      <a:pt x="120" y="46"/>
                      <a:pt x="105" y="38"/>
                      <a:pt x="88" y="34"/>
                    </a:cubicBezTo>
                    <a:lnTo>
                      <a:pt x="88" y="34"/>
                    </a:lnTo>
                    <a:cubicBezTo>
                      <a:pt x="81" y="42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5"/>
                      <a:pt x="23" y="54"/>
                      <a:pt x="23" y="78"/>
                    </a:cubicBezTo>
                    <a:lnTo>
                      <a:pt x="23" y="78"/>
                    </a:lnTo>
                    <a:cubicBezTo>
                      <a:pt x="23" y="90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20"/>
                      <a:pt x="63" y="120"/>
                    </a:cubicBezTo>
                    <a:lnTo>
                      <a:pt x="63" y="120"/>
                    </a:lnTo>
                    <a:cubicBezTo>
                      <a:pt x="90" y="118"/>
                      <a:pt x="155" y="111"/>
                      <a:pt x="130" y="63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3" y="149"/>
                      <a:pt x="1" y="147"/>
                      <a:pt x="0" y="90"/>
                    </a:cubicBezTo>
                    <a:lnTo>
                      <a:pt x="0" y="90"/>
                    </a:lnTo>
                    <a:cubicBezTo>
                      <a:pt x="0" y="70"/>
                      <a:pt x="3" y="44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6" y="25"/>
                      <a:pt x="31" y="24"/>
                    </a:cubicBezTo>
                    <a:lnTo>
                      <a:pt x="31" y="24"/>
                    </a:lnTo>
                    <a:cubicBezTo>
                      <a:pt x="27" y="16"/>
                      <a:pt x="31" y="4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7" y="113"/>
                      <a:pt x="135" y="143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41" name="Freeform 211">
                <a:extLst>
                  <a:ext uri="{FF2B5EF4-FFF2-40B4-BE49-F238E27FC236}">
                    <a16:creationId xmlns:a16="http://schemas.microsoft.com/office/drawing/2014/main" id="{E9016D5A-5E95-664C-8793-5F854B05C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6994" y="5186030"/>
                <a:ext cx="74889" cy="103694"/>
              </a:xfrm>
              <a:custGeom>
                <a:avLst/>
                <a:gdLst>
                  <a:gd name="T0" fmla="*/ 44331 w 174"/>
                  <a:gd name="T1" fmla="*/ 21530 h 236"/>
                  <a:gd name="T2" fmla="*/ 44331 w 174"/>
                  <a:gd name="T3" fmla="*/ 21530 h 236"/>
                  <a:gd name="T4" fmla="*/ 24533 w 174"/>
                  <a:gd name="T5" fmla="*/ 31635 h 236"/>
                  <a:gd name="T6" fmla="*/ 24533 w 174"/>
                  <a:gd name="T7" fmla="*/ 31635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4695 h 236"/>
                  <a:gd name="T18" fmla="*/ 45622 w 174"/>
                  <a:gd name="T19" fmla="*/ 74695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4331 w 174"/>
                  <a:gd name="T25" fmla="*/ 21530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7876 h 236"/>
                  <a:gd name="T32" fmla="*/ 24963 w 174"/>
                  <a:gd name="T33" fmla="*/ 87876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923 h 236"/>
                  <a:gd name="T40" fmla="*/ 7747 w 174"/>
                  <a:gd name="T41" fmla="*/ 54923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648 w 174"/>
                  <a:gd name="T47" fmla="*/ 7469 h 236"/>
                  <a:gd name="T48" fmla="*/ 51648 w 174"/>
                  <a:gd name="T49" fmla="*/ 7469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7"/>
                      <a:pt x="68" y="58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39" y="130"/>
                      <a:pt x="39" y="152"/>
                      <a:pt x="59" y="167"/>
                    </a:cubicBezTo>
                    <a:cubicBezTo>
                      <a:pt x="68" y="175"/>
                      <a:pt x="96" y="177"/>
                      <a:pt x="106" y="170"/>
                    </a:cubicBezTo>
                    <a:cubicBezTo>
                      <a:pt x="110" y="166"/>
                      <a:pt x="113" y="158"/>
                      <a:pt x="116" y="152"/>
                    </a:cubicBezTo>
                    <a:cubicBezTo>
                      <a:pt x="130" y="125"/>
                      <a:pt x="156" y="53"/>
                      <a:pt x="103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3"/>
                      <a:pt x="106" y="235"/>
                      <a:pt x="58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8"/>
                      <a:pt x="16" y="131"/>
                      <a:pt x="18" y="125"/>
                    </a:cubicBezTo>
                    <a:cubicBezTo>
                      <a:pt x="9" y="124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0" y="32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9" name="Freeform 212">
                <a:extLst>
                  <a:ext uri="{FF2B5EF4-FFF2-40B4-BE49-F238E27FC236}">
                    <a16:creationId xmlns:a16="http://schemas.microsoft.com/office/drawing/2014/main" id="{30ADA955-35E3-3D49-8331-E7C12E6B6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7762" y="5193296"/>
                <a:ext cx="88777" cy="87190"/>
              </a:xfrm>
              <a:custGeom>
                <a:avLst/>
                <a:gdLst>
                  <a:gd name="T0" fmla="*/ 59 w 203"/>
                  <a:gd name="T1" fmla="*/ 135 h 197"/>
                  <a:gd name="T2" fmla="*/ 59 w 203"/>
                  <a:gd name="T3" fmla="*/ 135 h 197"/>
                  <a:gd name="T4" fmla="*/ 108 w 203"/>
                  <a:gd name="T5" fmla="*/ 150 h 197"/>
                  <a:gd name="T6" fmla="*/ 108 w 203"/>
                  <a:gd name="T7" fmla="*/ 150 h 197"/>
                  <a:gd name="T8" fmla="*/ 140 w 203"/>
                  <a:gd name="T9" fmla="*/ 131 h 197"/>
                  <a:gd name="T10" fmla="*/ 140 w 203"/>
                  <a:gd name="T11" fmla="*/ 131 h 197"/>
                  <a:gd name="T12" fmla="*/ 175 w 203"/>
                  <a:gd name="T13" fmla="*/ 83 h 197"/>
                  <a:gd name="T14" fmla="*/ 175 w 203"/>
                  <a:gd name="T15" fmla="*/ 83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2 h 197"/>
                  <a:gd name="T22" fmla="*/ 125 w 203"/>
                  <a:gd name="T23" fmla="*/ 52 h 197"/>
                  <a:gd name="T24" fmla="*/ 59 w 203"/>
                  <a:gd name="T25" fmla="*/ 135 h 197"/>
                  <a:gd name="T26" fmla="*/ 84 w 203"/>
                  <a:gd name="T27" fmla="*/ 35 h 197"/>
                  <a:gd name="T28" fmla="*/ 84 w 203"/>
                  <a:gd name="T29" fmla="*/ 35 h 197"/>
                  <a:gd name="T30" fmla="*/ 198 w 203"/>
                  <a:gd name="T31" fmla="*/ 61 h 197"/>
                  <a:gd name="T32" fmla="*/ 198 w 203"/>
                  <a:gd name="T33" fmla="*/ 61 h 197"/>
                  <a:gd name="T34" fmla="*/ 188 w 203"/>
                  <a:gd name="T35" fmla="*/ 129 h 197"/>
                  <a:gd name="T36" fmla="*/ 188 w 203"/>
                  <a:gd name="T37" fmla="*/ 129 h 197"/>
                  <a:gd name="T38" fmla="*/ 172 w 203"/>
                  <a:gd name="T39" fmla="*/ 141 h 197"/>
                  <a:gd name="T40" fmla="*/ 172 w 203"/>
                  <a:gd name="T41" fmla="*/ 141 h 197"/>
                  <a:gd name="T42" fmla="*/ 164 w 203"/>
                  <a:gd name="T43" fmla="*/ 166 h 197"/>
                  <a:gd name="T44" fmla="*/ 164 w 203"/>
                  <a:gd name="T45" fmla="*/ 166 h 197"/>
                  <a:gd name="T46" fmla="*/ 24 w 203"/>
                  <a:gd name="T47" fmla="*/ 144 h 197"/>
                  <a:gd name="T48" fmla="*/ 24 w 203"/>
                  <a:gd name="T49" fmla="*/ 144 h 197"/>
                  <a:gd name="T50" fmla="*/ 84 w 203"/>
                  <a:gd name="T51" fmla="*/ 3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59" y="135"/>
                    </a:moveTo>
                    <a:lnTo>
                      <a:pt x="59" y="135"/>
                    </a:lnTo>
                    <a:cubicBezTo>
                      <a:pt x="71" y="149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7"/>
                      <a:pt x="140" y="131"/>
                    </a:cubicBezTo>
                    <a:lnTo>
                      <a:pt x="140" y="131"/>
                    </a:lnTo>
                    <a:cubicBezTo>
                      <a:pt x="162" y="123"/>
                      <a:pt x="179" y="107"/>
                      <a:pt x="175" y="83"/>
                    </a:cubicBezTo>
                    <a:lnTo>
                      <a:pt x="175" y="83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1"/>
                      <a:pt x="59" y="135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19"/>
                      <a:pt x="190" y="0"/>
                      <a:pt x="198" y="61"/>
                    </a:cubicBezTo>
                    <a:lnTo>
                      <a:pt x="198" y="61"/>
                    </a:lnTo>
                    <a:cubicBezTo>
                      <a:pt x="202" y="83"/>
                      <a:pt x="201" y="111"/>
                      <a:pt x="188" y="129"/>
                    </a:cubicBezTo>
                    <a:lnTo>
                      <a:pt x="188" y="129"/>
                    </a:lnTo>
                    <a:cubicBezTo>
                      <a:pt x="184" y="136"/>
                      <a:pt x="179" y="138"/>
                      <a:pt x="172" y="141"/>
                    </a:cubicBezTo>
                    <a:lnTo>
                      <a:pt x="172" y="141"/>
                    </a:lnTo>
                    <a:cubicBezTo>
                      <a:pt x="177" y="149"/>
                      <a:pt x="176" y="163"/>
                      <a:pt x="164" y="166"/>
                    </a:cubicBezTo>
                    <a:lnTo>
                      <a:pt x="164" y="166"/>
                    </a:lnTo>
                    <a:cubicBezTo>
                      <a:pt x="119" y="183"/>
                      <a:pt x="52" y="196"/>
                      <a:pt x="24" y="144"/>
                    </a:cubicBezTo>
                    <a:lnTo>
                      <a:pt x="24" y="144"/>
                    </a:lnTo>
                    <a:cubicBezTo>
                      <a:pt x="0" y="96"/>
                      <a:pt x="42" y="50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43" name="Freeform 213">
                <a:extLst>
                  <a:ext uri="{FF2B5EF4-FFF2-40B4-BE49-F238E27FC236}">
                    <a16:creationId xmlns:a16="http://schemas.microsoft.com/office/drawing/2014/main" id="{CDC5094D-D200-B540-9B14-68291F158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5535" y="5187951"/>
                <a:ext cx="74889" cy="103694"/>
              </a:xfrm>
              <a:custGeom>
                <a:avLst/>
                <a:gdLst>
                  <a:gd name="T0" fmla="*/ 43900 w 174"/>
                  <a:gd name="T1" fmla="*/ 20651 h 236"/>
                  <a:gd name="T2" fmla="*/ 43900 w 174"/>
                  <a:gd name="T3" fmla="*/ 20651 h 236"/>
                  <a:gd name="T4" fmla="*/ 24102 w 174"/>
                  <a:gd name="T5" fmla="*/ 31196 h 236"/>
                  <a:gd name="T6" fmla="*/ 24102 w 174"/>
                  <a:gd name="T7" fmla="*/ 31196 h 236"/>
                  <a:gd name="T8" fmla="*/ 20229 w 174"/>
                  <a:gd name="T9" fmla="*/ 47893 h 236"/>
                  <a:gd name="T10" fmla="*/ 20229 w 174"/>
                  <a:gd name="T11" fmla="*/ 47893 h 236"/>
                  <a:gd name="T12" fmla="*/ 25393 w 174"/>
                  <a:gd name="T13" fmla="*/ 73377 h 236"/>
                  <a:gd name="T14" fmla="*/ 25393 w 174"/>
                  <a:gd name="T15" fmla="*/ 73377 h 236"/>
                  <a:gd name="T16" fmla="*/ 45622 w 174"/>
                  <a:gd name="T17" fmla="*/ 73816 h 236"/>
                  <a:gd name="T18" fmla="*/ 45622 w 174"/>
                  <a:gd name="T19" fmla="*/ 73816 h 236"/>
                  <a:gd name="T20" fmla="*/ 49926 w 174"/>
                  <a:gd name="T21" fmla="*/ 66786 h 236"/>
                  <a:gd name="T22" fmla="*/ 49926 w 174"/>
                  <a:gd name="T23" fmla="*/ 66786 h 236"/>
                  <a:gd name="T24" fmla="*/ 43900 w 174"/>
                  <a:gd name="T25" fmla="*/ 20651 h 236"/>
                  <a:gd name="T26" fmla="*/ 67142 w 174"/>
                  <a:gd name="T27" fmla="*/ 58877 h 236"/>
                  <a:gd name="T28" fmla="*/ 67142 w 174"/>
                  <a:gd name="T29" fmla="*/ 58877 h 236"/>
                  <a:gd name="T30" fmla="*/ 24963 w 174"/>
                  <a:gd name="T31" fmla="*/ 86998 h 236"/>
                  <a:gd name="T32" fmla="*/ 24963 w 174"/>
                  <a:gd name="T33" fmla="*/ 86998 h 236"/>
                  <a:gd name="T34" fmla="*/ 6886 w 174"/>
                  <a:gd name="T35" fmla="*/ 62832 h 236"/>
                  <a:gd name="T36" fmla="*/ 6886 w 174"/>
                  <a:gd name="T37" fmla="*/ 62832 h 236"/>
                  <a:gd name="T38" fmla="*/ 7747 w 174"/>
                  <a:gd name="T39" fmla="*/ 54044 h 236"/>
                  <a:gd name="T40" fmla="*/ 7747 w 174"/>
                  <a:gd name="T41" fmla="*/ 54044 h 236"/>
                  <a:gd name="T42" fmla="*/ 2152 w 174"/>
                  <a:gd name="T43" fmla="*/ 44378 h 236"/>
                  <a:gd name="T44" fmla="*/ 2152 w 174"/>
                  <a:gd name="T45" fmla="*/ 44378 h 236"/>
                  <a:gd name="T46" fmla="*/ 51217 w 174"/>
                  <a:gd name="T47" fmla="*/ 6591 h 236"/>
                  <a:gd name="T48" fmla="*/ 51217 w 174"/>
                  <a:gd name="T49" fmla="*/ 6591 h 236"/>
                  <a:gd name="T50" fmla="*/ 67142 w 174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1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70" y="174"/>
                      <a:pt x="96" y="177"/>
                      <a:pt x="106" y="168"/>
                    </a:cubicBezTo>
                    <a:cubicBezTo>
                      <a:pt x="110" y="165"/>
                      <a:pt x="113" y="156"/>
                      <a:pt x="116" y="152"/>
                    </a:cubicBezTo>
                    <a:cubicBezTo>
                      <a:pt x="130" y="123"/>
                      <a:pt x="156" y="52"/>
                      <a:pt x="102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6" y="136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7"/>
                      <a:pt x="62" y="0"/>
                      <a:pt x="119" y="15"/>
                    </a:cubicBezTo>
                    <a:cubicBezTo>
                      <a:pt x="169" y="30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1" name="Freeform 214">
                <a:extLst>
                  <a:ext uri="{FF2B5EF4-FFF2-40B4-BE49-F238E27FC236}">
                    <a16:creationId xmlns:a16="http://schemas.microsoft.com/office/drawing/2014/main" id="{C3E41FC2-88AC-594E-8292-C46F427E0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2226" y="5203468"/>
                <a:ext cx="77134" cy="65393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2 w 177"/>
                  <a:gd name="T13" fmla="*/ 76 h 150"/>
                  <a:gd name="T14" fmla="*/ 22 w 177"/>
                  <a:gd name="T15" fmla="*/ 76 h 150"/>
                  <a:gd name="T16" fmla="*/ 47 w 177"/>
                  <a:gd name="T17" fmla="*/ 118 h 150"/>
                  <a:gd name="T18" fmla="*/ 47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1 w 177"/>
                  <a:gd name="T39" fmla="*/ 22 h 150"/>
                  <a:gd name="T40" fmla="*/ 31 w 177"/>
                  <a:gd name="T41" fmla="*/ 22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2 h 150"/>
                  <a:gd name="T48" fmla="*/ 160 w 177"/>
                  <a:gd name="T49" fmla="*/ 62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0" y="120"/>
                      <a:pt x="58" y="118"/>
                      <a:pt x="63" y="118"/>
                    </a:cubicBezTo>
                    <a:lnTo>
                      <a:pt x="63" y="118"/>
                    </a:lnTo>
                    <a:cubicBezTo>
                      <a:pt x="89" y="118"/>
                      <a:pt x="154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2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4"/>
                      <a:pt x="31" y="22"/>
                    </a:cubicBezTo>
                    <a:lnTo>
                      <a:pt x="31" y="22"/>
                    </a:lnTo>
                    <a:cubicBezTo>
                      <a:pt x="27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1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2" name="Freeform 215">
                <a:extLst>
                  <a:ext uri="{FF2B5EF4-FFF2-40B4-BE49-F238E27FC236}">
                    <a16:creationId xmlns:a16="http://schemas.microsoft.com/office/drawing/2014/main" id="{2E1946EF-3B19-CE46-B393-9E21C5F0E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2118" y="5193296"/>
                <a:ext cx="80045" cy="81377"/>
              </a:xfrm>
              <a:custGeom>
                <a:avLst/>
                <a:gdLst>
                  <a:gd name="T0" fmla="*/ 65 w 187"/>
                  <a:gd name="T1" fmla="*/ 130 h 186"/>
                  <a:gd name="T2" fmla="*/ 65 w 187"/>
                  <a:gd name="T3" fmla="*/ 130 h 186"/>
                  <a:gd name="T4" fmla="*/ 112 w 187"/>
                  <a:gd name="T5" fmla="*/ 139 h 186"/>
                  <a:gd name="T6" fmla="*/ 112 w 187"/>
                  <a:gd name="T7" fmla="*/ 139 h 186"/>
                  <a:gd name="T8" fmla="*/ 137 w 187"/>
                  <a:gd name="T9" fmla="*/ 120 h 186"/>
                  <a:gd name="T10" fmla="*/ 137 w 187"/>
                  <a:gd name="T11" fmla="*/ 120 h 186"/>
                  <a:gd name="T12" fmla="*/ 154 w 187"/>
                  <a:gd name="T13" fmla="*/ 72 h 186"/>
                  <a:gd name="T14" fmla="*/ 154 w 187"/>
                  <a:gd name="T15" fmla="*/ 72 h 186"/>
                  <a:gd name="T16" fmla="*/ 116 w 187"/>
                  <a:gd name="T17" fmla="*/ 45 h 186"/>
                  <a:gd name="T18" fmla="*/ 116 w 187"/>
                  <a:gd name="T19" fmla="*/ 45 h 186"/>
                  <a:gd name="T20" fmla="*/ 100 w 187"/>
                  <a:gd name="T21" fmla="*/ 51 h 186"/>
                  <a:gd name="T22" fmla="*/ 100 w 187"/>
                  <a:gd name="T23" fmla="*/ 51 h 186"/>
                  <a:gd name="T24" fmla="*/ 65 w 187"/>
                  <a:gd name="T25" fmla="*/ 130 h 186"/>
                  <a:gd name="T26" fmla="*/ 58 w 187"/>
                  <a:gd name="T27" fmla="*/ 41 h 186"/>
                  <a:gd name="T28" fmla="*/ 58 w 187"/>
                  <a:gd name="T29" fmla="*/ 41 h 186"/>
                  <a:gd name="T30" fmla="*/ 171 w 187"/>
                  <a:gd name="T31" fmla="*/ 51 h 186"/>
                  <a:gd name="T32" fmla="*/ 171 w 187"/>
                  <a:gd name="T33" fmla="*/ 51 h 186"/>
                  <a:gd name="T34" fmla="*/ 180 w 187"/>
                  <a:gd name="T35" fmla="*/ 113 h 186"/>
                  <a:gd name="T36" fmla="*/ 180 w 187"/>
                  <a:gd name="T37" fmla="*/ 113 h 186"/>
                  <a:gd name="T38" fmla="*/ 168 w 187"/>
                  <a:gd name="T39" fmla="*/ 124 h 186"/>
                  <a:gd name="T40" fmla="*/ 168 w 187"/>
                  <a:gd name="T41" fmla="*/ 124 h 186"/>
                  <a:gd name="T42" fmla="*/ 168 w 187"/>
                  <a:gd name="T43" fmla="*/ 147 h 186"/>
                  <a:gd name="T44" fmla="*/ 168 w 187"/>
                  <a:gd name="T45" fmla="*/ 147 h 186"/>
                  <a:gd name="T46" fmla="*/ 36 w 187"/>
                  <a:gd name="T47" fmla="*/ 142 h 186"/>
                  <a:gd name="T48" fmla="*/ 36 w 187"/>
                  <a:gd name="T49" fmla="*/ 142 h 186"/>
                  <a:gd name="T50" fmla="*/ 58 w 187"/>
                  <a:gd name="T51" fmla="*/ 4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6">
                    <a:moveTo>
                      <a:pt x="65" y="130"/>
                    </a:moveTo>
                    <a:lnTo>
                      <a:pt x="65" y="130"/>
                    </a:lnTo>
                    <a:cubicBezTo>
                      <a:pt x="79" y="142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7" y="129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5" y="93"/>
                      <a:pt x="154" y="72"/>
                    </a:cubicBezTo>
                    <a:lnTo>
                      <a:pt x="154" y="72"/>
                    </a:lnTo>
                    <a:cubicBezTo>
                      <a:pt x="150" y="62"/>
                      <a:pt x="128" y="45"/>
                      <a:pt x="116" y="45"/>
                    </a:cubicBezTo>
                    <a:lnTo>
                      <a:pt x="116" y="45"/>
                    </a:lnTo>
                    <a:cubicBezTo>
                      <a:pt x="111" y="45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7"/>
                      <a:pt x="65" y="130"/>
                    </a:cubicBezTo>
                    <a:close/>
                    <a:moveTo>
                      <a:pt x="58" y="41"/>
                    </a:moveTo>
                    <a:lnTo>
                      <a:pt x="58" y="41"/>
                    </a:lnTo>
                    <a:cubicBezTo>
                      <a:pt x="90" y="24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0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8" y="117"/>
                      <a:pt x="174" y="121"/>
                      <a:pt x="168" y="124"/>
                    </a:cubicBezTo>
                    <a:lnTo>
                      <a:pt x="168" y="124"/>
                    </a:lnTo>
                    <a:cubicBezTo>
                      <a:pt x="176" y="130"/>
                      <a:pt x="178" y="143"/>
                      <a:pt x="168" y="147"/>
                    </a:cubicBezTo>
                    <a:lnTo>
                      <a:pt x="168" y="147"/>
                    </a:lnTo>
                    <a:cubicBezTo>
                      <a:pt x="133" y="167"/>
                      <a:pt x="75" y="185"/>
                      <a:pt x="36" y="142"/>
                    </a:cubicBezTo>
                    <a:lnTo>
                      <a:pt x="36" y="142"/>
                    </a:lnTo>
                    <a:cubicBezTo>
                      <a:pt x="0" y="104"/>
                      <a:pt x="25" y="59"/>
                      <a:pt x="58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3" name="Freeform 216">
                <a:extLst>
                  <a:ext uri="{FF2B5EF4-FFF2-40B4-BE49-F238E27FC236}">
                    <a16:creationId xmlns:a16="http://schemas.microsoft.com/office/drawing/2014/main" id="{182FF7B5-E8F1-194B-9BE7-ECB18B966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2207" y="5203468"/>
                <a:ext cx="77134" cy="65393"/>
              </a:xfrm>
              <a:custGeom>
                <a:avLst/>
                <a:gdLst>
                  <a:gd name="T0" fmla="*/ 129 w 178"/>
                  <a:gd name="T1" fmla="*/ 60 h 148"/>
                  <a:gd name="T2" fmla="*/ 129 w 178"/>
                  <a:gd name="T3" fmla="*/ 60 h 148"/>
                  <a:gd name="T4" fmla="*/ 88 w 178"/>
                  <a:gd name="T5" fmla="*/ 33 h 148"/>
                  <a:gd name="T6" fmla="*/ 88 w 178"/>
                  <a:gd name="T7" fmla="*/ 33 h 148"/>
                  <a:gd name="T8" fmla="*/ 58 w 178"/>
                  <a:gd name="T9" fmla="*/ 41 h 148"/>
                  <a:gd name="T10" fmla="*/ 58 w 178"/>
                  <a:gd name="T11" fmla="*/ 41 h 148"/>
                  <a:gd name="T12" fmla="*/ 22 w 178"/>
                  <a:gd name="T13" fmla="*/ 76 h 148"/>
                  <a:gd name="T14" fmla="*/ 22 w 178"/>
                  <a:gd name="T15" fmla="*/ 76 h 148"/>
                  <a:gd name="T16" fmla="*/ 46 w 178"/>
                  <a:gd name="T17" fmla="*/ 117 h 148"/>
                  <a:gd name="T18" fmla="*/ 46 w 178"/>
                  <a:gd name="T19" fmla="*/ 117 h 148"/>
                  <a:gd name="T20" fmla="*/ 63 w 178"/>
                  <a:gd name="T21" fmla="*/ 117 h 148"/>
                  <a:gd name="T22" fmla="*/ 63 w 178"/>
                  <a:gd name="T23" fmla="*/ 117 h 148"/>
                  <a:gd name="T24" fmla="*/ 129 w 178"/>
                  <a:gd name="T25" fmla="*/ 60 h 148"/>
                  <a:gd name="T26" fmla="*/ 97 w 178"/>
                  <a:gd name="T27" fmla="*/ 144 h 148"/>
                  <a:gd name="T28" fmla="*/ 97 w 178"/>
                  <a:gd name="T29" fmla="*/ 144 h 148"/>
                  <a:gd name="T30" fmla="*/ 0 w 178"/>
                  <a:gd name="T31" fmla="*/ 88 h 148"/>
                  <a:gd name="T32" fmla="*/ 0 w 178"/>
                  <a:gd name="T33" fmla="*/ 88 h 148"/>
                  <a:gd name="T34" fmla="*/ 17 w 178"/>
                  <a:gd name="T35" fmla="*/ 29 h 148"/>
                  <a:gd name="T36" fmla="*/ 17 w 178"/>
                  <a:gd name="T37" fmla="*/ 29 h 148"/>
                  <a:gd name="T38" fmla="*/ 31 w 178"/>
                  <a:gd name="T39" fmla="*/ 22 h 148"/>
                  <a:gd name="T40" fmla="*/ 31 w 178"/>
                  <a:gd name="T41" fmla="*/ 22 h 148"/>
                  <a:gd name="T42" fmla="*/ 41 w 178"/>
                  <a:gd name="T43" fmla="*/ 1 h 148"/>
                  <a:gd name="T44" fmla="*/ 41 w 178"/>
                  <a:gd name="T45" fmla="*/ 1 h 148"/>
                  <a:gd name="T46" fmla="*/ 160 w 178"/>
                  <a:gd name="T47" fmla="*/ 62 h 148"/>
                  <a:gd name="T48" fmla="*/ 160 w 178"/>
                  <a:gd name="T49" fmla="*/ 62 h 148"/>
                  <a:gd name="T50" fmla="*/ 97 w 178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19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3" y="88"/>
                      <a:pt x="35" y="112"/>
                      <a:pt x="46" y="117"/>
                    </a:cubicBezTo>
                    <a:lnTo>
                      <a:pt x="46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8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0" y="25"/>
                      <a:pt x="26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4" y="140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47" name="Freeform 217">
                <a:extLst>
                  <a:ext uri="{FF2B5EF4-FFF2-40B4-BE49-F238E27FC236}">
                    <a16:creationId xmlns:a16="http://schemas.microsoft.com/office/drawing/2014/main" id="{91532432-0218-6644-AD81-0EF10780D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4873" y="5187951"/>
                <a:ext cx="74889" cy="101773"/>
              </a:xfrm>
              <a:custGeom>
                <a:avLst/>
                <a:gdLst>
                  <a:gd name="T0" fmla="*/ 43900 w 174"/>
                  <a:gd name="T1" fmla="*/ 20355 h 235"/>
                  <a:gd name="T2" fmla="*/ 43900 w 174"/>
                  <a:gd name="T3" fmla="*/ 20355 h 235"/>
                  <a:gd name="T4" fmla="*/ 24533 w 174"/>
                  <a:gd name="T5" fmla="*/ 30748 h 235"/>
                  <a:gd name="T6" fmla="*/ 24533 w 174"/>
                  <a:gd name="T7" fmla="*/ 30748 h 235"/>
                  <a:gd name="T8" fmla="*/ 20659 w 174"/>
                  <a:gd name="T9" fmla="*/ 46772 h 235"/>
                  <a:gd name="T10" fmla="*/ 20659 w 174"/>
                  <a:gd name="T11" fmla="*/ 46772 h 235"/>
                  <a:gd name="T12" fmla="*/ 25824 w 174"/>
                  <a:gd name="T13" fmla="*/ 72324 h 235"/>
                  <a:gd name="T14" fmla="*/ 25824 w 174"/>
                  <a:gd name="T15" fmla="*/ 72324 h 235"/>
                  <a:gd name="T16" fmla="*/ 46052 w 174"/>
                  <a:gd name="T17" fmla="*/ 72757 h 235"/>
                  <a:gd name="T18" fmla="*/ 46052 w 174"/>
                  <a:gd name="T19" fmla="*/ 72757 h 235"/>
                  <a:gd name="T20" fmla="*/ 49926 w 174"/>
                  <a:gd name="T21" fmla="*/ 65828 h 235"/>
                  <a:gd name="T22" fmla="*/ 49926 w 174"/>
                  <a:gd name="T23" fmla="*/ 65828 h 235"/>
                  <a:gd name="T24" fmla="*/ 43900 w 174"/>
                  <a:gd name="T25" fmla="*/ 20355 h 235"/>
                  <a:gd name="T26" fmla="*/ 67572 w 174"/>
                  <a:gd name="T27" fmla="*/ 58032 h 235"/>
                  <a:gd name="T28" fmla="*/ 67572 w 174"/>
                  <a:gd name="T29" fmla="*/ 58032 h 235"/>
                  <a:gd name="T30" fmla="*/ 24533 w 174"/>
                  <a:gd name="T31" fmla="*/ 85749 h 235"/>
                  <a:gd name="T32" fmla="*/ 24533 w 174"/>
                  <a:gd name="T33" fmla="*/ 85749 h 235"/>
                  <a:gd name="T34" fmla="*/ 6886 w 174"/>
                  <a:gd name="T35" fmla="*/ 61930 h 235"/>
                  <a:gd name="T36" fmla="*/ 6886 w 174"/>
                  <a:gd name="T37" fmla="*/ 61930 h 235"/>
                  <a:gd name="T38" fmla="*/ 7317 w 174"/>
                  <a:gd name="T39" fmla="*/ 53268 h 235"/>
                  <a:gd name="T40" fmla="*/ 7317 w 174"/>
                  <a:gd name="T41" fmla="*/ 53268 h 235"/>
                  <a:gd name="T42" fmla="*/ 1722 w 174"/>
                  <a:gd name="T43" fmla="*/ 43308 h 235"/>
                  <a:gd name="T44" fmla="*/ 1722 w 174"/>
                  <a:gd name="T45" fmla="*/ 43308 h 235"/>
                  <a:gd name="T46" fmla="*/ 51217 w 174"/>
                  <a:gd name="T47" fmla="*/ 6929 h 235"/>
                  <a:gd name="T48" fmla="*/ 51217 w 174"/>
                  <a:gd name="T49" fmla="*/ 6929 h 235"/>
                  <a:gd name="T50" fmla="*/ 67572 w 174"/>
                  <a:gd name="T51" fmla="*/ 58032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5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7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7"/>
                    </a:cubicBezTo>
                    <a:cubicBezTo>
                      <a:pt x="69" y="173"/>
                      <a:pt x="96" y="176"/>
                      <a:pt x="107" y="168"/>
                    </a:cubicBezTo>
                    <a:cubicBezTo>
                      <a:pt x="111" y="166"/>
                      <a:pt x="113" y="156"/>
                      <a:pt x="116" y="152"/>
                    </a:cubicBezTo>
                    <a:cubicBezTo>
                      <a:pt x="130" y="123"/>
                      <a:pt x="157" y="51"/>
                      <a:pt x="102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0" y="172"/>
                      <a:pt x="106" y="234"/>
                      <a:pt x="57" y="198"/>
                    </a:cubicBezTo>
                    <a:cubicBezTo>
                      <a:pt x="40" y="185"/>
                      <a:pt x="20" y="166"/>
                      <a:pt x="16" y="143"/>
                    </a:cubicBezTo>
                    <a:cubicBezTo>
                      <a:pt x="14" y="137"/>
                      <a:pt x="16" y="130"/>
                      <a:pt x="17" y="123"/>
                    </a:cubicBezTo>
                    <a:cubicBezTo>
                      <a:pt x="8" y="122"/>
                      <a:pt x="0" y="112"/>
                      <a:pt x="4" y="100"/>
                    </a:cubicBezTo>
                    <a:cubicBezTo>
                      <a:pt x="25" y="56"/>
                      <a:pt x="62" y="0"/>
                      <a:pt x="119" y="16"/>
                    </a:cubicBezTo>
                    <a:cubicBezTo>
                      <a:pt x="170" y="30"/>
                      <a:pt x="173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5" name="Freeform 218">
                <a:extLst>
                  <a:ext uri="{FF2B5EF4-FFF2-40B4-BE49-F238E27FC236}">
                    <a16:creationId xmlns:a16="http://schemas.microsoft.com/office/drawing/2014/main" id="{9A6A8C62-640A-5443-9D21-0ADC09EE1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4635" y="5193296"/>
                <a:ext cx="88777" cy="84283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5 w 203"/>
                  <a:gd name="T21" fmla="*/ 50 h 196"/>
                  <a:gd name="T22" fmla="*/ 125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6 w 203"/>
                  <a:gd name="T43" fmla="*/ 166 h 196"/>
                  <a:gd name="T44" fmla="*/ 166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7" y="138"/>
                      <a:pt x="127" y="136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80" y="106"/>
                      <a:pt x="176" y="82"/>
                    </a:cubicBezTo>
                    <a:lnTo>
                      <a:pt x="176" y="82"/>
                    </a:lnTo>
                    <a:cubicBezTo>
                      <a:pt x="175" y="69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8" y="45"/>
                      <a:pt x="130" y="49"/>
                      <a:pt x="125" y="50"/>
                    </a:cubicBezTo>
                    <a:lnTo>
                      <a:pt x="125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2"/>
                      <a:pt x="202" y="109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0" y="182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49" name="Freeform 219">
                <a:extLst>
                  <a:ext uri="{FF2B5EF4-FFF2-40B4-BE49-F238E27FC236}">
                    <a16:creationId xmlns:a16="http://schemas.microsoft.com/office/drawing/2014/main" id="{997ABB38-CF14-1740-B16A-DA5EA17F6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1493" y="5187951"/>
                <a:ext cx="76810" cy="103694"/>
              </a:xfrm>
              <a:custGeom>
                <a:avLst/>
                <a:gdLst>
                  <a:gd name="T0" fmla="*/ 44515 w 176"/>
                  <a:gd name="T1" fmla="*/ 21530 h 236"/>
                  <a:gd name="T2" fmla="*/ 44515 w 176"/>
                  <a:gd name="T3" fmla="*/ 21530 h 236"/>
                  <a:gd name="T4" fmla="*/ 25312 w 176"/>
                  <a:gd name="T5" fmla="*/ 32075 h 236"/>
                  <a:gd name="T6" fmla="*/ 25312 w 176"/>
                  <a:gd name="T7" fmla="*/ 32075 h 236"/>
                  <a:gd name="T8" fmla="*/ 21385 w 176"/>
                  <a:gd name="T9" fmla="*/ 47893 h 236"/>
                  <a:gd name="T10" fmla="*/ 21385 w 176"/>
                  <a:gd name="T11" fmla="*/ 47893 h 236"/>
                  <a:gd name="T12" fmla="*/ 26185 w 176"/>
                  <a:gd name="T13" fmla="*/ 73816 h 236"/>
                  <a:gd name="T14" fmla="*/ 26185 w 176"/>
                  <a:gd name="T15" fmla="*/ 73816 h 236"/>
                  <a:gd name="T16" fmla="*/ 47133 w 176"/>
                  <a:gd name="T17" fmla="*/ 74695 h 236"/>
                  <a:gd name="T18" fmla="*/ 47133 w 176"/>
                  <a:gd name="T19" fmla="*/ 74695 h 236"/>
                  <a:gd name="T20" fmla="*/ 51061 w 176"/>
                  <a:gd name="T21" fmla="*/ 67225 h 236"/>
                  <a:gd name="T22" fmla="*/ 51061 w 176"/>
                  <a:gd name="T23" fmla="*/ 67225 h 236"/>
                  <a:gd name="T24" fmla="*/ 44515 w 176"/>
                  <a:gd name="T25" fmla="*/ 21530 h 236"/>
                  <a:gd name="T26" fmla="*/ 68954 w 176"/>
                  <a:gd name="T27" fmla="*/ 58877 h 236"/>
                  <a:gd name="T28" fmla="*/ 68954 w 176"/>
                  <a:gd name="T29" fmla="*/ 58877 h 236"/>
                  <a:gd name="T30" fmla="*/ 25312 w 176"/>
                  <a:gd name="T31" fmla="*/ 87876 h 236"/>
                  <a:gd name="T32" fmla="*/ 25312 w 176"/>
                  <a:gd name="T33" fmla="*/ 87876 h 236"/>
                  <a:gd name="T34" fmla="*/ 7419 w 176"/>
                  <a:gd name="T35" fmla="*/ 63710 h 236"/>
                  <a:gd name="T36" fmla="*/ 7419 w 176"/>
                  <a:gd name="T37" fmla="*/ 63710 h 236"/>
                  <a:gd name="T38" fmla="*/ 7856 w 176"/>
                  <a:gd name="T39" fmla="*/ 54923 h 236"/>
                  <a:gd name="T40" fmla="*/ 7856 w 176"/>
                  <a:gd name="T41" fmla="*/ 54923 h 236"/>
                  <a:gd name="T42" fmla="*/ 2182 w 176"/>
                  <a:gd name="T43" fmla="*/ 44378 h 236"/>
                  <a:gd name="T44" fmla="*/ 2182 w 176"/>
                  <a:gd name="T45" fmla="*/ 44378 h 236"/>
                  <a:gd name="T46" fmla="*/ 52807 w 176"/>
                  <a:gd name="T47" fmla="*/ 7030 h 236"/>
                  <a:gd name="T48" fmla="*/ 52807 w 176"/>
                  <a:gd name="T49" fmla="*/ 7030 h 236"/>
                  <a:gd name="T50" fmla="*/ 68954 w 176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6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6"/>
                      <a:pt x="70" y="58"/>
                      <a:pt x="58" y="73"/>
                    </a:cubicBezTo>
                    <a:cubicBezTo>
                      <a:pt x="60" y="86"/>
                      <a:pt x="54" y="95"/>
                      <a:pt x="49" y="109"/>
                    </a:cubicBezTo>
                    <a:cubicBezTo>
                      <a:pt x="39" y="130"/>
                      <a:pt x="39" y="153"/>
                      <a:pt x="60" y="168"/>
                    </a:cubicBezTo>
                    <a:cubicBezTo>
                      <a:pt x="70" y="175"/>
                      <a:pt x="97" y="178"/>
                      <a:pt x="108" y="170"/>
                    </a:cubicBezTo>
                    <a:cubicBezTo>
                      <a:pt x="112" y="166"/>
                      <a:pt x="114" y="157"/>
                      <a:pt x="117" y="153"/>
                    </a:cubicBezTo>
                    <a:cubicBezTo>
                      <a:pt x="131" y="125"/>
                      <a:pt x="158" y="53"/>
                      <a:pt x="102" y="49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4"/>
                      <a:pt x="108" y="235"/>
                      <a:pt x="58" y="200"/>
                    </a:cubicBezTo>
                    <a:cubicBezTo>
                      <a:pt x="41" y="187"/>
                      <a:pt x="21" y="166"/>
                      <a:pt x="17" y="145"/>
                    </a:cubicBezTo>
                    <a:cubicBezTo>
                      <a:pt x="16" y="138"/>
                      <a:pt x="17" y="132"/>
                      <a:pt x="18" y="125"/>
                    </a:cubicBezTo>
                    <a:cubicBezTo>
                      <a:pt x="10" y="122"/>
                      <a:pt x="0" y="113"/>
                      <a:pt x="5" y="101"/>
                    </a:cubicBezTo>
                    <a:cubicBezTo>
                      <a:pt x="26" y="58"/>
                      <a:pt x="63" y="0"/>
                      <a:pt x="121" y="16"/>
                    </a:cubicBezTo>
                    <a:cubicBezTo>
                      <a:pt x="171" y="32"/>
                      <a:pt x="175" y="94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7" name="Freeform 220">
                <a:extLst>
                  <a:ext uri="{FF2B5EF4-FFF2-40B4-BE49-F238E27FC236}">
                    <a16:creationId xmlns:a16="http://schemas.microsoft.com/office/drawing/2014/main" id="{5C5B98EB-860F-F74F-A275-56FB722B3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9100" y="5204922"/>
                <a:ext cx="75678" cy="65392"/>
              </a:xfrm>
              <a:custGeom>
                <a:avLst/>
                <a:gdLst>
                  <a:gd name="T0" fmla="*/ 130 w 178"/>
                  <a:gd name="T1" fmla="*/ 62 h 149"/>
                  <a:gd name="T2" fmla="*/ 130 w 178"/>
                  <a:gd name="T3" fmla="*/ 62 h 149"/>
                  <a:gd name="T4" fmla="*/ 88 w 178"/>
                  <a:gd name="T5" fmla="*/ 33 h 149"/>
                  <a:gd name="T6" fmla="*/ 88 w 178"/>
                  <a:gd name="T7" fmla="*/ 33 h 149"/>
                  <a:gd name="T8" fmla="*/ 58 w 178"/>
                  <a:gd name="T9" fmla="*/ 42 h 149"/>
                  <a:gd name="T10" fmla="*/ 58 w 178"/>
                  <a:gd name="T11" fmla="*/ 42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8 h 149"/>
                  <a:gd name="T18" fmla="*/ 47 w 178"/>
                  <a:gd name="T19" fmla="*/ 118 h 149"/>
                  <a:gd name="T20" fmla="*/ 63 w 178"/>
                  <a:gd name="T21" fmla="*/ 119 h 149"/>
                  <a:gd name="T22" fmla="*/ 63 w 178"/>
                  <a:gd name="T23" fmla="*/ 119 h 149"/>
                  <a:gd name="T24" fmla="*/ 130 w 178"/>
                  <a:gd name="T25" fmla="*/ 62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30 h 149"/>
                  <a:gd name="T36" fmla="*/ 17 w 178"/>
                  <a:gd name="T37" fmla="*/ 30 h 149"/>
                  <a:gd name="T38" fmla="*/ 31 w 178"/>
                  <a:gd name="T39" fmla="*/ 23 h 149"/>
                  <a:gd name="T40" fmla="*/ 31 w 178"/>
                  <a:gd name="T41" fmla="*/ 23 h 149"/>
                  <a:gd name="T42" fmla="*/ 42 w 178"/>
                  <a:gd name="T43" fmla="*/ 2 h 149"/>
                  <a:gd name="T44" fmla="*/ 42 w 178"/>
                  <a:gd name="T45" fmla="*/ 2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4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1" y="40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7" y="113"/>
                      <a:pt x="47" y="118"/>
                    </a:cubicBezTo>
                    <a:lnTo>
                      <a:pt x="47" y="118"/>
                    </a:lnTo>
                    <a:cubicBezTo>
                      <a:pt x="51" y="119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8"/>
                      <a:pt x="155" y="110"/>
                      <a:pt x="130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9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3"/>
                      <a:pt x="31" y="23"/>
                    </a:cubicBezTo>
                    <a:lnTo>
                      <a:pt x="31" y="23"/>
                    </a:lnTo>
                    <a:cubicBezTo>
                      <a:pt x="27" y="14"/>
                      <a:pt x="30" y="4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3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8" name="Freeform 221">
                <a:extLst>
                  <a:ext uri="{FF2B5EF4-FFF2-40B4-BE49-F238E27FC236}">
                    <a16:creationId xmlns:a16="http://schemas.microsoft.com/office/drawing/2014/main" id="{F0191C32-7F25-7540-B386-58D8712D3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8992" y="5196203"/>
                <a:ext cx="82956" cy="79923"/>
              </a:xfrm>
              <a:custGeom>
                <a:avLst/>
                <a:gdLst>
                  <a:gd name="T0" fmla="*/ 65 w 188"/>
                  <a:gd name="T1" fmla="*/ 131 h 186"/>
                  <a:gd name="T2" fmla="*/ 65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2 w 188"/>
                  <a:gd name="T21" fmla="*/ 51 h 186"/>
                  <a:gd name="T22" fmla="*/ 102 w 188"/>
                  <a:gd name="T23" fmla="*/ 51 h 186"/>
                  <a:gd name="T24" fmla="*/ 65 w 188"/>
                  <a:gd name="T25" fmla="*/ 131 h 186"/>
                  <a:gd name="T26" fmla="*/ 59 w 188"/>
                  <a:gd name="T27" fmla="*/ 40 h 186"/>
                  <a:gd name="T28" fmla="*/ 59 w 188"/>
                  <a:gd name="T29" fmla="*/ 40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7 h 186"/>
                  <a:gd name="T44" fmla="*/ 170 w 188"/>
                  <a:gd name="T45" fmla="*/ 147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81" y="142"/>
                      <a:pt x="98" y="143"/>
                      <a:pt x="113" y="139"/>
                    </a:cubicBezTo>
                    <a:lnTo>
                      <a:pt x="113" y="139"/>
                    </a:lnTo>
                    <a:cubicBezTo>
                      <a:pt x="117" y="130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5" y="109"/>
                      <a:pt x="166" y="93"/>
                      <a:pt x="155" y="73"/>
                    </a:cubicBezTo>
                    <a:lnTo>
                      <a:pt x="155" y="73"/>
                    </a:lnTo>
                    <a:cubicBezTo>
                      <a:pt x="150" y="61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2" y="51"/>
                    </a:cubicBezTo>
                    <a:lnTo>
                      <a:pt x="102" y="51"/>
                    </a:lnTo>
                    <a:cubicBezTo>
                      <a:pt x="77" y="63"/>
                      <a:pt x="21" y="97"/>
                      <a:pt x="65" y="131"/>
                    </a:cubicBezTo>
                    <a:close/>
                    <a:moveTo>
                      <a:pt x="59" y="40"/>
                    </a:moveTo>
                    <a:lnTo>
                      <a:pt x="59" y="40"/>
                    </a:lnTo>
                    <a:cubicBezTo>
                      <a:pt x="90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5" y="121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79" y="143"/>
                      <a:pt x="170" y="147"/>
                    </a:cubicBezTo>
                    <a:lnTo>
                      <a:pt x="170" y="147"/>
                    </a:lnTo>
                    <a:cubicBezTo>
                      <a:pt x="133" y="167"/>
                      <a:pt x="77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9" name="Freeform 222">
                <a:extLst>
                  <a:ext uri="{FF2B5EF4-FFF2-40B4-BE49-F238E27FC236}">
                    <a16:creationId xmlns:a16="http://schemas.microsoft.com/office/drawing/2014/main" id="{F7C0C0F7-FFD0-2A43-BB8B-84A762C48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0537" y="5203468"/>
                <a:ext cx="77133" cy="65393"/>
              </a:xfrm>
              <a:custGeom>
                <a:avLst/>
                <a:gdLst>
                  <a:gd name="T0" fmla="*/ 130 w 178"/>
                  <a:gd name="T1" fmla="*/ 61 h 150"/>
                  <a:gd name="T2" fmla="*/ 130 w 178"/>
                  <a:gd name="T3" fmla="*/ 61 h 150"/>
                  <a:gd name="T4" fmla="*/ 89 w 178"/>
                  <a:gd name="T5" fmla="*/ 33 h 150"/>
                  <a:gd name="T6" fmla="*/ 89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4 w 178"/>
                  <a:gd name="T13" fmla="*/ 77 h 150"/>
                  <a:gd name="T14" fmla="*/ 24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1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3 w 178"/>
                  <a:gd name="T39" fmla="*/ 23 h 150"/>
                  <a:gd name="T40" fmla="*/ 33 w 178"/>
                  <a:gd name="T41" fmla="*/ 23 h 150"/>
                  <a:gd name="T42" fmla="*/ 41 w 178"/>
                  <a:gd name="T43" fmla="*/ 2 h 150"/>
                  <a:gd name="T44" fmla="*/ 41 w 178"/>
                  <a:gd name="T45" fmla="*/ 2 h 150"/>
                  <a:gd name="T46" fmla="*/ 162 w 178"/>
                  <a:gd name="T47" fmla="*/ 64 h 150"/>
                  <a:gd name="T48" fmla="*/ 162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1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1" y="40"/>
                      <a:pt x="58" y="41"/>
                    </a:cubicBezTo>
                    <a:lnTo>
                      <a:pt x="58" y="41"/>
                    </a:lnTo>
                    <a:cubicBezTo>
                      <a:pt x="39" y="44"/>
                      <a:pt x="24" y="53"/>
                      <a:pt x="24" y="77"/>
                    </a:cubicBezTo>
                    <a:lnTo>
                      <a:pt x="24" y="77"/>
                    </a:lnTo>
                    <a:cubicBezTo>
                      <a:pt x="25" y="88"/>
                      <a:pt x="37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1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3" y="23"/>
                    </a:cubicBezTo>
                    <a:lnTo>
                      <a:pt x="33" y="23"/>
                    </a:lnTo>
                    <a:cubicBezTo>
                      <a:pt x="27" y="15"/>
                      <a:pt x="31" y="3"/>
                      <a:pt x="41" y="2"/>
                    </a:cubicBezTo>
                    <a:lnTo>
                      <a:pt x="41" y="2"/>
                    </a:lnTo>
                    <a:cubicBezTo>
                      <a:pt x="83" y="0"/>
                      <a:pt x="143" y="7"/>
                      <a:pt x="162" y="64"/>
                    </a:cubicBezTo>
                    <a:lnTo>
                      <a:pt x="162" y="64"/>
                    </a:lnTo>
                    <a:cubicBezTo>
                      <a:pt x="177" y="112"/>
                      <a:pt x="135" y="141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53" name="Freeform 223">
                <a:extLst>
                  <a:ext uri="{FF2B5EF4-FFF2-40B4-BE49-F238E27FC236}">
                    <a16:creationId xmlns:a16="http://schemas.microsoft.com/office/drawing/2014/main" id="{3F51108E-78A2-994B-B383-93665677A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2353" y="5187951"/>
                <a:ext cx="76810" cy="103694"/>
              </a:xfrm>
              <a:custGeom>
                <a:avLst/>
                <a:gdLst>
                  <a:gd name="T0" fmla="*/ 44769 w 175"/>
                  <a:gd name="T1" fmla="*/ 21439 h 237"/>
                  <a:gd name="T2" fmla="*/ 44769 w 175"/>
                  <a:gd name="T3" fmla="*/ 21439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067 h 237"/>
                  <a:gd name="T14" fmla="*/ 26335 w 175"/>
                  <a:gd name="T15" fmla="*/ 73067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4769 w 175"/>
                  <a:gd name="T25" fmla="*/ 21439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7505 h 237"/>
                  <a:gd name="T32" fmla="*/ 25457 w 175"/>
                  <a:gd name="T33" fmla="*/ 87505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691 h 237"/>
                  <a:gd name="T40" fmla="*/ 8339 w 175"/>
                  <a:gd name="T41" fmla="*/ 54691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3" y="47"/>
                      <a:pt x="69" y="58"/>
                      <a:pt x="57" y="72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60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2" y="166"/>
                      <a:pt x="113" y="158"/>
                      <a:pt x="116" y="152"/>
                    </a:cubicBezTo>
                    <a:cubicBezTo>
                      <a:pt x="131" y="123"/>
                      <a:pt x="157" y="54"/>
                      <a:pt x="102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200"/>
                    </a:cubicBezTo>
                    <a:cubicBezTo>
                      <a:pt x="40" y="187"/>
                      <a:pt x="21" y="167"/>
                      <a:pt x="16" y="143"/>
                    </a:cubicBezTo>
                    <a:cubicBezTo>
                      <a:pt x="15" y="137"/>
                      <a:pt x="16" y="131"/>
                      <a:pt x="19" y="125"/>
                    </a:cubicBezTo>
                    <a:cubicBezTo>
                      <a:pt x="10" y="123"/>
                      <a:pt x="0" y="113"/>
                      <a:pt x="6" y="101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1" name="Freeform 224">
                <a:extLst>
                  <a:ext uri="{FF2B5EF4-FFF2-40B4-BE49-F238E27FC236}">
                    <a16:creationId xmlns:a16="http://schemas.microsoft.com/office/drawing/2014/main" id="{74B2B07C-EDD5-C849-8E84-69B8F6E8B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1697" y="5193296"/>
                <a:ext cx="88776" cy="87190"/>
              </a:xfrm>
              <a:custGeom>
                <a:avLst/>
                <a:gdLst>
                  <a:gd name="T0" fmla="*/ 59 w 204"/>
                  <a:gd name="T1" fmla="*/ 134 h 197"/>
                  <a:gd name="T2" fmla="*/ 59 w 204"/>
                  <a:gd name="T3" fmla="*/ 134 h 197"/>
                  <a:gd name="T4" fmla="*/ 108 w 204"/>
                  <a:gd name="T5" fmla="*/ 150 h 197"/>
                  <a:gd name="T6" fmla="*/ 108 w 204"/>
                  <a:gd name="T7" fmla="*/ 150 h 197"/>
                  <a:gd name="T8" fmla="*/ 142 w 204"/>
                  <a:gd name="T9" fmla="*/ 132 h 197"/>
                  <a:gd name="T10" fmla="*/ 142 w 204"/>
                  <a:gd name="T11" fmla="*/ 132 h 197"/>
                  <a:gd name="T12" fmla="*/ 175 w 204"/>
                  <a:gd name="T13" fmla="*/ 82 h 197"/>
                  <a:gd name="T14" fmla="*/ 175 w 204"/>
                  <a:gd name="T15" fmla="*/ 82 h 197"/>
                  <a:gd name="T16" fmla="*/ 144 w 204"/>
                  <a:gd name="T17" fmla="*/ 46 h 197"/>
                  <a:gd name="T18" fmla="*/ 144 w 204"/>
                  <a:gd name="T19" fmla="*/ 46 h 197"/>
                  <a:gd name="T20" fmla="*/ 125 w 204"/>
                  <a:gd name="T21" fmla="*/ 52 h 197"/>
                  <a:gd name="T22" fmla="*/ 125 w 204"/>
                  <a:gd name="T23" fmla="*/ 52 h 197"/>
                  <a:gd name="T24" fmla="*/ 59 w 204"/>
                  <a:gd name="T25" fmla="*/ 134 h 197"/>
                  <a:gd name="T26" fmla="*/ 83 w 204"/>
                  <a:gd name="T27" fmla="*/ 36 h 197"/>
                  <a:gd name="T28" fmla="*/ 83 w 204"/>
                  <a:gd name="T29" fmla="*/ 36 h 197"/>
                  <a:gd name="T30" fmla="*/ 199 w 204"/>
                  <a:gd name="T31" fmla="*/ 62 h 197"/>
                  <a:gd name="T32" fmla="*/ 199 w 204"/>
                  <a:gd name="T33" fmla="*/ 62 h 197"/>
                  <a:gd name="T34" fmla="*/ 188 w 204"/>
                  <a:gd name="T35" fmla="*/ 131 h 197"/>
                  <a:gd name="T36" fmla="*/ 188 w 204"/>
                  <a:gd name="T37" fmla="*/ 131 h 197"/>
                  <a:gd name="T38" fmla="*/ 172 w 204"/>
                  <a:gd name="T39" fmla="*/ 142 h 197"/>
                  <a:gd name="T40" fmla="*/ 172 w 204"/>
                  <a:gd name="T41" fmla="*/ 142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4 h 197"/>
                  <a:gd name="T48" fmla="*/ 25 w 204"/>
                  <a:gd name="T49" fmla="*/ 144 h 197"/>
                  <a:gd name="T50" fmla="*/ 83 w 204"/>
                  <a:gd name="T51" fmla="*/ 3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3" y="149"/>
                      <a:pt x="90" y="152"/>
                      <a:pt x="108" y="150"/>
                    </a:cubicBezTo>
                    <a:lnTo>
                      <a:pt x="108" y="150"/>
                    </a:lnTo>
                    <a:cubicBezTo>
                      <a:pt x="116" y="140"/>
                      <a:pt x="126" y="137"/>
                      <a:pt x="142" y="132"/>
                    </a:cubicBezTo>
                    <a:lnTo>
                      <a:pt x="142" y="132"/>
                    </a:lnTo>
                    <a:cubicBezTo>
                      <a:pt x="162" y="123"/>
                      <a:pt x="179" y="107"/>
                      <a:pt x="175" y="82"/>
                    </a:cubicBezTo>
                    <a:lnTo>
                      <a:pt x="175" y="82"/>
                    </a:lnTo>
                    <a:cubicBezTo>
                      <a:pt x="174" y="70"/>
                      <a:pt x="157" y="49"/>
                      <a:pt x="144" y="46"/>
                    </a:cubicBezTo>
                    <a:lnTo>
                      <a:pt x="144" y="46"/>
                    </a:lnTo>
                    <a:cubicBezTo>
                      <a:pt x="138" y="46"/>
                      <a:pt x="130" y="50"/>
                      <a:pt x="125" y="52"/>
                    </a:cubicBezTo>
                    <a:lnTo>
                      <a:pt x="125" y="52"/>
                    </a:lnTo>
                    <a:cubicBezTo>
                      <a:pt x="95" y="61"/>
                      <a:pt x="25" y="92"/>
                      <a:pt x="59" y="134"/>
                    </a:cubicBezTo>
                    <a:close/>
                    <a:moveTo>
                      <a:pt x="83" y="36"/>
                    </a:moveTo>
                    <a:lnTo>
                      <a:pt x="83" y="36"/>
                    </a:lnTo>
                    <a:cubicBezTo>
                      <a:pt x="122" y="20"/>
                      <a:pt x="192" y="0"/>
                      <a:pt x="199" y="62"/>
                    </a:cubicBezTo>
                    <a:lnTo>
                      <a:pt x="199" y="62"/>
                    </a:lnTo>
                    <a:cubicBezTo>
                      <a:pt x="203" y="83"/>
                      <a:pt x="201" y="111"/>
                      <a:pt x="188" y="131"/>
                    </a:cubicBezTo>
                    <a:lnTo>
                      <a:pt x="188" y="131"/>
                    </a:lnTo>
                    <a:cubicBezTo>
                      <a:pt x="184" y="134"/>
                      <a:pt x="179" y="138"/>
                      <a:pt x="172" y="142"/>
                    </a:cubicBezTo>
                    <a:lnTo>
                      <a:pt x="172" y="142"/>
                    </a:lnTo>
                    <a:cubicBezTo>
                      <a:pt x="179" y="149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3"/>
                      <a:pt x="53" y="196"/>
                      <a:pt x="25" y="144"/>
                    </a:cubicBezTo>
                    <a:lnTo>
                      <a:pt x="25" y="144"/>
                    </a:lnTo>
                    <a:cubicBezTo>
                      <a:pt x="0" y="96"/>
                      <a:pt x="42" y="52"/>
                      <a:pt x="83" y="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55" name="Freeform 225">
                <a:extLst>
                  <a:ext uri="{FF2B5EF4-FFF2-40B4-BE49-F238E27FC236}">
                    <a16:creationId xmlns:a16="http://schemas.microsoft.com/office/drawing/2014/main" id="{EEB214D1-F0FD-2940-B2A1-17A89F107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0894" y="5189870"/>
                <a:ext cx="76810" cy="103694"/>
              </a:xfrm>
              <a:custGeom>
                <a:avLst/>
                <a:gdLst>
                  <a:gd name="T0" fmla="*/ 45208 w 175"/>
                  <a:gd name="T1" fmla="*/ 21001 h 237"/>
                  <a:gd name="T2" fmla="*/ 45208 w 175"/>
                  <a:gd name="T3" fmla="*/ 21001 h 237"/>
                  <a:gd name="T4" fmla="*/ 25018 w 175"/>
                  <a:gd name="T5" fmla="*/ 31502 h 237"/>
                  <a:gd name="T6" fmla="*/ 25018 w 175"/>
                  <a:gd name="T7" fmla="*/ 31502 h 237"/>
                  <a:gd name="T8" fmla="*/ 21507 w 175"/>
                  <a:gd name="T9" fmla="*/ 47690 h 237"/>
                  <a:gd name="T10" fmla="*/ 21507 w 175"/>
                  <a:gd name="T11" fmla="*/ 47690 h 237"/>
                  <a:gd name="T12" fmla="*/ 25896 w 175"/>
                  <a:gd name="T13" fmla="*/ 72630 h 237"/>
                  <a:gd name="T14" fmla="*/ 25896 w 175"/>
                  <a:gd name="T15" fmla="*/ 72630 h 237"/>
                  <a:gd name="T16" fmla="*/ 46964 w 175"/>
                  <a:gd name="T17" fmla="*/ 73505 h 237"/>
                  <a:gd name="T18" fmla="*/ 46964 w 175"/>
                  <a:gd name="T19" fmla="*/ 73505 h 237"/>
                  <a:gd name="T20" fmla="*/ 50914 w 175"/>
                  <a:gd name="T21" fmla="*/ 66504 h 237"/>
                  <a:gd name="T22" fmla="*/ 50914 w 175"/>
                  <a:gd name="T23" fmla="*/ 66504 h 237"/>
                  <a:gd name="T24" fmla="*/ 45208 w 175"/>
                  <a:gd name="T25" fmla="*/ 21001 h 237"/>
                  <a:gd name="T26" fmla="*/ 68910 w 175"/>
                  <a:gd name="T27" fmla="*/ 58629 h 237"/>
                  <a:gd name="T28" fmla="*/ 68910 w 175"/>
                  <a:gd name="T29" fmla="*/ 58629 h 237"/>
                  <a:gd name="T30" fmla="*/ 25457 w 175"/>
                  <a:gd name="T31" fmla="*/ 86630 h 237"/>
                  <a:gd name="T32" fmla="*/ 25457 w 175"/>
                  <a:gd name="T33" fmla="*/ 86630 h 237"/>
                  <a:gd name="T34" fmla="*/ 7023 w 175"/>
                  <a:gd name="T35" fmla="*/ 62566 h 237"/>
                  <a:gd name="T36" fmla="*/ 7023 w 175"/>
                  <a:gd name="T37" fmla="*/ 62566 h 237"/>
                  <a:gd name="T38" fmla="*/ 8339 w 175"/>
                  <a:gd name="T39" fmla="*/ 54253 h 237"/>
                  <a:gd name="T40" fmla="*/ 8339 w 175"/>
                  <a:gd name="T41" fmla="*/ 54253 h 237"/>
                  <a:gd name="T42" fmla="*/ 2633 w 175"/>
                  <a:gd name="T43" fmla="*/ 44190 h 237"/>
                  <a:gd name="T44" fmla="*/ 2633 w 175"/>
                  <a:gd name="T45" fmla="*/ 44190 h 237"/>
                  <a:gd name="T46" fmla="*/ 52670 w 175"/>
                  <a:gd name="T47" fmla="*/ 7438 h 237"/>
                  <a:gd name="T48" fmla="*/ 52670 w 175"/>
                  <a:gd name="T49" fmla="*/ 7438 h 237"/>
                  <a:gd name="T50" fmla="*/ 68910 w 175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8"/>
                    </a:moveTo>
                    <a:lnTo>
                      <a:pt x="103" y="48"/>
                    </a:lnTo>
                    <a:cubicBezTo>
                      <a:pt x="83" y="47"/>
                      <a:pt x="69" y="57"/>
                      <a:pt x="57" y="72"/>
                    </a:cubicBezTo>
                    <a:cubicBezTo>
                      <a:pt x="59" y="84"/>
                      <a:pt x="53" y="93"/>
                      <a:pt x="49" y="109"/>
                    </a:cubicBezTo>
                    <a:cubicBezTo>
                      <a:pt x="40" y="130"/>
                      <a:pt x="40" y="152"/>
                      <a:pt x="59" y="166"/>
                    </a:cubicBezTo>
                    <a:cubicBezTo>
                      <a:pt x="70" y="173"/>
                      <a:pt x="96" y="177"/>
                      <a:pt x="107" y="168"/>
                    </a:cubicBezTo>
                    <a:cubicBezTo>
                      <a:pt x="112" y="165"/>
                      <a:pt x="113" y="157"/>
                      <a:pt x="116" y="152"/>
                    </a:cubicBezTo>
                    <a:cubicBezTo>
                      <a:pt x="130" y="123"/>
                      <a:pt x="157" y="52"/>
                      <a:pt x="103" y="48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3"/>
                      <a:pt x="107" y="236"/>
                      <a:pt x="58" y="198"/>
                    </a:cubicBezTo>
                    <a:cubicBezTo>
                      <a:pt x="40" y="185"/>
                      <a:pt x="20" y="165"/>
                      <a:pt x="16" y="143"/>
                    </a:cubicBezTo>
                    <a:cubicBezTo>
                      <a:pt x="15" y="136"/>
                      <a:pt x="16" y="131"/>
                      <a:pt x="19" y="124"/>
                    </a:cubicBezTo>
                    <a:cubicBezTo>
                      <a:pt x="9" y="123"/>
                      <a:pt x="0" y="111"/>
                      <a:pt x="6" y="101"/>
                    </a:cubicBezTo>
                    <a:cubicBezTo>
                      <a:pt x="25" y="57"/>
                      <a:pt x="63" y="0"/>
                      <a:pt x="120" y="17"/>
                    </a:cubicBezTo>
                    <a:cubicBezTo>
                      <a:pt x="171" y="31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3" name="Freeform 226">
                <a:extLst>
                  <a:ext uri="{FF2B5EF4-FFF2-40B4-BE49-F238E27FC236}">
                    <a16:creationId xmlns:a16="http://schemas.microsoft.com/office/drawing/2014/main" id="{46B3D5D0-4071-6043-A2D5-A26926E76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6162" y="5204922"/>
                <a:ext cx="77133" cy="6539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8 w 177"/>
                  <a:gd name="T5" fmla="*/ 34 h 150"/>
                  <a:gd name="T6" fmla="*/ 88 w 177"/>
                  <a:gd name="T7" fmla="*/ 34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6 h 150"/>
                  <a:gd name="T14" fmla="*/ 24 w 177"/>
                  <a:gd name="T15" fmla="*/ 76 h 150"/>
                  <a:gd name="T16" fmla="*/ 46 w 177"/>
                  <a:gd name="T17" fmla="*/ 118 h 150"/>
                  <a:gd name="T18" fmla="*/ 46 w 177"/>
                  <a:gd name="T19" fmla="*/ 118 h 150"/>
                  <a:gd name="T20" fmla="*/ 63 w 177"/>
                  <a:gd name="T21" fmla="*/ 118 h 150"/>
                  <a:gd name="T22" fmla="*/ 63 w 177"/>
                  <a:gd name="T23" fmla="*/ 118 h 150"/>
                  <a:gd name="T24" fmla="*/ 129 w 177"/>
                  <a:gd name="T25" fmla="*/ 62 h 150"/>
                  <a:gd name="T26" fmla="*/ 97 w 177"/>
                  <a:gd name="T27" fmla="*/ 146 h 150"/>
                  <a:gd name="T28" fmla="*/ 97 w 177"/>
                  <a:gd name="T29" fmla="*/ 146 h 150"/>
                  <a:gd name="T30" fmla="*/ 0 w 177"/>
                  <a:gd name="T31" fmla="*/ 89 h 150"/>
                  <a:gd name="T32" fmla="*/ 0 w 177"/>
                  <a:gd name="T33" fmla="*/ 89 h 150"/>
                  <a:gd name="T34" fmla="*/ 17 w 177"/>
                  <a:gd name="T35" fmla="*/ 30 h 150"/>
                  <a:gd name="T36" fmla="*/ 17 w 177"/>
                  <a:gd name="T37" fmla="*/ 30 h 150"/>
                  <a:gd name="T38" fmla="*/ 30 w 177"/>
                  <a:gd name="T39" fmla="*/ 24 h 150"/>
                  <a:gd name="T40" fmla="*/ 30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1 w 177"/>
                  <a:gd name="T47" fmla="*/ 63 h 150"/>
                  <a:gd name="T48" fmla="*/ 161 w 177"/>
                  <a:gd name="T49" fmla="*/ 63 h 150"/>
                  <a:gd name="T50" fmla="*/ 97 w 177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8" y="34"/>
                    </a:cubicBezTo>
                    <a:lnTo>
                      <a:pt x="88" y="34"/>
                    </a:lnTo>
                    <a:cubicBezTo>
                      <a:pt x="80" y="42"/>
                      <a:pt x="71" y="39"/>
                      <a:pt x="58" y="42"/>
                    </a:cubicBezTo>
                    <a:lnTo>
                      <a:pt x="58" y="42"/>
                    </a:lnTo>
                    <a:cubicBezTo>
                      <a:pt x="38" y="43"/>
                      <a:pt x="23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6" y="118"/>
                    </a:cubicBezTo>
                    <a:lnTo>
                      <a:pt x="46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10"/>
                      <a:pt x="129" y="62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9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5" y="25"/>
                      <a:pt x="30" y="24"/>
                    </a:cubicBezTo>
                    <a:lnTo>
                      <a:pt x="30" y="24"/>
                    </a:lnTo>
                    <a:cubicBezTo>
                      <a:pt x="28" y="16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6" y="112"/>
                      <a:pt x="136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4" name="Freeform 227">
                <a:extLst>
                  <a:ext uri="{FF2B5EF4-FFF2-40B4-BE49-F238E27FC236}">
                    <a16:creationId xmlns:a16="http://schemas.microsoft.com/office/drawing/2014/main" id="{39F40354-1535-3146-823F-C3D280077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7509" y="5196203"/>
                <a:ext cx="81500" cy="79923"/>
              </a:xfrm>
              <a:custGeom>
                <a:avLst/>
                <a:gdLst>
                  <a:gd name="T0" fmla="*/ 66 w 189"/>
                  <a:gd name="T1" fmla="*/ 131 h 187"/>
                  <a:gd name="T2" fmla="*/ 66 w 189"/>
                  <a:gd name="T3" fmla="*/ 131 h 187"/>
                  <a:gd name="T4" fmla="*/ 115 w 189"/>
                  <a:gd name="T5" fmla="*/ 140 h 187"/>
                  <a:gd name="T6" fmla="*/ 115 w 189"/>
                  <a:gd name="T7" fmla="*/ 140 h 187"/>
                  <a:gd name="T8" fmla="*/ 140 w 189"/>
                  <a:gd name="T9" fmla="*/ 119 h 187"/>
                  <a:gd name="T10" fmla="*/ 140 w 189"/>
                  <a:gd name="T11" fmla="*/ 119 h 187"/>
                  <a:gd name="T12" fmla="*/ 157 w 189"/>
                  <a:gd name="T13" fmla="*/ 73 h 187"/>
                  <a:gd name="T14" fmla="*/ 157 w 189"/>
                  <a:gd name="T15" fmla="*/ 73 h 187"/>
                  <a:gd name="T16" fmla="*/ 117 w 189"/>
                  <a:gd name="T17" fmla="*/ 46 h 187"/>
                  <a:gd name="T18" fmla="*/ 117 w 189"/>
                  <a:gd name="T19" fmla="*/ 46 h 187"/>
                  <a:gd name="T20" fmla="*/ 102 w 189"/>
                  <a:gd name="T21" fmla="*/ 52 h 187"/>
                  <a:gd name="T22" fmla="*/ 102 w 189"/>
                  <a:gd name="T23" fmla="*/ 52 h 187"/>
                  <a:gd name="T24" fmla="*/ 66 w 189"/>
                  <a:gd name="T25" fmla="*/ 131 h 187"/>
                  <a:gd name="T26" fmla="*/ 59 w 189"/>
                  <a:gd name="T27" fmla="*/ 43 h 187"/>
                  <a:gd name="T28" fmla="*/ 59 w 189"/>
                  <a:gd name="T29" fmla="*/ 43 h 187"/>
                  <a:gd name="T30" fmla="*/ 173 w 189"/>
                  <a:gd name="T31" fmla="*/ 52 h 187"/>
                  <a:gd name="T32" fmla="*/ 173 w 189"/>
                  <a:gd name="T33" fmla="*/ 52 h 187"/>
                  <a:gd name="T34" fmla="*/ 180 w 189"/>
                  <a:gd name="T35" fmla="*/ 114 h 187"/>
                  <a:gd name="T36" fmla="*/ 180 w 189"/>
                  <a:gd name="T37" fmla="*/ 114 h 187"/>
                  <a:gd name="T38" fmla="*/ 171 w 189"/>
                  <a:gd name="T39" fmla="*/ 126 h 187"/>
                  <a:gd name="T40" fmla="*/ 171 w 189"/>
                  <a:gd name="T41" fmla="*/ 126 h 187"/>
                  <a:gd name="T42" fmla="*/ 171 w 189"/>
                  <a:gd name="T43" fmla="*/ 148 h 187"/>
                  <a:gd name="T44" fmla="*/ 171 w 189"/>
                  <a:gd name="T45" fmla="*/ 148 h 187"/>
                  <a:gd name="T46" fmla="*/ 37 w 189"/>
                  <a:gd name="T47" fmla="*/ 144 h 187"/>
                  <a:gd name="T48" fmla="*/ 37 w 189"/>
                  <a:gd name="T49" fmla="*/ 144 h 187"/>
                  <a:gd name="T50" fmla="*/ 59 w 189"/>
                  <a:gd name="T51" fmla="*/ 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9" h="187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2" y="144"/>
                      <a:pt x="99" y="144"/>
                      <a:pt x="115" y="140"/>
                    </a:cubicBezTo>
                    <a:lnTo>
                      <a:pt x="115" y="140"/>
                    </a:lnTo>
                    <a:cubicBezTo>
                      <a:pt x="119" y="130"/>
                      <a:pt x="128" y="127"/>
                      <a:pt x="140" y="119"/>
                    </a:cubicBezTo>
                    <a:lnTo>
                      <a:pt x="140" y="119"/>
                    </a:lnTo>
                    <a:cubicBezTo>
                      <a:pt x="155" y="110"/>
                      <a:pt x="166" y="96"/>
                      <a:pt x="157" y="73"/>
                    </a:cubicBezTo>
                    <a:lnTo>
                      <a:pt x="157" y="73"/>
                    </a:lnTo>
                    <a:cubicBezTo>
                      <a:pt x="151" y="64"/>
                      <a:pt x="130" y="47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5" y="51"/>
                      <a:pt x="102" y="52"/>
                    </a:cubicBezTo>
                    <a:lnTo>
                      <a:pt x="102" y="52"/>
                    </a:lnTo>
                    <a:cubicBezTo>
                      <a:pt x="78" y="64"/>
                      <a:pt x="23" y="98"/>
                      <a:pt x="66" y="131"/>
                    </a:cubicBezTo>
                    <a:close/>
                    <a:moveTo>
                      <a:pt x="59" y="43"/>
                    </a:moveTo>
                    <a:lnTo>
                      <a:pt x="59" y="43"/>
                    </a:lnTo>
                    <a:cubicBezTo>
                      <a:pt x="91" y="25"/>
                      <a:pt x="148" y="0"/>
                      <a:pt x="173" y="52"/>
                    </a:cubicBezTo>
                    <a:lnTo>
                      <a:pt x="173" y="52"/>
                    </a:lnTo>
                    <a:cubicBezTo>
                      <a:pt x="180" y="71"/>
                      <a:pt x="188" y="96"/>
                      <a:pt x="180" y="114"/>
                    </a:cubicBezTo>
                    <a:lnTo>
                      <a:pt x="180" y="114"/>
                    </a:lnTo>
                    <a:cubicBezTo>
                      <a:pt x="179" y="119"/>
                      <a:pt x="175" y="123"/>
                      <a:pt x="171" y="126"/>
                    </a:cubicBezTo>
                    <a:lnTo>
                      <a:pt x="171" y="126"/>
                    </a:lnTo>
                    <a:cubicBezTo>
                      <a:pt x="178" y="131"/>
                      <a:pt x="180" y="144"/>
                      <a:pt x="171" y="148"/>
                    </a:cubicBezTo>
                    <a:lnTo>
                      <a:pt x="171" y="148"/>
                    </a:lnTo>
                    <a:cubicBezTo>
                      <a:pt x="134" y="168"/>
                      <a:pt x="78" y="186"/>
                      <a:pt x="37" y="144"/>
                    </a:cubicBezTo>
                    <a:lnTo>
                      <a:pt x="37" y="144"/>
                    </a:lnTo>
                    <a:cubicBezTo>
                      <a:pt x="0" y="105"/>
                      <a:pt x="27" y="61"/>
                      <a:pt x="59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5" name="Freeform 228">
                <a:extLst>
                  <a:ext uri="{FF2B5EF4-FFF2-40B4-BE49-F238E27FC236}">
                    <a16:creationId xmlns:a16="http://schemas.microsoft.com/office/drawing/2014/main" id="{7BE3DB27-B9E2-D24D-B08D-7467EE975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7598" y="5204922"/>
                <a:ext cx="78589" cy="65392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3 w 179"/>
                  <a:gd name="T21" fmla="*/ 117 h 148"/>
                  <a:gd name="T22" fmla="*/ 63 w 179"/>
                  <a:gd name="T23" fmla="*/ 117 h 148"/>
                  <a:gd name="T24" fmla="*/ 129 w 179"/>
                  <a:gd name="T25" fmla="*/ 60 h 148"/>
                  <a:gd name="T26" fmla="*/ 99 w 179"/>
                  <a:gd name="T27" fmla="*/ 144 h 148"/>
                  <a:gd name="T28" fmla="*/ 99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7 w 179"/>
                  <a:gd name="T35" fmla="*/ 29 h 148"/>
                  <a:gd name="T36" fmla="*/ 17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9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9" y="144"/>
                    </a:moveTo>
                    <a:lnTo>
                      <a:pt x="99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2" y="1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2"/>
                      <a:pt x="99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59" name="Freeform 229">
                <a:extLst>
                  <a:ext uri="{FF2B5EF4-FFF2-40B4-BE49-F238E27FC236}">
                    <a16:creationId xmlns:a16="http://schemas.microsoft.com/office/drawing/2014/main" id="{7F047E3E-AD50-AE4C-901C-3E1271389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5595" y="5187951"/>
                <a:ext cx="76810" cy="103694"/>
              </a:xfrm>
              <a:custGeom>
                <a:avLst/>
                <a:gdLst>
                  <a:gd name="T0" fmla="*/ 45208 w 175"/>
                  <a:gd name="T1" fmla="*/ 21530 h 236"/>
                  <a:gd name="T2" fmla="*/ 45208 w 175"/>
                  <a:gd name="T3" fmla="*/ 21530 h 236"/>
                  <a:gd name="T4" fmla="*/ 25018 w 175"/>
                  <a:gd name="T5" fmla="*/ 32075 h 236"/>
                  <a:gd name="T6" fmla="*/ 25018 w 175"/>
                  <a:gd name="T7" fmla="*/ 32075 h 236"/>
                  <a:gd name="T8" fmla="*/ 21068 w 175"/>
                  <a:gd name="T9" fmla="*/ 47893 h 236"/>
                  <a:gd name="T10" fmla="*/ 21068 w 175"/>
                  <a:gd name="T11" fmla="*/ 47893 h 236"/>
                  <a:gd name="T12" fmla="*/ 25896 w 175"/>
                  <a:gd name="T13" fmla="*/ 73816 h 236"/>
                  <a:gd name="T14" fmla="*/ 25896 w 175"/>
                  <a:gd name="T15" fmla="*/ 73816 h 236"/>
                  <a:gd name="T16" fmla="*/ 46964 w 175"/>
                  <a:gd name="T17" fmla="*/ 74695 h 236"/>
                  <a:gd name="T18" fmla="*/ 46964 w 175"/>
                  <a:gd name="T19" fmla="*/ 74695 h 236"/>
                  <a:gd name="T20" fmla="*/ 50914 w 175"/>
                  <a:gd name="T21" fmla="*/ 67225 h 236"/>
                  <a:gd name="T22" fmla="*/ 50914 w 175"/>
                  <a:gd name="T23" fmla="*/ 67225 h 236"/>
                  <a:gd name="T24" fmla="*/ 45208 w 175"/>
                  <a:gd name="T25" fmla="*/ 21530 h 236"/>
                  <a:gd name="T26" fmla="*/ 68910 w 175"/>
                  <a:gd name="T27" fmla="*/ 58877 h 236"/>
                  <a:gd name="T28" fmla="*/ 68910 w 175"/>
                  <a:gd name="T29" fmla="*/ 58877 h 236"/>
                  <a:gd name="T30" fmla="*/ 25457 w 175"/>
                  <a:gd name="T31" fmla="*/ 87876 h 236"/>
                  <a:gd name="T32" fmla="*/ 25457 w 175"/>
                  <a:gd name="T33" fmla="*/ 87876 h 236"/>
                  <a:gd name="T34" fmla="*/ 7023 w 175"/>
                  <a:gd name="T35" fmla="*/ 63710 h 236"/>
                  <a:gd name="T36" fmla="*/ 7023 w 175"/>
                  <a:gd name="T37" fmla="*/ 63710 h 236"/>
                  <a:gd name="T38" fmla="*/ 8339 w 175"/>
                  <a:gd name="T39" fmla="*/ 54923 h 236"/>
                  <a:gd name="T40" fmla="*/ 8339 w 175"/>
                  <a:gd name="T41" fmla="*/ 54923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910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3" y="95"/>
                      <a:pt x="48" y="109"/>
                    </a:cubicBezTo>
                    <a:cubicBezTo>
                      <a:pt x="40" y="130"/>
                      <a:pt x="40" y="153"/>
                      <a:pt x="59" y="168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4"/>
                      <a:pt x="107" y="235"/>
                      <a:pt x="58" y="200"/>
                    </a:cubicBezTo>
                    <a:cubicBezTo>
                      <a:pt x="40" y="187"/>
                      <a:pt x="20" y="166"/>
                      <a:pt x="16" y="145"/>
                    </a:cubicBezTo>
                    <a:cubicBezTo>
                      <a:pt x="15" y="138"/>
                      <a:pt x="16" y="132"/>
                      <a:pt x="19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2"/>
                      <a:pt x="174" y="94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7" name="Freeform 230">
                <a:extLst>
                  <a:ext uri="{FF2B5EF4-FFF2-40B4-BE49-F238E27FC236}">
                    <a16:creationId xmlns:a16="http://schemas.microsoft.com/office/drawing/2014/main" id="{2C979763-F1C2-1645-9333-FCE2AC2F8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490" y="5196203"/>
                <a:ext cx="87321" cy="85736"/>
              </a:xfrm>
              <a:custGeom>
                <a:avLst/>
                <a:gdLst>
                  <a:gd name="T0" fmla="*/ 61 w 203"/>
                  <a:gd name="T1" fmla="*/ 134 h 197"/>
                  <a:gd name="T2" fmla="*/ 61 w 203"/>
                  <a:gd name="T3" fmla="*/ 134 h 197"/>
                  <a:gd name="T4" fmla="*/ 108 w 203"/>
                  <a:gd name="T5" fmla="*/ 150 h 197"/>
                  <a:gd name="T6" fmla="*/ 108 w 203"/>
                  <a:gd name="T7" fmla="*/ 150 h 197"/>
                  <a:gd name="T8" fmla="*/ 141 w 203"/>
                  <a:gd name="T9" fmla="*/ 131 h 197"/>
                  <a:gd name="T10" fmla="*/ 141 w 203"/>
                  <a:gd name="T11" fmla="*/ 131 h 197"/>
                  <a:gd name="T12" fmla="*/ 175 w 203"/>
                  <a:gd name="T13" fmla="*/ 81 h 197"/>
                  <a:gd name="T14" fmla="*/ 175 w 203"/>
                  <a:gd name="T15" fmla="*/ 81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5 w 203"/>
                  <a:gd name="T21" fmla="*/ 51 h 197"/>
                  <a:gd name="T22" fmla="*/ 125 w 203"/>
                  <a:gd name="T23" fmla="*/ 51 h 197"/>
                  <a:gd name="T24" fmla="*/ 61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8 w 203"/>
                  <a:gd name="T31" fmla="*/ 60 h 197"/>
                  <a:gd name="T32" fmla="*/ 198 w 203"/>
                  <a:gd name="T33" fmla="*/ 60 h 197"/>
                  <a:gd name="T34" fmla="*/ 188 w 203"/>
                  <a:gd name="T35" fmla="*/ 130 h 197"/>
                  <a:gd name="T36" fmla="*/ 188 w 203"/>
                  <a:gd name="T37" fmla="*/ 130 h 197"/>
                  <a:gd name="T38" fmla="*/ 172 w 203"/>
                  <a:gd name="T39" fmla="*/ 140 h 197"/>
                  <a:gd name="T40" fmla="*/ 172 w 203"/>
                  <a:gd name="T41" fmla="*/ 140 h 197"/>
                  <a:gd name="T42" fmla="*/ 164 w 203"/>
                  <a:gd name="T43" fmla="*/ 167 h 197"/>
                  <a:gd name="T44" fmla="*/ 164 w 203"/>
                  <a:gd name="T45" fmla="*/ 167 h 197"/>
                  <a:gd name="T46" fmla="*/ 24 w 203"/>
                  <a:gd name="T47" fmla="*/ 143 h 197"/>
                  <a:gd name="T48" fmla="*/ 24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1" y="148"/>
                      <a:pt x="89" y="151"/>
                      <a:pt x="108" y="150"/>
                    </a:cubicBezTo>
                    <a:lnTo>
                      <a:pt x="108" y="150"/>
                    </a:lnTo>
                    <a:cubicBezTo>
                      <a:pt x="116" y="138"/>
                      <a:pt x="126" y="136"/>
                      <a:pt x="141" y="131"/>
                    </a:cubicBezTo>
                    <a:lnTo>
                      <a:pt x="141" y="131"/>
                    </a:lnTo>
                    <a:cubicBezTo>
                      <a:pt x="162" y="121"/>
                      <a:pt x="179" y="106"/>
                      <a:pt x="175" y="81"/>
                    </a:cubicBezTo>
                    <a:lnTo>
                      <a:pt x="175" y="81"/>
                    </a:lnTo>
                    <a:cubicBezTo>
                      <a:pt x="174" y="69"/>
                      <a:pt x="156" y="48"/>
                      <a:pt x="143" y="46"/>
                    </a:cubicBezTo>
                    <a:lnTo>
                      <a:pt x="143" y="46"/>
                    </a:lnTo>
                    <a:cubicBezTo>
                      <a:pt x="138" y="46"/>
                      <a:pt x="130" y="50"/>
                      <a:pt x="125" y="51"/>
                    </a:cubicBezTo>
                    <a:lnTo>
                      <a:pt x="125" y="51"/>
                    </a:lnTo>
                    <a:cubicBezTo>
                      <a:pt x="95" y="60"/>
                      <a:pt x="25" y="92"/>
                      <a:pt x="61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2" y="18"/>
                      <a:pt x="191" y="0"/>
                      <a:pt x="198" y="60"/>
                    </a:cubicBezTo>
                    <a:lnTo>
                      <a:pt x="198" y="60"/>
                    </a:lnTo>
                    <a:cubicBezTo>
                      <a:pt x="202" y="83"/>
                      <a:pt x="201" y="110"/>
                      <a:pt x="188" y="130"/>
                    </a:cubicBezTo>
                    <a:lnTo>
                      <a:pt x="188" y="130"/>
                    </a:lnTo>
                    <a:cubicBezTo>
                      <a:pt x="184" y="134"/>
                      <a:pt x="179" y="138"/>
                      <a:pt x="172" y="140"/>
                    </a:cubicBezTo>
                    <a:lnTo>
                      <a:pt x="172" y="140"/>
                    </a:lnTo>
                    <a:cubicBezTo>
                      <a:pt x="177" y="148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20" y="182"/>
                      <a:pt x="53" y="196"/>
                      <a:pt x="24" y="143"/>
                    </a:cubicBezTo>
                    <a:lnTo>
                      <a:pt x="24" y="143"/>
                    </a:lnTo>
                    <a:cubicBezTo>
                      <a:pt x="0" y="96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61" name="Freeform 231">
                <a:extLst>
                  <a:ext uri="{FF2B5EF4-FFF2-40B4-BE49-F238E27FC236}">
                    <a16:creationId xmlns:a16="http://schemas.microsoft.com/office/drawing/2014/main" id="{C4AF0982-BA4B-8B42-A28A-9E1A67B41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4136" y="5189870"/>
                <a:ext cx="76810" cy="103694"/>
              </a:xfrm>
              <a:custGeom>
                <a:avLst/>
                <a:gdLst>
                  <a:gd name="T0" fmla="*/ 45208 w 175"/>
                  <a:gd name="T1" fmla="*/ 20651 h 236"/>
                  <a:gd name="T2" fmla="*/ 45208 w 175"/>
                  <a:gd name="T3" fmla="*/ 20651 h 236"/>
                  <a:gd name="T4" fmla="*/ 25018 w 175"/>
                  <a:gd name="T5" fmla="*/ 31635 h 236"/>
                  <a:gd name="T6" fmla="*/ 25018 w 175"/>
                  <a:gd name="T7" fmla="*/ 31635 h 236"/>
                  <a:gd name="T8" fmla="*/ 20629 w 175"/>
                  <a:gd name="T9" fmla="*/ 47893 h 236"/>
                  <a:gd name="T10" fmla="*/ 20629 w 175"/>
                  <a:gd name="T11" fmla="*/ 47893 h 236"/>
                  <a:gd name="T12" fmla="*/ 25896 w 175"/>
                  <a:gd name="T13" fmla="*/ 73377 h 236"/>
                  <a:gd name="T14" fmla="*/ 25896 w 175"/>
                  <a:gd name="T15" fmla="*/ 73377 h 236"/>
                  <a:gd name="T16" fmla="*/ 46964 w 175"/>
                  <a:gd name="T17" fmla="*/ 74255 h 236"/>
                  <a:gd name="T18" fmla="*/ 46964 w 175"/>
                  <a:gd name="T19" fmla="*/ 74255 h 236"/>
                  <a:gd name="T20" fmla="*/ 50914 w 175"/>
                  <a:gd name="T21" fmla="*/ 66786 h 236"/>
                  <a:gd name="T22" fmla="*/ 50914 w 175"/>
                  <a:gd name="T23" fmla="*/ 66786 h 236"/>
                  <a:gd name="T24" fmla="*/ 45208 w 175"/>
                  <a:gd name="T25" fmla="*/ 20651 h 236"/>
                  <a:gd name="T26" fmla="*/ 68471 w 175"/>
                  <a:gd name="T27" fmla="*/ 58877 h 236"/>
                  <a:gd name="T28" fmla="*/ 68471 w 175"/>
                  <a:gd name="T29" fmla="*/ 58877 h 236"/>
                  <a:gd name="T30" fmla="*/ 25457 w 175"/>
                  <a:gd name="T31" fmla="*/ 86998 h 236"/>
                  <a:gd name="T32" fmla="*/ 25457 w 175"/>
                  <a:gd name="T33" fmla="*/ 86998 h 236"/>
                  <a:gd name="T34" fmla="*/ 7023 w 175"/>
                  <a:gd name="T35" fmla="*/ 62832 h 236"/>
                  <a:gd name="T36" fmla="*/ 7023 w 175"/>
                  <a:gd name="T37" fmla="*/ 62832 h 236"/>
                  <a:gd name="T38" fmla="*/ 7900 w 175"/>
                  <a:gd name="T39" fmla="*/ 54044 h 236"/>
                  <a:gd name="T40" fmla="*/ 7900 w 175"/>
                  <a:gd name="T41" fmla="*/ 54044 h 236"/>
                  <a:gd name="T42" fmla="*/ 2195 w 175"/>
                  <a:gd name="T43" fmla="*/ 44378 h 236"/>
                  <a:gd name="T44" fmla="*/ 2195 w 175"/>
                  <a:gd name="T45" fmla="*/ 44378 h 236"/>
                  <a:gd name="T46" fmla="*/ 52670 w 175"/>
                  <a:gd name="T47" fmla="*/ 7030 h 236"/>
                  <a:gd name="T48" fmla="*/ 52670 w 175"/>
                  <a:gd name="T49" fmla="*/ 7030 h 236"/>
                  <a:gd name="T50" fmla="*/ 68471 w 175"/>
                  <a:gd name="T51" fmla="*/ 5887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8" y="56"/>
                      <a:pt x="57" y="72"/>
                    </a:cubicBezTo>
                    <a:cubicBezTo>
                      <a:pt x="59" y="85"/>
                      <a:pt x="53" y="95"/>
                      <a:pt x="47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7"/>
                      <a:pt x="107" y="169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3"/>
                      <a:pt x="156" y="52"/>
                      <a:pt x="103" y="47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1" y="172"/>
                      <a:pt x="107" y="235"/>
                      <a:pt x="58" y="198"/>
                    </a:cubicBezTo>
                    <a:cubicBezTo>
                      <a:pt x="40" y="185"/>
                      <a:pt x="21" y="165"/>
                      <a:pt x="16" y="143"/>
                    </a:cubicBezTo>
                    <a:cubicBezTo>
                      <a:pt x="16" y="137"/>
                      <a:pt x="16" y="130"/>
                      <a:pt x="18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9" name="Freeform 232">
                <a:extLst>
                  <a:ext uri="{FF2B5EF4-FFF2-40B4-BE49-F238E27FC236}">
                    <a16:creationId xmlns:a16="http://schemas.microsoft.com/office/drawing/2014/main" id="{0734277D-2514-1F4D-B029-9C7707E40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0500" y="5204922"/>
                <a:ext cx="77133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2 h 150"/>
                  <a:gd name="T10" fmla="*/ 59 w 178"/>
                  <a:gd name="T11" fmla="*/ 42 h 150"/>
                  <a:gd name="T12" fmla="*/ 23 w 178"/>
                  <a:gd name="T13" fmla="*/ 77 h 150"/>
                  <a:gd name="T14" fmla="*/ 23 w 178"/>
                  <a:gd name="T15" fmla="*/ 77 h 150"/>
                  <a:gd name="T16" fmla="*/ 48 w 178"/>
                  <a:gd name="T17" fmla="*/ 119 h 150"/>
                  <a:gd name="T18" fmla="*/ 48 w 178"/>
                  <a:gd name="T19" fmla="*/ 119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1 w 178"/>
                  <a:gd name="T31" fmla="*/ 88 h 150"/>
                  <a:gd name="T32" fmla="*/ 1 w 178"/>
                  <a:gd name="T33" fmla="*/ 88 h 150"/>
                  <a:gd name="T34" fmla="*/ 18 w 178"/>
                  <a:gd name="T35" fmla="*/ 29 h 150"/>
                  <a:gd name="T36" fmla="*/ 18 w 178"/>
                  <a:gd name="T37" fmla="*/ 29 h 150"/>
                  <a:gd name="T38" fmla="*/ 33 w 178"/>
                  <a:gd name="T39" fmla="*/ 24 h 150"/>
                  <a:gd name="T40" fmla="*/ 33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2 h 150"/>
                  <a:gd name="T48" fmla="*/ 161 w 178"/>
                  <a:gd name="T49" fmla="*/ 62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1"/>
                      <a:pt x="59" y="42"/>
                    </a:cubicBezTo>
                    <a:lnTo>
                      <a:pt x="59" y="42"/>
                    </a:lnTo>
                    <a:cubicBezTo>
                      <a:pt x="39" y="44"/>
                      <a:pt x="23" y="54"/>
                      <a:pt x="23" y="77"/>
                    </a:cubicBezTo>
                    <a:lnTo>
                      <a:pt x="23" y="77"/>
                    </a:lnTo>
                    <a:cubicBezTo>
                      <a:pt x="23" y="88"/>
                      <a:pt x="36" y="113"/>
                      <a:pt x="48" y="119"/>
                    </a:cubicBezTo>
                    <a:lnTo>
                      <a:pt x="48" y="119"/>
                    </a:lnTo>
                    <a:cubicBezTo>
                      <a:pt x="51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0" y="119"/>
                      <a:pt x="155" y="109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8"/>
                      <a:pt x="1" y="88"/>
                    </a:cubicBezTo>
                    <a:lnTo>
                      <a:pt x="1" y="88"/>
                    </a:lnTo>
                    <a:cubicBezTo>
                      <a:pt x="0" y="69"/>
                      <a:pt x="4" y="44"/>
                      <a:pt x="18" y="29"/>
                    </a:cubicBezTo>
                    <a:lnTo>
                      <a:pt x="18" y="29"/>
                    </a:lnTo>
                    <a:cubicBezTo>
                      <a:pt x="22" y="27"/>
                      <a:pt x="26" y="24"/>
                      <a:pt x="33" y="24"/>
                    </a:cubicBezTo>
                    <a:lnTo>
                      <a:pt x="33" y="24"/>
                    </a:lnTo>
                    <a:cubicBezTo>
                      <a:pt x="29" y="15"/>
                      <a:pt x="31" y="3"/>
                      <a:pt x="42" y="3"/>
                    </a:cubicBezTo>
                    <a:lnTo>
                      <a:pt x="42" y="3"/>
                    </a:lnTo>
                    <a:cubicBezTo>
                      <a:pt x="82" y="0"/>
                      <a:pt x="143" y="7"/>
                      <a:pt x="161" y="62"/>
                    </a:cubicBezTo>
                    <a:lnTo>
                      <a:pt x="161" y="62"/>
                    </a:lnTo>
                    <a:cubicBezTo>
                      <a:pt x="177" y="113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0" name="Freeform 233">
                <a:extLst>
                  <a:ext uri="{FF2B5EF4-FFF2-40B4-BE49-F238E27FC236}">
                    <a16:creationId xmlns:a16="http://schemas.microsoft.com/office/drawing/2014/main" id="{BB9E1268-441A-8F45-B618-0AE2BB02F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0392" y="5196203"/>
                <a:ext cx="82955" cy="81377"/>
              </a:xfrm>
              <a:custGeom>
                <a:avLst/>
                <a:gdLst>
                  <a:gd name="T0" fmla="*/ 65 w 188"/>
                  <a:gd name="T1" fmla="*/ 131 h 188"/>
                  <a:gd name="T2" fmla="*/ 65 w 188"/>
                  <a:gd name="T3" fmla="*/ 131 h 188"/>
                  <a:gd name="T4" fmla="*/ 112 w 188"/>
                  <a:gd name="T5" fmla="*/ 141 h 188"/>
                  <a:gd name="T6" fmla="*/ 112 w 188"/>
                  <a:gd name="T7" fmla="*/ 141 h 188"/>
                  <a:gd name="T8" fmla="*/ 137 w 188"/>
                  <a:gd name="T9" fmla="*/ 120 h 188"/>
                  <a:gd name="T10" fmla="*/ 137 w 188"/>
                  <a:gd name="T11" fmla="*/ 120 h 188"/>
                  <a:gd name="T12" fmla="*/ 154 w 188"/>
                  <a:gd name="T13" fmla="*/ 74 h 188"/>
                  <a:gd name="T14" fmla="*/ 154 w 188"/>
                  <a:gd name="T15" fmla="*/ 74 h 188"/>
                  <a:gd name="T16" fmla="*/ 116 w 188"/>
                  <a:gd name="T17" fmla="*/ 46 h 188"/>
                  <a:gd name="T18" fmla="*/ 116 w 188"/>
                  <a:gd name="T19" fmla="*/ 46 h 188"/>
                  <a:gd name="T20" fmla="*/ 100 w 188"/>
                  <a:gd name="T21" fmla="*/ 53 h 188"/>
                  <a:gd name="T22" fmla="*/ 100 w 188"/>
                  <a:gd name="T23" fmla="*/ 53 h 188"/>
                  <a:gd name="T24" fmla="*/ 65 w 188"/>
                  <a:gd name="T25" fmla="*/ 131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0 w 188"/>
                  <a:gd name="T35" fmla="*/ 114 h 188"/>
                  <a:gd name="T36" fmla="*/ 180 w 188"/>
                  <a:gd name="T37" fmla="*/ 114 h 188"/>
                  <a:gd name="T38" fmla="*/ 169 w 188"/>
                  <a:gd name="T39" fmla="*/ 126 h 188"/>
                  <a:gd name="T40" fmla="*/ 169 w 188"/>
                  <a:gd name="T41" fmla="*/ 126 h 188"/>
                  <a:gd name="T42" fmla="*/ 169 w 188"/>
                  <a:gd name="T43" fmla="*/ 149 h 188"/>
                  <a:gd name="T44" fmla="*/ 169 w 188"/>
                  <a:gd name="T45" fmla="*/ 149 h 188"/>
                  <a:gd name="T46" fmla="*/ 36 w 188"/>
                  <a:gd name="T47" fmla="*/ 143 h 188"/>
                  <a:gd name="T48" fmla="*/ 36 w 188"/>
                  <a:gd name="T49" fmla="*/ 143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1"/>
                    </a:moveTo>
                    <a:lnTo>
                      <a:pt x="65" y="131"/>
                    </a:lnTo>
                    <a:cubicBezTo>
                      <a:pt x="79" y="143"/>
                      <a:pt x="96" y="145"/>
                      <a:pt x="112" y="141"/>
                    </a:cubicBezTo>
                    <a:lnTo>
                      <a:pt x="112" y="141"/>
                    </a:lnTo>
                    <a:cubicBezTo>
                      <a:pt x="117" y="130"/>
                      <a:pt x="125" y="128"/>
                      <a:pt x="137" y="120"/>
                    </a:cubicBezTo>
                    <a:lnTo>
                      <a:pt x="137" y="120"/>
                    </a:lnTo>
                    <a:cubicBezTo>
                      <a:pt x="154" y="110"/>
                      <a:pt x="165" y="95"/>
                      <a:pt x="154" y="74"/>
                    </a:cubicBezTo>
                    <a:lnTo>
                      <a:pt x="154" y="74"/>
                    </a:lnTo>
                    <a:cubicBezTo>
                      <a:pt x="149" y="63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1"/>
                      <a:pt x="100" y="53"/>
                    </a:cubicBezTo>
                    <a:lnTo>
                      <a:pt x="100" y="53"/>
                    </a:lnTo>
                    <a:cubicBezTo>
                      <a:pt x="75" y="64"/>
                      <a:pt x="21" y="99"/>
                      <a:pt x="65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0" y="25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2"/>
                      <a:pt x="187" y="96"/>
                      <a:pt x="180" y="114"/>
                    </a:cubicBezTo>
                    <a:lnTo>
                      <a:pt x="180" y="114"/>
                    </a:lnTo>
                    <a:cubicBezTo>
                      <a:pt x="178" y="118"/>
                      <a:pt x="174" y="122"/>
                      <a:pt x="169" y="126"/>
                    </a:cubicBezTo>
                    <a:lnTo>
                      <a:pt x="169" y="126"/>
                    </a:lnTo>
                    <a:cubicBezTo>
                      <a:pt x="177" y="131"/>
                      <a:pt x="178" y="143"/>
                      <a:pt x="169" y="149"/>
                    </a:cubicBezTo>
                    <a:lnTo>
                      <a:pt x="169" y="149"/>
                    </a:lnTo>
                    <a:cubicBezTo>
                      <a:pt x="133" y="167"/>
                      <a:pt x="75" y="187"/>
                      <a:pt x="36" y="143"/>
                    </a:cubicBezTo>
                    <a:lnTo>
                      <a:pt x="36" y="143"/>
                    </a:lnTo>
                    <a:cubicBezTo>
                      <a:pt x="0" y="105"/>
                      <a:pt x="25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1" name="Freeform 234">
                <a:extLst>
                  <a:ext uri="{FF2B5EF4-FFF2-40B4-BE49-F238E27FC236}">
                    <a16:creationId xmlns:a16="http://schemas.microsoft.com/office/drawing/2014/main" id="{FED97E5F-F4DF-6B4F-B988-87BE2DD0F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392" y="5204922"/>
                <a:ext cx="77133" cy="65392"/>
              </a:xfrm>
              <a:custGeom>
                <a:avLst/>
                <a:gdLst>
                  <a:gd name="T0" fmla="*/ 129 w 178"/>
                  <a:gd name="T1" fmla="*/ 61 h 150"/>
                  <a:gd name="T2" fmla="*/ 129 w 178"/>
                  <a:gd name="T3" fmla="*/ 61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1 h 150"/>
                  <a:gd name="T10" fmla="*/ 58 w 178"/>
                  <a:gd name="T11" fmla="*/ 41 h 150"/>
                  <a:gd name="T12" fmla="*/ 22 w 178"/>
                  <a:gd name="T13" fmla="*/ 76 h 150"/>
                  <a:gd name="T14" fmla="*/ 22 w 178"/>
                  <a:gd name="T15" fmla="*/ 76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1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88 h 150"/>
                  <a:gd name="T32" fmla="*/ 0 w 178"/>
                  <a:gd name="T33" fmla="*/ 88 h 150"/>
                  <a:gd name="T34" fmla="*/ 17 w 178"/>
                  <a:gd name="T35" fmla="*/ 29 h 150"/>
                  <a:gd name="T36" fmla="*/ 17 w 178"/>
                  <a:gd name="T37" fmla="*/ 29 h 150"/>
                  <a:gd name="T38" fmla="*/ 32 w 178"/>
                  <a:gd name="T39" fmla="*/ 22 h 150"/>
                  <a:gd name="T40" fmla="*/ 32 w 178"/>
                  <a:gd name="T41" fmla="*/ 22 h 150"/>
                  <a:gd name="T42" fmla="*/ 42 w 178"/>
                  <a:gd name="T43" fmla="*/ 1 h 150"/>
                  <a:gd name="T44" fmla="*/ 42 w 178"/>
                  <a:gd name="T45" fmla="*/ 1 h 150"/>
                  <a:gd name="T46" fmla="*/ 160 w 178"/>
                  <a:gd name="T47" fmla="*/ 62 h 150"/>
                  <a:gd name="T48" fmla="*/ 160 w 178"/>
                  <a:gd name="T49" fmla="*/ 62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1"/>
                    </a:moveTo>
                    <a:lnTo>
                      <a:pt x="129" y="61"/>
                    </a:lnTo>
                    <a:cubicBezTo>
                      <a:pt x="120" y="43"/>
                      <a:pt x="105" y="36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2" y="53"/>
                      <a:pt x="22" y="76"/>
                    </a:cubicBezTo>
                    <a:lnTo>
                      <a:pt x="22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1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4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7" y="112"/>
                      <a:pt x="135" y="141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65" name="Freeform 235">
                <a:extLst>
                  <a:ext uri="{FF2B5EF4-FFF2-40B4-BE49-F238E27FC236}">
                    <a16:creationId xmlns:a16="http://schemas.microsoft.com/office/drawing/2014/main" id="{6F7D38AF-4F38-6446-89DE-CFC33A020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4997" y="5189870"/>
                <a:ext cx="74890" cy="103694"/>
              </a:xfrm>
              <a:custGeom>
                <a:avLst/>
                <a:gdLst>
                  <a:gd name="T0" fmla="*/ 43722 w 173"/>
                  <a:gd name="T1" fmla="*/ 21001 h 237"/>
                  <a:gd name="T2" fmla="*/ 43722 w 173"/>
                  <a:gd name="T3" fmla="*/ 21001 h 237"/>
                  <a:gd name="T4" fmla="*/ 24242 w 173"/>
                  <a:gd name="T5" fmla="*/ 31502 h 237"/>
                  <a:gd name="T6" fmla="*/ 24242 w 173"/>
                  <a:gd name="T7" fmla="*/ 31502 h 237"/>
                  <a:gd name="T8" fmla="*/ 20346 w 173"/>
                  <a:gd name="T9" fmla="*/ 47690 h 237"/>
                  <a:gd name="T10" fmla="*/ 20346 w 173"/>
                  <a:gd name="T11" fmla="*/ 47690 h 237"/>
                  <a:gd name="T12" fmla="*/ 24675 w 173"/>
                  <a:gd name="T13" fmla="*/ 72630 h 237"/>
                  <a:gd name="T14" fmla="*/ 24675 w 173"/>
                  <a:gd name="T15" fmla="*/ 72630 h 237"/>
                  <a:gd name="T16" fmla="*/ 45886 w 173"/>
                  <a:gd name="T17" fmla="*/ 73505 h 237"/>
                  <a:gd name="T18" fmla="*/ 45886 w 173"/>
                  <a:gd name="T19" fmla="*/ 73505 h 237"/>
                  <a:gd name="T20" fmla="*/ 49782 w 173"/>
                  <a:gd name="T21" fmla="*/ 66504 h 237"/>
                  <a:gd name="T22" fmla="*/ 49782 w 173"/>
                  <a:gd name="T23" fmla="*/ 66504 h 237"/>
                  <a:gd name="T24" fmla="*/ 43722 w 173"/>
                  <a:gd name="T25" fmla="*/ 21001 h 237"/>
                  <a:gd name="T26" fmla="*/ 67098 w 173"/>
                  <a:gd name="T27" fmla="*/ 58629 h 237"/>
                  <a:gd name="T28" fmla="*/ 67098 w 173"/>
                  <a:gd name="T29" fmla="*/ 58629 h 237"/>
                  <a:gd name="T30" fmla="*/ 24242 w 173"/>
                  <a:gd name="T31" fmla="*/ 86630 h 237"/>
                  <a:gd name="T32" fmla="*/ 24242 w 173"/>
                  <a:gd name="T33" fmla="*/ 86630 h 237"/>
                  <a:gd name="T34" fmla="*/ 6493 w 173"/>
                  <a:gd name="T35" fmla="*/ 62566 h 237"/>
                  <a:gd name="T36" fmla="*/ 6493 w 173"/>
                  <a:gd name="T37" fmla="*/ 62566 h 237"/>
                  <a:gd name="T38" fmla="*/ 7359 w 173"/>
                  <a:gd name="T39" fmla="*/ 54253 h 237"/>
                  <a:gd name="T40" fmla="*/ 7359 w 173"/>
                  <a:gd name="T41" fmla="*/ 54253 h 237"/>
                  <a:gd name="T42" fmla="*/ 1299 w 173"/>
                  <a:gd name="T43" fmla="*/ 44190 h 237"/>
                  <a:gd name="T44" fmla="*/ 1299 w 173"/>
                  <a:gd name="T45" fmla="*/ 44190 h 237"/>
                  <a:gd name="T46" fmla="*/ 51081 w 173"/>
                  <a:gd name="T47" fmla="*/ 7438 h 237"/>
                  <a:gd name="T48" fmla="*/ 51081 w 173"/>
                  <a:gd name="T49" fmla="*/ 7438 h 237"/>
                  <a:gd name="T50" fmla="*/ 67098 w 173"/>
                  <a:gd name="T51" fmla="*/ 58629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7" y="57"/>
                      <a:pt x="56" y="72"/>
                    </a:cubicBezTo>
                    <a:cubicBezTo>
                      <a:pt x="57" y="85"/>
                      <a:pt x="52" y="93"/>
                      <a:pt x="47" y="109"/>
                    </a:cubicBezTo>
                    <a:cubicBezTo>
                      <a:pt x="39" y="130"/>
                      <a:pt x="38" y="152"/>
                      <a:pt x="57" y="166"/>
                    </a:cubicBezTo>
                    <a:cubicBezTo>
                      <a:pt x="68" y="173"/>
                      <a:pt x="95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5" y="52"/>
                      <a:pt x="101" y="48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3"/>
                      <a:pt x="106" y="236"/>
                      <a:pt x="56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7" y="124"/>
                    </a:cubicBezTo>
                    <a:cubicBezTo>
                      <a:pt x="7" y="123"/>
                      <a:pt x="0" y="111"/>
                      <a:pt x="3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3" name="Freeform 236">
                <a:extLst>
                  <a:ext uri="{FF2B5EF4-FFF2-40B4-BE49-F238E27FC236}">
                    <a16:creationId xmlns:a16="http://schemas.microsoft.com/office/drawing/2014/main" id="{3467DA1F-E35D-124B-9DFC-8F03B627C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4552" y="5196203"/>
                <a:ext cx="88776" cy="85736"/>
              </a:xfrm>
              <a:custGeom>
                <a:avLst/>
                <a:gdLst>
                  <a:gd name="T0" fmla="*/ 61 w 203"/>
                  <a:gd name="T1" fmla="*/ 133 h 197"/>
                  <a:gd name="T2" fmla="*/ 61 w 203"/>
                  <a:gd name="T3" fmla="*/ 133 h 197"/>
                  <a:gd name="T4" fmla="*/ 109 w 203"/>
                  <a:gd name="T5" fmla="*/ 149 h 197"/>
                  <a:gd name="T6" fmla="*/ 109 w 203"/>
                  <a:gd name="T7" fmla="*/ 149 h 197"/>
                  <a:gd name="T8" fmla="*/ 142 w 203"/>
                  <a:gd name="T9" fmla="*/ 130 h 197"/>
                  <a:gd name="T10" fmla="*/ 142 w 203"/>
                  <a:gd name="T11" fmla="*/ 130 h 197"/>
                  <a:gd name="T12" fmla="*/ 176 w 203"/>
                  <a:gd name="T13" fmla="*/ 82 h 197"/>
                  <a:gd name="T14" fmla="*/ 176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1 w 203"/>
                  <a:gd name="T25" fmla="*/ 133 h 197"/>
                  <a:gd name="T26" fmla="*/ 84 w 203"/>
                  <a:gd name="T27" fmla="*/ 34 h 197"/>
                  <a:gd name="T28" fmla="*/ 84 w 203"/>
                  <a:gd name="T29" fmla="*/ 34 h 197"/>
                  <a:gd name="T30" fmla="*/ 200 w 203"/>
                  <a:gd name="T31" fmla="*/ 60 h 197"/>
                  <a:gd name="T32" fmla="*/ 200 w 203"/>
                  <a:gd name="T33" fmla="*/ 60 h 197"/>
                  <a:gd name="T34" fmla="*/ 189 w 203"/>
                  <a:gd name="T35" fmla="*/ 129 h 197"/>
                  <a:gd name="T36" fmla="*/ 189 w 203"/>
                  <a:gd name="T37" fmla="*/ 129 h 197"/>
                  <a:gd name="T38" fmla="*/ 174 w 203"/>
                  <a:gd name="T39" fmla="*/ 141 h 197"/>
                  <a:gd name="T40" fmla="*/ 174 w 203"/>
                  <a:gd name="T41" fmla="*/ 141 h 197"/>
                  <a:gd name="T42" fmla="*/ 166 w 203"/>
                  <a:gd name="T43" fmla="*/ 166 h 197"/>
                  <a:gd name="T44" fmla="*/ 166 w 203"/>
                  <a:gd name="T45" fmla="*/ 166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9"/>
                      <a:pt x="89" y="151"/>
                      <a:pt x="109" y="149"/>
                    </a:cubicBezTo>
                    <a:lnTo>
                      <a:pt x="109" y="149"/>
                    </a:lnTo>
                    <a:cubicBezTo>
                      <a:pt x="116" y="139"/>
                      <a:pt x="126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79" y="106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1"/>
                      <a:pt x="61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4" y="20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79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7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3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67" name="Freeform 237">
                <a:extLst>
                  <a:ext uri="{FF2B5EF4-FFF2-40B4-BE49-F238E27FC236}">
                    <a16:creationId xmlns:a16="http://schemas.microsoft.com/office/drawing/2014/main" id="{7E605B2C-11B0-8B4D-A0E0-E02BF92A7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1617" y="5189870"/>
                <a:ext cx="76810" cy="103694"/>
              </a:xfrm>
              <a:custGeom>
                <a:avLst/>
                <a:gdLst>
                  <a:gd name="T0" fmla="*/ 44769 w 175"/>
                  <a:gd name="T1" fmla="*/ 21876 h 237"/>
                  <a:gd name="T2" fmla="*/ 44769 w 175"/>
                  <a:gd name="T3" fmla="*/ 21876 h 237"/>
                  <a:gd name="T4" fmla="*/ 25018 w 175"/>
                  <a:gd name="T5" fmla="*/ 31940 h 237"/>
                  <a:gd name="T6" fmla="*/ 25018 w 175"/>
                  <a:gd name="T7" fmla="*/ 31940 h 237"/>
                  <a:gd name="T8" fmla="*/ 21068 w 175"/>
                  <a:gd name="T9" fmla="*/ 47690 h 237"/>
                  <a:gd name="T10" fmla="*/ 21068 w 175"/>
                  <a:gd name="T11" fmla="*/ 47690 h 237"/>
                  <a:gd name="T12" fmla="*/ 26335 w 175"/>
                  <a:gd name="T13" fmla="*/ 73505 h 237"/>
                  <a:gd name="T14" fmla="*/ 26335 w 175"/>
                  <a:gd name="T15" fmla="*/ 73505 h 237"/>
                  <a:gd name="T16" fmla="*/ 46964 w 175"/>
                  <a:gd name="T17" fmla="*/ 73942 h 237"/>
                  <a:gd name="T18" fmla="*/ 46964 w 175"/>
                  <a:gd name="T19" fmla="*/ 73942 h 237"/>
                  <a:gd name="T20" fmla="*/ 50475 w 175"/>
                  <a:gd name="T21" fmla="*/ 67379 h 237"/>
                  <a:gd name="T22" fmla="*/ 50475 w 175"/>
                  <a:gd name="T23" fmla="*/ 67379 h 237"/>
                  <a:gd name="T24" fmla="*/ 44769 w 175"/>
                  <a:gd name="T25" fmla="*/ 21876 h 237"/>
                  <a:gd name="T26" fmla="*/ 68910 w 175"/>
                  <a:gd name="T27" fmla="*/ 59066 h 237"/>
                  <a:gd name="T28" fmla="*/ 68910 w 175"/>
                  <a:gd name="T29" fmla="*/ 59066 h 237"/>
                  <a:gd name="T30" fmla="*/ 25018 w 175"/>
                  <a:gd name="T31" fmla="*/ 87505 h 237"/>
                  <a:gd name="T32" fmla="*/ 25018 w 175"/>
                  <a:gd name="T33" fmla="*/ 87505 h 237"/>
                  <a:gd name="T34" fmla="*/ 7023 w 175"/>
                  <a:gd name="T35" fmla="*/ 63004 h 237"/>
                  <a:gd name="T36" fmla="*/ 7023 w 175"/>
                  <a:gd name="T37" fmla="*/ 63004 h 237"/>
                  <a:gd name="T38" fmla="*/ 7900 w 175"/>
                  <a:gd name="T39" fmla="*/ 54691 h 237"/>
                  <a:gd name="T40" fmla="*/ 7900 w 175"/>
                  <a:gd name="T41" fmla="*/ 54691 h 237"/>
                  <a:gd name="T42" fmla="*/ 1756 w 175"/>
                  <a:gd name="T43" fmla="*/ 44628 h 237"/>
                  <a:gd name="T44" fmla="*/ 1756 w 175"/>
                  <a:gd name="T45" fmla="*/ 44628 h 237"/>
                  <a:gd name="T46" fmla="*/ 52231 w 175"/>
                  <a:gd name="T47" fmla="*/ 7438 h 237"/>
                  <a:gd name="T48" fmla="*/ 52231 w 175"/>
                  <a:gd name="T49" fmla="*/ 7438 h 237"/>
                  <a:gd name="T50" fmla="*/ 68910 w 175"/>
                  <a:gd name="T51" fmla="*/ 5906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2" y="50"/>
                    </a:moveTo>
                    <a:lnTo>
                      <a:pt x="102" y="50"/>
                    </a:lnTo>
                    <a:cubicBezTo>
                      <a:pt x="83" y="47"/>
                      <a:pt x="69" y="59"/>
                      <a:pt x="57" y="73"/>
                    </a:cubicBezTo>
                    <a:cubicBezTo>
                      <a:pt x="60" y="85"/>
                      <a:pt x="53" y="95"/>
                      <a:pt x="48" y="109"/>
                    </a:cubicBezTo>
                    <a:cubicBezTo>
                      <a:pt x="40" y="130"/>
                      <a:pt x="39" y="154"/>
                      <a:pt x="60" y="168"/>
                    </a:cubicBezTo>
                    <a:cubicBezTo>
                      <a:pt x="69" y="175"/>
                      <a:pt x="96" y="179"/>
                      <a:pt x="107" y="169"/>
                    </a:cubicBezTo>
                    <a:cubicBezTo>
                      <a:pt x="111" y="167"/>
                      <a:pt x="113" y="158"/>
                      <a:pt x="115" y="154"/>
                    </a:cubicBezTo>
                    <a:cubicBezTo>
                      <a:pt x="131" y="125"/>
                      <a:pt x="157" y="52"/>
                      <a:pt x="102" y="50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6" y="236"/>
                      <a:pt x="57" y="200"/>
                    </a:cubicBezTo>
                    <a:cubicBezTo>
                      <a:pt x="40" y="186"/>
                      <a:pt x="20" y="167"/>
                      <a:pt x="16" y="144"/>
                    </a:cubicBezTo>
                    <a:cubicBezTo>
                      <a:pt x="15" y="138"/>
                      <a:pt x="16" y="131"/>
                      <a:pt x="18" y="125"/>
                    </a:cubicBezTo>
                    <a:cubicBezTo>
                      <a:pt x="8" y="123"/>
                      <a:pt x="0" y="113"/>
                      <a:pt x="4" y="102"/>
                    </a:cubicBezTo>
                    <a:cubicBezTo>
                      <a:pt x="25" y="59"/>
                      <a:pt x="62" y="0"/>
                      <a:pt x="119" y="17"/>
                    </a:cubicBezTo>
                    <a:cubicBezTo>
                      <a:pt x="170" y="33"/>
                      <a:pt x="174" y="95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5" name="Freeform 238">
                <a:extLst>
                  <a:ext uri="{FF2B5EF4-FFF2-40B4-BE49-F238E27FC236}">
                    <a16:creationId xmlns:a16="http://schemas.microsoft.com/office/drawing/2014/main" id="{9B36B045-E294-7940-BF85-B10A33DCB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9016" y="5207828"/>
                <a:ext cx="77133" cy="63939"/>
              </a:xfrm>
              <a:custGeom>
                <a:avLst/>
                <a:gdLst>
                  <a:gd name="T0" fmla="*/ 129 w 178"/>
                  <a:gd name="T1" fmla="*/ 60 h 149"/>
                  <a:gd name="T2" fmla="*/ 129 w 178"/>
                  <a:gd name="T3" fmla="*/ 60 h 149"/>
                  <a:gd name="T4" fmla="*/ 89 w 178"/>
                  <a:gd name="T5" fmla="*/ 33 h 149"/>
                  <a:gd name="T6" fmla="*/ 89 w 178"/>
                  <a:gd name="T7" fmla="*/ 33 h 149"/>
                  <a:gd name="T8" fmla="*/ 59 w 178"/>
                  <a:gd name="T9" fmla="*/ 40 h 149"/>
                  <a:gd name="T10" fmla="*/ 59 w 178"/>
                  <a:gd name="T11" fmla="*/ 40 h 149"/>
                  <a:gd name="T12" fmla="*/ 24 w 178"/>
                  <a:gd name="T13" fmla="*/ 76 h 149"/>
                  <a:gd name="T14" fmla="*/ 24 w 178"/>
                  <a:gd name="T15" fmla="*/ 76 h 149"/>
                  <a:gd name="T16" fmla="*/ 47 w 178"/>
                  <a:gd name="T17" fmla="*/ 117 h 149"/>
                  <a:gd name="T18" fmla="*/ 47 w 178"/>
                  <a:gd name="T19" fmla="*/ 117 h 149"/>
                  <a:gd name="T20" fmla="*/ 63 w 178"/>
                  <a:gd name="T21" fmla="*/ 118 h 149"/>
                  <a:gd name="T22" fmla="*/ 63 w 178"/>
                  <a:gd name="T23" fmla="*/ 118 h 149"/>
                  <a:gd name="T24" fmla="*/ 129 w 178"/>
                  <a:gd name="T25" fmla="*/ 60 h 149"/>
                  <a:gd name="T26" fmla="*/ 97 w 178"/>
                  <a:gd name="T27" fmla="*/ 146 h 149"/>
                  <a:gd name="T28" fmla="*/ 97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7 w 178"/>
                  <a:gd name="T35" fmla="*/ 29 h 149"/>
                  <a:gd name="T36" fmla="*/ 17 w 178"/>
                  <a:gd name="T37" fmla="*/ 29 h 149"/>
                  <a:gd name="T38" fmla="*/ 33 w 178"/>
                  <a:gd name="T39" fmla="*/ 22 h 149"/>
                  <a:gd name="T40" fmla="*/ 33 w 178"/>
                  <a:gd name="T41" fmla="*/ 22 h 149"/>
                  <a:gd name="T42" fmla="*/ 42 w 178"/>
                  <a:gd name="T43" fmla="*/ 1 h 149"/>
                  <a:gd name="T44" fmla="*/ 42 w 178"/>
                  <a:gd name="T45" fmla="*/ 1 h 149"/>
                  <a:gd name="T46" fmla="*/ 162 w 178"/>
                  <a:gd name="T47" fmla="*/ 63 h 149"/>
                  <a:gd name="T48" fmla="*/ 162 w 178"/>
                  <a:gd name="T49" fmla="*/ 63 h 149"/>
                  <a:gd name="T50" fmla="*/ 97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0" y="44"/>
                      <a:pt x="105" y="36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9" y="40"/>
                    </a:cubicBezTo>
                    <a:lnTo>
                      <a:pt x="59" y="40"/>
                    </a:lnTo>
                    <a:cubicBezTo>
                      <a:pt x="39" y="43"/>
                      <a:pt x="22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1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29" y="60"/>
                    </a:cubicBezTo>
                    <a:close/>
                    <a:moveTo>
                      <a:pt x="97" y="146"/>
                    </a:moveTo>
                    <a:lnTo>
                      <a:pt x="97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3"/>
                      <a:pt x="33" y="22"/>
                    </a:cubicBezTo>
                    <a:lnTo>
                      <a:pt x="33" y="22"/>
                    </a:lnTo>
                    <a:cubicBezTo>
                      <a:pt x="29" y="14"/>
                      <a:pt x="30" y="2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6"/>
                      <a:pt x="162" y="63"/>
                    </a:cubicBezTo>
                    <a:lnTo>
                      <a:pt x="162" y="63"/>
                    </a:lnTo>
                    <a:cubicBezTo>
                      <a:pt x="177" y="111"/>
                      <a:pt x="135" y="142"/>
                      <a:pt x="97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6" name="Freeform 239">
                <a:extLst>
                  <a:ext uri="{FF2B5EF4-FFF2-40B4-BE49-F238E27FC236}">
                    <a16:creationId xmlns:a16="http://schemas.microsoft.com/office/drawing/2014/main" id="{048DEBD4-B268-8D49-99B3-762C27D0F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7453" y="5196203"/>
                <a:ext cx="82956" cy="81377"/>
              </a:xfrm>
              <a:custGeom>
                <a:avLst/>
                <a:gdLst>
                  <a:gd name="T0" fmla="*/ 65 w 188"/>
                  <a:gd name="T1" fmla="*/ 132 h 188"/>
                  <a:gd name="T2" fmla="*/ 65 w 188"/>
                  <a:gd name="T3" fmla="*/ 132 h 188"/>
                  <a:gd name="T4" fmla="*/ 113 w 188"/>
                  <a:gd name="T5" fmla="*/ 140 h 188"/>
                  <a:gd name="T6" fmla="*/ 113 w 188"/>
                  <a:gd name="T7" fmla="*/ 140 h 188"/>
                  <a:gd name="T8" fmla="*/ 138 w 188"/>
                  <a:gd name="T9" fmla="*/ 120 h 188"/>
                  <a:gd name="T10" fmla="*/ 138 w 188"/>
                  <a:gd name="T11" fmla="*/ 120 h 188"/>
                  <a:gd name="T12" fmla="*/ 156 w 188"/>
                  <a:gd name="T13" fmla="*/ 74 h 188"/>
                  <a:gd name="T14" fmla="*/ 156 w 188"/>
                  <a:gd name="T15" fmla="*/ 74 h 188"/>
                  <a:gd name="T16" fmla="*/ 117 w 188"/>
                  <a:gd name="T17" fmla="*/ 46 h 188"/>
                  <a:gd name="T18" fmla="*/ 117 w 188"/>
                  <a:gd name="T19" fmla="*/ 46 h 188"/>
                  <a:gd name="T20" fmla="*/ 102 w 188"/>
                  <a:gd name="T21" fmla="*/ 52 h 188"/>
                  <a:gd name="T22" fmla="*/ 102 w 188"/>
                  <a:gd name="T23" fmla="*/ 52 h 188"/>
                  <a:gd name="T24" fmla="*/ 65 w 188"/>
                  <a:gd name="T25" fmla="*/ 132 h 188"/>
                  <a:gd name="T26" fmla="*/ 58 w 188"/>
                  <a:gd name="T27" fmla="*/ 42 h 188"/>
                  <a:gd name="T28" fmla="*/ 58 w 188"/>
                  <a:gd name="T29" fmla="*/ 42 h 188"/>
                  <a:gd name="T30" fmla="*/ 171 w 188"/>
                  <a:gd name="T31" fmla="*/ 53 h 188"/>
                  <a:gd name="T32" fmla="*/ 171 w 188"/>
                  <a:gd name="T33" fmla="*/ 53 h 188"/>
                  <a:gd name="T34" fmla="*/ 181 w 188"/>
                  <a:gd name="T35" fmla="*/ 115 h 188"/>
                  <a:gd name="T36" fmla="*/ 181 w 188"/>
                  <a:gd name="T37" fmla="*/ 115 h 188"/>
                  <a:gd name="T38" fmla="*/ 170 w 188"/>
                  <a:gd name="T39" fmla="*/ 127 h 188"/>
                  <a:gd name="T40" fmla="*/ 170 w 188"/>
                  <a:gd name="T41" fmla="*/ 127 h 188"/>
                  <a:gd name="T42" fmla="*/ 170 w 188"/>
                  <a:gd name="T43" fmla="*/ 149 h 188"/>
                  <a:gd name="T44" fmla="*/ 170 w 188"/>
                  <a:gd name="T45" fmla="*/ 149 h 188"/>
                  <a:gd name="T46" fmla="*/ 36 w 188"/>
                  <a:gd name="T47" fmla="*/ 144 h 188"/>
                  <a:gd name="T48" fmla="*/ 36 w 188"/>
                  <a:gd name="T49" fmla="*/ 144 h 188"/>
                  <a:gd name="T50" fmla="*/ 58 w 188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81" y="144"/>
                      <a:pt x="98" y="144"/>
                      <a:pt x="113" y="140"/>
                    </a:cubicBezTo>
                    <a:lnTo>
                      <a:pt x="113" y="140"/>
                    </a:lnTo>
                    <a:cubicBezTo>
                      <a:pt x="117" y="130"/>
                      <a:pt x="127" y="128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5"/>
                      <a:pt x="156" y="74"/>
                    </a:cubicBezTo>
                    <a:lnTo>
                      <a:pt x="156" y="74"/>
                    </a:lnTo>
                    <a:cubicBezTo>
                      <a:pt x="150" y="63"/>
                      <a:pt x="129" y="46"/>
                      <a:pt x="117" y="46"/>
                    </a:cubicBezTo>
                    <a:lnTo>
                      <a:pt x="117" y="46"/>
                    </a:lnTo>
                    <a:cubicBezTo>
                      <a:pt x="112" y="46"/>
                      <a:pt x="106" y="50"/>
                      <a:pt x="102" y="52"/>
                    </a:cubicBezTo>
                    <a:lnTo>
                      <a:pt x="102" y="52"/>
                    </a:lnTo>
                    <a:cubicBezTo>
                      <a:pt x="77" y="63"/>
                      <a:pt x="22" y="99"/>
                      <a:pt x="65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91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81" y="71"/>
                      <a:pt x="187" y="96"/>
                      <a:pt x="181" y="115"/>
                    </a:cubicBezTo>
                    <a:lnTo>
                      <a:pt x="181" y="115"/>
                    </a:lnTo>
                    <a:cubicBezTo>
                      <a:pt x="178" y="119"/>
                      <a:pt x="175" y="123"/>
                      <a:pt x="170" y="127"/>
                    </a:cubicBezTo>
                    <a:lnTo>
                      <a:pt x="170" y="127"/>
                    </a:lnTo>
                    <a:cubicBezTo>
                      <a:pt x="177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9"/>
                      <a:pt x="77" y="187"/>
                      <a:pt x="36" y="144"/>
                    </a:cubicBezTo>
                    <a:lnTo>
                      <a:pt x="36" y="144"/>
                    </a:lnTo>
                    <a:cubicBezTo>
                      <a:pt x="0" y="105"/>
                      <a:pt x="27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7" name="Freeform 240">
                <a:extLst>
                  <a:ext uri="{FF2B5EF4-FFF2-40B4-BE49-F238E27FC236}">
                    <a16:creationId xmlns:a16="http://schemas.microsoft.com/office/drawing/2014/main" id="{2826381C-51E4-2A4E-916C-079E71266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0453" y="5204922"/>
                <a:ext cx="77134" cy="65392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4 h 150"/>
                  <a:gd name="T6" fmla="*/ 89 w 178"/>
                  <a:gd name="T7" fmla="*/ 34 h 150"/>
                  <a:gd name="T8" fmla="*/ 59 w 178"/>
                  <a:gd name="T9" fmla="*/ 42 h 150"/>
                  <a:gd name="T10" fmla="*/ 59 w 178"/>
                  <a:gd name="T11" fmla="*/ 42 h 150"/>
                  <a:gd name="T12" fmla="*/ 24 w 178"/>
                  <a:gd name="T13" fmla="*/ 76 h 150"/>
                  <a:gd name="T14" fmla="*/ 24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30 w 178"/>
                  <a:gd name="T25" fmla="*/ 62 h 150"/>
                  <a:gd name="T26" fmla="*/ 99 w 178"/>
                  <a:gd name="T27" fmla="*/ 146 h 150"/>
                  <a:gd name="T28" fmla="*/ 99 w 178"/>
                  <a:gd name="T29" fmla="*/ 146 h 150"/>
                  <a:gd name="T30" fmla="*/ 0 w 178"/>
                  <a:gd name="T31" fmla="*/ 89 h 150"/>
                  <a:gd name="T32" fmla="*/ 0 w 178"/>
                  <a:gd name="T33" fmla="*/ 89 h 150"/>
                  <a:gd name="T34" fmla="*/ 17 w 178"/>
                  <a:gd name="T35" fmla="*/ 30 h 150"/>
                  <a:gd name="T36" fmla="*/ 17 w 178"/>
                  <a:gd name="T37" fmla="*/ 30 h 150"/>
                  <a:gd name="T38" fmla="*/ 32 w 178"/>
                  <a:gd name="T39" fmla="*/ 24 h 150"/>
                  <a:gd name="T40" fmla="*/ 32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2 w 178"/>
                  <a:gd name="T47" fmla="*/ 63 h 150"/>
                  <a:gd name="T48" fmla="*/ 162 w 178"/>
                  <a:gd name="T49" fmla="*/ 63 h 150"/>
                  <a:gd name="T50" fmla="*/ 99 w 178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89" y="34"/>
                    </a:cubicBezTo>
                    <a:lnTo>
                      <a:pt x="89" y="34"/>
                    </a:lnTo>
                    <a:cubicBezTo>
                      <a:pt x="82" y="42"/>
                      <a:pt x="72" y="39"/>
                      <a:pt x="59" y="42"/>
                    </a:cubicBezTo>
                    <a:lnTo>
                      <a:pt x="59" y="42"/>
                    </a:lnTo>
                    <a:cubicBezTo>
                      <a:pt x="39" y="43"/>
                      <a:pt x="24" y="54"/>
                      <a:pt x="24" y="76"/>
                    </a:cubicBezTo>
                    <a:lnTo>
                      <a:pt x="24" y="76"/>
                    </a:lnTo>
                    <a:cubicBezTo>
                      <a:pt x="25" y="88"/>
                      <a:pt x="36" y="112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2" y="118"/>
                      <a:pt x="155" y="110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7" y="30"/>
                    </a:cubicBezTo>
                    <a:lnTo>
                      <a:pt x="17" y="30"/>
                    </a:lnTo>
                    <a:cubicBezTo>
                      <a:pt x="21" y="26"/>
                      <a:pt x="26" y="25"/>
                      <a:pt x="32" y="24"/>
                    </a:cubicBezTo>
                    <a:lnTo>
                      <a:pt x="32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2" y="63"/>
                    </a:cubicBezTo>
                    <a:lnTo>
                      <a:pt x="162" y="63"/>
                    </a:lnTo>
                    <a:cubicBezTo>
                      <a:pt x="177" y="112"/>
                      <a:pt x="135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9219" name="Group 220">
              <a:extLst>
                <a:ext uri="{FF2B5EF4-FFF2-40B4-BE49-F238E27FC236}">
                  <a16:creationId xmlns:a16="http://schemas.microsoft.com/office/drawing/2014/main" id="{FD26DB99-651E-5B40-8948-7CBDF298606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-3118238" y="3383763"/>
              <a:ext cx="6504728" cy="115873"/>
              <a:chOff x="394384" y="4077072"/>
              <a:chExt cx="6506576" cy="115213"/>
            </a:xfrm>
          </p:grpSpPr>
          <p:sp>
            <p:nvSpPr>
              <p:cNvPr id="150" name="Freeform 170">
                <a:extLst>
                  <a:ext uri="{FF2B5EF4-FFF2-40B4-BE49-F238E27FC236}">
                    <a16:creationId xmlns:a16="http://schemas.microsoft.com/office/drawing/2014/main" id="{5CE57AB2-A99C-3B47-8C00-BC9315002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72" y="4084964"/>
                <a:ext cx="96852" cy="93116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61" name="Freeform 171">
                <a:extLst>
                  <a:ext uri="{FF2B5EF4-FFF2-40B4-BE49-F238E27FC236}">
                    <a16:creationId xmlns:a16="http://schemas.microsoft.com/office/drawing/2014/main" id="{119FBFE7-A71B-364F-9EBE-CC8B00672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634" y="4079168"/>
                <a:ext cx="83794" cy="111021"/>
              </a:xfrm>
              <a:custGeom>
                <a:avLst/>
                <a:gdLst>
                  <a:gd name="T0" fmla="*/ 49319 w 175"/>
                  <a:gd name="T1" fmla="*/ 22204 h 235"/>
                  <a:gd name="T2" fmla="*/ 49319 w 175"/>
                  <a:gd name="T3" fmla="*/ 22204 h 235"/>
                  <a:gd name="T4" fmla="*/ 27293 w 175"/>
                  <a:gd name="T5" fmla="*/ 33543 h 235"/>
                  <a:gd name="T6" fmla="*/ 27293 w 175"/>
                  <a:gd name="T7" fmla="*/ 33543 h 235"/>
                  <a:gd name="T8" fmla="*/ 22983 w 175"/>
                  <a:gd name="T9" fmla="*/ 51022 h 235"/>
                  <a:gd name="T10" fmla="*/ 22983 w 175"/>
                  <a:gd name="T11" fmla="*/ 51022 h 235"/>
                  <a:gd name="T12" fmla="*/ 28729 w 175"/>
                  <a:gd name="T13" fmla="*/ 78423 h 235"/>
                  <a:gd name="T14" fmla="*/ 28729 w 175"/>
                  <a:gd name="T15" fmla="*/ 78423 h 235"/>
                  <a:gd name="T16" fmla="*/ 51234 w 175"/>
                  <a:gd name="T17" fmla="*/ 79368 h 235"/>
                  <a:gd name="T18" fmla="*/ 51234 w 175"/>
                  <a:gd name="T19" fmla="*/ 79368 h 235"/>
                  <a:gd name="T20" fmla="*/ 55543 w 175"/>
                  <a:gd name="T21" fmla="*/ 71809 h 235"/>
                  <a:gd name="T22" fmla="*/ 55543 w 175"/>
                  <a:gd name="T23" fmla="*/ 71809 h 235"/>
                  <a:gd name="T24" fmla="*/ 49319 w 175"/>
                  <a:gd name="T25" fmla="*/ 22204 h 235"/>
                  <a:gd name="T26" fmla="*/ 75175 w 175"/>
                  <a:gd name="T27" fmla="*/ 63306 h 235"/>
                  <a:gd name="T28" fmla="*/ 75175 w 175"/>
                  <a:gd name="T29" fmla="*/ 63306 h 235"/>
                  <a:gd name="T30" fmla="*/ 27772 w 175"/>
                  <a:gd name="T31" fmla="*/ 93541 h 235"/>
                  <a:gd name="T32" fmla="*/ 27772 w 175"/>
                  <a:gd name="T33" fmla="*/ 93541 h 235"/>
                  <a:gd name="T34" fmla="*/ 7661 w 175"/>
                  <a:gd name="T35" fmla="*/ 67557 h 235"/>
                  <a:gd name="T36" fmla="*/ 7661 w 175"/>
                  <a:gd name="T37" fmla="*/ 67557 h 235"/>
                  <a:gd name="T38" fmla="*/ 9098 w 175"/>
                  <a:gd name="T39" fmla="*/ 58109 h 235"/>
                  <a:gd name="T40" fmla="*/ 9098 w 175"/>
                  <a:gd name="T41" fmla="*/ 58109 h 235"/>
                  <a:gd name="T42" fmla="*/ 2873 w 175"/>
                  <a:gd name="T43" fmla="*/ 47243 h 235"/>
                  <a:gd name="T44" fmla="*/ 2873 w 175"/>
                  <a:gd name="T45" fmla="*/ 47243 h 235"/>
                  <a:gd name="T46" fmla="*/ 57459 w 175"/>
                  <a:gd name="T47" fmla="*/ 7559 h 235"/>
                  <a:gd name="T48" fmla="*/ 57459 w 175"/>
                  <a:gd name="T49" fmla="*/ 7559 h 235"/>
                  <a:gd name="T50" fmla="*/ 75175 w 175"/>
                  <a:gd name="T51" fmla="*/ 63306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3" name="Freeform 173">
                <a:extLst>
                  <a:ext uri="{FF2B5EF4-FFF2-40B4-BE49-F238E27FC236}">
                    <a16:creationId xmlns:a16="http://schemas.microsoft.com/office/drawing/2014/main" id="{A463BB7E-3AEE-294D-B18F-E004F9E70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338" y="4084965"/>
                <a:ext cx="88914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4" name="Freeform 174">
                <a:extLst>
                  <a:ext uri="{FF2B5EF4-FFF2-40B4-BE49-F238E27FC236}">
                    <a16:creationId xmlns:a16="http://schemas.microsoft.com/office/drawing/2014/main" id="{C6A7D3B5-3936-B946-92FF-00920ACEE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577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64" name="Freeform 175">
                <a:extLst>
                  <a:ext uri="{FF2B5EF4-FFF2-40B4-BE49-F238E27FC236}">
                    <a16:creationId xmlns:a16="http://schemas.microsoft.com/office/drawing/2014/main" id="{03DCD919-B55A-8C43-A1B7-4637FA117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397" y="4079168"/>
                <a:ext cx="81699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6446 w 173"/>
                  <a:gd name="T5" fmla="*/ 34696 h 238"/>
                  <a:gd name="T6" fmla="*/ 26446 w 173"/>
                  <a:gd name="T7" fmla="*/ 34696 h 238"/>
                  <a:gd name="T8" fmla="*/ 21723 w 173"/>
                  <a:gd name="T9" fmla="*/ 51806 h 238"/>
                  <a:gd name="T10" fmla="*/ 21723 w 173"/>
                  <a:gd name="T11" fmla="*/ 51806 h 238"/>
                  <a:gd name="T12" fmla="*/ 27390 w 173"/>
                  <a:gd name="T13" fmla="*/ 80323 h 238"/>
                  <a:gd name="T14" fmla="*/ 27390 w 173"/>
                  <a:gd name="T15" fmla="*/ 80323 h 238"/>
                  <a:gd name="T16" fmla="*/ 50058 w 173"/>
                  <a:gd name="T17" fmla="*/ 80798 h 238"/>
                  <a:gd name="T18" fmla="*/ 50058 w 173"/>
                  <a:gd name="T19" fmla="*/ 80798 h 238"/>
                  <a:gd name="T20" fmla="*/ 54781 w 173"/>
                  <a:gd name="T21" fmla="*/ 72718 h 238"/>
                  <a:gd name="T22" fmla="*/ 54781 w 173"/>
                  <a:gd name="T23" fmla="*/ 72718 h 238"/>
                  <a:gd name="T24" fmla="*/ 47697 w 173"/>
                  <a:gd name="T25" fmla="*/ 23289 h 238"/>
                  <a:gd name="T26" fmla="*/ 73671 w 173"/>
                  <a:gd name="T27" fmla="*/ 64638 h 238"/>
                  <a:gd name="T28" fmla="*/ 73671 w 173"/>
                  <a:gd name="T29" fmla="*/ 64638 h 238"/>
                  <a:gd name="T30" fmla="*/ 26446 w 173"/>
                  <a:gd name="T31" fmla="*/ 95056 h 238"/>
                  <a:gd name="T32" fmla="*/ 26446 w 173"/>
                  <a:gd name="T33" fmla="*/ 95056 h 238"/>
                  <a:gd name="T34" fmla="*/ 6611 w 173"/>
                  <a:gd name="T35" fmla="*/ 68441 h 238"/>
                  <a:gd name="T36" fmla="*/ 6611 w 173"/>
                  <a:gd name="T37" fmla="*/ 68441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2361 w 173"/>
                  <a:gd name="T43" fmla="*/ 48954 h 238"/>
                  <a:gd name="T44" fmla="*/ 2361 w 173"/>
                  <a:gd name="T45" fmla="*/ 48954 h 238"/>
                  <a:gd name="T46" fmla="*/ 56670 w 173"/>
                  <a:gd name="T47" fmla="*/ 8080 h 238"/>
                  <a:gd name="T48" fmla="*/ 56670 w 173"/>
                  <a:gd name="T49" fmla="*/ 8080 h 238"/>
                  <a:gd name="T50" fmla="*/ 73671 w 173"/>
                  <a:gd name="T51" fmla="*/ 6463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6" name="Freeform 176">
                <a:extLst>
                  <a:ext uri="{FF2B5EF4-FFF2-40B4-BE49-F238E27FC236}">
                    <a16:creationId xmlns:a16="http://schemas.microsoft.com/office/drawing/2014/main" id="{FCD4FDE2-DF91-F443-965B-AABA7DE46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365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66" name="Freeform 177">
                <a:extLst>
                  <a:ext uri="{FF2B5EF4-FFF2-40B4-BE49-F238E27FC236}">
                    <a16:creationId xmlns:a16="http://schemas.microsoft.com/office/drawing/2014/main" id="{B230C865-7024-974B-A133-FD218DC40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538" y="4079168"/>
                <a:ext cx="81699" cy="113117"/>
              </a:xfrm>
              <a:custGeom>
                <a:avLst/>
                <a:gdLst>
                  <a:gd name="T0" fmla="*/ 47697 w 173"/>
                  <a:gd name="T1" fmla="*/ 23486 h 236"/>
                  <a:gd name="T2" fmla="*/ 47697 w 173"/>
                  <a:gd name="T3" fmla="*/ 23486 h 236"/>
                  <a:gd name="T4" fmla="*/ 26446 w 173"/>
                  <a:gd name="T5" fmla="*/ 34510 h 236"/>
                  <a:gd name="T6" fmla="*/ 26446 w 173"/>
                  <a:gd name="T7" fmla="*/ 34510 h 236"/>
                  <a:gd name="T8" fmla="*/ 22196 w 173"/>
                  <a:gd name="T9" fmla="*/ 52245 h 236"/>
                  <a:gd name="T10" fmla="*/ 22196 w 173"/>
                  <a:gd name="T11" fmla="*/ 52245 h 236"/>
                  <a:gd name="T12" fmla="*/ 27390 w 173"/>
                  <a:gd name="T13" fmla="*/ 80045 h 236"/>
                  <a:gd name="T14" fmla="*/ 27390 w 173"/>
                  <a:gd name="T15" fmla="*/ 80045 h 236"/>
                  <a:gd name="T16" fmla="*/ 50058 w 173"/>
                  <a:gd name="T17" fmla="*/ 81003 h 236"/>
                  <a:gd name="T18" fmla="*/ 50058 w 173"/>
                  <a:gd name="T19" fmla="*/ 81003 h 236"/>
                  <a:gd name="T20" fmla="*/ 54309 w 173"/>
                  <a:gd name="T21" fmla="*/ 72855 h 236"/>
                  <a:gd name="T22" fmla="*/ 54309 w 173"/>
                  <a:gd name="T23" fmla="*/ 72855 h 236"/>
                  <a:gd name="T24" fmla="*/ 47697 w 173"/>
                  <a:gd name="T25" fmla="*/ 23486 h 236"/>
                  <a:gd name="T26" fmla="*/ 73671 w 173"/>
                  <a:gd name="T27" fmla="*/ 64227 h 236"/>
                  <a:gd name="T28" fmla="*/ 73671 w 173"/>
                  <a:gd name="T29" fmla="*/ 64227 h 236"/>
                  <a:gd name="T30" fmla="*/ 26446 w 173"/>
                  <a:gd name="T31" fmla="*/ 95862 h 236"/>
                  <a:gd name="T32" fmla="*/ 26446 w 173"/>
                  <a:gd name="T33" fmla="*/ 95862 h 236"/>
                  <a:gd name="T34" fmla="*/ 7556 w 173"/>
                  <a:gd name="T35" fmla="*/ 68541 h 236"/>
                  <a:gd name="T36" fmla="*/ 7556 w 173"/>
                  <a:gd name="T37" fmla="*/ 68541 h 236"/>
                  <a:gd name="T38" fmla="*/ 8028 w 173"/>
                  <a:gd name="T39" fmla="*/ 58955 h 236"/>
                  <a:gd name="T40" fmla="*/ 8028 w 173"/>
                  <a:gd name="T41" fmla="*/ 58955 h 236"/>
                  <a:gd name="T42" fmla="*/ 1889 w 173"/>
                  <a:gd name="T43" fmla="*/ 48410 h 236"/>
                  <a:gd name="T44" fmla="*/ 1889 w 173"/>
                  <a:gd name="T45" fmla="*/ 48410 h 236"/>
                  <a:gd name="T46" fmla="*/ 55725 w 173"/>
                  <a:gd name="T47" fmla="*/ 8148 h 236"/>
                  <a:gd name="T48" fmla="*/ 55725 w 173"/>
                  <a:gd name="T49" fmla="*/ 8148 h 236"/>
                  <a:gd name="T50" fmla="*/ 73671 w 173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8" name="Freeform 178">
                <a:extLst>
                  <a:ext uri="{FF2B5EF4-FFF2-40B4-BE49-F238E27FC236}">
                    <a16:creationId xmlns:a16="http://schemas.microsoft.com/office/drawing/2014/main" id="{32C2DCDE-1DA5-CE44-86DB-9FC710BCA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004" y="4097590"/>
                <a:ext cx="85738" cy="71021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9" name="Freeform 179">
                <a:extLst>
                  <a:ext uri="{FF2B5EF4-FFF2-40B4-BE49-F238E27FC236}">
                    <a16:creationId xmlns:a16="http://schemas.microsoft.com/office/drawing/2014/main" id="{418A3F38-FFBB-BC45-80C3-1250317BA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907" y="4084965"/>
                <a:ext cx="87325" cy="8996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0" name="Freeform 180">
                <a:extLst>
                  <a:ext uri="{FF2B5EF4-FFF2-40B4-BE49-F238E27FC236}">
                    <a16:creationId xmlns:a16="http://schemas.microsoft.com/office/drawing/2014/main" id="{593B7CB4-3893-104C-93F0-0FFD31D53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558" y="4096012"/>
                <a:ext cx="87325" cy="71022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70" name="Freeform 181">
                <a:extLst>
                  <a:ext uri="{FF2B5EF4-FFF2-40B4-BE49-F238E27FC236}">
                    <a16:creationId xmlns:a16="http://schemas.microsoft.com/office/drawing/2014/main" id="{CDB7364C-A121-494D-9910-308421F5A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205" y="4077072"/>
                <a:ext cx="81698" cy="113117"/>
              </a:xfrm>
              <a:custGeom>
                <a:avLst/>
                <a:gdLst>
                  <a:gd name="T0" fmla="*/ 47892 w 174"/>
                  <a:gd name="T1" fmla="*/ 22528 h 236"/>
                  <a:gd name="T2" fmla="*/ 47892 w 174"/>
                  <a:gd name="T3" fmla="*/ 22528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4465 w 174"/>
                  <a:gd name="T21" fmla="*/ 72855 h 236"/>
                  <a:gd name="T22" fmla="*/ 54465 w 174"/>
                  <a:gd name="T23" fmla="*/ 72855 h 236"/>
                  <a:gd name="T24" fmla="*/ 47892 w 174"/>
                  <a:gd name="T25" fmla="*/ 22528 h 236"/>
                  <a:gd name="T26" fmla="*/ 74186 w 174"/>
                  <a:gd name="T27" fmla="*/ 64227 h 236"/>
                  <a:gd name="T28" fmla="*/ 74186 w 174"/>
                  <a:gd name="T29" fmla="*/ 64227 h 236"/>
                  <a:gd name="T30" fmla="*/ 27233 w 174"/>
                  <a:gd name="T31" fmla="*/ 94903 h 236"/>
                  <a:gd name="T32" fmla="*/ 27233 w 174"/>
                  <a:gd name="T33" fmla="*/ 94903 h 236"/>
                  <a:gd name="T34" fmla="*/ 7512 w 174"/>
                  <a:gd name="T35" fmla="*/ 68541 h 236"/>
                  <a:gd name="T36" fmla="*/ 7512 w 174"/>
                  <a:gd name="T37" fmla="*/ 68541 h 236"/>
                  <a:gd name="T38" fmla="*/ 8452 w 174"/>
                  <a:gd name="T39" fmla="*/ 59914 h 236"/>
                  <a:gd name="T40" fmla="*/ 8452 w 174"/>
                  <a:gd name="T41" fmla="*/ 5991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6343 w 174"/>
                  <a:gd name="T47" fmla="*/ 7190 h 236"/>
                  <a:gd name="T48" fmla="*/ 56343 w 174"/>
                  <a:gd name="T49" fmla="*/ 7190 h 236"/>
                  <a:gd name="T50" fmla="*/ 7418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2" name="Freeform 182">
                <a:extLst>
                  <a:ext uri="{FF2B5EF4-FFF2-40B4-BE49-F238E27FC236}">
                    <a16:creationId xmlns:a16="http://schemas.microsoft.com/office/drawing/2014/main" id="{342910A3-2902-0247-BF48-381F5F7C6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522" y="4081808"/>
                <a:ext cx="96853" cy="94695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72" name="Freeform 183">
                <a:extLst>
                  <a:ext uri="{FF2B5EF4-FFF2-40B4-BE49-F238E27FC236}">
                    <a16:creationId xmlns:a16="http://schemas.microsoft.com/office/drawing/2014/main" id="{F2F29E66-B5D1-ED46-BEB3-93C71D338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346" y="4077072"/>
                <a:ext cx="81698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5973 w 173"/>
                  <a:gd name="T5" fmla="*/ 34220 h 238"/>
                  <a:gd name="T6" fmla="*/ 25973 w 173"/>
                  <a:gd name="T7" fmla="*/ 34220 h 238"/>
                  <a:gd name="T8" fmla="*/ 21723 w 173"/>
                  <a:gd name="T9" fmla="*/ 52281 h 238"/>
                  <a:gd name="T10" fmla="*/ 21723 w 173"/>
                  <a:gd name="T11" fmla="*/ 52281 h 238"/>
                  <a:gd name="T12" fmla="*/ 27390 w 173"/>
                  <a:gd name="T13" fmla="*/ 79372 h 238"/>
                  <a:gd name="T14" fmla="*/ 27390 w 173"/>
                  <a:gd name="T15" fmla="*/ 79372 h 238"/>
                  <a:gd name="T16" fmla="*/ 50530 w 173"/>
                  <a:gd name="T17" fmla="*/ 80798 h 238"/>
                  <a:gd name="T18" fmla="*/ 50530 w 173"/>
                  <a:gd name="T19" fmla="*/ 80798 h 238"/>
                  <a:gd name="T20" fmla="*/ 53836 w 173"/>
                  <a:gd name="T21" fmla="*/ 72243 h 238"/>
                  <a:gd name="T22" fmla="*/ 53836 w 173"/>
                  <a:gd name="T23" fmla="*/ 72243 h 238"/>
                  <a:gd name="T24" fmla="*/ 47697 w 173"/>
                  <a:gd name="T25" fmla="*/ 23289 h 238"/>
                  <a:gd name="T26" fmla="*/ 73198 w 173"/>
                  <a:gd name="T27" fmla="*/ 63688 h 238"/>
                  <a:gd name="T28" fmla="*/ 73198 w 173"/>
                  <a:gd name="T29" fmla="*/ 63688 h 238"/>
                  <a:gd name="T30" fmla="*/ 26918 w 173"/>
                  <a:gd name="T31" fmla="*/ 95056 h 238"/>
                  <a:gd name="T32" fmla="*/ 26918 w 173"/>
                  <a:gd name="T33" fmla="*/ 95056 h 238"/>
                  <a:gd name="T34" fmla="*/ 7084 w 173"/>
                  <a:gd name="T35" fmla="*/ 68916 h 238"/>
                  <a:gd name="T36" fmla="*/ 7084 w 173"/>
                  <a:gd name="T37" fmla="*/ 68916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1889 w 173"/>
                  <a:gd name="T43" fmla="*/ 48954 h 238"/>
                  <a:gd name="T44" fmla="*/ 1889 w 173"/>
                  <a:gd name="T45" fmla="*/ 48954 h 238"/>
                  <a:gd name="T46" fmla="*/ 55725 w 173"/>
                  <a:gd name="T47" fmla="*/ 8080 h 238"/>
                  <a:gd name="T48" fmla="*/ 55725 w 173"/>
                  <a:gd name="T49" fmla="*/ 8080 h 238"/>
                  <a:gd name="T50" fmla="*/ 73198 w 173"/>
                  <a:gd name="T51" fmla="*/ 6368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4" name="Freeform 184">
                <a:extLst>
                  <a:ext uri="{FF2B5EF4-FFF2-40B4-BE49-F238E27FC236}">
                    <a16:creationId xmlns:a16="http://schemas.microsoft.com/office/drawing/2014/main" id="{22B95D30-515C-E649-9480-1A9AF9A8F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572" y="4096012"/>
                <a:ext cx="82563" cy="71022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5" name="Freeform 185">
                <a:extLst>
                  <a:ext uri="{FF2B5EF4-FFF2-40B4-BE49-F238E27FC236}">
                    <a16:creationId xmlns:a16="http://schemas.microsoft.com/office/drawing/2014/main" id="{36B962AC-EE62-DC49-B741-B8CD4EF62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299" y="4084964"/>
                <a:ext cx="87326" cy="8996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6" name="Freeform 186">
                <a:extLst>
                  <a:ext uri="{FF2B5EF4-FFF2-40B4-BE49-F238E27FC236}">
                    <a16:creationId xmlns:a16="http://schemas.microsoft.com/office/drawing/2014/main" id="{4B5C4252-AA85-E94F-984E-1CE0B5940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539" y="4094434"/>
                <a:ext cx="84150" cy="71021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76" name="Freeform 187">
                <a:extLst>
                  <a:ext uri="{FF2B5EF4-FFF2-40B4-BE49-F238E27FC236}">
                    <a16:creationId xmlns:a16="http://schemas.microsoft.com/office/drawing/2014/main" id="{9C0507AF-8D7D-114E-9C93-C434E3E92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014" y="4077072"/>
                <a:ext cx="81699" cy="113117"/>
              </a:xfrm>
              <a:custGeom>
                <a:avLst/>
                <a:gdLst>
                  <a:gd name="T0" fmla="*/ 48169 w 173"/>
                  <a:gd name="T1" fmla="*/ 22910 h 237"/>
                  <a:gd name="T2" fmla="*/ 48169 w 173"/>
                  <a:gd name="T3" fmla="*/ 22910 h 237"/>
                  <a:gd name="T4" fmla="*/ 26918 w 173"/>
                  <a:gd name="T5" fmla="*/ 34365 h 237"/>
                  <a:gd name="T6" fmla="*/ 26918 w 173"/>
                  <a:gd name="T7" fmla="*/ 34365 h 237"/>
                  <a:gd name="T8" fmla="*/ 22668 w 173"/>
                  <a:gd name="T9" fmla="*/ 52024 h 237"/>
                  <a:gd name="T10" fmla="*/ 22668 w 173"/>
                  <a:gd name="T11" fmla="*/ 52024 h 237"/>
                  <a:gd name="T12" fmla="*/ 27390 w 173"/>
                  <a:gd name="T13" fmla="*/ 80184 h 237"/>
                  <a:gd name="T14" fmla="*/ 27390 w 173"/>
                  <a:gd name="T15" fmla="*/ 80184 h 237"/>
                  <a:gd name="T16" fmla="*/ 50531 w 173"/>
                  <a:gd name="T17" fmla="*/ 80661 h 237"/>
                  <a:gd name="T18" fmla="*/ 50531 w 173"/>
                  <a:gd name="T19" fmla="*/ 80661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8169 w 173"/>
                  <a:gd name="T25" fmla="*/ 22910 h 237"/>
                  <a:gd name="T26" fmla="*/ 74143 w 173"/>
                  <a:gd name="T27" fmla="*/ 64434 h 237"/>
                  <a:gd name="T28" fmla="*/ 74143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7084 w 173"/>
                  <a:gd name="T35" fmla="*/ 68729 h 237"/>
                  <a:gd name="T36" fmla="*/ 7084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6198 w 173"/>
                  <a:gd name="T47" fmla="*/ 8591 h 237"/>
                  <a:gd name="T48" fmla="*/ 56198 w 173"/>
                  <a:gd name="T49" fmla="*/ 8591 h 237"/>
                  <a:gd name="T50" fmla="*/ 74143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8" name="Freeform 188">
                <a:extLst>
                  <a:ext uri="{FF2B5EF4-FFF2-40B4-BE49-F238E27FC236}">
                    <a16:creationId xmlns:a16="http://schemas.microsoft.com/office/drawing/2014/main" id="{54217EB6-65E1-1D4D-9CF8-82D8117AC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327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78" name="Freeform 189">
                <a:extLst>
                  <a:ext uri="{FF2B5EF4-FFF2-40B4-BE49-F238E27FC236}">
                    <a16:creationId xmlns:a16="http://schemas.microsoft.com/office/drawing/2014/main" id="{FB5ADEA6-5C07-6641-9B3E-50C913B4E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154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505 w 175"/>
                  <a:gd name="T9" fmla="*/ 52024 h 237"/>
                  <a:gd name="T10" fmla="*/ 22505 w 175"/>
                  <a:gd name="T11" fmla="*/ 52024 h 237"/>
                  <a:gd name="T12" fmla="*/ 27772 w 175"/>
                  <a:gd name="T13" fmla="*/ 80661 h 237"/>
                  <a:gd name="T14" fmla="*/ 27772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5543 w 175"/>
                  <a:gd name="T21" fmla="*/ 73025 h 237"/>
                  <a:gd name="T22" fmla="*/ 55543 w 175"/>
                  <a:gd name="T23" fmla="*/ 73025 h 237"/>
                  <a:gd name="T24" fmla="*/ 49319 w 175"/>
                  <a:gd name="T25" fmla="*/ 23387 h 237"/>
                  <a:gd name="T26" fmla="*/ 75175 w 175"/>
                  <a:gd name="T27" fmla="*/ 64911 h 237"/>
                  <a:gd name="T28" fmla="*/ 75175 w 175"/>
                  <a:gd name="T29" fmla="*/ 64911 h 237"/>
                  <a:gd name="T30" fmla="*/ 27293 w 175"/>
                  <a:gd name="T31" fmla="*/ 95457 h 237"/>
                  <a:gd name="T32" fmla="*/ 27293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8140 w 175"/>
                  <a:gd name="T39" fmla="*/ 59661 h 237"/>
                  <a:gd name="T40" fmla="*/ 8140 w 175"/>
                  <a:gd name="T41" fmla="*/ 59661 h 237"/>
                  <a:gd name="T42" fmla="*/ 1915 w 175"/>
                  <a:gd name="T43" fmla="*/ 48683 h 237"/>
                  <a:gd name="T44" fmla="*/ 1915 w 175"/>
                  <a:gd name="T45" fmla="*/ 48683 h 237"/>
                  <a:gd name="T46" fmla="*/ 56501 w 175"/>
                  <a:gd name="T47" fmla="*/ 8114 h 237"/>
                  <a:gd name="T48" fmla="*/ 56501 w 175"/>
                  <a:gd name="T49" fmla="*/ 8114 h 237"/>
                  <a:gd name="T50" fmla="*/ 75175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0" name="Freeform 190">
                <a:extLst>
                  <a:ext uri="{FF2B5EF4-FFF2-40B4-BE49-F238E27FC236}">
                    <a16:creationId xmlns:a16="http://schemas.microsoft.com/office/drawing/2014/main" id="{83BA1C7F-9993-DF4C-9493-7BD885020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553" y="4096012"/>
                <a:ext cx="84151" cy="71022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1" name="Freeform 191">
                <a:extLst>
                  <a:ext uri="{FF2B5EF4-FFF2-40B4-BE49-F238E27FC236}">
                    <a16:creationId xmlns:a16="http://schemas.microsoft.com/office/drawing/2014/main" id="{8FB3D079-8D06-054D-834F-A2AE77E74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692" y="4084964"/>
                <a:ext cx="90501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2" name="Freeform 192">
                <a:extLst>
                  <a:ext uri="{FF2B5EF4-FFF2-40B4-BE49-F238E27FC236}">
                    <a16:creationId xmlns:a16="http://schemas.microsoft.com/office/drawing/2014/main" id="{495DEA2D-A20A-8944-9DB9-7BFED4BCD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932" y="4094434"/>
                <a:ext cx="84151" cy="71021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82" name="Freeform 193">
                <a:extLst>
                  <a:ext uri="{FF2B5EF4-FFF2-40B4-BE49-F238E27FC236}">
                    <a16:creationId xmlns:a16="http://schemas.microsoft.com/office/drawing/2014/main" id="{DF98DE9E-2E5E-0D44-8E48-FC605484A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21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983 w 175"/>
                  <a:gd name="T9" fmla="*/ 52024 h 237"/>
                  <a:gd name="T10" fmla="*/ 22983 w 175"/>
                  <a:gd name="T11" fmla="*/ 52024 h 237"/>
                  <a:gd name="T12" fmla="*/ 28251 w 175"/>
                  <a:gd name="T13" fmla="*/ 80661 h 237"/>
                  <a:gd name="T14" fmla="*/ 28251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6022 w 175"/>
                  <a:gd name="T21" fmla="*/ 73025 h 237"/>
                  <a:gd name="T22" fmla="*/ 56022 w 175"/>
                  <a:gd name="T23" fmla="*/ 73025 h 237"/>
                  <a:gd name="T24" fmla="*/ 49319 w 175"/>
                  <a:gd name="T25" fmla="*/ 23387 h 237"/>
                  <a:gd name="T26" fmla="*/ 75654 w 175"/>
                  <a:gd name="T27" fmla="*/ 64911 h 237"/>
                  <a:gd name="T28" fmla="*/ 75654 w 175"/>
                  <a:gd name="T29" fmla="*/ 64911 h 237"/>
                  <a:gd name="T30" fmla="*/ 27772 w 175"/>
                  <a:gd name="T31" fmla="*/ 95457 h 237"/>
                  <a:gd name="T32" fmla="*/ 27772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9098 w 175"/>
                  <a:gd name="T39" fmla="*/ 59661 h 237"/>
                  <a:gd name="T40" fmla="*/ 9098 w 175"/>
                  <a:gd name="T41" fmla="*/ 59661 h 237"/>
                  <a:gd name="T42" fmla="*/ 2873 w 175"/>
                  <a:gd name="T43" fmla="*/ 48683 h 237"/>
                  <a:gd name="T44" fmla="*/ 2873 w 175"/>
                  <a:gd name="T45" fmla="*/ 48683 h 237"/>
                  <a:gd name="T46" fmla="*/ 57459 w 175"/>
                  <a:gd name="T47" fmla="*/ 8114 h 237"/>
                  <a:gd name="T48" fmla="*/ 57459 w 175"/>
                  <a:gd name="T49" fmla="*/ 8114 h 237"/>
                  <a:gd name="T50" fmla="*/ 75654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4" name="Freeform 194">
                <a:extLst>
                  <a:ext uri="{FF2B5EF4-FFF2-40B4-BE49-F238E27FC236}">
                    <a16:creationId xmlns:a16="http://schemas.microsoft.com/office/drawing/2014/main" id="{A5EA17B5-8AF4-AD4D-A047-BFE3B797B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4720" y="4084964"/>
                <a:ext cx="96852" cy="93116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84" name="Freeform 195">
                <a:extLst>
                  <a:ext uri="{FF2B5EF4-FFF2-40B4-BE49-F238E27FC236}">
                    <a16:creationId xmlns:a16="http://schemas.microsoft.com/office/drawing/2014/main" id="{605B2CCC-10C1-A34B-A215-3D272CBAA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62" y="4079168"/>
                <a:ext cx="83794" cy="113117"/>
              </a:xfrm>
              <a:custGeom>
                <a:avLst/>
                <a:gdLst>
                  <a:gd name="T0" fmla="*/ 49319 w 175"/>
                  <a:gd name="T1" fmla="*/ 22528 h 236"/>
                  <a:gd name="T2" fmla="*/ 49319 w 175"/>
                  <a:gd name="T3" fmla="*/ 22528 h 236"/>
                  <a:gd name="T4" fmla="*/ 27293 w 175"/>
                  <a:gd name="T5" fmla="*/ 34510 h 236"/>
                  <a:gd name="T6" fmla="*/ 27293 w 175"/>
                  <a:gd name="T7" fmla="*/ 34510 h 236"/>
                  <a:gd name="T8" fmla="*/ 22983 w 175"/>
                  <a:gd name="T9" fmla="*/ 52245 h 236"/>
                  <a:gd name="T10" fmla="*/ 22983 w 175"/>
                  <a:gd name="T11" fmla="*/ 52245 h 236"/>
                  <a:gd name="T12" fmla="*/ 28251 w 175"/>
                  <a:gd name="T13" fmla="*/ 80045 h 236"/>
                  <a:gd name="T14" fmla="*/ 28251 w 175"/>
                  <a:gd name="T15" fmla="*/ 80045 h 236"/>
                  <a:gd name="T16" fmla="*/ 51713 w 175"/>
                  <a:gd name="T17" fmla="*/ 81003 h 236"/>
                  <a:gd name="T18" fmla="*/ 51713 w 175"/>
                  <a:gd name="T19" fmla="*/ 81003 h 236"/>
                  <a:gd name="T20" fmla="*/ 56022 w 175"/>
                  <a:gd name="T21" fmla="*/ 72855 h 236"/>
                  <a:gd name="T22" fmla="*/ 56022 w 175"/>
                  <a:gd name="T23" fmla="*/ 72855 h 236"/>
                  <a:gd name="T24" fmla="*/ 49319 w 175"/>
                  <a:gd name="T25" fmla="*/ 22528 h 236"/>
                  <a:gd name="T26" fmla="*/ 75175 w 175"/>
                  <a:gd name="T27" fmla="*/ 64227 h 236"/>
                  <a:gd name="T28" fmla="*/ 75175 w 175"/>
                  <a:gd name="T29" fmla="*/ 64227 h 236"/>
                  <a:gd name="T30" fmla="*/ 27772 w 175"/>
                  <a:gd name="T31" fmla="*/ 95862 h 236"/>
                  <a:gd name="T32" fmla="*/ 27772 w 175"/>
                  <a:gd name="T33" fmla="*/ 95862 h 236"/>
                  <a:gd name="T34" fmla="*/ 7661 w 175"/>
                  <a:gd name="T35" fmla="*/ 68541 h 236"/>
                  <a:gd name="T36" fmla="*/ 7661 w 175"/>
                  <a:gd name="T37" fmla="*/ 68541 h 236"/>
                  <a:gd name="T38" fmla="*/ 9098 w 175"/>
                  <a:gd name="T39" fmla="*/ 58955 h 236"/>
                  <a:gd name="T40" fmla="*/ 9098 w 175"/>
                  <a:gd name="T41" fmla="*/ 58955 h 236"/>
                  <a:gd name="T42" fmla="*/ 2394 w 175"/>
                  <a:gd name="T43" fmla="*/ 48410 h 236"/>
                  <a:gd name="T44" fmla="*/ 2394 w 175"/>
                  <a:gd name="T45" fmla="*/ 48410 h 236"/>
                  <a:gd name="T46" fmla="*/ 57459 w 175"/>
                  <a:gd name="T47" fmla="*/ 7669 h 236"/>
                  <a:gd name="T48" fmla="*/ 57459 w 175"/>
                  <a:gd name="T49" fmla="*/ 7669 h 236"/>
                  <a:gd name="T50" fmla="*/ 75175 w 175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6" name="Freeform 196">
                <a:extLst>
                  <a:ext uri="{FF2B5EF4-FFF2-40B4-BE49-F238E27FC236}">
                    <a16:creationId xmlns:a16="http://schemas.microsoft.com/office/drawing/2014/main" id="{0570EC25-6980-644B-9616-DB40AF857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946" y="4096011"/>
                <a:ext cx="84150" cy="7102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7" name="Freeform 197">
                <a:extLst>
                  <a:ext uri="{FF2B5EF4-FFF2-40B4-BE49-F238E27FC236}">
                    <a16:creationId xmlns:a16="http://schemas.microsoft.com/office/drawing/2014/main" id="{482DB396-E613-D545-9556-A6F93D71A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260" y="4084964"/>
                <a:ext cx="87326" cy="88382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8" name="Freeform 198">
                <a:extLst>
                  <a:ext uri="{FF2B5EF4-FFF2-40B4-BE49-F238E27FC236}">
                    <a16:creationId xmlns:a16="http://schemas.microsoft.com/office/drawing/2014/main" id="{15C4D75D-F7C4-EE40-ABA2-18F6A3F38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912" y="4096011"/>
                <a:ext cx="85738" cy="71022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88" name="Freeform 199">
                <a:extLst>
                  <a:ext uri="{FF2B5EF4-FFF2-40B4-BE49-F238E27FC236}">
                    <a16:creationId xmlns:a16="http://schemas.microsoft.com/office/drawing/2014/main" id="{4EAE0318-A2B5-BF4C-B2C9-085E1F632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724" y="4079168"/>
                <a:ext cx="81698" cy="113117"/>
              </a:xfrm>
              <a:custGeom>
                <a:avLst/>
                <a:gdLst>
                  <a:gd name="T0" fmla="*/ 47422 w 174"/>
                  <a:gd name="T1" fmla="*/ 23007 h 236"/>
                  <a:gd name="T2" fmla="*/ 47422 w 174"/>
                  <a:gd name="T3" fmla="*/ 23007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2855 h 236"/>
                  <a:gd name="T22" fmla="*/ 53996 w 174"/>
                  <a:gd name="T23" fmla="*/ 72855 h 236"/>
                  <a:gd name="T24" fmla="*/ 47422 w 174"/>
                  <a:gd name="T25" fmla="*/ 23007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4903 h 236"/>
                  <a:gd name="T32" fmla="*/ 26763 w 174"/>
                  <a:gd name="T33" fmla="*/ 94903 h 236"/>
                  <a:gd name="T34" fmla="*/ 7043 w 174"/>
                  <a:gd name="T35" fmla="*/ 68541 h 236"/>
                  <a:gd name="T36" fmla="*/ 7043 w 174"/>
                  <a:gd name="T37" fmla="*/ 6854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8148 h 236"/>
                  <a:gd name="T48" fmla="*/ 55404 w 174"/>
                  <a:gd name="T49" fmla="*/ 8148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0" name="Freeform 200">
                <a:extLst>
                  <a:ext uri="{FF2B5EF4-FFF2-40B4-BE49-F238E27FC236}">
                    <a16:creationId xmlns:a16="http://schemas.microsoft.com/office/drawing/2014/main" id="{E48828F9-3AC0-0444-965C-C7EFF5D60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113" y="4084964"/>
                <a:ext cx="95265" cy="94695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90" name="Freeform 201">
                <a:extLst>
                  <a:ext uri="{FF2B5EF4-FFF2-40B4-BE49-F238E27FC236}">
                    <a16:creationId xmlns:a16="http://schemas.microsoft.com/office/drawing/2014/main" id="{33EC7350-E7C1-6048-A39A-2AA1B462A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865" y="4079168"/>
                <a:ext cx="81698" cy="113117"/>
              </a:xfrm>
              <a:custGeom>
                <a:avLst/>
                <a:gdLst>
                  <a:gd name="T0" fmla="*/ 47892 w 174"/>
                  <a:gd name="T1" fmla="*/ 23486 h 236"/>
                  <a:gd name="T2" fmla="*/ 47892 w 174"/>
                  <a:gd name="T3" fmla="*/ 23486 h 236"/>
                  <a:gd name="T4" fmla="*/ 26294 w 174"/>
                  <a:gd name="T5" fmla="*/ 34990 h 236"/>
                  <a:gd name="T6" fmla="*/ 26294 w 174"/>
                  <a:gd name="T7" fmla="*/ 34990 h 236"/>
                  <a:gd name="T8" fmla="*/ 22068 w 174"/>
                  <a:gd name="T9" fmla="*/ 51765 h 236"/>
                  <a:gd name="T10" fmla="*/ 22068 w 174"/>
                  <a:gd name="T11" fmla="*/ 5176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3334 h 236"/>
                  <a:gd name="T22" fmla="*/ 53996 w 174"/>
                  <a:gd name="T23" fmla="*/ 73334 h 236"/>
                  <a:gd name="T24" fmla="*/ 47892 w 174"/>
                  <a:gd name="T25" fmla="*/ 23486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5383 h 236"/>
                  <a:gd name="T32" fmla="*/ 26763 w 174"/>
                  <a:gd name="T33" fmla="*/ 95383 h 236"/>
                  <a:gd name="T34" fmla="*/ 7043 w 174"/>
                  <a:gd name="T35" fmla="*/ 69021 h 236"/>
                  <a:gd name="T36" fmla="*/ 7043 w 174"/>
                  <a:gd name="T37" fmla="*/ 6902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7669 h 236"/>
                  <a:gd name="T48" fmla="*/ 55404 w 174"/>
                  <a:gd name="T49" fmla="*/ 7669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2" name="Freeform 202">
                <a:extLst>
                  <a:ext uri="{FF2B5EF4-FFF2-40B4-BE49-F238E27FC236}">
                    <a16:creationId xmlns:a16="http://schemas.microsoft.com/office/drawing/2014/main" id="{D3037AE8-35A3-5848-A430-298B73519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7339" y="4097591"/>
                <a:ext cx="84151" cy="71021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3" name="Freeform 203">
                <a:extLst>
                  <a:ext uri="{FF2B5EF4-FFF2-40B4-BE49-F238E27FC236}">
                    <a16:creationId xmlns:a16="http://schemas.microsoft.com/office/drawing/2014/main" id="{9E3767F9-82E5-5843-B870-487A1A73C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0655" y="4084965"/>
                <a:ext cx="87325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4" name="Freeform 204">
                <a:extLst>
                  <a:ext uri="{FF2B5EF4-FFF2-40B4-BE49-F238E27FC236}">
                    <a16:creationId xmlns:a16="http://schemas.microsoft.com/office/drawing/2014/main" id="{13156356-C13B-CB4B-8B8A-79E849F69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5306" y="4096011"/>
                <a:ext cx="85738" cy="71022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94" name="Freeform 205">
                <a:extLst>
                  <a:ext uri="{FF2B5EF4-FFF2-40B4-BE49-F238E27FC236}">
                    <a16:creationId xmlns:a16="http://schemas.microsoft.com/office/drawing/2014/main" id="{A60629C0-C816-5945-BC55-3E3CC3EC2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533" y="4077072"/>
                <a:ext cx="81699" cy="113117"/>
              </a:xfrm>
              <a:custGeom>
                <a:avLst/>
                <a:gdLst>
                  <a:gd name="T0" fmla="*/ 47697 w 173"/>
                  <a:gd name="T1" fmla="*/ 22910 h 237"/>
                  <a:gd name="T2" fmla="*/ 47697 w 173"/>
                  <a:gd name="T3" fmla="*/ 22910 h 237"/>
                  <a:gd name="T4" fmla="*/ 25974 w 173"/>
                  <a:gd name="T5" fmla="*/ 34365 h 237"/>
                  <a:gd name="T6" fmla="*/ 25974 w 173"/>
                  <a:gd name="T7" fmla="*/ 34365 h 237"/>
                  <a:gd name="T8" fmla="*/ 21723 w 173"/>
                  <a:gd name="T9" fmla="*/ 52024 h 237"/>
                  <a:gd name="T10" fmla="*/ 21723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0661 h 237"/>
                  <a:gd name="T18" fmla="*/ 50058 w 173"/>
                  <a:gd name="T19" fmla="*/ 80661 h 237"/>
                  <a:gd name="T20" fmla="*/ 54781 w 173"/>
                  <a:gd name="T21" fmla="*/ 72548 h 237"/>
                  <a:gd name="T22" fmla="*/ 54781 w 173"/>
                  <a:gd name="T23" fmla="*/ 72548 h 237"/>
                  <a:gd name="T24" fmla="*/ 47697 w 173"/>
                  <a:gd name="T25" fmla="*/ 22910 h 237"/>
                  <a:gd name="T26" fmla="*/ 73671 w 173"/>
                  <a:gd name="T27" fmla="*/ 64434 h 237"/>
                  <a:gd name="T28" fmla="*/ 73671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6611 w 173"/>
                  <a:gd name="T35" fmla="*/ 68729 h 237"/>
                  <a:gd name="T36" fmla="*/ 6611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671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6" name="Freeform 206">
                <a:extLst>
                  <a:ext uri="{FF2B5EF4-FFF2-40B4-BE49-F238E27FC236}">
                    <a16:creationId xmlns:a16="http://schemas.microsoft.com/office/drawing/2014/main" id="{67A30DAE-A78A-EF40-B8AB-31B67B2D3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94" y="4083386"/>
                <a:ext cx="96853" cy="94695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96" name="Freeform 207">
                <a:extLst>
                  <a:ext uri="{FF2B5EF4-FFF2-40B4-BE49-F238E27FC236}">
                    <a16:creationId xmlns:a16="http://schemas.microsoft.com/office/drawing/2014/main" id="{5F211741-122D-AE44-829D-A0C8DCA0B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674" y="4079168"/>
                <a:ext cx="81699" cy="113117"/>
              </a:xfrm>
              <a:custGeom>
                <a:avLst/>
                <a:gdLst>
                  <a:gd name="T0" fmla="*/ 47697 w 173"/>
                  <a:gd name="T1" fmla="*/ 23387 h 237"/>
                  <a:gd name="T2" fmla="*/ 47697 w 173"/>
                  <a:gd name="T3" fmla="*/ 23387 h 237"/>
                  <a:gd name="T4" fmla="*/ 26446 w 173"/>
                  <a:gd name="T5" fmla="*/ 34842 h 237"/>
                  <a:gd name="T6" fmla="*/ 26446 w 173"/>
                  <a:gd name="T7" fmla="*/ 34842 h 237"/>
                  <a:gd name="T8" fmla="*/ 22196 w 173"/>
                  <a:gd name="T9" fmla="*/ 52024 h 237"/>
                  <a:gd name="T10" fmla="*/ 22196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1139 h 237"/>
                  <a:gd name="T18" fmla="*/ 50058 w 173"/>
                  <a:gd name="T19" fmla="*/ 81139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7697 w 173"/>
                  <a:gd name="T25" fmla="*/ 23387 h 237"/>
                  <a:gd name="T26" fmla="*/ 73199 w 173"/>
                  <a:gd name="T27" fmla="*/ 63956 h 237"/>
                  <a:gd name="T28" fmla="*/ 73199 w 173"/>
                  <a:gd name="T29" fmla="*/ 63956 h 237"/>
                  <a:gd name="T30" fmla="*/ 26446 w 173"/>
                  <a:gd name="T31" fmla="*/ 95457 h 237"/>
                  <a:gd name="T32" fmla="*/ 26446 w 173"/>
                  <a:gd name="T33" fmla="*/ 95457 h 237"/>
                  <a:gd name="T34" fmla="*/ 7556 w 173"/>
                  <a:gd name="T35" fmla="*/ 68729 h 237"/>
                  <a:gd name="T36" fmla="*/ 7556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683 h 237"/>
                  <a:gd name="T44" fmla="*/ 1889 w 173"/>
                  <a:gd name="T45" fmla="*/ 48683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199 w 173"/>
                  <a:gd name="T51" fmla="*/ 6395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8" name="Freeform 208">
                <a:extLst>
                  <a:ext uri="{FF2B5EF4-FFF2-40B4-BE49-F238E27FC236}">
                    <a16:creationId xmlns:a16="http://schemas.microsoft.com/office/drawing/2014/main" id="{2D234B63-0466-CA42-975F-E2E68B2B1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8732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9" name="Freeform 209">
                <a:extLst>
                  <a:ext uri="{FF2B5EF4-FFF2-40B4-BE49-F238E27FC236}">
                    <a16:creationId xmlns:a16="http://schemas.microsoft.com/office/drawing/2014/main" id="{89984ADB-B766-E940-995B-DF653134F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2047" y="4084964"/>
                <a:ext cx="90502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9220" name="Group 221">
              <a:extLst>
                <a:ext uri="{FF2B5EF4-FFF2-40B4-BE49-F238E27FC236}">
                  <a16:creationId xmlns:a16="http://schemas.microsoft.com/office/drawing/2014/main" id="{A301CF46-E081-674C-BDC5-6AC5C1DEEA4B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834081" y="3383763"/>
              <a:ext cx="6504728" cy="115873"/>
              <a:chOff x="394384" y="4077072"/>
              <a:chExt cx="6506576" cy="115213"/>
            </a:xfrm>
          </p:grpSpPr>
          <p:sp>
            <p:nvSpPr>
              <p:cNvPr id="223" name="Freeform 170">
                <a:extLst>
                  <a:ext uri="{FF2B5EF4-FFF2-40B4-BE49-F238E27FC236}">
                    <a16:creationId xmlns:a16="http://schemas.microsoft.com/office/drawing/2014/main" id="{05BC92CB-26B2-3243-A6F4-3969C18F4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72" y="4084964"/>
                <a:ext cx="96852" cy="93116"/>
              </a:xfrm>
              <a:custGeom>
                <a:avLst/>
                <a:gdLst>
                  <a:gd name="T0" fmla="*/ 61 w 204"/>
                  <a:gd name="T1" fmla="*/ 133 h 195"/>
                  <a:gd name="T2" fmla="*/ 61 w 204"/>
                  <a:gd name="T3" fmla="*/ 133 h 195"/>
                  <a:gd name="T4" fmla="*/ 109 w 204"/>
                  <a:gd name="T5" fmla="*/ 148 h 195"/>
                  <a:gd name="T6" fmla="*/ 109 w 204"/>
                  <a:gd name="T7" fmla="*/ 148 h 195"/>
                  <a:gd name="T8" fmla="*/ 142 w 204"/>
                  <a:gd name="T9" fmla="*/ 130 h 195"/>
                  <a:gd name="T10" fmla="*/ 142 w 204"/>
                  <a:gd name="T11" fmla="*/ 130 h 195"/>
                  <a:gd name="T12" fmla="*/ 176 w 204"/>
                  <a:gd name="T13" fmla="*/ 81 h 195"/>
                  <a:gd name="T14" fmla="*/ 176 w 204"/>
                  <a:gd name="T15" fmla="*/ 81 h 195"/>
                  <a:gd name="T16" fmla="*/ 145 w 204"/>
                  <a:gd name="T17" fmla="*/ 44 h 195"/>
                  <a:gd name="T18" fmla="*/ 145 w 204"/>
                  <a:gd name="T19" fmla="*/ 44 h 195"/>
                  <a:gd name="T20" fmla="*/ 126 w 204"/>
                  <a:gd name="T21" fmla="*/ 51 h 195"/>
                  <a:gd name="T22" fmla="*/ 126 w 204"/>
                  <a:gd name="T23" fmla="*/ 51 h 195"/>
                  <a:gd name="T24" fmla="*/ 61 w 204"/>
                  <a:gd name="T25" fmla="*/ 133 h 195"/>
                  <a:gd name="T26" fmla="*/ 86 w 204"/>
                  <a:gd name="T27" fmla="*/ 34 h 195"/>
                  <a:gd name="T28" fmla="*/ 86 w 204"/>
                  <a:gd name="T29" fmla="*/ 34 h 195"/>
                  <a:gd name="T30" fmla="*/ 201 w 204"/>
                  <a:gd name="T31" fmla="*/ 60 h 195"/>
                  <a:gd name="T32" fmla="*/ 201 w 204"/>
                  <a:gd name="T33" fmla="*/ 60 h 195"/>
                  <a:gd name="T34" fmla="*/ 189 w 204"/>
                  <a:gd name="T35" fmla="*/ 129 h 195"/>
                  <a:gd name="T36" fmla="*/ 189 w 204"/>
                  <a:gd name="T37" fmla="*/ 129 h 195"/>
                  <a:gd name="T38" fmla="*/ 174 w 204"/>
                  <a:gd name="T39" fmla="*/ 140 h 195"/>
                  <a:gd name="T40" fmla="*/ 174 w 204"/>
                  <a:gd name="T41" fmla="*/ 140 h 195"/>
                  <a:gd name="T42" fmla="*/ 166 w 204"/>
                  <a:gd name="T43" fmla="*/ 165 h 195"/>
                  <a:gd name="T44" fmla="*/ 166 w 204"/>
                  <a:gd name="T45" fmla="*/ 165 h 195"/>
                  <a:gd name="T46" fmla="*/ 25 w 204"/>
                  <a:gd name="T47" fmla="*/ 142 h 195"/>
                  <a:gd name="T48" fmla="*/ 25 w 204"/>
                  <a:gd name="T49" fmla="*/ 142 h 195"/>
                  <a:gd name="T50" fmla="*/ 86 w 204"/>
                  <a:gd name="T51" fmla="*/ 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5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2" y="148"/>
                      <a:pt x="91" y="151"/>
                      <a:pt x="109" y="148"/>
                    </a:cubicBezTo>
                    <a:lnTo>
                      <a:pt x="109" y="148"/>
                    </a:lnTo>
                    <a:cubicBezTo>
                      <a:pt x="117" y="138"/>
                      <a:pt x="128" y="136"/>
                      <a:pt x="142" y="130"/>
                    </a:cubicBezTo>
                    <a:lnTo>
                      <a:pt x="142" y="130"/>
                    </a:lnTo>
                    <a:cubicBezTo>
                      <a:pt x="163" y="121"/>
                      <a:pt x="180" y="105"/>
                      <a:pt x="176" y="81"/>
                    </a:cubicBezTo>
                    <a:lnTo>
                      <a:pt x="176" y="81"/>
                    </a:lnTo>
                    <a:cubicBezTo>
                      <a:pt x="175" y="69"/>
                      <a:pt x="158" y="47"/>
                      <a:pt x="145" y="44"/>
                    </a:cubicBezTo>
                    <a:lnTo>
                      <a:pt x="145" y="44"/>
                    </a:lnTo>
                    <a:cubicBezTo>
                      <a:pt x="139" y="44"/>
                      <a:pt x="132" y="48"/>
                      <a:pt x="126" y="51"/>
                    </a:cubicBezTo>
                    <a:lnTo>
                      <a:pt x="126" y="51"/>
                    </a:lnTo>
                    <a:cubicBezTo>
                      <a:pt x="96" y="60"/>
                      <a:pt x="26" y="90"/>
                      <a:pt x="61" y="133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18"/>
                      <a:pt x="192" y="0"/>
                      <a:pt x="201" y="60"/>
                    </a:cubicBezTo>
                    <a:lnTo>
                      <a:pt x="201" y="60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6"/>
                      <a:pt x="174" y="140"/>
                    </a:cubicBezTo>
                    <a:lnTo>
                      <a:pt x="174" y="140"/>
                    </a:lnTo>
                    <a:cubicBezTo>
                      <a:pt x="179" y="148"/>
                      <a:pt x="178" y="161"/>
                      <a:pt x="166" y="165"/>
                    </a:cubicBezTo>
                    <a:lnTo>
                      <a:pt x="166" y="165"/>
                    </a:lnTo>
                    <a:cubicBezTo>
                      <a:pt x="121" y="181"/>
                      <a:pt x="54" y="194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5" y="50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22" name="Freeform 171">
                <a:extLst>
                  <a:ext uri="{FF2B5EF4-FFF2-40B4-BE49-F238E27FC236}">
                    <a16:creationId xmlns:a16="http://schemas.microsoft.com/office/drawing/2014/main" id="{1A81BD1F-6A49-724A-BC50-703138EE4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634" y="4079168"/>
                <a:ext cx="83794" cy="111021"/>
              </a:xfrm>
              <a:custGeom>
                <a:avLst/>
                <a:gdLst>
                  <a:gd name="T0" fmla="*/ 49319 w 175"/>
                  <a:gd name="T1" fmla="*/ 22204 h 235"/>
                  <a:gd name="T2" fmla="*/ 49319 w 175"/>
                  <a:gd name="T3" fmla="*/ 22204 h 235"/>
                  <a:gd name="T4" fmla="*/ 27293 w 175"/>
                  <a:gd name="T5" fmla="*/ 33543 h 235"/>
                  <a:gd name="T6" fmla="*/ 27293 w 175"/>
                  <a:gd name="T7" fmla="*/ 33543 h 235"/>
                  <a:gd name="T8" fmla="*/ 22983 w 175"/>
                  <a:gd name="T9" fmla="*/ 51022 h 235"/>
                  <a:gd name="T10" fmla="*/ 22983 w 175"/>
                  <a:gd name="T11" fmla="*/ 51022 h 235"/>
                  <a:gd name="T12" fmla="*/ 28729 w 175"/>
                  <a:gd name="T13" fmla="*/ 78423 h 235"/>
                  <a:gd name="T14" fmla="*/ 28729 w 175"/>
                  <a:gd name="T15" fmla="*/ 78423 h 235"/>
                  <a:gd name="T16" fmla="*/ 51234 w 175"/>
                  <a:gd name="T17" fmla="*/ 79368 h 235"/>
                  <a:gd name="T18" fmla="*/ 51234 w 175"/>
                  <a:gd name="T19" fmla="*/ 79368 h 235"/>
                  <a:gd name="T20" fmla="*/ 55543 w 175"/>
                  <a:gd name="T21" fmla="*/ 71809 h 235"/>
                  <a:gd name="T22" fmla="*/ 55543 w 175"/>
                  <a:gd name="T23" fmla="*/ 71809 h 235"/>
                  <a:gd name="T24" fmla="*/ 49319 w 175"/>
                  <a:gd name="T25" fmla="*/ 22204 h 235"/>
                  <a:gd name="T26" fmla="*/ 75175 w 175"/>
                  <a:gd name="T27" fmla="*/ 63306 h 235"/>
                  <a:gd name="T28" fmla="*/ 75175 w 175"/>
                  <a:gd name="T29" fmla="*/ 63306 h 235"/>
                  <a:gd name="T30" fmla="*/ 27772 w 175"/>
                  <a:gd name="T31" fmla="*/ 93541 h 235"/>
                  <a:gd name="T32" fmla="*/ 27772 w 175"/>
                  <a:gd name="T33" fmla="*/ 93541 h 235"/>
                  <a:gd name="T34" fmla="*/ 7661 w 175"/>
                  <a:gd name="T35" fmla="*/ 67557 h 235"/>
                  <a:gd name="T36" fmla="*/ 7661 w 175"/>
                  <a:gd name="T37" fmla="*/ 67557 h 235"/>
                  <a:gd name="T38" fmla="*/ 9098 w 175"/>
                  <a:gd name="T39" fmla="*/ 58109 h 235"/>
                  <a:gd name="T40" fmla="*/ 9098 w 175"/>
                  <a:gd name="T41" fmla="*/ 58109 h 235"/>
                  <a:gd name="T42" fmla="*/ 2873 w 175"/>
                  <a:gd name="T43" fmla="*/ 47243 h 235"/>
                  <a:gd name="T44" fmla="*/ 2873 w 175"/>
                  <a:gd name="T45" fmla="*/ 47243 h 235"/>
                  <a:gd name="T46" fmla="*/ 57459 w 175"/>
                  <a:gd name="T47" fmla="*/ 7559 h 235"/>
                  <a:gd name="T48" fmla="*/ 57459 w 175"/>
                  <a:gd name="T49" fmla="*/ 7559 h 235"/>
                  <a:gd name="T50" fmla="*/ 75175 w 175"/>
                  <a:gd name="T51" fmla="*/ 63306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5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1"/>
                    </a:cubicBezTo>
                    <a:cubicBezTo>
                      <a:pt x="60" y="84"/>
                      <a:pt x="53" y="93"/>
                      <a:pt x="48" y="108"/>
                    </a:cubicBezTo>
                    <a:cubicBezTo>
                      <a:pt x="40" y="129"/>
                      <a:pt x="39" y="152"/>
                      <a:pt x="60" y="166"/>
                    </a:cubicBezTo>
                    <a:cubicBezTo>
                      <a:pt x="70" y="173"/>
                      <a:pt x="96" y="176"/>
                      <a:pt x="107" y="168"/>
                    </a:cubicBezTo>
                    <a:cubicBezTo>
                      <a:pt x="111" y="166"/>
                      <a:pt x="115" y="156"/>
                      <a:pt x="116" y="152"/>
                    </a:cubicBezTo>
                    <a:cubicBezTo>
                      <a:pt x="131" y="123"/>
                      <a:pt x="157" y="51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1" y="172"/>
                      <a:pt x="107" y="234"/>
                      <a:pt x="58" y="198"/>
                    </a:cubicBezTo>
                    <a:cubicBezTo>
                      <a:pt x="40" y="185"/>
                      <a:pt x="22" y="166"/>
                      <a:pt x="16" y="143"/>
                    </a:cubicBezTo>
                    <a:cubicBezTo>
                      <a:pt x="15" y="137"/>
                      <a:pt x="16" y="130"/>
                      <a:pt x="19" y="123"/>
                    </a:cubicBezTo>
                    <a:cubicBezTo>
                      <a:pt x="10" y="122"/>
                      <a:pt x="0" y="112"/>
                      <a:pt x="6" y="100"/>
                    </a:cubicBezTo>
                    <a:cubicBezTo>
                      <a:pt x="25" y="56"/>
                      <a:pt x="62" y="0"/>
                      <a:pt x="120" y="16"/>
                    </a:cubicBezTo>
                    <a:cubicBezTo>
                      <a:pt x="170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5" name="Freeform 173">
                <a:extLst>
                  <a:ext uri="{FF2B5EF4-FFF2-40B4-BE49-F238E27FC236}">
                    <a16:creationId xmlns:a16="http://schemas.microsoft.com/office/drawing/2014/main" id="{E44ADAF9-96C8-F241-809F-41A41C1B7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338" y="4084965"/>
                <a:ext cx="88914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39 h 188"/>
                  <a:gd name="T6" fmla="*/ 112 w 186"/>
                  <a:gd name="T7" fmla="*/ 139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1 h 188"/>
                  <a:gd name="T22" fmla="*/ 100 w 186"/>
                  <a:gd name="T23" fmla="*/ 51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1 h 188"/>
                  <a:gd name="T32" fmla="*/ 169 w 186"/>
                  <a:gd name="T33" fmla="*/ 51 h 188"/>
                  <a:gd name="T34" fmla="*/ 180 w 186"/>
                  <a:gd name="T35" fmla="*/ 113 h 188"/>
                  <a:gd name="T36" fmla="*/ 180 w 186"/>
                  <a:gd name="T37" fmla="*/ 113 h 188"/>
                  <a:gd name="T38" fmla="*/ 168 w 186"/>
                  <a:gd name="T39" fmla="*/ 125 h 188"/>
                  <a:gd name="T40" fmla="*/ 168 w 186"/>
                  <a:gd name="T41" fmla="*/ 125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3 h 188"/>
                  <a:gd name="T48" fmla="*/ 35 w 186"/>
                  <a:gd name="T49" fmla="*/ 143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3"/>
                      <a:pt x="96" y="143"/>
                      <a:pt x="112" y="139"/>
                    </a:cubicBezTo>
                    <a:lnTo>
                      <a:pt x="112" y="139"/>
                    </a:lnTo>
                    <a:cubicBezTo>
                      <a:pt x="116" y="130"/>
                      <a:pt x="125" y="126"/>
                      <a:pt x="137" y="120"/>
                    </a:cubicBezTo>
                    <a:lnTo>
                      <a:pt x="137" y="120"/>
                    </a:lnTo>
                    <a:cubicBezTo>
                      <a:pt x="154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1"/>
                    </a:cubicBezTo>
                    <a:lnTo>
                      <a:pt x="100" y="51"/>
                    </a:lnTo>
                    <a:cubicBezTo>
                      <a:pt x="75" y="63"/>
                      <a:pt x="21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1"/>
                    </a:cubicBezTo>
                    <a:lnTo>
                      <a:pt x="169" y="51"/>
                    </a:lnTo>
                    <a:cubicBezTo>
                      <a:pt x="179" y="71"/>
                      <a:pt x="185" y="96"/>
                      <a:pt x="180" y="113"/>
                    </a:cubicBezTo>
                    <a:lnTo>
                      <a:pt x="180" y="113"/>
                    </a:lnTo>
                    <a:cubicBezTo>
                      <a:pt x="177" y="118"/>
                      <a:pt x="173" y="122"/>
                      <a:pt x="168" y="125"/>
                    </a:cubicBezTo>
                    <a:lnTo>
                      <a:pt x="168" y="125"/>
                    </a:lnTo>
                    <a:cubicBezTo>
                      <a:pt x="176" y="132"/>
                      <a:pt x="179" y="143"/>
                      <a:pt x="168" y="149"/>
                    </a:cubicBezTo>
                    <a:lnTo>
                      <a:pt x="168" y="149"/>
                    </a:lnTo>
                    <a:cubicBezTo>
                      <a:pt x="133" y="167"/>
                      <a:pt x="75" y="187"/>
                      <a:pt x="35" y="143"/>
                    </a:cubicBezTo>
                    <a:lnTo>
                      <a:pt x="35" y="143"/>
                    </a:lnTo>
                    <a:cubicBezTo>
                      <a:pt x="0" y="105"/>
                      <a:pt x="25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6" name="Freeform 174">
                <a:extLst>
                  <a:ext uri="{FF2B5EF4-FFF2-40B4-BE49-F238E27FC236}">
                    <a16:creationId xmlns:a16="http://schemas.microsoft.com/office/drawing/2014/main" id="{DDF27A3E-96CE-324D-926B-C22347C91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577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88 w 179"/>
                  <a:gd name="T5" fmla="*/ 34 h 149"/>
                  <a:gd name="T6" fmla="*/ 88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6 w 179"/>
                  <a:gd name="T17" fmla="*/ 117 h 149"/>
                  <a:gd name="T18" fmla="*/ 46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4 h 149"/>
                  <a:gd name="T28" fmla="*/ 98 w 179"/>
                  <a:gd name="T29" fmla="*/ 144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2 h 149"/>
                  <a:gd name="T40" fmla="*/ 32 w 179"/>
                  <a:gd name="T41" fmla="*/ 22 h 149"/>
                  <a:gd name="T42" fmla="*/ 41 w 179"/>
                  <a:gd name="T43" fmla="*/ 1 h 149"/>
                  <a:gd name="T44" fmla="*/ 41 w 179"/>
                  <a:gd name="T45" fmla="*/ 1 h 149"/>
                  <a:gd name="T46" fmla="*/ 161 w 179"/>
                  <a:gd name="T47" fmla="*/ 62 h 149"/>
                  <a:gd name="T48" fmla="*/ 161 w 179"/>
                  <a:gd name="T49" fmla="*/ 62 h 149"/>
                  <a:gd name="T50" fmla="*/ 98 w 179"/>
                  <a:gd name="T51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88" y="34"/>
                    </a:cubicBezTo>
                    <a:lnTo>
                      <a:pt x="88" y="34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6" y="117"/>
                    </a:cubicBezTo>
                    <a:lnTo>
                      <a:pt x="46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5" y="109"/>
                      <a:pt x="129" y="62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1" y="26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2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6"/>
                      <a:pt x="161" y="62"/>
                    </a:cubicBezTo>
                    <a:lnTo>
                      <a:pt x="161" y="62"/>
                    </a:lnTo>
                    <a:cubicBezTo>
                      <a:pt x="178" y="113"/>
                      <a:pt x="136" y="142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25" name="Freeform 175">
                <a:extLst>
                  <a:ext uri="{FF2B5EF4-FFF2-40B4-BE49-F238E27FC236}">
                    <a16:creationId xmlns:a16="http://schemas.microsoft.com/office/drawing/2014/main" id="{09E4C34F-BC0F-F443-9A43-C65130442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397" y="4079168"/>
                <a:ext cx="81699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6446 w 173"/>
                  <a:gd name="T5" fmla="*/ 34696 h 238"/>
                  <a:gd name="T6" fmla="*/ 26446 w 173"/>
                  <a:gd name="T7" fmla="*/ 34696 h 238"/>
                  <a:gd name="T8" fmla="*/ 21723 w 173"/>
                  <a:gd name="T9" fmla="*/ 51806 h 238"/>
                  <a:gd name="T10" fmla="*/ 21723 w 173"/>
                  <a:gd name="T11" fmla="*/ 51806 h 238"/>
                  <a:gd name="T12" fmla="*/ 27390 w 173"/>
                  <a:gd name="T13" fmla="*/ 80323 h 238"/>
                  <a:gd name="T14" fmla="*/ 27390 w 173"/>
                  <a:gd name="T15" fmla="*/ 80323 h 238"/>
                  <a:gd name="T16" fmla="*/ 50058 w 173"/>
                  <a:gd name="T17" fmla="*/ 80798 h 238"/>
                  <a:gd name="T18" fmla="*/ 50058 w 173"/>
                  <a:gd name="T19" fmla="*/ 80798 h 238"/>
                  <a:gd name="T20" fmla="*/ 54781 w 173"/>
                  <a:gd name="T21" fmla="*/ 72718 h 238"/>
                  <a:gd name="T22" fmla="*/ 54781 w 173"/>
                  <a:gd name="T23" fmla="*/ 72718 h 238"/>
                  <a:gd name="T24" fmla="*/ 47697 w 173"/>
                  <a:gd name="T25" fmla="*/ 23289 h 238"/>
                  <a:gd name="T26" fmla="*/ 73671 w 173"/>
                  <a:gd name="T27" fmla="*/ 64638 h 238"/>
                  <a:gd name="T28" fmla="*/ 73671 w 173"/>
                  <a:gd name="T29" fmla="*/ 64638 h 238"/>
                  <a:gd name="T30" fmla="*/ 26446 w 173"/>
                  <a:gd name="T31" fmla="*/ 95056 h 238"/>
                  <a:gd name="T32" fmla="*/ 26446 w 173"/>
                  <a:gd name="T33" fmla="*/ 95056 h 238"/>
                  <a:gd name="T34" fmla="*/ 6611 w 173"/>
                  <a:gd name="T35" fmla="*/ 68441 h 238"/>
                  <a:gd name="T36" fmla="*/ 6611 w 173"/>
                  <a:gd name="T37" fmla="*/ 68441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2361 w 173"/>
                  <a:gd name="T43" fmla="*/ 48954 h 238"/>
                  <a:gd name="T44" fmla="*/ 2361 w 173"/>
                  <a:gd name="T45" fmla="*/ 48954 h 238"/>
                  <a:gd name="T46" fmla="*/ 56670 w 173"/>
                  <a:gd name="T47" fmla="*/ 8080 h 238"/>
                  <a:gd name="T48" fmla="*/ 56670 w 173"/>
                  <a:gd name="T49" fmla="*/ 8080 h 238"/>
                  <a:gd name="T50" fmla="*/ 73671 w 173"/>
                  <a:gd name="T51" fmla="*/ 6463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8"/>
                      <a:pt x="67" y="58"/>
                      <a:pt x="56" y="73"/>
                    </a:cubicBezTo>
                    <a:cubicBezTo>
                      <a:pt x="58" y="86"/>
                      <a:pt x="53" y="95"/>
                      <a:pt x="46" y="109"/>
                    </a:cubicBezTo>
                    <a:cubicBezTo>
                      <a:pt x="39" y="130"/>
                      <a:pt x="38" y="153"/>
                      <a:pt x="58" y="169"/>
                    </a:cubicBezTo>
                    <a:cubicBezTo>
                      <a:pt x="68" y="175"/>
                      <a:pt x="96" y="178"/>
                      <a:pt x="106" y="170"/>
                    </a:cubicBezTo>
                    <a:cubicBezTo>
                      <a:pt x="110" y="166"/>
                      <a:pt x="113" y="158"/>
                      <a:pt x="116" y="153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6" y="136"/>
                    </a:moveTo>
                    <a:lnTo>
                      <a:pt x="156" y="136"/>
                    </a:lnTo>
                    <a:cubicBezTo>
                      <a:pt x="139" y="174"/>
                      <a:pt x="106" y="237"/>
                      <a:pt x="56" y="200"/>
                    </a:cubicBezTo>
                    <a:cubicBezTo>
                      <a:pt x="39" y="187"/>
                      <a:pt x="20" y="166"/>
                      <a:pt x="14" y="144"/>
                    </a:cubicBezTo>
                    <a:cubicBezTo>
                      <a:pt x="14" y="138"/>
                      <a:pt x="14" y="132"/>
                      <a:pt x="17" y="125"/>
                    </a:cubicBezTo>
                    <a:cubicBezTo>
                      <a:pt x="8" y="124"/>
                      <a:pt x="0" y="113"/>
                      <a:pt x="5" y="103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2" y="94"/>
                      <a:pt x="156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8" name="Freeform 176">
                <a:extLst>
                  <a:ext uri="{FF2B5EF4-FFF2-40B4-BE49-F238E27FC236}">
                    <a16:creationId xmlns:a16="http://schemas.microsoft.com/office/drawing/2014/main" id="{FF6DE204-27FB-5846-9906-F4665F674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365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7 w 203"/>
                  <a:gd name="T5" fmla="*/ 149 h 196"/>
                  <a:gd name="T6" fmla="*/ 107 w 203"/>
                  <a:gd name="T7" fmla="*/ 149 h 196"/>
                  <a:gd name="T8" fmla="*/ 141 w 203"/>
                  <a:gd name="T9" fmla="*/ 130 h 196"/>
                  <a:gd name="T10" fmla="*/ 141 w 203"/>
                  <a:gd name="T11" fmla="*/ 130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3 w 203"/>
                  <a:gd name="T17" fmla="*/ 46 h 196"/>
                  <a:gd name="T18" fmla="*/ 143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4 h 196"/>
                  <a:gd name="T28" fmla="*/ 84 w 203"/>
                  <a:gd name="T29" fmla="*/ 34 h 196"/>
                  <a:gd name="T30" fmla="*/ 199 w 203"/>
                  <a:gd name="T31" fmla="*/ 61 h 196"/>
                  <a:gd name="T32" fmla="*/ 199 w 203"/>
                  <a:gd name="T33" fmla="*/ 61 h 196"/>
                  <a:gd name="T34" fmla="*/ 189 w 203"/>
                  <a:gd name="T35" fmla="*/ 128 h 196"/>
                  <a:gd name="T36" fmla="*/ 189 w 203"/>
                  <a:gd name="T37" fmla="*/ 128 h 196"/>
                  <a:gd name="T38" fmla="*/ 173 w 203"/>
                  <a:gd name="T39" fmla="*/ 141 h 196"/>
                  <a:gd name="T40" fmla="*/ 173 w 203"/>
                  <a:gd name="T41" fmla="*/ 141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4 w 203"/>
                  <a:gd name="T47" fmla="*/ 142 h 196"/>
                  <a:gd name="T48" fmla="*/ 24 w 203"/>
                  <a:gd name="T49" fmla="*/ 142 h 196"/>
                  <a:gd name="T50" fmla="*/ 84 w 203"/>
                  <a:gd name="T51" fmla="*/ 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7"/>
                      <a:pt x="90" y="150"/>
                      <a:pt x="107" y="149"/>
                    </a:cubicBezTo>
                    <a:lnTo>
                      <a:pt x="107" y="149"/>
                    </a:lnTo>
                    <a:cubicBezTo>
                      <a:pt x="115" y="138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8" y="107"/>
                      <a:pt x="176" y="82"/>
                    </a:cubicBezTo>
                    <a:lnTo>
                      <a:pt x="176" y="82"/>
                    </a:lnTo>
                    <a:cubicBezTo>
                      <a:pt x="173" y="68"/>
                      <a:pt x="156" y="47"/>
                      <a:pt x="143" y="46"/>
                    </a:cubicBezTo>
                    <a:lnTo>
                      <a:pt x="143" y="46"/>
                    </a:lnTo>
                    <a:cubicBezTo>
                      <a:pt x="139" y="45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6" y="91"/>
                      <a:pt x="60" y="133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18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2"/>
                      <a:pt x="202" y="109"/>
                      <a:pt x="189" y="128"/>
                    </a:cubicBezTo>
                    <a:lnTo>
                      <a:pt x="189" y="128"/>
                    </a:lnTo>
                    <a:cubicBezTo>
                      <a:pt x="183" y="134"/>
                      <a:pt x="178" y="137"/>
                      <a:pt x="173" y="141"/>
                    </a:cubicBezTo>
                    <a:lnTo>
                      <a:pt x="173" y="141"/>
                    </a:lnTo>
                    <a:cubicBezTo>
                      <a:pt x="178" y="147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0" y="181"/>
                      <a:pt x="53" y="195"/>
                      <a:pt x="24" y="142"/>
                    </a:cubicBezTo>
                    <a:lnTo>
                      <a:pt x="24" y="142"/>
                    </a:lnTo>
                    <a:cubicBezTo>
                      <a:pt x="0" y="95"/>
                      <a:pt x="43" y="50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27" name="Freeform 177">
                <a:extLst>
                  <a:ext uri="{FF2B5EF4-FFF2-40B4-BE49-F238E27FC236}">
                    <a16:creationId xmlns:a16="http://schemas.microsoft.com/office/drawing/2014/main" id="{33692B18-68F7-074C-A397-9EE77F28A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538" y="4079168"/>
                <a:ext cx="81699" cy="113117"/>
              </a:xfrm>
              <a:custGeom>
                <a:avLst/>
                <a:gdLst>
                  <a:gd name="T0" fmla="*/ 47697 w 173"/>
                  <a:gd name="T1" fmla="*/ 23486 h 236"/>
                  <a:gd name="T2" fmla="*/ 47697 w 173"/>
                  <a:gd name="T3" fmla="*/ 23486 h 236"/>
                  <a:gd name="T4" fmla="*/ 26446 w 173"/>
                  <a:gd name="T5" fmla="*/ 34510 h 236"/>
                  <a:gd name="T6" fmla="*/ 26446 w 173"/>
                  <a:gd name="T7" fmla="*/ 34510 h 236"/>
                  <a:gd name="T8" fmla="*/ 22196 w 173"/>
                  <a:gd name="T9" fmla="*/ 52245 h 236"/>
                  <a:gd name="T10" fmla="*/ 22196 w 173"/>
                  <a:gd name="T11" fmla="*/ 52245 h 236"/>
                  <a:gd name="T12" fmla="*/ 27390 w 173"/>
                  <a:gd name="T13" fmla="*/ 80045 h 236"/>
                  <a:gd name="T14" fmla="*/ 27390 w 173"/>
                  <a:gd name="T15" fmla="*/ 80045 h 236"/>
                  <a:gd name="T16" fmla="*/ 50058 w 173"/>
                  <a:gd name="T17" fmla="*/ 81003 h 236"/>
                  <a:gd name="T18" fmla="*/ 50058 w 173"/>
                  <a:gd name="T19" fmla="*/ 81003 h 236"/>
                  <a:gd name="T20" fmla="*/ 54309 w 173"/>
                  <a:gd name="T21" fmla="*/ 72855 h 236"/>
                  <a:gd name="T22" fmla="*/ 54309 w 173"/>
                  <a:gd name="T23" fmla="*/ 72855 h 236"/>
                  <a:gd name="T24" fmla="*/ 47697 w 173"/>
                  <a:gd name="T25" fmla="*/ 23486 h 236"/>
                  <a:gd name="T26" fmla="*/ 73671 w 173"/>
                  <a:gd name="T27" fmla="*/ 64227 h 236"/>
                  <a:gd name="T28" fmla="*/ 73671 w 173"/>
                  <a:gd name="T29" fmla="*/ 64227 h 236"/>
                  <a:gd name="T30" fmla="*/ 26446 w 173"/>
                  <a:gd name="T31" fmla="*/ 95862 h 236"/>
                  <a:gd name="T32" fmla="*/ 26446 w 173"/>
                  <a:gd name="T33" fmla="*/ 95862 h 236"/>
                  <a:gd name="T34" fmla="*/ 7556 w 173"/>
                  <a:gd name="T35" fmla="*/ 68541 h 236"/>
                  <a:gd name="T36" fmla="*/ 7556 w 173"/>
                  <a:gd name="T37" fmla="*/ 68541 h 236"/>
                  <a:gd name="T38" fmla="*/ 8028 w 173"/>
                  <a:gd name="T39" fmla="*/ 58955 h 236"/>
                  <a:gd name="T40" fmla="*/ 8028 w 173"/>
                  <a:gd name="T41" fmla="*/ 58955 h 236"/>
                  <a:gd name="T42" fmla="*/ 1889 w 173"/>
                  <a:gd name="T43" fmla="*/ 48410 h 236"/>
                  <a:gd name="T44" fmla="*/ 1889 w 173"/>
                  <a:gd name="T45" fmla="*/ 48410 h 236"/>
                  <a:gd name="T46" fmla="*/ 55725 w 173"/>
                  <a:gd name="T47" fmla="*/ 8148 h 236"/>
                  <a:gd name="T48" fmla="*/ 55725 w 173"/>
                  <a:gd name="T49" fmla="*/ 8148 h 236"/>
                  <a:gd name="T50" fmla="*/ 73671 w 173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6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7"/>
                      <a:pt x="68" y="58"/>
                      <a:pt x="56" y="72"/>
                    </a:cubicBezTo>
                    <a:cubicBezTo>
                      <a:pt x="58" y="85"/>
                      <a:pt x="52" y="95"/>
                      <a:pt x="47" y="109"/>
                    </a:cubicBezTo>
                    <a:cubicBezTo>
                      <a:pt x="39" y="130"/>
                      <a:pt x="38" y="152"/>
                      <a:pt x="58" y="167"/>
                    </a:cubicBezTo>
                    <a:cubicBezTo>
                      <a:pt x="68" y="175"/>
                      <a:pt x="96" y="177"/>
                      <a:pt x="106" y="169"/>
                    </a:cubicBezTo>
                    <a:cubicBezTo>
                      <a:pt x="110" y="166"/>
                      <a:pt x="113" y="158"/>
                      <a:pt x="115" y="152"/>
                    </a:cubicBezTo>
                    <a:cubicBezTo>
                      <a:pt x="129" y="123"/>
                      <a:pt x="155" y="53"/>
                      <a:pt x="101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6" y="200"/>
                    </a:cubicBezTo>
                    <a:cubicBezTo>
                      <a:pt x="39" y="187"/>
                      <a:pt x="20" y="166"/>
                      <a:pt x="16" y="143"/>
                    </a:cubicBezTo>
                    <a:cubicBezTo>
                      <a:pt x="14" y="137"/>
                      <a:pt x="16" y="131"/>
                      <a:pt x="17" y="123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69" y="31"/>
                      <a:pt x="172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0" name="Freeform 178">
                <a:extLst>
                  <a:ext uri="{FF2B5EF4-FFF2-40B4-BE49-F238E27FC236}">
                    <a16:creationId xmlns:a16="http://schemas.microsoft.com/office/drawing/2014/main" id="{D71472CD-7E3D-B14B-B5A6-DC0CE7069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004" y="4097590"/>
                <a:ext cx="85738" cy="71021"/>
              </a:xfrm>
              <a:custGeom>
                <a:avLst/>
                <a:gdLst>
                  <a:gd name="T0" fmla="*/ 129 w 179"/>
                  <a:gd name="T1" fmla="*/ 60 h 148"/>
                  <a:gd name="T2" fmla="*/ 129 w 179"/>
                  <a:gd name="T3" fmla="*/ 60 h 148"/>
                  <a:gd name="T4" fmla="*/ 90 w 179"/>
                  <a:gd name="T5" fmla="*/ 33 h 148"/>
                  <a:gd name="T6" fmla="*/ 90 w 179"/>
                  <a:gd name="T7" fmla="*/ 33 h 148"/>
                  <a:gd name="T8" fmla="*/ 58 w 179"/>
                  <a:gd name="T9" fmla="*/ 40 h 148"/>
                  <a:gd name="T10" fmla="*/ 58 w 179"/>
                  <a:gd name="T11" fmla="*/ 40 h 148"/>
                  <a:gd name="T12" fmla="*/ 24 w 179"/>
                  <a:gd name="T13" fmla="*/ 76 h 148"/>
                  <a:gd name="T14" fmla="*/ 24 w 179"/>
                  <a:gd name="T15" fmla="*/ 76 h 148"/>
                  <a:gd name="T16" fmla="*/ 48 w 179"/>
                  <a:gd name="T17" fmla="*/ 117 h 148"/>
                  <a:gd name="T18" fmla="*/ 48 w 179"/>
                  <a:gd name="T19" fmla="*/ 117 h 148"/>
                  <a:gd name="T20" fmla="*/ 64 w 179"/>
                  <a:gd name="T21" fmla="*/ 117 h 148"/>
                  <a:gd name="T22" fmla="*/ 64 w 179"/>
                  <a:gd name="T23" fmla="*/ 117 h 148"/>
                  <a:gd name="T24" fmla="*/ 129 w 179"/>
                  <a:gd name="T25" fmla="*/ 60 h 148"/>
                  <a:gd name="T26" fmla="*/ 98 w 179"/>
                  <a:gd name="T27" fmla="*/ 144 h 148"/>
                  <a:gd name="T28" fmla="*/ 98 w 179"/>
                  <a:gd name="T29" fmla="*/ 144 h 148"/>
                  <a:gd name="T30" fmla="*/ 0 w 179"/>
                  <a:gd name="T31" fmla="*/ 88 h 148"/>
                  <a:gd name="T32" fmla="*/ 0 w 179"/>
                  <a:gd name="T33" fmla="*/ 88 h 148"/>
                  <a:gd name="T34" fmla="*/ 18 w 179"/>
                  <a:gd name="T35" fmla="*/ 29 h 148"/>
                  <a:gd name="T36" fmla="*/ 18 w 179"/>
                  <a:gd name="T37" fmla="*/ 29 h 148"/>
                  <a:gd name="T38" fmla="*/ 32 w 179"/>
                  <a:gd name="T39" fmla="*/ 22 h 148"/>
                  <a:gd name="T40" fmla="*/ 32 w 179"/>
                  <a:gd name="T41" fmla="*/ 22 h 148"/>
                  <a:gd name="T42" fmla="*/ 41 w 179"/>
                  <a:gd name="T43" fmla="*/ 1 h 148"/>
                  <a:gd name="T44" fmla="*/ 41 w 179"/>
                  <a:gd name="T45" fmla="*/ 1 h 148"/>
                  <a:gd name="T46" fmla="*/ 161 w 179"/>
                  <a:gd name="T47" fmla="*/ 62 h 148"/>
                  <a:gd name="T48" fmla="*/ 161 w 179"/>
                  <a:gd name="T49" fmla="*/ 62 h 148"/>
                  <a:gd name="T50" fmla="*/ 98 w 179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6" y="35"/>
                      <a:pt x="90" y="33"/>
                    </a:cubicBezTo>
                    <a:lnTo>
                      <a:pt x="90" y="33"/>
                    </a:lnTo>
                    <a:cubicBezTo>
                      <a:pt x="82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40" y="43"/>
                      <a:pt x="23" y="52"/>
                      <a:pt x="24" y="76"/>
                    </a:cubicBezTo>
                    <a:lnTo>
                      <a:pt x="24" y="76"/>
                    </a:lnTo>
                    <a:cubicBezTo>
                      <a:pt x="24" y="86"/>
                      <a:pt x="36" y="111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7"/>
                      <a:pt x="64" y="117"/>
                    </a:cubicBezTo>
                    <a:lnTo>
                      <a:pt x="64" y="117"/>
                    </a:lnTo>
                    <a:cubicBezTo>
                      <a:pt x="91" y="117"/>
                      <a:pt x="155" y="109"/>
                      <a:pt x="129" y="60"/>
                    </a:cubicBezTo>
                    <a:close/>
                    <a:moveTo>
                      <a:pt x="98" y="144"/>
                    </a:moveTo>
                    <a:lnTo>
                      <a:pt x="98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7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31" y="1"/>
                      <a:pt x="41" y="1"/>
                    </a:cubicBezTo>
                    <a:lnTo>
                      <a:pt x="41" y="1"/>
                    </a:lnTo>
                    <a:cubicBezTo>
                      <a:pt x="83" y="0"/>
                      <a:pt x="142" y="5"/>
                      <a:pt x="161" y="62"/>
                    </a:cubicBezTo>
                    <a:lnTo>
                      <a:pt x="161" y="62"/>
                    </a:lnTo>
                    <a:cubicBezTo>
                      <a:pt x="178" y="111"/>
                      <a:pt x="136" y="140"/>
                      <a:pt x="98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1" name="Freeform 179">
                <a:extLst>
                  <a:ext uri="{FF2B5EF4-FFF2-40B4-BE49-F238E27FC236}">
                    <a16:creationId xmlns:a16="http://schemas.microsoft.com/office/drawing/2014/main" id="{E2E6449F-6300-444B-9204-D5E6C32BB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907" y="4084965"/>
                <a:ext cx="87325" cy="89960"/>
              </a:xfrm>
              <a:custGeom>
                <a:avLst/>
                <a:gdLst>
                  <a:gd name="T0" fmla="*/ 66 w 187"/>
                  <a:gd name="T1" fmla="*/ 132 h 188"/>
                  <a:gd name="T2" fmla="*/ 66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8 w 187"/>
                  <a:gd name="T9" fmla="*/ 120 h 188"/>
                  <a:gd name="T10" fmla="*/ 138 w 187"/>
                  <a:gd name="T11" fmla="*/ 120 h 188"/>
                  <a:gd name="T12" fmla="*/ 155 w 187"/>
                  <a:gd name="T13" fmla="*/ 73 h 188"/>
                  <a:gd name="T14" fmla="*/ 155 w 187"/>
                  <a:gd name="T15" fmla="*/ 73 h 188"/>
                  <a:gd name="T16" fmla="*/ 116 w 187"/>
                  <a:gd name="T17" fmla="*/ 45 h 188"/>
                  <a:gd name="T18" fmla="*/ 116 w 187"/>
                  <a:gd name="T19" fmla="*/ 45 h 188"/>
                  <a:gd name="T20" fmla="*/ 101 w 187"/>
                  <a:gd name="T21" fmla="*/ 52 h 188"/>
                  <a:gd name="T22" fmla="*/ 101 w 187"/>
                  <a:gd name="T23" fmla="*/ 52 h 188"/>
                  <a:gd name="T24" fmla="*/ 66 w 187"/>
                  <a:gd name="T25" fmla="*/ 132 h 188"/>
                  <a:gd name="T26" fmla="*/ 58 w 187"/>
                  <a:gd name="T27" fmla="*/ 42 h 188"/>
                  <a:gd name="T28" fmla="*/ 58 w 187"/>
                  <a:gd name="T29" fmla="*/ 42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69 w 187"/>
                  <a:gd name="T39" fmla="*/ 125 h 188"/>
                  <a:gd name="T40" fmla="*/ 169 w 187"/>
                  <a:gd name="T41" fmla="*/ 125 h 188"/>
                  <a:gd name="T42" fmla="*/ 169 w 187"/>
                  <a:gd name="T43" fmla="*/ 148 h 188"/>
                  <a:gd name="T44" fmla="*/ 169 w 187"/>
                  <a:gd name="T45" fmla="*/ 148 h 188"/>
                  <a:gd name="T46" fmla="*/ 35 w 187"/>
                  <a:gd name="T47" fmla="*/ 144 h 188"/>
                  <a:gd name="T48" fmla="*/ 35 w 187"/>
                  <a:gd name="T49" fmla="*/ 144 h 188"/>
                  <a:gd name="T50" fmla="*/ 58 w 187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6" y="132"/>
                    </a:moveTo>
                    <a:lnTo>
                      <a:pt x="66" y="132"/>
                    </a:lnTo>
                    <a:cubicBezTo>
                      <a:pt x="80" y="142"/>
                      <a:pt x="97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4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50" y="63"/>
                      <a:pt x="129" y="46"/>
                      <a:pt x="116" y="45"/>
                    </a:cubicBezTo>
                    <a:lnTo>
                      <a:pt x="116" y="45"/>
                    </a:lnTo>
                    <a:cubicBezTo>
                      <a:pt x="112" y="45"/>
                      <a:pt x="105" y="50"/>
                      <a:pt x="101" y="52"/>
                    </a:cubicBezTo>
                    <a:lnTo>
                      <a:pt x="101" y="52"/>
                    </a:lnTo>
                    <a:cubicBezTo>
                      <a:pt x="76" y="63"/>
                      <a:pt x="22" y="98"/>
                      <a:pt x="66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7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5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9" y="144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6" y="61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2" name="Freeform 180">
                <a:extLst>
                  <a:ext uri="{FF2B5EF4-FFF2-40B4-BE49-F238E27FC236}">
                    <a16:creationId xmlns:a16="http://schemas.microsoft.com/office/drawing/2014/main" id="{798C6C50-21C4-A94D-B510-B6C0CBA1E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558" y="4096012"/>
                <a:ext cx="87325" cy="71022"/>
              </a:xfrm>
              <a:custGeom>
                <a:avLst/>
                <a:gdLst>
                  <a:gd name="T0" fmla="*/ 131 w 179"/>
                  <a:gd name="T1" fmla="*/ 61 h 150"/>
                  <a:gd name="T2" fmla="*/ 131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60 w 179"/>
                  <a:gd name="T9" fmla="*/ 41 h 150"/>
                  <a:gd name="T10" fmla="*/ 60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8 w 179"/>
                  <a:gd name="T17" fmla="*/ 117 h 150"/>
                  <a:gd name="T18" fmla="*/ 48 w 179"/>
                  <a:gd name="T19" fmla="*/ 117 h 150"/>
                  <a:gd name="T20" fmla="*/ 64 w 179"/>
                  <a:gd name="T21" fmla="*/ 118 h 150"/>
                  <a:gd name="T22" fmla="*/ 64 w 179"/>
                  <a:gd name="T23" fmla="*/ 118 h 150"/>
                  <a:gd name="T24" fmla="*/ 131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9 w 179"/>
                  <a:gd name="T35" fmla="*/ 29 h 150"/>
                  <a:gd name="T36" fmla="*/ 19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3 w 179"/>
                  <a:gd name="T43" fmla="*/ 3 h 150"/>
                  <a:gd name="T44" fmla="*/ 43 w 179"/>
                  <a:gd name="T45" fmla="*/ 3 h 150"/>
                  <a:gd name="T46" fmla="*/ 162 w 179"/>
                  <a:gd name="T47" fmla="*/ 62 h 150"/>
                  <a:gd name="T48" fmla="*/ 162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1" y="61"/>
                    </a:moveTo>
                    <a:lnTo>
                      <a:pt x="131" y="61"/>
                    </a:lnTo>
                    <a:cubicBezTo>
                      <a:pt x="121" y="43"/>
                      <a:pt x="107" y="36"/>
                      <a:pt x="90" y="33"/>
                    </a:cubicBezTo>
                    <a:lnTo>
                      <a:pt x="90" y="33"/>
                    </a:lnTo>
                    <a:cubicBezTo>
                      <a:pt x="82" y="41"/>
                      <a:pt x="73" y="40"/>
                      <a:pt x="60" y="41"/>
                    </a:cubicBezTo>
                    <a:lnTo>
                      <a:pt x="60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8" y="117"/>
                    </a:cubicBezTo>
                    <a:lnTo>
                      <a:pt x="48" y="117"/>
                    </a:lnTo>
                    <a:cubicBezTo>
                      <a:pt x="53" y="120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09"/>
                      <a:pt x="131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4" y="149"/>
                      <a:pt x="2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9" y="29"/>
                    </a:cubicBezTo>
                    <a:lnTo>
                      <a:pt x="19" y="29"/>
                    </a:lnTo>
                    <a:cubicBezTo>
                      <a:pt x="23" y="25"/>
                      <a:pt x="27" y="24"/>
                      <a:pt x="32" y="22"/>
                    </a:cubicBezTo>
                    <a:lnTo>
                      <a:pt x="32" y="22"/>
                    </a:lnTo>
                    <a:cubicBezTo>
                      <a:pt x="28" y="15"/>
                      <a:pt x="32" y="3"/>
                      <a:pt x="43" y="3"/>
                    </a:cubicBezTo>
                    <a:lnTo>
                      <a:pt x="43" y="3"/>
                    </a:lnTo>
                    <a:cubicBezTo>
                      <a:pt x="83" y="0"/>
                      <a:pt x="142" y="7"/>
                      <a:pt x="162" y="62"/>
                    </a:cubicBezTo>
                    <a:lnTo>
                      <a:pt x="162" y="62"/>
                    </a:lnTo>
                    <a:cubicBezTo>
                      <a:pt x="178" y="112"/>
                      <a:pt x="137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31" name="Freeform 181">
                <a:extLst>
                  <a:ext uri="{FF2B5EF4-FFF2-40B4-BE49-F238E27FC236}">
                    <a16:creationId xmlns:a16="http://schemas.microsoft.com/office/drawing/2014/main" id="{6CC1900D-C0D5-C640-AB21-6AC457264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205" y="4077072"/>
                <a:ext cx="81698" cy="113117"/>
              </a:xfrm>
              <a:custGeom>
                <a:avLst/>
                <a:gdLst>
                  <a:gd name="T0" fmla="*/ 47892 w 174"/>
                  <a:gd name="T1" fmla="*/ 22528 h 236"/>
                  <a:gd name="T2" fmla="*/ 47892 w 174"/>
                  <a:gd name="T3" fmla="*/ 22528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4465 w 174"/>
                  <a:gd name="T21" fmla="*/ 72855 h 236"/>
                  <a:gd name="T22" fmla="*/ 54465 w 174"/>
                  <a:gd name="T23" fmla="*/ 72855 h 236"/>
                  <a:gd name="T24" fmla="*/ 47892 w 174"/>
                  <a:gd name="T25" fmla="*/ 22528 h 236"/>
                  <a:gd name="T26" fmla="*/ 74186 w 174"/>
                  <a:gd name="T27" fmla="*/ 64227 h 236"/>
                  <a:gd name="T28" fmla="*/ 74186 w 174"/>
                  <a:gd name="T29" fmla="*/ 64227 h 236"/>
                  <a:gd name="T30" fmla="*/ 27233 w 174"/>
                  <a:gd name="T31" fmla="*/ 94903 h 236"/>
                  <a:gd name="T32" fmla="*/ 27233 w 174"/>
                  <a:gd name="T33" fmla="*/ 94903 h 236"/>
                  <a:gd name="T34" fmla="*/ 7512 w 174"/>
                  <a:gd name="T35" fmla="*/ 68541 h 236"/>
                  <a:gd name="T36" fmla="*/ 7512 w 174"/>
                  <a:gd name="T37" fmla="*/ 68541 h 236"/>
                  <a:gd name="T38" fmla="*/ 8452 w 174"/>
                  <a:gd name="T39" fmla="*/ 59914 h 236"/>
                  <a:gd name="T40" fmla="*/ 8452 w 174"/>
                  <a:gd name="T41" fmla="*/ 5991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6343 w 174"/>
                  <a:gd name="T47" fmla="*/ 7190 h 236"/>
                  <a:gd name="T48" fmla="*/ 56343 w 174"/>
                  <a:gd name="T49" fmla="*/ 7190 h 236"/>
                  <a:gd name="T50" fmla="*/ 7418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7"/>
                    </a:moveTo>
                    <a:lnTo>
                      <a:pt x="102" y="47"/>
                    </a:lnTo>
                    <a:cubicBezTo>
                      <a:pt x="83" y="46"/>
                      <a:pt x="68" y="56"/>
                      <a:pt x="56" y="72"/>
                    </a:cubicBezTo>
                    <a:cubicBezTo>
                      <a:pt x="59" y="85"/>
                      <a:pt x="54" y="94"/>
                      <a:pt x="47" y="109"/>
                    </a:cubicBezTo>
                    <a:cubicBezTo>
                      <a:pt x="39" y="128"/>
                      <a:pt x="39" y="152"/>
                      <a:pt x="59" y="167"/>
                    </a:cubicBezTo>
                    <a:cubicBezTo>
                      <a:pt x="68" y="174"/>
                      <a:pt x="96" y="176"/>
                      <a:pt x="106" y="168"/>
                    </a:cubicBezTo>
                    <a:cubicBezTo>
                      <a:pt x="110" y="165"/>
                      <a:pt x="114" y="156"/>
                      <a:pt x="116" y="152"/>
                    </a:cubicBezTo>
                    <a:cubicBezTo>
                      <a:pt x="130" y="125"/>
                      <a:pt x="156" y="52"/>
                      <a:pt x="102" y="47"/>
                    </a:cubicBezTo>
                    <a:close/>
                    <a:moveTo>
                      <a:pt x="158" y="134"/>
                    </a:moveTo>
                    <a:lnTo>
                      <a:pt x="158" y="134"/>
                    </a:lnTo>
                    <a:cubicBezTo>
                      <a:pt x="141" y="172"/>
                      <a:pt x="106" y="235"/>
                      <a:pt x="58" y="198"/>
                    </a:cubicBezTo>
                    <a:cubicBezTo>
                      <a:pt x="39" y="185"/>
                      <a:pt x="20" y="165"/>
                      <a:pt x="16" y="143"/>
                    </a:cubicBezTo>
                    <a:cubicBezTo>
                      <a:pt x="14" y="138"/>
                      <a:pt x="16" y="130"/>
                      <a:pt x="18" y="125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2" y="0"/>
                      <a:pt x="120" y="15"/>
                    </a:cubicBezTo>
                    <a:cubicBezTo>
                      <a:pt x="171" y="30"/>
                      <a:pt x="173" y="93"/>
                      <a:pt x="158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4" name="Freeform 182">
                <a:extLst>
                  <a:ext uri="{FF2B5EF4-FFF2-40B4-BE49-F238E27FC236}">
                    <a16:creationId xmlns:a16="http://schemas.microsoft.com/office/drawing/2014/main" id="{ACB8E65C-B5B6-4946-B25F-D13153EF4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934" y="4083385"/>
                <a:ext cx="96852" cy="94695"/>
              </a:xfrm>
              <a:custGeom>
                <a:avLst/>
                <a:gdLst>
                  <a:gd name="T0" fmla="*/ 59 w 203"/>
                  <a:gd name="T1" fmla="*/ 134 h 198"/>
                  <a:gd name="T2" fmla="*/ 59 w 203"/>
                  <a:gd name="T3" fmla="*/ 134 h 198"/>
                  <a:gd name="T4" fmla="*/ 108 w 203"/>
                  <a:gd name="T5" fmla="*/ 150 h 198"/>
                  <a:gd name="T6" fmla="*/ 108 w 203"/>
                  <a:gd name="T7" fmla="*/ 150 h 198"/>
                  <a:gd name="T8" fmla="*/ 140 w 203"/>
                  <a:gd name="T9" fmla="*/ 131 h 198"/>
                  <a:gd name="T10" fmla="*/ 140 w 203"/>
                  <a:gd name="T11" fmla="*/ 131 h 198"/>
                  <a:gd name="T12" fmla="*/ 175 w 203"/>
                  <a:gd name="T13" fmla="*/ 83 h 198"/>
                  <a:gd name="T14" fmla="*/ 175 w 203"/>
                  <a:gd name="T15" fmla="*/ 83 h 198"/>
                  <a:gd name="T16" fmla="*/ 143 w 203"/>
                  <a:gd name="T17" fmla="*/ 47 h 198"/>
                  <a:gd name="T18" fmla="*/ 143 w 203"/>
                  <a:gd name="T19" fmla="*/ 47 h 198"/>
                  <a:gd name="T20" fmla="*/ 125 w 203"/>
                  <a:gd name="T21" fmla="*/ 51 h 198"/>
                  <a:gd name="T22" fmla="*/ 125 w 203"/>
                  <a:gd name="T23" fmla="*/ 51 h 198"/>
                  <a:gd name="T24" fmla="*/ 59 w 203"/>
                  <a:gd name="T25" fmla="*/ 134 h 198"/>
                  <a:gd name="T26" fmla="*/ 84 w 203"/>
                  <a:gd name="T27" fmla="*/ 35 h 198"/>
                  <a:gd name="T28" fmla="*/ 84 w 203"/>
                  <a:gd name="T29" fmla="*/ 35 h 198"/>
                  <a:gd name="T30" fmla="*/ 200 w 203"/>
                  <a:gd name="T31" fmla="*/ 62 h 198"/>
                  <a:gd name="T32" fmla="*/ 200 w 203"/>
                  <a:gd name="T33" fmla="*/ 62 h 198"/>
                  <a:gd name="T34" fmla="*/ 188 w 203"/>
                  <a:gd name="T35" fmla="*/ 130 h 198"/>
                  <a:gd name="T36" fmla="*/ 188 w 203"/>
                  <a:gd name="T37" fmla="*/ 130 h 198"/>
                  <a:gd name="T38" fmla="*/ 172 w 203"/>
                  <a:gd name="T39" fmla="*/ 142 h 198"/>
                  <a:gd name="T40" fmla="*/ 172 w 203"/>
                  <a:gd name="T41" fmla="*/ 142 h 198"/>
                  <a:gd name="T42" fmla="*/ 164 w 203"/>
                  <a:gd name="T43" fmla="*/ 167 h 198"/>
                  <a:gd name="T44" fmla="*/ 164 w 203"/>
                  <a:gd name="T45" fmla="*/ 167 h 198"/>
                  <a:gd name="T46" fmla="*/ 25 w 203"/>
                  <a:gd name="T47" fmla="*/ 143 h 198"/>
                  <a:gd name="T48" fmla="*/ 25 w 203"/>
                  <a:gd name="T49" fmla="*/ 143 h 198"/>
                  <a:gd name="T50" fmla="*/ 84 w 203"/>
                  <a:gd name="T51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8">
                    <a:moveTo>
                      <a:pt x="59" y="134"/>
                    </a:moveTo>
                    <a:lnTo>
                      <a:pt x="59" y="134"/>
                    </a:lnTo>
                    <a:cubicBezTo>
                      <a:pt x="71" y="150"/>
                      <a:pt x="89" y="152"/>
                      <a:pt x="108" y="150"/>
                    </a:cubicBezTo>
                    <a:lnTo>
                      <a:pt x="108" y="150"/>
                    </a:lnTo>
                    <a:cubicBezTo>
                      <a:pt x="115" y="139"/>
                      <a:pt x="126" y="138"/>
                      <a:pt x="140" y="131"/>
                    </a:cubicBezTo>
                    <a:lnTo>
                      <a:pt x="140" y="131"/>
                    </a:lnTo>
                    <a:cubicBezTo>
                      <a:pt x="161" y="122"/>
                      <a:pt x="179" y="106"/>
                      <a:pt x="175" y="83"/>
                    </a:cubicBezTo>
                    <a:lnTo>
                      <a:pt x="175" y="83"/>
                    </a:lnTo>
                    <a:cubicBezTo>
                      <a:pt x="173" y="69"/>
                      <a:pt x="156" y="48"/>
                      <a:pt x="143" y="47"/>
                    </a:cubicBezTo>
                    <a:lnTo>
                      <a:pt x="143" y="47"/>
                    </a:lnTo>
                    <a:cubicBezTo>
                      <a:pt x="138" y="46"/>
                      <a:pt x="130" y="51"/>
                      <a:pt x="125" y="51"/>
                    </a:cubicBezTo>
                    <a:lnTo>
                      <a:pt x="125" y="51"/>
                    </a:lnTo>
                    <a:cubicBezTo>
                      <a:pt x="94" y="62"/>
                      <a:pt x="25" y="92"/>
                      <a:pt x="59" y="134"/>
                    </a:cubicBezTo>
                    <a:close/>
                    <a:moveTo>
                      <a:pt x="84" y="35"/>
                    </a:moveTo>
                    <a:lnTo>
                      <a:pt x="84" y="35"/>
                    </a:lnTo>
                    <a:cubicBezTo>
                      <a:pt x="122" y="20"/>
                      <a:pt x="190" y="0"/>
                      <a:pt x="200" y="62"/>
                    </a:cubicBezTo>
                    <a:lnTo>
                      <a:pt x="200" y="62"/>
                    </a:lnTo>
                    <a:cubicBezTo>
                      <a:pt x="202" y="83"/>
                      <a:pt x="201" y="112"/>
                      <a:pt x="188" y="130"/>
                    </a:cubicBezTo>
                    <a:lnTo>
                      <a:pt x="188" y="130"/>
                    </a:lnTo>
                    <a:cubicBezTo>
                      <a:pt x="184" y="135"/>
                      <a:pt x="179" y="139"/>
                      <a:pt x="172" y="142"/>
                    </a:cubicBezTo>
                    <a:lnTo>
                      <a:pt x="172" y="142"/>
                    </a:lnTo>
                    <a:cubicBezTo>
                      <a:pt x="177" y="150"/>
                      <a:pt x="176" y="163"/>
                      <a:pt x="164" y="167"/>
                    </a:cubicBezTo>
                    <a:lnTo>
                      <a:pt x="164" y="167"/>
                    </a:lnTo>
                    <a:cubicBezTo>
                      <a:pt x="119" y="182"/>
                      <a:pt x="52" y="197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3" y="51"/>
                      <a:pt x="84" y="3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33" name="Freeform 183">
                <a:extLst>
                  <a:ext uri="{FF2B5EF4-FFF2-40B4-BE49-F238E27FC236}">
                    <a16:creationId xmlns:a16="http://schemas.microsoft.com/office/drawing/2014/main" id="{8710F152-6647-334F-B720-891EE0032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346" y="4077072"/>
                <a:ext cx="81698" cy="113117"/>
              </a:xfrm>
              <a:custGeom>
                <a:avLst/>
                <a:gdLst>
                  <a:gd name="T0" fmla="*/ 47697 w 173"/>
                  <a:gd name="T1" fmla="*/ 23289 h 238"/>
                  <a:gd name="T2" fmla="*/ 47697 w 173"/>
                  <a:gd name="T3" fmla="*/ 23289 h 238"/>
                  <a:gd name="T4" fmla="*/ 25973 w 173"/>
                  <a:gd name="T5" fmla="*/ 34220 h 238"/>
                  <a:gd name="T6" fmla="*/ 25973 w 173"/>
                  <a:gd name="T7" fmla="*/ 34220 h 238"/>
                  <a:gd name="T8" fmla="*/ 21723 w 173"/>
                  <a:gd name="T9" fmla="*/ 52281 h 238"/>
                  <a:gd name="T10" fmla="*/ 21723 w 173"/>
                  <a:gd name="T11" fmla="*/ 52281 h 238"/>
                  <a:gd name="T12" fmla="*/ 27390 w 173"/>
                  <a:gd name="T13" fmla="*/ 79372 h 238"/>
                  <a:gd name="T14" fmla="*/ 27390 w 173"/>
                  <a:gd name="T15" fmla="*/ 79372 h 238"/>
                  <a:gd name="T16" fmla="*/ 50530 w 173"/>
                  <a:gd name="T17" fmla="*/ 80798 h 238"/>
                  <a:gd name="T18" fmla="*/ 50530 w 173"/>
                  <a:gd name="T19" fmla="*/ 80798 h 238"/>
                  <a:gd name="T20" fmla="*/ 53836 w 173"/>
                  <a:gd name="T21" fmla="*/ 72243 h 238"/>
                  <a:gd name="T22" fmla="*/ 53836 w 173"/>
                  <a:gd name="T23" fmla="*/ 72243 h 238"/>
                  <a:gd name="T24" fmla="*/ 47697 w 173"/>
                  <a:gd name="T25" fmla="*/ 23289 h 238"/>
                  <a:gd name="T26" fmla="*/ 73198 w 173"/>
                  <a:gd name="T27" fmla="*/ 63688 h 238"/>
                  <a:gd name="T28" fmla="*/ 73198 w 173"/>
                  <a:gd name="T29" fmla="*/ 63688 h 238"/>
                  <a:gd name="T30" fmla="*/ 26918 w 173"/>
                  <a:gd name="T31" fmla="*/ 95056 h 238"/>
                  <a:gd name="T32" fmla="*/ 26918 w 173"/>
                  <a:gd name="T33" fmla="*/ 95056 h 238"/>
                  <a:gd name="T34" fmla="*/ 7084 w 173"/>
                  <a:gd name="T35" fmla="*/ 68916 h 238"/>
                  <a:gd name="T36" fmla="*/ 7084 w 173"/>
                  <a:gd name="T37" fmla="*/ 68916 h 238"/>
                  <a:gd name="T38" fmla="*/ 8028 w 173"/>
                  <a:gd name="T39" fmla="*/ 59410 h 238"/>
                  <a:gd name="T40" fmla="*/ 8028 w 173"/>
                  <a:gd name="T41" fmla="*/ 59410 h 238"/>
                  <a:gd name="T42" fmla="*/ 1889 w 173"/>
                  <a:gd name="T43" fmla="*/ 48954 h 238"/>
                  <a:gd name="T44" fmla="*/ 1889 w 173"/>
                  <a:gd name="T45" fmla="*/ 48954 h 238"/>
                  <a:gd name="T46" fmla="*/ 55725 w 173"/>
                  <a:gd name="T47" fmla="*/ 8080 h 238"/>
                  <a:gd name="T48" fmla="*/ 55725 w 173"/>
                  <a:gd name="T49" fmla="*/ 8080 h 238"/>
                  <a:gd name="T50" fmla="*/ 73198 w 173"/>
                  <a:gd name="T51" fmla="*/ 63688 h 2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8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2" y="47"/>
                      <a:pt x="67" y="58"/>
                      <a:pt x="55" y="72"/>
                    </a:cubicBezTo>
                    <a:cubicBezTo>
                      <a:pt x="58" y="85"/>
                      <a:pt x="51" y="95"/>
                      <a:pt x="46" y="110"/>
                    </a:cubicBezTo>
                    <a:cubicBezTo>
                      <a:pt x="38" y="130"/>
                      <a:pt x="38" y="152"/>
                      <a:pt x="58" y="167"/>
                    </a:cubicBezTo>
                    <a:cubicBezTo>
                      <a:pt x="68" y="175"/>
                      <a:pt x="95" y="177"/>
                      <a:pt x="107" y="170"/>
                    </a:cubicBezTo>
                    <a:cubicBezTo>
                      <a:pt x="109" y="167"/>
                      <a:pt x="113" y="158"/>
                      <a:pt x="114" y="152"/>
                    </a:cubicBezTo>
                    <a:cubicBezTo>
                      <a:pt x="129" y="125"/>
                      <a:pt x="155" y="54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39" y="173"/>
                      <a:pt x="107" y="237"/>
                      <a:pt x="57" y="200"/>
                    </a:cubicBezTo>
                    <a:cubicBezTo>
                      <a:pt x="38" y="187"/>
                      <a:pt x="20" y="167"/>
                      <a:pt x="15" y="145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4"/>
                      <a:pt x="0" y="113"/>
                      <a:pt x="4" y="103"/>
                    </a:cubicBezTo>
                    <a:cubicBezTo>
                      <a:pt x="24" y="58"/>
                      <a:pt x="61" y="0"/>
                      <a:pt x="118" y="17"/>
                    </a:cubicBezTo>
                    <a:cubicBezTo>
                      <a:pt x="170" y="32"/>
                      <a:pt x="172" y="93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6" name="Freeform 184">
                <a:extLst>
                  <a:ext uri="{FF2B5EF4-FFF2-40B4-BE49-F238E27FC236}">
                    <a16:creationId xmlns:a16="http://schemas.microsoft.com/office/drawing/2014/main" id="{CB963CB6-F14B-7D4E-BE49-3EFA57669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572" y="4096012"/>
                <a:ext cx="82563" cy="71022"/>
              </a:xfrm>
              <a:custGeom>
                <a:avLst/>
                <a:gdLst>
                  <a:gd name="T0" fmla="*/ 129 w 177"/>
                  <a:gd name="T1" fmla="*/ 60 h 148"/>
                  <a:gd name="T2" fmla="*/ 129 w 177"/>
                  <a:gd name="T3" fmla="*/ 60 h 148"/>
                  <a:gd name="T4" fmla="*/ 88 w 177"/>
                  <a:gd name="T5" fmla="*/ 33 h 148"/>
                  <a:gd name="T6" fmla="*/ 88 w 177"/>
                  <a:gd name="T7" fmla="*/ 33 h 148"/>
                  <a:gd name="T8" fmla="*/ 58 w 177"/>
                  <a:gd name="T9" fmla="*/ 41 h 148"/>
                  <a:gd name="T10" fmla="*/ 58 w 177"/>
                  <a:gd name="T11" fmla="*/ 41 h 148"/>
                  <a:gd name="T12" fmla="*/ 22 w 177"/>
                  <a:gd name="T13" fmla="*/ 76 h 148"/>
                  <a:gd name="T14" fmla="*/ 22 w 177"/>
                  <a:gd name="T15" fmla="*/ 76 h 148"/>
                  <a:gd name="T16" fmla="*/ 47 w 177"/>
                  <a:gd name="T17" fmla="*/ 117 h 148"/>
                  <a:gd name="T18" fmla="*/ 47 w 177"/>
                  <a:gd name="T19" fmla="*/ 117 h 148"/>
                  <a:gd name="T20" fmla="*/ 63 w 177"/>
                  <a:gd name="T21" fmla="*/ 117 h 148"/>
                  <a:gd name="T22" fmla="*/ 63 w 177"/>
                  <a:gd name="T23" fmla="*/ 117 h 148"/>
                  <a:gd name="T24" fmla="*/ 129 w 177"/>
                  <a:gd name="T25" fmla="*/ 60 h 148"/>
                  <a:gd name="T26" fmla="*/ 97 w 177"/>
                  <a:gd name="T27" fmla="*/ 144 h 148"/>
                  <a:gd name="T28" fmla="*/ 97 w 177"/>
                  <a:gd name="T29" fmla="*/ 144 h 148"/>
                  <a:gd name="T30" fmla="*/ 0 w 177"/>
                  <a:gd name="T31" fmla="*/ 88 h 148"/>
                  <a:gd name="T32" fmla="*/ 0 w 177"/>
                  <a:gd name="T33" fmla="*/ 88 h 148"/>
                  <a:gd name="T34" fmla="*/ 17 w 177"/>
                  <a:gd name="T35" fmla="*/ 29 h 148"/>
                  <a:gd name="T36" fmla="*/ 17 w 177"/>
                  <a:gd name="T37" fmla="*/ 29 h 148"/>
                  <a:gd name="T38" fmla="*/ 31 w 177"/>
                  <a:gd name="T39" fmla="*/ 22 h 148"/>
                  <a:gd name="T40" fmla="*/ 31 w 177"/>
                  <a:gd name="T41" fmla="*/ 22 h 148"/>
                  <a:gd name="T42" fmla="*/ 41 w 177"/>
                  <a:gd name="T43" fmla="*/ 1 h 148"/>
                  <a:gd name="T44" fmla="*/ 41 w 177"/>
                  <a:gd name="T45" fmla="*/ 1 h 148"/>
                  <a:gd name="T46" fmla="*/ 160 w 177"/>
                  <a:gd name="T47" fmla="*/ 62 h 148"/>
                  <a:gd name="T48" fmla="*/ 160 w 177"/>
                  <a:gd name="T49" fmla="*/ 62 h 148"/>
                  <a:gd name="T50" fmla="*/ 97 w 177"/>
                  <a:gd name="T51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8">
                    <a:moveTo>
                      <a:pt x="129" y="60"/>
                    </a:moveTo>
                    <a:lnTo>
                      <a:pt x="129" y="60"/>
                    </a:lnTo>
                    <a:cubicBezTo>
                      <a:pt x="121" y="43"/>
                      <a:pt x="105" y="35"/>
                      <a:pt x="88" y="33"/>
                    </a:cubicBezTo>
                    <a:lnTo>
                      <a:pt x="88" y="33"/>
                    </a:lnTo>
                    <a:cubicBezTo>
                      <a:pt x="81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8" y="43"/>
                      <a:pt x="22" y="52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1" y="119"/>
                      <a:pt x="59" y="117"/>
                      <a:pt x="63" y="117"/>
                    </a:cubicBezTo>
                    <a:lnTo>
                      <a:pt x="63" y="117"/>
                    </a:lnTo>
                    <a:cubicBezTo>
                      <a:pt x="89" y="117"/>
                      <a:pt x="154" y="109"/>
                      <a:pt x="129" y="60"/>
                    </a:cubicBezTo>
                    <a:close/>
                    <a:moveTo>
                      <a:pt x="97" y="144"/>
                    </a:moveTo>
                    <a:lnTo>
                      <a:pt x="97" y="144"/>
                    </a:lnTo>
                    <a:cubicBezTo>
                      <a:pt x="62" y="147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3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5" y="23"/>
                      <a:pt x="31" y="22"/>
                    </a:cubicBezTo>
                    <a:lnTo>
                      <a:pt x="31" y="22"/>
                    </a:lnTo>
                    <a:cubicBezTo>
                      <a:pt x="27" y="14"/>
                      <a:pt x="30" y="1"/>
                      <a:pt x="41" y="1"/>
                    </a:cubicBezTo>
                    <a:lnTo>
                      <a:pt x="41" y="1"/>
                    </a:lnTo>
                    <a:cubicBezTo>
                      <a:pt x="81" y="0"/>
                      <a:pt x="142" y="5"/>
                      <a:pt x="160" y="62"/>
                    </a:cubicBezTo>
                    <a:lnTo>
                      <a:pt x="160" y="62"/>
                    </a:lnTo>
                    <a:cubicBezTo>
                      <a:pt x="176" y="112"/>
                      <a:pt x="135" y="142"/>
                      <a:pt x="97" y="14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7" name="Freeform 185">
                <a:extLst>
                  <a:ext uri="{FF2B5EF4-FFF2-40B4-BE49-F238E27FC236}">
                    <a16:creationId xmlns:a16="http://schemas.microsoft.com/office/drawing/2014/main" id="{C4BDD487-B3C6-8F42-9F66-E3F620A6D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299" y="4084964"/>
                <a:ext cx="87326" cy="89960"/>
              </a:xfrm>
              <a:custGeom>
                <a:avLst/>
                <a:gdLst>
                  <a:gd name="T0" fmla="*/ 65 w 187"/>
                  <a:gd name="T1" fmla="*/ 132 h 188"/>
                  <a:gd name="T2" fmla="*/ 65 w 187"/>
                  <a:gd name="T3" fmla="*/ 132 h 188"/>
                  <a:gd name="T4" fmla="*/ 113 w 187"/>
                  <a:gd name="T5" fmla="*/ 140 h 188"/>
                  <a:gd name="T6" fmla="*/ 113 w 187"/>
                  <a:gd name="T7" fmla="*/ 140 h 188"/>
                  <a:gd name="T8" fmla="*/ 137 w 187"/>
                  <a:gd name="T9" fmla="*/ 120 h 188"/>
                  <a:gd name="T10" fmla="*/ 137 w 187"/>
                  <a:gd name="T11" fmla="*/ 120 h 188"/>
                  <a:gd name="T12" fmla="*/ 154 w 187"/>
                  <a:gd name="T13" fmla="*/ 73 h 188"/>
                  <a:gd name="T14" fmla="*/ 154 w 187"/>
                  <a:gd name="T15" fmla="*/ 73 h 188"/>
                  <a:gd name="T16" fmla="*/ 116 w 187"/>
                  <a:gd name="T17" fmla="*/ 46 h 188"/>
                  <a:gd name="T18" fmla="*/ 116 w 187"/>
                  <a:gd name="T19" fmla="*/ 46 h 188"/>
                  <a:gd name="T20" fmla="*/ 100 w 187"/>
                  <a:gd name="T21" fmla="*/ 53 h 188"/>
                  <a:gd name="T22" fmla="*/ 100 w 187"/>
                  <a:gd name="T23" fmla="*/ 53 h 188"/>
                  <a:gd name="T24" fmla="*/ 65 w 187"/>
                  <a:gd name="T25" fmla="*/ 132 h 188"/>
                  <a:gd name="T26" fmla="*/ 58 w 187"/>
                  <a:gd name="T27" fmla="*/ 43 h 188"/>
                  <a:gd name="T28" fmla="*/ 58 w 187"/>
                  <a:gd name="T29" fmla="*/ 43 h 188"/>
                  <a:gd name="T30" fmla="*/ 171 w 187"/>
                  <a:gd name="T31" fmla="*/ 53 h 188"/>
                  <a:gd name="T32" fmla="*/ 171 w 187"/>
                  <a:gd name="T33" fmla="*/ 53 h 188"/>
                  <a:gd name="T34" fmla="*/ 180 w 187"/>
                  <a:gd name="T35" fmla="*/ 113 h 188"/>
                  <a:gd name="T36" fmla="*/ 180 w 187"/>
                  <a:gd name="T37" fmla="*/ 113 h 188"/>
                  <a:gd name="T38" fmla="*/ 170 w 187"/>
                  <a:gd name="T39" fmla="*/ 125 h 188"/>
                  <a:gd name="T40" fmla="*/ 170 w 187"/>
                  <a:gd name="T41" fmla="*/ 125 h 188"/>
                  <a:gd name="T42" fmla="*/ 170 w 187"/>
                  <a:gd name="T43" fmla="*/ 149 h 188"/>
                  <a:gd name="T44" fmla="*/ 170 w 187"/>
                  <a:gd name="T45" fmla="*/ 149 h 188"/>
                  <a:gd name="T46" fmla="*/ 36 w 187"/>
                  <a:gd name="T47" fmla="*/ 144 h 188"/>
                  <a:gd name="T48" fmla="*/ 36 w 187"/>
                  <a:gd name="T49" fmla="*/ 144 h 188"/>
                  <a:gd name="T50" fmla="*/ 58 w 187"/>
                  <a:gd name="T51" fmla="*/ 4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7" h="188">
                    <a:moveTo>
                      <a:pt x="65" y="132"/>
                    </a:moveTo>
                    <a:lnTo>
                      <a:pt x="65" y="132"/>
                    </a:lnTo>
                    <a:cubicBezTo>
                      <a:pt x="79" y="144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7" y="120"/>
                    </a:cubicBezTo>
                    <a:lnTo>
                      <a:pt x="137" y="120"/>
                    </a:lnTo>
                    <a:cubicBezTo>
                      <a:pt x="154" y="111"/>
                      <a:pt x="164" y="95"/>
                      <a:pt x="154" y="73"/>
                    </a:cubicBezTo>
                    <a:lnTo>
                      <a:pt x="154" y="73"/>
                    </a:lnTo>
                    <a:cubicBezTo>
                      <a:pt x="150" y="64"/>
                      <a:pt x="128" y="46"/>
                      <a:pt x="116" y="46"/>
                    </a:cubicBezTo>
                    <a:lnTo>
                      <a:pt x="116" y="46"/>
                    </a:lnTo>
                    <a:cubicBezTo>
                      <a:pt x="111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6" y="64"/>
                      <a:pt x="21" y="99"/>
                      <a:pt x="65" y="132"/>
                    </a:cubicBezTo>
                    <a:close/>
                    <a:moveTo>
                      <a:pt x="58" y="43"/>
                    </a:moveTo>
                    <a:lnTo>
                      <a:pt x="58" y="43"/>
                    </a:lnTo>
                    <a:cubicBezTo>
                      <a:pt x="90" y="24"/>
                      <a:pt x="146" y="0"/>
                      <a:pt x="171" y="53"/>
                    </a:cubicBezTo>
                    <a:lnTo>
                      <a:pt x="171" y="53"/>
                    </a:lnTo>
                    <a:cubicBezTo>
                      <a:pt x="179" y="71"/>
                      <a:pt x="186" y="96"/>
                      <a:pt x="180" y="113"/>
                    </a:cubicBezTo>
                    <a:lnTo>
                      <a:pt x="180" y="113"/>
                    </a:lnTo>
                    <a:cubicBezTo>
                      <a:pt x="178" y="119"/>
                      <a:pt x="174" y="123"/>
                      <a:pt x="170" y="125"/>
                    </a:cubicBezTo>
                    <a:lnTo>
                      <a:pt x="170" y="125"/>
                    </a:lnTo>
                    <a:cubicBezTo>
                      <a:pt x="176" y="132"/>
                      <a:pt x="179" y="144"/>
                      <a:pt x="170" y="149"/>
                    </a:cubicBezTo>
                    <a:lnTo>
                      <a:pt x="170" y="149"/>
                    </a:lnTo>
                    <a:cubicBezTo>
                      <a:pt x="133" y="167"/>
                      <a:pt x="76" y="187"/>
                      <a:pt x="36" y="144"/>
                    </a:cubicBezTo>
                    <a:lnTo>
                      <a:pt x="36" y="144"/>
                    </a:lnTo>
                    <a:cubicBezTo>
                      <a:pt x="0" y="104"/>
                      <a:pt x="25" y="61"/>
                      <a:pt x="58" y="4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8" name="Freeform 186">
                <a:extLst>
                  <a:ext uri="{FF2B5EF4-FFF2-40B4-BE49-F238E27FC236}">
                    <a16:creationId xmlns:a16="http://schemas.microsoft.com/office/drawing/2014/main" id="{847AF68F-B615-D443-B7D2-AB0FBDF36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539" y="4094434"/>
                <a:ext cx="84150" cy="71021"/>
              </a:xfrm>
              <a:custGeom>
                <a:avLst/>
                <a:gdLst>
                  <a:gd name="T0" fmla="*/ 129 w 178"/>
                  <a:gd name="T1" fmla="*/ 62 h 150"/>
                  <a:gd name="T2" fmla="*/ 129 w 178"/>
                  <a:gd name="T3" fmla="*/ 62 h 150"/>
                  <a:gd name="T4" fmla="*/ 88 w 178"/>
                  <a:gd name="T5" fmla="*/ 33 h 150"/>
                  <a:gd name="T6" fmla="*/ 88 w 178"/>
                  <a:gd name="T7" fmla="*/ 33 h 150"/>
                  <a:gd name="T8" fmla="*/ 58 w 178"/>
                  <a:gd name="T9" fmla="*/ 42 h 150"/>
                  <a:gd name="T10" fmla="*/ 58 w 178"/>
                  <a:gd name="T11" fmla="*/ 42 h 150"/>
                  <a:gd name="T12" fmla="*/ 23 w 178"/>
                  <a:gd name="T13" fmla="*/ 76 h 150"/>
                  <a:gd name="T14" fmla="*/ 23 w 178"/>
                  <a:gd name="T15" fmla="*/ 76 h 150"/>
                  <a:gd name="T16" fmla="*/ 47 w 178"/>
                  <a:gd name="T17" fmla="*/ 118 h 150"/>
                  <a:gd name="T18" fmla="*/ 47 w 178"/>
                  <a:gd name="T19" fmla="*/ 118 h 150"/>
                  <a:gd name="T20" fmla="*/ 63 w 178"/>
                  <a:gd name="T21" fmla="*/ 118 h 150"/>
                  <a:gd name="T22" fmla="*/ 63 w 178"/>
                  <a:gd name="T23" fmla="*/ 118 h 150"/>
                  <a:gd name="T24" fmla="*/ 129 w 178"/>
                  <a:gd name="T25" fmla="*/ 62 h 150"/>
                  <a:gd name="T26" fmla="*/ 97 w 178"/>
                  <a:gd name="T27" fmla="*/ 145 h 150"/>
                  <a:gd name="T28" fmla="*/ 97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7 w 178"/>
                  <a:gd name="T35" fmla="*/ 29 h 150"/>
                  <a:gd name="T36" fmla="*/ 17 w 178"/>
                  <a:gd name="T37" fmla="*/ 29 h 150"/>
                  <a:gd name="T38" fmla="*/ 31 w 178"/>
                  <a:gd name="T39" fmla="*/ 24 h 150"/>
                  <a:gd name="T40" fmla="*/ 31 w 178"/>
                  <a:gd name="T41" fmla="*/ 24 h 150"/>
                  <a:gd name="T42" fmla="*/ 42 w 178"/>
                  <a:gd name="T43" fmla="*/ 3 h 150"/>
                  <a:gd name="T44" fmla="*/ 42 w 178"/>
                  <a:gd name="T45" fmla="*/ 3 h 150"/>
                  <a:gd name="T46" fmla="*/ 161 w 178"/>
                  <a:gd name="T47" fmla="*/ 63 h 150"/>
                  <a:gd name="T48" fmla="*/ 161 w 178"/>
                  <a:gd name="T49" fmla="*/ 63 h 150"/>
                  <a:gd name="T50" fmla="*/ 97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19" y="45"/>
                      <a:pt x="105" y="37"/>
                      <a:pt x="88" y="33"/>
                    </a:cubicBezTo>
                    <a:lnTo>
                      <a:pt x="88" y="33"/>
                    </a:lnTo>
                    <a:cubicBezTo>
                      <a:pt x="80" y="41"/>
                      <a:pt x="71" y="40"/>
                      <a:pt x="58" y="42"/>
                    </a:cubicBezTo>
                    <a:lnTo>
                      <a:pt x="58" y="42"/>
                    </a:lnTo>
                    <a:cubicBezTo>
                      <a:pt x="39" y="44"/>
                      <a:pt x="22" y="53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5" y="113"/>
                      <a:pt x="47" y="118"/>
                    </a:cubicBezTo>
                    <a:lnTo>
                      <a:pt x="47" y="118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0" y="118"/>
                      <a:pt x="155" y="109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6"/>
                      <a:pt x="26" y="24"/>
                      <a:pt x="31" y="24"/>
                    </a:cubicBezTo>
                    <a:lnTo>
                      <a:pt x="31" y="24"/>
                    </a:lnTo>
                    <a:cubicBezTo>
                      <a:pt x="27" y="15"/>
                      <a:pt x="30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2" y="7"/>
                      <a:pt x="161" y="63"/>
                    </a:cubicBezTo>
                    <a:lnTo>
                      <a:pt x="161" y="63"/>
                    </a:lnTo>
                    <a:cubicBezTo>
                      <a:pt x="177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37" name="Freeform 187">
                <a:extLst>
                  <a:ext uri="{FF2B5EF4-FFF2-40B4-BE49-F238E27FC236}">
                    <a16:creationId xmlns:a16="http://schemas.microsoft.com/office/drawing/2014/main" id="{5C662E29-53A8-EC44-BAB3-E0D47477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014" y="4077072"/>
                <a:ext cx="81699" cy="113117"/>
              </a:xfrm>
              <a:custGeom>
                <a:avLst/>
                <a:gdLst>
                  <a:gd name="T0" fmla="*/ 48169 w 173"/>
                  <a:gd name="T1" fmla="*/ 22910 h 237"/>
                  <a:gd name="T2" fmla="*/ 48169 w 173"/>
                  <a:gd name="T3" fmla="*/ 22910 h 237"/>
                  <a:gd name="T4" fmla="*/ 26918 w 173"/>
                  <a:gd name="T5" fmla="*/ 34365 h 237"/>
                  <a:gd name="T6" fmla="*/ 26918 w 173"/>
                  <a:gd name="T7" fmla="*/ 34365 h 237"/>
                  <a:gd name="T8" fmla="*/ 22668 w 173"/>
                  <a:gd name="T9" fmla="*/ 52024 h 237"/>
                  <a:gd name="T10" fmla="*/ 22668 w 173"/>
                  <a:gd name="T11" fmla="*/ 52024 h 237"/>
                  <a:gd name="T12" fmla="*/ 27390 w 173"/>
                  <a:gd name="T13" fmla="*/ 80184 h 237"/>
                  <a:gd name="T14" fmla="*/ 27390 w 173"/>
                  <a:gd name="T15" fmla="*/ 80184 h 237"/>
                  <a:gd name="T16" fmla="*/ 50531 w 173"/>
                  <a:gd name="T17" fmla="*/ 80661 h 237"/>
                  <a:gd name="T18" fmla="*/ 50531 w 173"/>
                  <a:gd name="T19" fmla="*/ 80661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8169 w 173"/>
                  <a:gd name="T25" fmla="*/ 22910 h 237"/>
                  <a:gd name="T26" fmla="*/ 74143 w 173"/>
                  <a:gd name="T27" fmla="*/ 64434 h 237"/>
                  <a:gd name="T28" fmla="*/ 74143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7084 w 173"/>
                  <a:gd name="T35" fmla="*/ 68729 h 237"/>
                  <a:gd name="T36" fmla="*/ 7084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6198 w 173"/>
                  <a:gd name="T47" fmla="*/ 8591 h 237"/>
                  <a:gd name="T48" fmla="*/ 56198 w 173"/>
                  <a:gd name="T49" fmla="*/ 8591 h 237"/>
                  <a:gd name="T50" fmla="*/ 74143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2" y="48"/>
                    </a:moveTo>
                    <a:lnTo>
                      <a:pt x="102" y="48"/>
                    </a:lnTo>
                    <a:cubicBezTo>
                      <a:pt x="83" y="47"/>
                      <a:pt x="67" y="58"/>
                      <a:pt x="57" y="72"/>
                    </a:cubicBezTo>
                    <a:cubicBezTo>
                      <a:pt x="58" y="85"/>
                      <a:pt x="53" y="94"/>
                      <a:pt x="48" y="109"/>
                    </a:cubicBezTo>
                    <a:cubicBezTo>
                      <a:pt x="40" y="130"/>
                      <a:pt x="38" y="153"/>
                      <a:pt x="58" y="168"/>
                    </a:cubicBezTo>
                    <a:cubicBezTo>
                      <a:pt x="69" y="174"/>
                      <a:pt x="96" y="178"/>
                      <a:pt x="107" y="169"/>
                    </a:cubicBezTo>
                    <a:cubicBezTo>
                      <a:pt x="111" y="167"/>
                      <a:pt x="113" y="157"/>
                      <a:pt x="116" y="153"/>
                    </a:cubicBezTo>
                    <a:cubicBezTo>
                      <a:pt x="130" y="125"/>
                      <a:pt x="157" y="52"/>
                      <a:pt x="102" y="48"/>
                    </a:cubicBezTo>
                    <a:close/>
                    <a:moveTo>
                      <a:pt x="157" y="135"/>
                    </a:moveTo>
                    <a:lnTo>
                      <a:pt x="157" y="135"/>
                    </a:lnTo>
                    <a:cubicBezTo>
                      <a:pt x="141" y="173"/>
                      <a:pt x="107" y="236"/>
                      <a:pt x="57" y="199"/>
                    </a:cubicBezTo>
                    <a:cubicBezTo>
                      <a:pt x="40" y="186"/>
                      <a:pt x="20" y="167"/>
                      <a:pt x="15" y="144"/>
                    </a:cubicBezTo>
                    <a:cubicBezTo>
                      <a:pt x="15" y="138"/>
                      <a:pt x="15" y="131"/>
                      <a:pt x="17" y="125"/>
                    </a:cubicBezTo>
                    <a:cubicBezTo>
                      <a:pt x="8" y="125"/>
                      <a:pt x="0" y="113"/>
                      <a:pt x="4" y="101"/>
                    </a:cubicBezTo>
                    <a:cubicBezTo>
                      <a:pt x="25" y="59"/>
                      <a:pt x="62" y="0"/>
                      <a:pt x="119" y="18"/>
                    </a:cubicBezTo>
                    <a:cubicBezTo>
                      <a:pt x="170" y="33"/>
                      <a:pt x="172" y="94"/>
                      <a:pt x="157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0" name="Freeform 188">
                <a:extLst>
                  <a:ext uri="{FF2B5EF4-FFF2-40B4-BE49-F238E27FC236}">
                    <a16:creationId xmlns:a16="http://schemas.microsoft.com/office/drawing/2014/main" id="{4C407B7E-1755-AF47-B9D2-602325278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327" y="4084964"/>
                <a:ext cx="96853" cy="93116"/>
              </a:xfrm>
              <a:custGeom>
                <a:avLst/>
                <a:gdLst>
                  <a:gd name="T0" fmla="*/ 60 w 203"/>
                  <a:gd name="T1" fmla="*/ 133 h 196"/>
                  <a:gd name="T2" fmla="*/ 60 w 203"/>
                  <a:gd name="T3" fmla="*/ 133 h 196"/>
                  <a:gd name="T4" fmla="*/ 109 w 203"/>
                  <a:gd name="T5" fmla="*/ 149 h 196"/>
                  <a:gd name="T6" fmla="*/ 109 w 203"/>
                  <a:gd name="T7" fmla="*/ 149 h 196"/>
                  <a:gd name="T8" fmla="*/ 142 w 203"/>
                  <a:gd name="T9" fmla="*/ 131 h 196"/>
                  <a:gd name="T10" fmla="*/ 142 w 203"/>
                  <a:gd name="T11" fmla="*/ 131 h 196"/>
                  <a:gd name="T12" fmla="*/ 176 w 203"/>
                  <a:gd name="T13" fmla="*/ 82 h 196"/>
                  <a:gd name="T14" fmla="*/ 176 w 203"/>
                  <a:gd name="T15" fmla="*/ 82 h 196"/>
                  <a:gd name="T16" fmla="*/ 144 w 203"/>
                  <a:gd name="T17" fmla="*/ 46 h 196"/>
                  <a:gd name="T18" fmla="*/ 144 w 203"/>
                  <a:gd name="T19" fmla="*/ 46 h 196"/>
                  <a:gd name="T20" fmla="*/ 126 w 203"/>
                  <a:gd name="T21" fmla="*/ 50 h 196"/>
                  <a:gd name="T22" fmla="*/ 126 w 203"/>
                  <a:gd name="T23" fmla="*/ 50 h 196"/>
                  <a:gd name="T24" fmla="*/ 60 w 203"/>
                  <a:gd name="T25" fmla="*/ 133 h 196"/>
                  <a:gd name="T26" fmla="*/ 84 w 203"/>
                  <a:gd name="T27" fmla="*/ 33 h 196"/>
                  <a:gd name="T28" fmla="*/ 84 w 203"/>
                  <a:gd name="T29" fmla="*/ 33 h 196"/>
                  <a:gd name="T30" fmla="*/ 200 w 203"/>
                  <a:gd name="T31" fmla="*/ 60 h 196"/>
                  <a:gd name="T32" fmla="*/ 200 w 203"/>
                  <a:gd name="T33" fmla="*/ 60 h 196"/>
                  <a:gd name="T34" fmla="*/ 189 w 203"/>
                  <a:gd name="T35" fmla="*/ 129 h 196"/>
                  <a:gd name="T36" fmla="*/ 189 w 203"/>
                  <a:gd name="T37" fmla="*/ 129 h 196"/>
                  <a:gd name="T38" fmla="*/ 173 w 203"/>
                  <a:gd name="T39" fmla="*/ 140 h 196"/>
                  <a:gd name="T40" fmla="*/ 173 w 203"/>
                  <a:gd name="T41" fmla="*/ 140 h 196"/>
                  <a:gd name="T42" fmla="*/ 165 w 203"/>
                  <a:gd name="T43" fmla="*/ 166 h 196"/>
                  <a:gd name="T44" fmla="*/ 165 w 203"/>
                  <a:gd name="T45" fmla="*/ 166 h 196"/>
                  <a:gd name="T46" fmla="*/ 25 w 203"/>
                  <a:gd name="T47" fmla="*/ 142 h 196"/>
                  <a:gd name="T48" fmla="*/ 25 w 203"/>
                  <a:gd name="T49" fmla="*/ 142 h 196"/>
                  <a:gd name="T50" fmla="*/ 84 w 203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6">
                    <a:moveTo>
                      <a:pt x="60" y="133"/>
                    </a:moveTo>
                    <a:lnTo>
                      <a:pt x="60" y="133"/>
                    </a:lnTo>
                    <a:cubicBezTo>
                      <a:pt x="72" y="148"/>
                      <a:pt x="91" y="152"/>
                      <a:pt x="109" y="149"/>
                    </a:cubicBezTo>
                    <a:lnTo>
                      <a:pt x="109" y="149"/>
                    </a:lnTo>
                    <a:cubicBezTo>
                      <a:pt x="115" y="138"/>
                      <a:pt x="127" y="137"/>
                      <a:pt x="142" y="131"/>
                    </a:cubicBezTo>
                    <a:lnTo>
                      <a:pt x="142" y="131"/>
                    </a:lnTo>
                    <a:cubicBezTo>
                      <a:pt x="163" y="121"/>
                      <a:pt x="179" y="107"/>
                      <a:pt x="176" y="82"/>
                    </a:cubicBezTo>
                    <a:lnTo>
                      <a:pt x="176" y="82"/>
                    </a:lnTo>
                    <a:cubicBezTo>
                      <a:pt x="173" y="70"/>
                      <a:pt x="158" y="48"/>
                      <a:pt x="144" y="46"/>
                    </a:cubicBezTo>
                    <a:lnTo>
                      <a:pt x="144" y="46"/>
                    </a:lnTo>
                    <a:cubicBezTo>
                      <a:pt x="139" y="45"/>
                      <a:pt x="131" y="49"/>
                      <a:pt x="126" y="50"/>
                    </a:cubicBezTo>
                    <a:lnTo>
                      <a:pt x="126" y="50"/>
                    </a:lnTo>
                    <a:cubicBezTo>
                      <a:pt x="96" y="60"/>
                      <a:pt x="26" y="91"/>
                      <a:pt x="60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3" y="19"/>
                      <a:pt x="192" y="0"/>
                      <a:pt x="200" y="60"/>
                    </a:cubicBezTo>
                    <a:lnTo>
                      <a:pt x="200" y="60"/>
                    </a:lnTo>
                    <a:cubicBezTo>
                      <a:pt x="202" y="83"/>
                      <a:pt x="202" y="111"/>
                      <a:pt x="189" y="129"/>
                    </a:cubicBezTo>
                    <a:lnTo>
                      <a:pt x="189" y="129"/>
                    </a:lnTo>
                    <a:cubicBezTo>
                      <a:pt x="185" y="135"/>
                      <a:pt x="179" y="138"/>
                      <a:pt x="173" y="140"/>
                    </a:cubicBezTo>
                    <a:lnTo>
                      <a:pt x="173" y="140"/>
                    </a:lnTo>
                    <a:cubicBezTo>
                      <a:pt x="179" y="148"/>
                      <a:pt x="177" y="162"/>
                      <a:pt x="165" y="166"/>
                    </a:cubicBezTo>
                    <a:lnTo>
                      <a:pt x="165" y="166"/>
                    </a:lnTo>
                    <a:cubicBezTo>
                      <a:pt x="121" y="182"/>
                      <a:pt x="54" y="195"/>
                      <a:pt x="25" y="142"/>
                    </a:cubicBezTo>
                    <a:lnTo>
                      <a:pt x="25" y="142"/>
                    </a:lnTo>
                    <a:cubicBezTo>
                      <a:pt x="0" y="96"/>
                      <a:pt x="43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39" name="Freeform 189">
                <a:extLst>
                  <a:ext uri="{FF2B5EF4-FFF2-40B4-BE49-F238E27FC236}">
                    <a16:creationId xmlns:a16="http://schemas.microsoft.com/office/drawing/2014/main" id="{9750629F-BCCC-494C-ADD4-E2354A665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154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505 w 175"/>
                  <a:gd name="T9" fmla="*/ 52024 h 237"/>
                  <a:gd name="T10" fmla="*/ 22505 w 175"/>
                  <a:gd name="T11" fmla="*/ 52024 h 237"/>
                  <a:gd name="T12" fmla="*/ 27772 w 175"/>
                  <a:gd name="T13" fmla="*/ 80661 h 237"/>
                  <a:gd name="T14" fmla="*/ 27772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5543 w 175"/>
                  <a:gd name="T21" fmla="*/ 73025 h 237"/>
                  <a:gd name="T22" fmla="*/ 55543 w 175"/>
                  <a:gd name="T23" fmla="*/ 73025 h 237"/>
                  <a:gd name="T24" fmla="*/ 49319 w 175"/>
                  <a:gd name="T25" fmla="*/ 23387 h 237"/>
                  <a:gd name="T26" fmla="*/ 75175 w 175"/>
                  <a:gd name="T27" fmla="*/ 64911 h 237"/>
                  <a:gd name="T28" fmla="*/ 75175 w 175"/>
                  <a:gd name="T29" fmla="*/ 64911 h 237"/>
                  <a:gd name="T30" fmla="*/ 27293 w 175"/>
                  <a:gd name="T31" fmla="*/ 95457 h 237"/>
                  <a:gd name="T32" fmla="*/ 27293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8140 w 175"/>
                  <a:gd name="T39" fmla="*/ 59661 h 237"/>
                  <a:gd name="T40" fmla="*/ 8140 w 175"/>
                  <a:gd name="T41" fmla="*/ 59661 h 237"/>
                  <a:gd name="T42" fmla="*/ 1915 w 175"/>
                  <a:gd name="T43" fmla="*/ 48683 h 237"/>
                  <a:gd name="T44" fmla="*/ 1915 w 175"/>
                  <a:gd name="T45" fmla="*/ 48683 h 237"/>
                  <a:gd name="T46" fmla="*/ 56501 w 175"/>
                  <a:gd name="T47" fmla="*/ 8114 h 237"/>
                  <a:gd name="T48" fmla="*/ 56501 w 175"/>
                  <a:gd name="T49" fmla="*/ 8114 h 237"/>
                  <a:gd name="T50" fmla="*/ 75175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8" y="86"/>
                      <a:pt x="53" y="95"/>
                      <a:pt x="47" y="109"/>
                    </a:cubicBezTo>
                    <a:cubicBezTo>
                      <a:pt x="40" y="130"/>
                      <a:pt x="38" y="153"/>
                      <a:pt x="58" y="169"/>
                    </a:cubicBezTo>
                    <a:cubicBezTo>
                      <a:pt x="69" y="175"/>
                      <a:pt x="96" y="178"/>
                      <a:pt x="107" y="170"/>
                    </a:cubicBezTo>
                    <a:cubicBezTo>
                      <a:pt x="111" y="166"/>
                      <a:pt x="113" y="157"/>
                      <a:pt x="116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7" y="136"/>
                    </a:moveTo>
                    <a:lnTo>
                      <a:pt x="157" y="136"/>
                    </a:lnTo>
                    <a:cubicBezTo>
                      <a:pt x="141" y="174"/>
                      <a:pt x="107" y="236"/>
                      <a:pt x="57" y="200"/>
                    </a:cubicBezTo>
                    <a:cubicBezTo>
                      <a:pt x="40" y="187"/>
                      <a:pt x="20" y="166"/>
                      <a:pt x="16" y="144"/>
                    </a:cubicBezTo>
                    <a:cubicBezTo>
                      <a:pt x="15" y="138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5" y="58"/>
                      <a:pt x="62" y="0"/>
                      <a:pt x="118" y="17"/>
                    </a:cubicBezTo>
                    <a:cubicBezTo>
                      <a:pt x="170" y="32"/>
                      <a:pt x="174" y="94"/>
                      <a:pt x="157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2" name="Freeform 190">
                <a:extLst>
                  <a:ext uri="{FF2B5EF4-FFF2-40B4-BE49-F238E27FC236}">
                    <a16:creationId xmlns:a16="http://schemas.microsoft.com/office/drawing/2014/main" id="{105CDA22-D746-F84F-8951-6EBB0A566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4553" y="4096012"/>
                <a:ext cx="84151" cy="71022"/>
              </a:xfrm>
              <a:custGeom>
                <a:avLst/>
                <a:gdLst>
                  <a:gd name="T0" fmla="*/ 128 w 177"/>
                  <a:gd name="T1" fmla="*/ 62 h 149"/>
                  <a:gd name="T2" fmla="*/ 128 w 177"/>
                  <a:gd name="T3" fmla="*/ 62 h 149"/>
                  <a:gd name="T4" fmla="*/ 88 w 177"/>
                  <a:gd name="T5" fmla="*/ 34 h 149"/>
                  <a:gd name="T6" fmla="*/ 88 w 177"/>
                  <a:gd name="T7" fmla="*/ 34 h 149"/>
                  <a:gd name="T8" fmla="*/ 57 w 177"/>
                  <a:gd name="T9" fmla="*/ 42 h 149"/>
                  <a:gd name="T10" fmla="*/ 57 w 177"/>
                  <a:gd name="T11" fmla="*/ 42 h 149"/>
                  <a:gd name="T12" fmla="*/ 22 w 177"/>
                  <a:gd name="T13" fmla="*/ 76 h 149"/>
                  <a:gd name="T14" fmla="*/ 22 w 177"/>
                  <a:gd name="T15" fmla="*/ 76 h 149"/>
                  <a:gd name="T16" fmla="*/ 46 w 177"/>
                  <a:gd name="T17" fmla="*/ 118 h 149"/>
                  <a:gd name="T18" fmla="*/ 46 w 177"/>
                  <a:gd name="T19" fmla="*/ 118 h 149"/>
                  <a:gd name="T20" fmla="*/ 63 w 177"/>
                  <a:gd name="T21" fmla="*/ 119 h 149"/>
                  <a:gd name="T22" fmla="*/ 63 w 177"/>
                  <a:gd name="T23" fmla="*/ 119 h 149"/>
                  <a:gd name="T24" fmla="*/ 128 w 177"/>
                  <a:gd name="T25" fmla="*/ 62 h 149"/>
                  <a:gd name="T26" fmla="*/ 96 w 177"/>
                  <a:gd name="T27" fmla="*/ 146 h 149"/>
                  <a:gd name="T28" fmla="*/ 96 w 177"/>
                  <a:gd name="T29" fmla="*/ 146 h 149"/>
                  <a:gd name="T30" fmla="*/ 0 w 177"/>
                  <a:gd name="T31" fmla="*/ 89 h 149"/>
                  <a:gd name="T32" fmla="*/ 0 w 177"/>
                  <a:gd name="T33" fmla="*/ 89 h 149"/>
                  <a:gd name="T34" fmla="*/ 16 w 177"/>
                  <a:gd name="T35" fmla="*/ 30 h 149"/>
                  <a:gd name="T36" fmla="*/ 16 w 177"/>
                  <a:gd name="T37" fmla="*/ 30 h 149"/>
                  <a:gd name="T38" fmla="*/ 30 w 177"/>
                  <a:gd name="T39" fmla="*/ 23 h 149"/>
                  <a:gd name="T40" fmla="*/ 30 w 177"/>
                  <a:gd name="T41" fmla="*/ 23 h 149"/>
                  <a:gd name="T42" fmla="*/ 41 w 177"/>
                  <a:gd name="T43" fmla="*/ 2 h 149"/>
                  <a:gd name="T44" fmla="*/ 41 w 177"/>
                  <a:gd name="T45" fmla="*/ 2 h 149"/>
                  <a:gd name="T46" fmla="*/ 160 w 177"/>
                  <a:gd name="T47" fmla="*/ 63 h 149"/>
                  <a:gd name="T48" fmla="*/ 160 w 177"/>
                  <a:gd name="T49" fmla="*/ 63 h 149"/>
                  <a:gd name="T50" fmla="*/ 96 w 177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9">
                    <a:moveTo>
                      <a:pt x="128" y="62"/>
                    </a:moveTo>
                    <a:lnTo>
                      <a:pt x="128" y="62"/>
                    </a:lnTo>
                    <a:cubicBezTo>
                      <a:pt x="120" y="44"/>
                      <a:pt x="104" y="37"/>
                      <a:pt x="88" y="34"/>
                    </a:cubicBezTo>
                    <a:lnTo>
                      <a:pt x="88" y="34"/>
                    </a:lnTo>
                    <a:cubicBezTo>
                      <a:pt x="80" y="41"/>
                      <a:pt x="70" y="41"/>
                      <a:pt x="57" y="42"/>
                    </a:cubicBezTo>
                    <a:lnTo>
                      <a:pt x="57" y="42"/>
                    </a:lnTo>
                    <a:cubicBezTo>
                      <a:pt x="38" y="44"/>
                      <a:pt x="21" y="54"/>
                      <a:pt x="22" y="76"/>
                    </a:cubicBezTo>
                    <a:lnTo>
                      <a:pt x="22" y="76"/>
                    </a:lnTo>
                    <a:cubicBezTo>
                      <a:pt x="22" y="88"/>
                      <a:pt x="34" y="113"/>
                      <a:pt x="46" y="118"/>
                    </a:cubicBezTo>
                    <a:lnTo>
                      <a:pt x="46" y="118"/>
                    </a:lnTo>
                    <a:cubicBezTo>
                      <a:pt x="50" y="119"/>
                      <a:pt x="58" y="119"/>
                      <a:pt x="63" y="119"/>
                    </a:cubicBezTo>
                    <a:lnTo>
                      <a:pt x="63" y="119"/>
                    </a:lnTo>
                    <a:cubicBezTo>
                      <a:pt x="89" y="119"/>
                      <a:pt x="154" y="110"/>
                      <a:pt x="128" y="62"/>
                    </a:cubicBezTo>
                    <a:close/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61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0" y="26"/>
                      <a:pt x="25" y="23"/>
                      <a:pt x="30" y="23"/>
                    </a:cubicBezTo>
                    <a:lnTo>
                      <a:pt x="30" y="23"/>
                    </a:lnTo>
                    <a:cubicBezTo>
                      <a:pt x="28" y="14"/>
                      <a:pt x="29" y="4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1" y="8"/>
                      <a:pt x="160" y="63"/>
                    </a:cubicBezTo>
                    <a:lnTo>
                      <a:pt x="160" y="63"/>
                    </a:lnTo>
                    <a:cubicBezTo>
                      <a:pt x="176" y="113"/>
                      <a:pt x="134" y="142"/>
                      <a:pt x="96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3" name="Freeform 191">
                <a:extLst>
                  <a:ext uri="{FF2B5EF4-FFF2-40B4-BE49-F238E27FC236}">
                    <a16:creationId xmlns:a16="http://schemas.microsoft.com/office/drawing/2014/main" id="{0CF3211A-D579-7D42-8C64-EB0C34AAE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692" y="4084964"/>
                <a:ext cx="90501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3 h 186"/>
                  <a:gd name="T14" fmla="*/ 155 w 188"/>
                  <a:gd name="T15" fmla="*/ 73 h 186"/>
                  <a:gd name="T16" fmla="*/ 117 w 188"/>
                  <a:gd name="T17" fmla="*/ 44 h 186"/>
                  <a:gd name="T18" fmla="*/ 117 w 188"/>
                  <a:gd name="T19" fmla="*/ 44 h 186"/>
                  <a:gd name="T20" fmla="*/ 101 w 188"/>
                  <a:gd name="T21" fmla="*/ 51 h 186"/>
                  <a:gd name="T22" fmla="*/ 101 w 188"/>
                  <a:gd name="T23" fmla="*/ 51 h 186"/>
                  <a:gd name="T24" fmla="*/ 66 w 188"/>
                  <a:gd name="T25" fmla="*/ 131 h 186"/>
                  <a:gd name="T26" fmla="*/ 59 w 188"/>
                  <a:gd name="T27" fmla="*/ 42 h 186"/>
                  <a:gd name="T28" fmla="*/ 59 w 188"/>
                  <a:gd name="T29" fmla="*/ 42 h 186"/>
                  <a:gd name="T30" fmla="*/ 171 w 188"/>
                  <a:gd name="T31" fmla="*/ 52 h 186"/>
                  <a:gd name="T32" fmla="*/ 171 w 188"/>
                  <a:gd name="T33" fmla="*/ 52 h 186"/>
                  <a:gd name="T34" fmla="*/ 180 w 188"/>
                  <a:gd name="T35" fmla="*/ 113 h 186"/>
                  <a:gd name="T36" fmla="*/ 180 w 188"/>
                  <a:gd name="T37" fmla="*/ 113 h 186"/>
                  <a:gd name="T38" fmla="*/ 170 w 188"/>
                  <a:gd name="T39" fmla="*/ 125 h 186"/>
                  <a:gd name="T40" fmla="*/ 170 w 188"/>
                  <a:gd name="T41" fmla="*/ 125 h 186"/>
                  <a:gd name="T42" fmla="*/ 170 w 188"/>
                  <a:gd name="T43" fmla="*/ 148 h 186"/>
                  <a:gd name="T44" fmla="*/ 170 w 188"/>
                  <a:gd name="T45" fmla="*/ 148 h 186"/>
                  <a:gd name="T46" fmla="*/ 37 w 188"/>
                  <a:gd name="T47" fmla="*/ 142 h 186"/>
                  <a:gd name="T48" fmla="*/ 37 w 188"/>
                  <a:gd name="T49" fmla="*/ 142 h 186"/>
                  <a:gd name="T50" fmla="*/ 59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6" y="94"/>
                      <a:pt x="155" y="73"/>
                    </a:cubicBezTo>
                    <a:lnTo>
                      <a:pt x="155" y="73"/>
                    </a:lnTo>
                    <a:cubicBezTo>
                      <a:pt x="150" y="62"/>
                      <a:pt x="129" y="44"/>
                      <a:pt x="117" y="44"/>
                    </a:cubicBezTo>
                    <a:lnTo>
                      <a:pt x="117" y="44"/>
                    </a:lnTo>
                    <a:cubicBezTo>
                      <a:pt x="112" y="44"/>
                      <a:pt x="105" y="50"/>
                      <a:pt x="101" y="51"/>
                    </a:cubicBezTo>
                    <a:lnTo>
                      <a:pt x="101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9" y="42"/>
                    </a:moveTo>
                    <a:lnTo>
                      <a:pt x="59" y="42"/>
                    </a:lnTo>
                    <a:cubicBezTo>
                      <a:pt x="91" y="23"/>
                      <a:pt x="146" y="0"/>
                      <a:pt x="171" y="52"/>
                    </a:cubicBezTo>
                    <a:lnTo>
                      <a:pt x="171" y="52"/>
                    </a:lnTo>
                    <a:cubicBezTo>
                      <a:pt x="180" y="71"/>
                      <a:pt x="187" y="96"/>
                      <a:pt x="180" y="113"/>
                    </a:cubicBezTo>
                    <a:lnTo>
                      <a:pt x="180" y="113"/>
                    </a:lnTo>
                    <a:cubicBezTo>
                      <a:pt x="179" y="118"/>
                      <a:pt x="174" y="122"/>
                      <a:pt x="170" y="125"/>
                    </a:cubicBezTo>
                    <a:lnTo>
                      <a:pt x="170" y="125"/>
                    </a:lnTo>
                    <a:cubicBezTo>
                      <a:pt x="176" y="131"/>
                      <a:pt x="180" y="143"/>
                      <a:pt x="170" y="148"/>
                    </a:cubicBezTo>
                    <a:lnTo>
                      <a:pt x="170" y="148"/>
                    </a:lnTo>
                    <a:cubicBezTo>
                      <a:pt x="133" y="167"/>
                      <a:pt x="76" y="185"/>
                      <a:pt x="37" y="142"/>
                    </a:cubicBezTo>
                    <a:lnTo>
                      <a:pt x="37" y="142"/>
                    </a:lnTo>
                    <a:cubicBezTo>
                      <a:pt x="0" y="105"/>
                      <a:pt x="27" y="60"/>
                      <a:pt x="59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4" name="Freeform 192">
                <a:extLst>
                  <a:ext uri="{FF2B5EF4-FFF2-40B4-BE49-F238E27FC236}">
                    <a16:creationId xmlns:a16="http://schemas.microsoft.com/office/drawing/2014/main" id="{33648D50-47DD-F74A-902A-1026225FD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932" y="4094434"/>
                <a:ext cx="84151" cy="71021"/>
              </a:xfrm>
              <a:custGeom>
                <a:avLst/>
                <a:gdLst>
                  <a:gd name="T0" fmla="*/ 130 w 178"/>
                  <a:gd name="T1" fmla="*/ 62 h 150"/>
                  <a:gd name="T2" fmla="*/ 130 w 178"/>
                  <a:gd name="T3" fmla="*/ 62 h 150"/>
                  <a:gd name="T4" fmla="*/ 89 w 178"/>
                  <a:gd name="T5" fmla="*/ 33 h 150"/>
                  <a:gd name="T6" fmla="*/ 89 w 178"/>
                  <a:gd name="T7" fmla="*/ 33 h 150"/>
                  <a:gd name="T8" fmla="*/ 59 w 178"/>
                  <a:gd name="T9" fmla="*/ 41 h 150"/>
                  <a:gd name="T10" fmla="*/ 59 w 178"/>
                  <a:gd name="T11" fmla="*/ 41 h 150"/>
                  <a:gd name="T12" fmla="*/ 23 w 178"/>
                  <a:gd name="T13" fmla="*/ 77 h 150"/>
                  <a:gd name="T14" fmla="*/ 23 w 178"/>
                  <a:gd name="T15" fmla="*/ 77 h 150"/>
                  <a:gd name="T16" fmla="*/ 47 w 178"/>
                  <a:gd name="T17" fmla="*/ 117 h 150"/>
                  <a:gd name="T18" fmla="*/ 47 w 178"/>
                  <a:gd name="T19" fmla="*/ 117 h 150"/>
                  <a:gd name="T20" fmla="*/ 64 w 178"/>
                  <a:gd name="T21" fmla="*/ 119 h 150"/>
                  <a:gd name="T22" fmla="*/ 64 w 178"/>
                  <a:gd name="T23" fmla="*/ 119 h 150"/>
                  <a:gd name="T24" fmla="*/ 130 w 178"/>
                  <a:gd name="T25" fmla="*/ 62 h 150"/>
                  <a:gd name="T26" fmla="*/ 98 w 178"/>
                  <a:gd name="T27" fmla="*/ 145 h 150"/>
                  <a:gd name="T28" fmla="*/ 98 w 178"/>
                  <a:gd name="T29" fmla="*/ 145 h 150"/>
                  <a:gd name="T30" fmla="*/ 0 w 178"/>
                  <a:gd name="T31" fmla="*/ 90 h 150"/>
                  <a:gd name="T32" fmla="*/ 0 w 178"/>
                  <a:gd name="T33" fmla="*/ 90 h 150"/>
                  <a:gd name="T34" fmla="*/ 18 w 178"/>
                  <a:gd name="T35" fmla="*/ 29 h 150"/>
                  <a:gd name="T36" fmla="*/ 18 w 178"/>
                  <a:gd name="T37" fmla="*/ 29 h 150"/>
                  <a:gd name="T38" fmla="*/ 31 w 178"/>
                  <a:gd name="T39" fmla="*/ 23 h 150"/>
                  <a:gd name="T40" fmla="*/ 31 w 178"/>
                  <a:gd name="T41" fmla="*/ 23 h 150"/>
                  <a:gd name="T42" fmla="*/ 42 w 178"/>
                  <a:gd name="T43" fmla="*/ 2 h 150"/>
                  <a:gd name="T44" fmla="*/ 42 w 178"/>
                  <a:gd name="T45" fmla="*/ 2 h 150"/>
                  <a:gd name="T46" fmla="*/ 160 w 178"/>
                  <a:gd name="T47" fmla="*/ 64 h 150"/>
                  <a:gd name="T48" fmla="*/ 160 w 178"/>
                  <a:gd name="T49" fmla="*/ 64 h 150"/>
                  <a:gd name="T50" fmla="*/ 98 w 178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6" y="37"/>
                      <a:pt x="89" y="33"/>
                    </a:cubicBezTo>
                    <a:lnTo>
                      <a:pt x="89" y="33"/>
                    </a:lnTo>
                    <a:cubicBezTo>
                      <a:pt x="81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39" y="44"/>
                      <a:pt x="23" y="53"/>
                      <a:pt x="23" y="77"/>
                    </a:cubicBezTo>
                    <a:lnTo>
                      <a:pt x="23" y="77"/>
                    </a:lnTo>
                    <a:cubicBezTo>
                      <a:pt x="25" y="89"/>
                      <a:pt x="35" y="112"/>
                      <a:pt x="47" y="117"/>
                    </a:cubicBezTo>
                    <a:lnTo>
                      <a:pt x="47" y="117"/>
                    </a:lnTo>
                    <a:cubicBezTo>
                      <a:pt x="52" y="120"/>
                      <a:pt x="60" y="119"/>
                      <a:pt x="64" y="119"/>
                    </a:cubicBezTo>
                    <a:lnTo>
                      <a:pt x="64" y="119"/>
                    </a:lnTo>
                    <a:cubicBezTo>
                      <a:pt x="92" y="119"/>
                      <a:pt x="156" y="110"/>
                      <a:pt x="130" y="62"/>
                    </a:cubicBezTo>
                    <a:close/>
                    <a:moveTo>
                      <a:pt x="98" y="145"/>
                    </a:moveTo>
                    <a:lnTo>
                      <a:pt x="98" y="145"/>
                    </a:lnTo>
                    <a:cubicBezTo>
                      <a:pt x="63" y="149"/>
                      <a:pt x="1" y="146"/>
                      <a:pt x="0" y="90"/>
                    </a:cubicBezTo>
                    <a:lnTo>
                      <a:pt x="0" y="90"/>
                    </a:lnTo>
                    <a:cubicBezTo>
                      <a:pt x="0" y="69"/>
                      <a:pt x="4" y="43"/>
                      <a:pt x="18" y="29"/>
                    </a:cubicBezTo>
                    <a:lnTo>
                      <a:pt x="18" y="29"/>
                    </a:lnTo>
                    <a:cubicBezTo>
                      <a:pt x="21" y="25"/>
                      <a:pt x="26" y="24"/>
                      <a:pt x="31" y="23"/>
                    </a:cubicBezTo>
                    <a:lnTo>
                      <a:pt x="31" y="23"/>
                    </a:lnTo>
                    <a:cubicBezTo>
                      <a:pt x="27" y="15"/>
                      <a:pt x="31" y="3"/>
                      <a:pt x="42" y="2"/>
                    </a:cubicBezTo>
                    <a:lnTo>
                      <a:pt x="42" y="2"/>
                    </a:lnTo>
                    <a:cubicBezTo>
                      <a:pt x="83" y="0"/>
                      <a:pt x="143" y="7"/>
                      <a:pt x="160" y="64"/>
                    </a:cubicBezTo>
                    <a:lnTo>
                      <a:pt x="160" y="64"/>
                    </a:lnTo>
                    <a:cubicBezTo>
                      <a:pt x="177" y="112"/>
                      <a:pt x="136" y="142"/>
                      <a:pt x="98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43" name="Freeform 193">
                <a:extLst>
                  <a:ext uri="{FF2B5EF4-FFF2-40B4-BE49-F238E27FC236}">
                    <a16:creationId xmlns:a16="http://schemas.microsoft.com/office/drawing/2014/main" id="{411F57BF-BAE5-954E-B10E-68FF74426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821" y="4079168"/>
                <a:ext cx="83794" cy="113117"/>
              </a:xfrm>
              <a:custGeom>
                <a:avLst/>
                <a:gdLst>
                  <a:gd name="T0" fmla="*/ 49319 w 175"/>
                  <a:gd name="T1" fmla="*/ 23387 h 237"/>
                  <a:gd name="T2" fmla="*/ 49319 w 175"/>
                  <a:gd name="T3" fmla="*/ 23387 h 237"/>
                  <a:gd name="T4" fmla="*/ 27293 w 175"/>
                  <a:gd name="T5" fmla="*/ 34842 h 237"/>
                  <a:gd name="T6" fmla="*/ 27293 w 175"/>
                  <a:gd name="T7" fmla="*/ 34842 h 237"/>
                  <a:gd name="T8" fmla="*/ 22983 w 175"/>
                  <a:gd name="T9" fmla="*/ 52024 h 237"/>
                  <a:gd name="T10" fmla="*/ 22983 w 175"/>
                  <a:gd name="T11" fmla="*/ 52024 h 237"/>
                  <a:gd name="T12" fmla="*/ 28251 w 175"/>
                  <a:gd name="T13" fmla="*/ 80661 h 237"/>
                  <a:gd name="T14" fmla="*/ 28251 w 175"/>
                  <a:gd name="T15" fmla="*/ 80661 h 237"/>
                  <a:gd name="T16" fmla="*/ 51234 w 175"/>
                  <a:gd name="T17" fmla="*/ 81139 h 237"/>
                  <a:gd name="T18" fmla="*/ 51234 w 175"/>
                  <a:gd name="T19" fmla="*/ 81139 h 237"/>
                  <a:gd name="T20" fmla="*/ 56022 w 175"/>
                  <a:gd name="T21" fmla="*/ 73025 h 237"/>
                  <a:gd name="T22" fmla="*/ 56022 w 175"/>
                  <a:gd name="T23" fmla="*/ 73025 h 237"/>
                  <a:gd name="T24" fmla="*/ 49319 w 175"/>
                  <a:gd name="T25" fmla="*/ 23387 h 237"/>
                  <a:gd name="T26" fmla="*/ 75654 w 175"/>
                  <a:gd name="T27" fmla="*/ 64911 h 237"/>
                  <a:gd name="T28" fmla="*/ 75654 w 175"/>
                  <a:gd name="T29" fmla="*/ 64911 h 237"/>
                  <a:gd name="T30" fmla="*/ 27772 w 175"/>
                  <a:gd name="T31" fmla="*/ 95457 h 237"/>
                  <a:gd name="T32" fmla="*/ 27772 w 175"/>
                  <a:gd name="T33" fmla="*/ 95457 h 237"/>
                  <a:gd name="T34" fmla="*/ 7661 w 175"/>
                  <a:gd name="T35" fmla="*/ 68729 h 237"/>
                  <a:gd name="T36" fmla="*/ 7661 w 175"/>
                  <a:gd name="T37" fmla="*/ 68729 h 237"/>
                  <a:gd name="T38" fmla="*/ 9098 w 175"/>
                  <a:gd name="T39" fmla="*/ 59661 h 237"/>
                  <a:gd name="T40" fmla="*/ 9098 w 175"/>
                  <a:gd name="T41" fmla="*/ 59661 h 237"/>
                  <a:gd name="T42" fmla="*/ 2873 w 175"/>
                  <a:gd name="T43" fmla="*/ 48683 h 237"/>
                  <a:gd name="T44" fmla="*/ 2873 w 175"/>
                  <a:gd name="T45" fmla="*/ 48683 h 237"/>
                  <a:gd name="T46" fmla="*/ 57459 w 175"/>
                  <a:gd name="T47" fmla="*/ 8114 h 237"/>
                  <a:gd name="T48" fmla="*/ 57459 w 175"/>
                  <a:gd name="T49" fmla="*/ 8114 h 237"/>
                  <a:gd name="T50" fmla="*/ 75654 w 175"/>
                  <a:gd name="T51" fmla="*/ 64911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7">
                    <a:moveTo>
                      <a:pt x="103" y="49"/>
                    </a:moveTo>
                    <a:lnTo>
                      <a:pt x="103" y="49"/>
                    </a:lnTo>
                    <a:cubicBezTo>
                      <a:pt x="83" y="46"/>
                      <a:pt x="69" y="58"/>
                      <a:pt x="57" y="73"/>
                    </a:cubicBezTo>
                    <a:cubicBezTo>
                      <a:pt x="59" y="86"/>
                      <a:pt x="54" y="95"/>
                      <a:pt x="48" y="109"/>
                    </a:cubicBezTo>
                    <a:cubicBezTo>
                      <a:pt x="40" y="130"/>
                      <a:pt x="40" y="153"/>
                      <a:pt x="59" y="169"/>
                    </a:cubicBezTo>
                    <a:cubicBezTo>
                      <a:pt x="70" y="175"/>
                      <a:pt x="96" y="178"/>
                      <a:pt x="107" y="170"/>
                    </a:cubicBezTo>
                    <a:cubicBezTo>
                      <a:pt x="111" y="166"/>
                      <a:pt x="115" y="157"/>
                      <a:pt x="117" y="153"/>
                    </a:cubicBezTo>
                    <a:cubicBezTo>
                      <a:pt x="130" y="125"/>
                      <a:pt x="157" y="53"/>
                      <a:pt x="103" y="49"/>
                    </a:cubicBezTo>
                    <a:close/>
                    <a:moveTo>
                      <a:pt x="158" y="136"/>
                    </a:moveTo>
                    <a:lnTo>
                      <a:pt x="158" y="136"/>
                    </a:lnTo>
                    <a:cubicBezTo>
                      <a:pt x="141" y="174"/>
                      <a:pt x="107" y="236"/>
                      <a:pt x="58" y="200"/>
                    </a:cubicBezTo>
                    <a:cubicBezTo>
                      <a:pt x="40" y="187"/>
                      <a:pt x="21" y="166"/>
                      <a:pt x="16" y="144"/>
                    </a:cubicBezTo>
                    <a:cubicBezTo>
                      <a:pt x="16" y="138"/>
                      <a:pt x="16" y="132"/>
                      <a:pt x="19" y="125"/>
                    </a:cubicBezTo>
                    <a:cubicBezTo>
                      <a:pt x="10" y="124"/>
                      <a:pt x="0" y="113"/>
                      <a:pt x="6" y="102"/>
                    </a:cubicBezTo>
                    <a:cubicBezTo>
                      <a:pt x="25" y="58"/>
                      <a:pt x="62" y="0"/>
                      <a:pt x="120" y="17"/>
                    </a:cubicBezTo>
                    <a:cubicBezTo>
                      <a:pt x="171" y="32"/>
                      <a:pt x="174" y="94"/>
                      <a:pt x="15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6" name="Freeform 194">
                <a:extLst>
                  <a:ext uri="{FF2B5EF4-FFF2-40B4-BE49-F238E27FC236}">
                    <a16:creationId xmlns:a16="http://schemas.microsoft.com/office/drawing/2014/main" id="{7B53F18D-8CD1-2543-90A5-EFB74A358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4720" y="4084964"/>
                <a:ext cx="96852" cy="93116"/>
              </a:xfrm>
              <a:custGeom>
                <a:avLst/>
                <a:gdLst>
                  <a:gd name="T0" fmla="*/ 61 w 204"/>
                  <a:gd name="T1" fmla="*/ 133 h 196"/>
                  <a:gd name="T2" fmla="*/ 61 w 204"/>
                  <a:gd name="T3" fmla="*/ 133 h 196"/>
                  <a:gd name="T4" fmla="*/ 108 w 204"/>
                  <a:gd name="T5" fmla="*/ 149 h 196"/>
                  <a:gd name="T6" fmla="*/ 108 w 204"/>
                  <a:gd name="T7" fmla="*/ 149 h 196"/>
                  <a:gd name="T8" fmla="*/ 141 w 204"/>
                  <a:gd name="T9" fmla="*/ 130 h 196"/>
                  <a:gd name="T10" fmla="*/ 141 w 204"/>
                  <a:gd name="T11" fmla="*/ 130 h 196"/>
                  <a:gd name="T12" fmla="*/ 175 w 204"/>
                  <a:gd name="T13" fmla="*/ 80 h 196"/>
                  <a:gd name="T14" fmla="*/ 175 w 204"/>
                  <a:gd name="T15" fmla="*/ 80 h 196"/>
                  <a:gd name="T16" fmla="*/ 143 w 204"/>
                  <a:gd name="T17" fmla="*/ 45 h 196"/>
                  <a:gd name="T18" fmla="*/ 143 w 204"/>
                  <a:gd name="T19" fmla="*/ 45 h 196"/>
                  <a:gd name="T20" fmla="*/ 126 w 204"/>
                  <a:gd name="T21" fmla="*/ 50 h 196"/>
                  <a:gd name="T22" fmla="*/ 126 w 204"/>
                  <a:gd name="T23" fmla="*/ 50 h 196"/>
                  <a:gd name="T24" fmla="*/ 61 w 204"/>
                  <a:gd name="T25" fmla="*/ 133 h 196"/>
                  <a:gd name="T26" fmla="*/ 84 w 204"/>
                  <a:gd name="T27" fmla="*/ 33 h 196"/>
                  <a:gd name="T28" fmla="*/ 84 w 204"/>
                  <a:gd name="T29" fmla="*/ 33 h 196"/>
                  <a:gd name="T30" fmla="*/ 199 w 204"/>
                  <a:gd name="T31" fmla="*/ 59 h 196"/>
                  <a:gd name="T32" fmla="*/ 199 w 204"/>
                  <a:gd name="T33" fmla="*/ 59 h 196"/>
                  <a:gd name="T34" fmla="*/ 188 w 204"/>
                  <a:gd name="T35" fmla="*/ 128 h 196"/>
                  <a:gd name="T36" fmla="*/ 188 w 204"/>
                  <a:gd name="T37" fmla="*/ 128 h 196"/>
                  <a:gd name="T38" fmla="*/ 172 w 204"/>
                  <a:gd name="T39" fmla="*/ 139 h 196"/>
                  <a:gd name="T40" fmla="*/ 172 w 204"/>
                  <a:gd name="T41" fmla="*/ 139 h 196"/>
                  <a:gd name="T42" fmla="*/ 166 w 204"/>
                  <a:gd name="T43" fmla="*/ 166 h 196"/>
                  <a:gd name="T44" fmla="*/ 166 w 204"/>
                  <a:gd name="T45" fmla="*/ 166 h 196"/>
                  <a:gd name="T46" fmla="*/ 25 w 204"/>
                  <a:gd name="T47" fmla="*/ 142 h 196"/>
                  <a:gd name="T48" fmla="*/ 25 w 204"/>
                  <a:gd name="T49" fmla="*/ 142 h 196"/>
                  <a:gd name="T50" fmla="*/ 84 w 204"/>
                  <a:gd name="T51" fmla="*/ 3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6">
                    <a:moveTo>
                      <a:pt x="61" y="133"/>
                    </a:moveTo>
                    <a:lnTo>
                      <a:pt x="61" y="133"/>
                    </a:lnTo>
                    <a:cubicBezTo>
                      <a:pt x="71" y="147"/>
                      <a:pt x="90" y="150"/>
                      <a:pt x="108" y="149"/>
                    </a:cubicBezTo>
                    <a:lnTo>
                      <a:pt x="108" y="149"/>
                    </a:lnTo>
                    <a:cubicBezTo>
                      <a:pt x="116" y="137"/>
                      <a:pt x="126" y="135"/>
                      <a:pt x="141" y="130"/>
                    </a:cubicBezTo>
                    <a:lnTo>
                      <a:pt x="141" y="130"/>
                    </a:lnTo>
                    <a:cubicBezTo>
                      <a:pt x="162" y="121"/>
                      <a:pt x="179" y="105"/>
                      <a:pt x="175" y="80"/>
                    </a:cubicBezTo>
                    <a:lnTo>
                      <a:pt x="175" y="80"/>
                    </a:lnTo>
                    <a:cubicBezTo>
                      <a:pt x="174" y="68"/>
                      <a:pt x="157" y="47"/>
                      <a:pt x="143" y="45"/>
                    </a:cubicBezTo>
                    <a:lnTo>
                      <a:pt x="143" y="45"/>
                    </a:lnTo>
                    <a:cubicBezTo>
                      <a:pt x="139" y="43"/>
                      <a:pt x="130" y="49"/>
                      <a:pt x="126" y="50"/>
                    </a:cubicBezTo>
                    <a:lnTo>
                      <a:pt x="126" y="50"/>
                    </a:lnTo>
                    <a:cubicBezTo>
                      <a:pt x="95" y="59"/>
                      <a:pt x="25" y="91"/>
                      <a:pt x="61" y="133"/>
                    </a:cubicBezTo>
                    <a:close/>
                    <a:moveTo>
                      <a:pt x="84" y="33"/>
                    </a:moveTo>
                    <a:lnTo>
                      <a:pt x="84" y="33"/>
                    </a:lnTo>
                    <a:cubicBezTo>
                      <a:pt x="122" y="17"/>
                      <a:pt x="192" y="0"/>
                      <a:pt x="199" y="59"/>
                    </a:cubicBezTo>
                    <a:lnTo>
                      <a:pt x="199" y="59"/>
                    </a:lnTo>
                    <a:cubicBezTo>
                      <a:pt x="203" y="82"/>
                      <a:pt x="201" y="109"/>
                      <a:pt x="188" y="128"/>
                    </a:cubicBezTo>
                    <a:lnTo>
                      <a:pt x="188" y="128"/>
                    </a:lnTo>
                    <a:cubicBezTo>
                      <a:pt x="184" y="134"/>
                      <a:pt x="179" y="137"/>
                      <a:pt x="172" y="139"/>
                    </a:cubicBezTo>
                    <a:lnTo>
                      <a:pt x="172" y="139"/>
                    </a:lnTo>
                    <a:cubicBezTo>
                      <a:pt x="179" y="147"/>
                      <a:pt x="176" y="162"/>
                      <a:pt x="166" y="166"/>
                    </a:cubicBezTo>
                    <a:lnTo>
                      <a:pt x="166" y="166"/>
                    </a:lnTo>
                    <a:cubicBezTo>
                      <a:pt x="120" y="181"/>
                      <a:pt x="53" y="195"/>
                      <a:pt x="25" y="142"/>
                    </a:cubicBezTo>
                    <a:lnTo>
                      <a:pt x="25" y="142"/>
                    </a:lnTo>
                    <a:cubicBezTo>
                      <a:pt x="0" y="95"/>
                      <a:pt x="42" y="50"/>
                      <a:pt x="84" y="3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45" name="Freeform 195">
                <a:extLst>
                  <a:ext uri="{FF2B5EF4-FFF2-40B4-BE49-F238E27FC236}">
                    <a16:creationId xmlns:a16="http://schemas.microsoft.com/office/drawing/2014/main" id="{00FBB2F5-601A-F046-84C6-E8AE2CD01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62" y="4079168"/>
                <a:ext cx="83794" cy="113117"/>
              </a:xfrm>
              <a:custGeom>
                <a:avLst/>
                <a:gdLst>
                  <a:gd name="T0" fmla="*/ 49319 w 175"/>
                  <a:gd name="T1" fmla="*/ 22528 h 236"/>
                  <a:gd name="T2" fmla="*/ 49319 w 175"/>
                  <a:gd name="T3" fmla="*/ 22528 h 236"/>
                  <a:gd name="T4" fmla="*/ 27293 w 175"/>
                  <a:gd name="T5" fmla="*/ 34510 h 236"/>
                  <a:gd name="T6" fmla="*/ 27293 w 175"/>
                  <a:gd name="T7" fmla="*/ 34510 h 236"/>
                  <a:gd name="T8" fmla="*/ 22983 w 175"/>
                  <a:gd name="T9" fmla="*/ 52245 h 236"/>
                  <a:gd name="T10" fmla="*/ 22983 w 175"/>
                  <a:gd name="T11" fmla="*/ 52245 h 236"/>
                  <a:gd name="T12" fmla="*/ 28251 w 175"/>
                  <a:gd name="T13" fmla="*/ 80045 h 236"/>
                  <a:gd name="T14" fmla="*/ 28251 w 175"/>
                  <a:gd name="T15" fmla="*/ 80045 h 236"/>
                  <a:gd name="T16" fmla="*/ 51713 w 175"/>
                  <a:gd name="T17" fmla="*/ 81003 h 236"/>
                  <a:gd name="T18" fmla="*/ 51713 w 175"/>
                  <a:gd name="T19" fmla="*/ 81003 h 236"/>
                  <a:gd name="T20" fmla="*/ 56022 w 175"/>
                  <a:gd name="T21" fmla="*/ 72855 h 236"/>
                  <a:gd name="T22" fmla="*/ 56022 w 175"/>
                  <a:gd name="T23" fmla="*/ 72855 h 236"/>
                  <a:gd name="T24" fmla="*/ 49319 w 175"/>
                  <a:gd name="T25" fmla="*/ 22528 h 236"/>
                  <a:gd name="T26" fmla="*/ 75175 w 175"/>
                  <a:gd name="T27" fmla="*/ 64227 h 236"/>
                  <a:gd name="T28" fmla="*/ 75175 w 175"/>
                  <a:gd name="T29" fmla="*/ 64227 h 236"/>
                  <a:gd name="T30" fmla="*/ 27772 w 175"/>
                  <a:gd name="T31" fmla="*/ 95862 h 236"/>
                  <a:gd name="T32" fmla="*/ 27772 w 175"/>
                  <a:gd name="T33" fmla="*/ 95862 h 236"/>
                  <a:gd name="T34" fmla="*/ 7661 w 175"/>
                  <a:gd name="T35" fmla="*/ 68541 h 236"/>
                  <a:gd name="T36" fmla="*/ 7661 w 175"/>
                  <a:gd name="T37" fmla="*/ 68541 h 236"/>
                  <a:gd name="T38" fmla="*/ 9098 w 175"/>
                  <a:gd name="T39" fmla="*/ 58955 h 236"/>
                  <a:gd name="T40" fmla="*/ 9098 w 175"/>
                  <a:gd name="T41" fmla="*/ 58955 h 236"/>
                  <a:gd name="T42" fmla="*/ 2394 w 175"/>
                  <a:gd name="T43" fmla="*/ 48410 h 236"/>
                  <a:gd name="T44" fmla="*/ 2394 w 175"/>
                  <a:gd name="T45" fmla="*/ 48410 h 236"/>
                  <a:gd name="T46" fmla="*/ 57459 w 175"/>
                  <a:gd name="T47" fmla="*/ 7669 h 236"/>
                  <a:gd name="T48" fmla="*/ 57459 w 175"/>
                  <a:gd name="T49" fmla="*/ 7669 h 236"/>
                  <a:gd name="T50" fmla="*/ 75175 w 175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236">
                    <a:moveTo>
                      <a:pt x="103" y="47"/>
                    </a:moveTo>
                    <a:lnTo>
                      <a:pt x="103" y="47"/>
                    </a:lnTo>
                    <a:cubicBezTo>
                      <a:pt x="83" y="46"/>
                      <a:pt x="69" y="56"/>
                      <a:pt x="57" y="72"/>
                    </a:cubicBezTo>
                    <a:cubicBezTo>
                      <a:pt x="59" y="85"/>
                      <a:pt x="53" y="95"/>
                      <a:pt x="48" y="109"/>
                    </a:cubicBezTo>
                    <a:cubicBezTo>
                      <a:pt x="40" y="130"/>
                      <a:pt x="40" y="152"/>
                      <a:pt x="59" y="167"/>
                    </a:cubicBezTo>
                    <a:cubicBezTo>
                      <a:pt x="70" y="175"/>
                      <a:pt x="96" y="176"/>
                      <a:pt x="108" y="169"/>
                    </a:cubicBezTo>
                    <a:cubicBezTo>
                      <a:pt x="111" y="166"/>
                      <a:pt x="115" y="156"/>
                      <a:pt x="117" y="152"/>
                    </a:cubicBezTo>
                    <a:cubicBezTo>
                      <a:pt x="130" y="123"/>
                      <a:pt x="157" y="53"/>
                      <a:pt x="103" y="47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142" y="173"/>
                      <a:pt x="108" y="235"/>
                      <a:pt x="58" y="200"/>
                    </a:cubicBezTo>
                    <a:cubicBezTo>
                      <a:pt x="40" y="187"/>
                      <a:pt x="21" y="166"/>
                      <a:pt x="16" y="143"/>
                    </a:cubicBezTo>
                    <a:cubicBezTo>
                      <a:pt x="16" y="137"/>
                      <a:pt x="16" y="130"/>
                      <a:pt x="19" y="123"/>
                    </a:cubicBezTo>
                    <a:cubicBezTo>
                      <a:pt x="9" y="122"/>
                      <a:pt x="0" y="113"/>
                      <a:pt x="5" y="101"/>
                    </a:cubicBezTo>
                    <a:cubicBezTo>
                      <a:pt x="25" y="58"/>
                      <a:pt x="63" y="0"/>
                      <a:pt x="120" y="16"/>
                    </a:cubicBezTo>
                    <a:cubicBezTo>
                      <a:pt x="171" y="30"/>
                      <a:pt x="174" y="93"/>
                      <a:pt x="157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8" name="Freeform 196">
                <a:extLst>
                  <a:ext uri="{FF2B5EF4-FFF2-40B4-BE49-F238E27FC236}">
                    <a16:creationId xmlns:a16="http://schemas.microsoft.com/office/drawing/2014/main" id="{D0F82416-3B31-B842-BD3A-2DA104499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5946" y="4096011"/>
                <a:ext cx="84150" cy="71022"/>
              </a:xfrm>
              <a:custGeom>
                <a:avLst/>
                <a:gdLst>
                  <a:gd name="T0" fmla="*/ 129 w 177"/>
                  <a:gd name="T1" fmla="*/ 62 h 150"/>
                  <a:gd name="T2" fmla="*/ 129 w 177"/>
                  <a:gd name="T3" fmla="*/ 62 h 150"/>
                  <a:gd name="T4" fmla="*/ 89 w 177"/>
                  <a:gd name="T5" fmla="*/ 33 h 150"/>
                  <a:gd name="T6" fmla="*/ 89 w 177"/>
                  <a:gd name="T7" fmla="*/ 33 h 150"/>
                  <a:gd name="T8" fmla="*/ 58 w 177"/>
                  <a:gd name="T9" fmla="*/ 42 h 150"/>
                  <a:gd name="T10" fmla="*/ 58 w 177"/>
                  <a:gd name="T11" fmla="*/ 42 h 150"/>
                  <a:gd name="T12" fmla="*/ 24 w 177"/>
                  <a:gd name="T13" fmla="*/ 77 h 150"/>
                  <a:gd name="T14" fmla="*/ 24 w 177"/>
                  <a:gd name="T15" fmla="*/ 77 h 150"/>
                  <a:gd name="T16" fmla="*/ 47 w 177"/>
                  <a:gd name="T17" fmla="*/ 119 h 150"/>
                  <a:gd name="T18" fmla="*/ 47 w 177"/>
                  <a:gd name="T19" fmla="*/ 119 h 150"/>
                  <a:gd name="T20" fmla="*/ 63 w 177"/>
                  <a:gd name="T21" fmla="*/ 119 h 150"/>
                  <a:gd name="T22" fmla="*/ 63 w 177"/>
                  <a:gd name="T23" fmla="*/ 119 h 150"/>
                  <a:gd name="T24" fmla="*/ 129 w 177"/>
                  <a:gd name="T25" fmla="*/ 62 h 150"/>
                  <a:gd name="T26" fmla="*/ 97 w 177"/>
                  <a:gd name="T27" fmla="*/ 145 h 150"/>
                  <a:gd name="T28" fmla="*/ 97 w 177"/>
                  <a:gd name="T29" fmla="*/ 145 h 150"/>
                  <a:gd name="T30" fmla="*/ 0 w 177"/>
                  <a:gd name="T31" fmla="*/ 88 h 150"/>
                  <a:gd name="T32" fmla="*/ 0 w 177"/>
                  <a:gd name="T33" fmla="*/ 88 h 150"/>
                  <a:gd name="T34" fmla="*/ 17 w 177"/>
                  <a:gd name="T35" fmla="*/ 29 h 150"/>
                  <a:gd name="T36" fmla="*/ 17 w 177"/>
                  <a:gd name="T37" fmla="*/ 29 h 150"/>
                  <a:gd name="T38" fmla="*/ 32 w 177"/>
                  <a:gd name="T39" fmla="*/ 24 h 150"/>
                  <a:gd name="T40" fmla="*/ 32 w 177"/>
                  <a:gd name="T41" fmla="*/ 24 h 150"/>
                  <a:gd name="T42" fmla="*/ 41 w 177"/>
                  <a:gd name="T43" fmla="*/ 3 h 150"/>
                  <a:gd name="T44" fmla="*/ 41 w 177"/>
                  <a:gd name="T45" fmla="*/ 3 h 150"/>
                  <a:gd name="T46" fmla="*/ 160 w 177"/>
                  <a:gd name="T47" fmla="*/ 64 h 150"/>
                  <a:gd name="T48" fmla="*/ 160 w 177"/>
                  <a:gd name="T49" fmla="*/ 64 h 150"/>
                  <a:gd name="T50" fmla="*/ 97 w 177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50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5"/>
                      <a:pt x="105" y="37"/>
                      <a:pt x="89" y="33"/>
                    </a:cubicBezTo>
                    <a:lnTo>
                      <a:pt x="89" y="33"/>
                    </a:lnTo>
                    <a:cubicBezTo>
                      <a:pt x="82" y="41"/>
                      <a:pt x="71" y="41"/>
                      <a:pt x="58" y="42"/>
                    </a:cubicBezTo>
                    <a:lnTo>
                      <a:pt x="58" y="42"/>
                    </a:lnTo>
                    <a:cubicBezTo>
                      <a:pt x="38" y="45"/>
                      <a:pt x="22" y="54"/>
                      <a:pt x="24" y="77"/>
                    </a:cubicBezTo>
                    <a:lnTo>
                      <a:pt x="24" y="77"/>
                    </a:lnTo>
                    <a:cubicBezTo>
                      <a:pt x="24" y="88"/>
                      <a:pt x="36" y="113"/>
                      <a:pt x="47" y="119"/>
                    </a:cubicBezTo>
                    <a:lnTo>
                      <a:pt x="47" y="119"/>
                    </a:lnTo>
                    <a:cubicBezTo>
                      <a:pt x="51" y="120"/>
                      <a:pt x="59" y="119"/>
                      <a:pt x="63" y="119"/>
                    </a:cubicBezTo>
                    <a:lnTo>
                      <a:pt x="63" y="119"/>
                    </a:lnTo>
                    <a:cubicBezTo>
                      <a:pt x="91" y="119"/>
                      <a:pt x="154" y="111"/>
                      <a:pt x="129" y="62"/>
                    </a:cubicBezTo>
                    <a:close/>
                    <a:moveTo>
                      <a:pt x="97" y="145"/>
                    </a:moveTo>
                    <a:lnTo>
                      <a:pt x="97" y="145"/>
                    </a:lnTo>
                    <a:cubicBezTo>
                      <a:pt x="62" y="149"/>
                      <a:pt x="0" y="148"/>
                      <a:pt x="0" y="88"/>
                    </a:cubicBezTo>
                    <a:lnTo>
                      <a:pt x="0" y="88"/>
                    </a:lnTo>
                    <a:cubicBezTo>
                      <a:pt x="0" y="69"/>
                      <a:pt x="4" y="44"/>
                      <a:pt x="17" y="29"/>
                    </a:cubicBezTo>
                    <a:lnTo>
                      <a:pt x="17" y="29"/>
                    </a:lnTo>
                    <a:cubicBezTo>
                      <a:pt x="21" y="27"/>
                      <a:pt x="25" y="24"/>
                      <a:pt x="32" y="24"/>
                    </a:cubicBezTo>
                    <a:lnTo>
                      <a:pt x="32" y="24"/>
                    </a:lnTo>
                    <a:cubicBezTo>
                      <a:pt x="28" y="15"/>
                      <a:pt x="30" y="3"/>
                      <a:pt x="41" y="3"/>
                    </a:cubicBezTo>
                    <a:lnTo>
                      <a:pt x="41" y="3"/>
                    </a:lnTo>
                    <a:cubicBezTo>
                      <a:pt x="82" y="0"/>
                      <a:pt x="142" y="7"/>
                      <a:pt x="160" y="64"/>
                    </a:cubicBezTo>
                    <a:lnTo>
                      <a:pt x="160" y="64"/>
                    </a:lnTo>
                    <a:cubicBezTo>
                      <a:pt x="176" y="113"/>
                      <a:pt x="135" y="142"/>
                      <a:pt x="97" y="14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9" name="Freeform 197">
                <a:extLst>
                  <a:ext uri="{FF2B5EF4-FFF2-40B4-BE49-F238E27FC236}">
                    <a16:creationId xmlns:a16="http://schemas.microsoft.com/office/drawing/2014/main" id="{60584660-271C-EE49-B3B1-C2397251C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260" y="4084964"/>
                <a:ext cx="87326" cy="88382"/>
              </a:xfrm>
              <a:custGeom>
                <a:avLst/>
                <a:gdLst>
                  <a:gd name="T0" fmla="*/ 64 w 186"/>
                  <a:gd name="T1" fmla="*/ 132 h 187"/>
                  <a:gd name="T2" fmla="*/ 64 w 186"/>
                  <a:gd name="T3" fmla="*/ 132 h 187"/>
                  <a:gd name="T4" fmla="*/ 113 w 186"/>
                  <a:gd name="T5" fmla="*/ 140 h 187"/>
                  <a:gd name="T6" fmla="*/ 113 w 186"/>
                  <a:gd name="T7" fmla="*/ 140 h 187"/>
                  <a:gd name="T8" fmla="*/ 138 w 186"/>
                  <a:gd name="T9" fmla="*/ 120 h 187"/>
                  <a:gd name="T10" fmla="*/ 138 w 186"/>
                  <a:gd name="T11" fmla="*/ 120 h 187"/>
                  <a:gd name="T12" fmla="*/ 155 w 186"/>
                  <a:gd name="T13" fmla="*/ 73 h 187"/>
                  <a:gd name="T14" fmla="*/ 155 w 186"/>
                  <a:gd name="T15" fmla="*/ 73 h 187"/>
                  <a:gd name="T16" fmla="*/ 115 w 186"/>
                  <a:gd name="T17" fmla="*/ 45 h 187"/>
                  <a:gd name="T18" fmla="*/ 115 w 186"/>
                  <a:gd name="T19" fmla="*/ 45 h 187"/>
                  <a:gd name="T20" fmla="*/ 99 w 186"/>
                  <a:gd name="T21" fmla="*/ 52 h 187"/>
                  <a:gd name="T22" fmla="*/ 99 w 186"/>
                  <a:gd name="T23" fmla="*/ 52 h 187"/>
                  <a:gd name="T24" fmla="*/ 64 w 186"/>
                  <a:gd name="T25" fmla="*/ 132 h 187"/>
                  <a:gd name="T26" fmla="*/ 57 w 186"/>
                  <a:gd name="T27" fmla="*/ 41 h 187"/>
                  <a:gd name="T28" fmla="*/ 57 w 186"/>
                  <a:gd name="T29" fmla="*/ 41 h 187"/>
                  <a:gd name="T30" fmla="*/ 170 w 186"/>
                  <a:gd name="T31" fmla="*/ 52 h 187"/>
                  <a:gd name="T32" fmla="*/ 170 w 186"/>
                  <a:gd name="T33" fmla="*/ 52 h 187"/>
                  <a:gd name="T34" fmla="*/ 180 w 186"/>
                  <a:gd name="T35" fmla="*/ 113 h 187"/>
                  <a:gd name="T36" fmla="*/ 180 w 186"/>
                  <a:gd name="T37" fmla="*/ 113 h 187"/>
                  <a:gd name="T38" fmla="*/ 169 w 186"/>
                  <a:gd name="T39" fmla="*/ 125 h 187"/>
                  <a:gd name="T40" fmla="*/ 169 w 186"/>
                  <a:gd name="T41" fmla="*/ 125 h 187"/>
                  <a:gd name="T42" fmla="*/ 169 w 186"/>
                  <a:gd name="T43" fmla="*/ 148 h 187"/>
                  <a:gd name="T44" fmla="*/ 169 w 186"/>
                  <a:gd name="T45" fmla="*/ 148 h 187"/>
                  <a:gd name="T46" fmla="*/ 35 w 186"/>
                  <a:gd name="T47" fmla="*/ 142 h 187"/>
                  <a:gd name="T48" fmla="*/ 35 w 186"/>
                  <a:gd name="T49" fmla="*/ 142 h 187"/>
                  <a:gd name="T50" fmla="*/ 57 w 186"/>
                  <a:gd name="T51" fmla="*/ 4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7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8" y="142"/>
                      <a:pt x="96" y="144"/>
                      <a:pt x="113" y="140"/>
                    </a:cubicBezTo>
                    <a:lnTo>
                      <a:pt x="113" y="140"/>
                    </a:lnTo>
                    <a:cubicBezTo>
                      <a:pt x="117" y="129"/>
                      <a:pt x="126" y="127"/>
                      <a:pt x="138" y="120"/>
                    </a:cubicBezTo>
                    <a:lnTo>
                      <a:pt x="138" y="120"/>
                    </a:lnTo>
                    <a:cubicBezTo>
                      <a:pt x="153" y="109"/>
                      <a:pt x="165" y="94"/>
                      <a:pt x="155" y="73"/>
                    </a:cubicBezTo>
                    <a:lnTo>
                      <a:pt x="155" y="73"/>
                    </a:lnTo>
                    <a:cubicBezTo>
                      <a:pt x="149" y="62"/>
                      <a:pt x="128" y="45"/>
                      <a:pt x="115" y="45"/>
                    </a:cubicBezTo>
                    <a:lnTo>
                      <a:pt x="115" y="45"/>
                    </a:lnTo>
                    <a:cubicBezTo>
                      <a:pt x="111" y="45"/>
                      <a:pt x="103" y="50"/>
                      <a:pt x="99" y="52"/>
                    </a:cubicBezTo>
                    <a:lnTo>
                      <a:pt x="99" y="52"/>
                    </a:lnTo>
                    <a:cubicBezTo>
                      <a:pt x="76" y="63"/>
                      <a:pt x="21" y="98"/>
                      <a:pt x="64" y="132"/>
                    </a:cubicBezTo>
                    <a:close/>
                    <a:moveTo>
                      <a:pt x="57" y="41"/>
                    </a:moveTo>
                    <a:lnTo>
                      <a:pt x="57" y="41"/>
                    </a:lnTo>
                    <a:cubicBezTo>
                      <a:pt x="89" y="24"/>
                      <a:pt x="145" y="0"/>
                      <a:pt x="170" y="52"/>
                    </a:cubicBezTo>
                    <a:lnTo>
                      <a:pt x="170" y="52"/>
                    </a:lnTo>
                    <a:cubicBezTo>
                      <a:pt x="178" y="71"/>
                      <a:pt x="185" y="95"/>
                      <a:pt x="180" y="113"/>
                    </a:cubicBezTo>
                    <a:lnTo>
                      <a:pt x="180" y="113"/>
                    </a:lnTo>
                    <a:cubicBezTo>
                      <a:pt x="177" y="119"/>
                      <a:pt x="173" y="121"/>
                      <a:pt x="169" y="125"/>
                    </a:cubicBezTo>
                    <a:lnTo>
                      <a:pt x="169" y="125"/>
                    </a:lnTo>
                    <a:cubicBezTo>
                      <a:pt x="176" y="132"/>
                      <a:pt x="178" y="142"/>
                      <a:pt x="169" y="148"/>
                    </a:cubicBezTo>
                    <a:lnTo>
                      <a:pt x="169" y="148"/>
                    </a:lnTo>
                    <a:cubicBezTo>
                      <a:pt x="132" y="166"/>
                      <a:pt x="76" y="186"/>
                      <a:pt x="35" y="142"/>
                    </a:cubicBezTo>
                    <a:lnTo>
                      <a:pt x="35" y="142"/>
                    </a:lnTo>
                    <a:cubicBezTo>
                      <a:pt x="0" y="106"/>
                      <a:pt x="25" y="60"/>
                      <a:pt x="57" y="4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0" name="Freeform 198">
                <a:extLst>
                  <a:ext uri="{FF2B5EF4-FFF2-40B4-BE49-F238E27FC236}">
                    <a16:creationId xmlns:a16="http://schemas.microsoft.com/office/drawing/2014/main" id="{C2AE76A8-AC65-2847-9133-3F31DB160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3912" y="4096011"/>
                <a:ext cx="85738" cy="71022"/>
              </a:xfrm>
              <a:custGeom>
                <a:avLst/>
                <a:gdLst>
                  <a:gd name="T0" fmla="*/ 130 w 179"/>
                  <a:gd name="T1" fmla="*/ 61 h 150"/>
                  <a:gd name="T2" fmla="*/ 130 w 179"/>
                  <a:gd name="T3" fmla="*/ 61 h 150"/>
                  <a:gd name="T4" fmla="*/ 90 w 179"/>
                  <a:gd name="T5" fmla="*/ 33 h 150"/>
                  <a:gd name="T6" fmla="*/ 90 w 179"/>
                  <a:gd name="T7" fmla="*/ 33 h 150"/>
                  <a:gd name="T8" fmla="*/ 59 w 179"/>
                  <a:gd name="T9" fmla="*/ 41 h 150"/>
                  <a:gd name="T10" fmla="*/ 59 w 179"/>
                  <a:gd name="T11" fmla="*/ 41 h 150"/>
                  <a:gd name="T12" fmla="*/ 24 w 179"/>
                  <a:gd name="T13" fmla="*/ 76 h 150"/>
                  <a:gd name="T14" fmla="*/ 24 w 179"/>
                  <a:gd name="T15" fmla="*/ 76 h 150"/>
                  <a:gd name="T16" fmla="*/ 47 w 179"/>
                  <a:gd name="T17" fmla="*/ 117 h 150"/>
                  <a:gd name="T18" fmla="*/ 47 w 179"/>
                  <a:gd name="T19" fmla="*/ 117 h 150"/>
                  <a:gd name="T20" fmla="*/ 63 w 179"/>
                  <a:gd name="T21" fmla="*/ 118 h 150"/>
                  <a:gd name="T22" fmla="*/ 63 w 179"/>
                  <a:gd name="T23" fmla="*/ 118 h 150"/>
                  <a:gd name="T24" fmla="*/ 130 w 179"/>
                  <a:gd name="T25" fmla="*/ 61 h 150"/>
                  <a:gd name="T26" fmla="*/ 99 w 179"/>
                  <a:gd name="T27" fmla="*/ 145 h 150"/>
                  <a:gd name="T28" fmla="*/ 99 w 179"/>
                  <a:gd name="T29" fmla="*/ 145 h 150"/>
                  <a:gd name="T30" fmla="*/ 0 w 179"/>
                  <a:gd name="T31" fmla="*/ 88 h 150"/>
                  <a:gd name="T32" fmla="*/ 0 w 179"/>
                  <a:gd name="T33" fmla="*/ 88 h 150"/>
                  <a:gd name="T34" fmla="*/ 17 w 179"/>
                  <a:gd name="T35" fmla="*/ 29 h 150"/>
                  <a:gd name="T36" fmla="*/ 17 w 179"/>
                  <a:gd name="T37" fmla="*/ 29 h 150"/>
                  <a:gd name="T38" fmla="*/ 32 w 179"/>
                  <a:gd name="T39" fmla="*/ 22 h 150"/>
                  <a:gd name="T40" fmla="*/ 32 w 179"/>
                  <a:gd name="T41" fmla="*/ 22 h 150"/>
                  <a:gd name="T42" fmla="*/ 42 w 179"/>
                  <a:gd name="T43" fmla="*/ 1 h 150"/>
                  <a:gd name="T44" fmla="*/ 42 w 179"/>
                  <a:gd name="T45" fmla="*/ 1 h 150"/>
                  <a:gd name="T46" fmla="*/ 160 w 179"/>
                  <a:gd name="T47" fmla="*/ 62 h 150"/>
                  <a:gd name="T48" fmla="*/ 160 w 179"/>
                  <a:gd name="T49" fmla="*/ 62 h 150"/>
                  <a:gd name="T50" fmla="*/ 99 w 179"/>
                  <a:gd name="T51" fmla="*/ 14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50">
                    <a:moveTo>
                      <a:pt x="130" y="61"/>
                    </a:moveTo>
                    <a:lnTo>
                      <a:pt x="130" y="61"/>
                    </a:lnTo>
                    <a:cubicBezTo>
                      <a:pt x="120" y="43"/>
                      <a:pt x="105" y="36"/>
                      <a:pt x="90" y="33"/>
                    </a:cubicBezTo>
                    <a:lnTo>
                      <a:pt x="90" y="33"/>
                    </a:lnTo>
                    <a:cubicBezTo>
                      <a:pt x="80" y="41"/>
                      <a:pt x="72" y="40"/>
                      <a:pt x="59" y="41"/>
                    </a:cubicBezTo>
                    <a:lnTo>
                      <a:pt x="59" y="41"/>
                    </a:lnTo>
                    <a:cubicBezTo>
                      <a:pt x="40" y="43"/>
                      <a:pt x="24" y="53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2"/>
                      <a:pt x="47" y="117"/>
                    </a:cubicBezTo>
                    <a:lnTo>
                      <a:pt x="47" y="117"/>
                    </a:lnTo>
                    <a:cubicBezTo>
                      <a:pt x="51" y="120"/>
                      <a:pt x="59" y="118"/>
                      <a:pt x="63" y="118"/>
                    </a:cubicBezTo>
                    <a:lnTo>
                      <a:pt x="63" y="118"/>
                    </a:lnTo>
                    <a:cubicBezTo>
                      <a:pt x="91" y="118"/>
                      <a:pt x="155" y="109"/>
                      <a:pt x="130" y="61"/>
                    </a:cubicBezTo>
                    <a:close/>
                    <a:moveTo>
                      <a:pt x="99" y="145"/>
                    </a:moveTo>
                    <a:lnTo>
                      <a:pt x="99" y="145"/>
                    </a:lnTo>
                    <a:cubicBezTo>
                      <a:pt x="63" y="149"/>
                      <a:pt x="0" y="146"/>
                      <a:pt x="0" y="88"/>
                    </a:cubicBezTo>
                    <a:lnTo>
                      <a:pt x="0" y="88"/>
                    </a:lnTo>
                    <a:cubicBezTo>
                      <a:pt x="0" y="67"/>
                      <a:pt x="4" y="42"/>
                      <a:pt x="17" y="29"/>
                    </a:cubicBezTo>
                    <a:lnTo>
                      <a:pt x="17" y="29"/>
                    </a:lnTo>
                    <a:cubicBezTo>
                      <a:pt x="21" y="25"/>
                      <a:pt x="26" y="22"/>
                      <a:pt x="32" y="22"/>
                    </a:cubicBezTo>
                    <a:lnTo>
                      <a:pt x="32" y="22"/>
                    </a:lnTo>
                    <a:cubicBezTo>
                      <a:pt x="28" y="13"/>
                      <a:pt x="30" y="3"/>
                      <a:pt x="42" y="1"/>
                    </a:cubicBezTo>
                    <a:lnTo>
                      <a:pt x="42" y="1"/>
                    </a:lnTo>
                    <a:cubicBezTo>
                      <a:pt x="83" y="0"/>
                      <a:pt x="142" y="7"/>
                      <a:pt x="160" y="62"/>
                    </a:cubicBezTo>
                    <a:lnTo>
                      <a:pt x="160" y="62"/>
                    </a:lnTo>
                    <a:cubicBezTo>
                      <a:pt x="178" y="112"/>
                      <a:pt x="135" y="141"/>
                      <a:pt x="99" y="1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49" name="Freeform 199">
                <a:extLst>
                  <a:ext uri="{FF2B5EF4-FFF2-40B4-BE49-F238E27FC236}">
                    <a16:creationId xmlns:a16="http://schemas.microsoft.com/office/drawing/2014/main" id="{993D54EE-49F8-1F4F-985E-DE96455BE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724" y="4079168"/>
                <a:ext cx="81698" cy="113117"/>
              </a:xfrm>
              <a:custGeom>
                <a:avLst/>
                <a:gdLst>
                  <a:gd name="T0" fmla="*/ 47422 w 174"/>
                  <a:gd name="T1" fmla="*/ 23007 h 236"/>
                  <a:gd name="T2" fmla="*/ 47422 w 174"/>
                  <a:gd name="T3" fmla="*/ 23007 h 236"/>
                  <a:gd name="T4" fmla="*/ 26294 w 174"/>
                  <a:gd name="T5" fmla="*/ 34510 h 236"/>
                  <a:gd name="T6" fmla="*/ 26294 w 174"/>
                  <a:gd name="T7" fmla="*/ 34510 h 236"/>
                  <a:gd name="T8" fmla="*/ 22068 w 174"/>
                  <a:gd name="T9" fmla="*/ 52245 h 236"/>
                  <a:gd name="T10" fmla="*/ 22068 w 174"/>
                  <a:gd name="T11" fmla="*/ 5224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2855 h 236"/>
                  <a:gd name="T22" fmla="*/ 53996 w 174"/>
                  <a:gd name="T23" fmla="*/ 72855 h 236"/>
                  <a:gd name="T24" fmla="*/ 47422 w 174"/>
                  <a:gd name="T25" fmla="*/ 23007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4903 h 236"/>
                  <a:gd name="T32" fmla="*/ 26763 w 174"/>
                  <a:gd name="T33" fmla="*/ 94903 h 236"/>
                  <a:gd name="T34" fmla="*/ 7043 w 174"/>
                  <a:gd name="T35" fmla="*/ 68541 h 236"/>
                  <a:gd name="T36" fmla="*/ 7043 w 174"/>
                  <a:gd name="T37" fmla="*/ 6854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8148 h 236"/>
                  <a:gd name="T48" fmla="*/ 55404 w 174"/>
                  <a:gd name="T49" fmla="*/ 8148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2" y="47"/>
                      <a:pt x="68" y="57"/>
                      <a:pt x="56" y="72"/>
                    </a:cubicBezTo>
                    <a:cubicBezTo>
                      <a:pt x="59" y="84"/>
                      <a:pt x="52" y="94"/>
                      <a:pt x="47" y="109"/>
                    </a:cubicBezTo>
                    <a:cubicBezTo>
                      <a:pt x="39" y="130"/>
                      <a:pt x="38" y="152"/>
                      <a:pt x="59" y="167"/>
                    </a:cubicBezTo>
                    <a:cubicBezTo>
                      <a:pt x="68" y="174"/>
                      <a:pt x="96" y="177"/>
                      <a:pt x="106" y="168"/>
                    </a:cubicBezTo>
                    <a:cubicBezTo>
                      <a:pt x="110" y="165"/>
                      <a:pt x="113" y="157"/>
                      <a:pt x="115" y="152"/>
                    </a:cubicBezTo>
                    <a:cubicBezTo>
                      <a:pt x="130" y="123"/>
                      <a:pt x="156" y="52"/>
                      <a:pt x="101" y="48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3"/>
                      <a:pt x="106" y="235"/>
                      <a:pt x="57" y="198"/>
                    </a:cubicBezTo>
                    <a:cubicBezTo>
                      <a:pt x="39" y="185"/>
                      <a:pt x="19" y="165"/>
                      <a:pt x="15" y="143"/>
                    </a:cubicBezTo>
                    <a:cubicBezTo>
                      <a:pt x="14" y="136"/>
                      <a:pt x="15" y="131"/>
                      <a:pt x="18" y="124"/>
                    </a:cubicBezTo>
                    <a:cubicBezTo>
                      <a:pt x="8" y="123"/>
                      <a:pt x="0" y="113"/>
                      <a:pt x="5" y="101"/>
                    </a:cubicBezTo>
                    <a:cubicBezTo>
                      <a:pt x="25" y="57"/>
                      <a:pt x="61" y="0"/>
                      <a:pt x="118" y="17"/>
                    </a:cubicBezTo>
                    <a:cubicBezTo>
                      <a:pt x="169" y="31"/>
                      <a:pt x="173" y="93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52" name="Freeform 200">
                <a:extLst>
                  <a:ext uri="{FF2B5EF4-FFF2-40B4-BE49-F238E27FC236}">
                    <a16:creationId xmlns:a16="http://schemas.microsoft.com/office/drawing/2014/main" id="{14C8A654-4E2F-FC4C-8BF5-C67ED6E95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113" y="4084964"/>
                <a:ext cx="95265" cy="94695"/>
              </a:xfrm>
              <a:custGeom>
                <a:avLst/>
                <a:gdLst>
                  <a:gd name="T0" fmla="*/ 61 w 204"/>
                  <a:gd name="T1" fmla="*/ 134 h 197"/>
                  <a:gd name="T2" fmla="*/ 61 w 204"/>
                  <a:gd name="T3" fmla="*/ 134 h 197"/>
                  <a:gd name="T4" fmla="*/ 109 w 204"/>
                  <a:gd name="T5" fmla="*/ 149 h 197"/>
                  <a:gd name="T6" fmla="*/ 109 w 204"/>
                  <a:gd name="T7" fmla="*/ 149 h 197"/>
                  <a:gd name="T8" fmla="*/ 142 w 204"/>
                  <a:gd name="T9" fmla="*/ 130 h 197"/>
                  <a:gd name="T10" fmla="*/ 142 w 204"/>
                  <a:gd name="T11" fmla="*/ 130 h 197"/>
                  <a:gd name="T12" fmla="*/ 176 w 204"/>
                  <a:gd name="T13" fmla="*/ 82 h 197"/>
                  <a:gd name="T14" fmla="*/ 176 w 204"/>
                  <a:gd name="T15" fmla="*/ 82 h 197"/>
                  <a:gd name="T16" fmla="*/ 145 w 204"/>
                  <a:gd name="T17" fmla="*/ 46 h 197"/>
                  <a:gd name="T18" fmla="*/ 145 w 204"/>
                  <a:gd name="T19" fmla="*/ 46 h 197"/>
                  <a:gd name="T20" fmla="*/ 126 w 204"/>
                  <a:gd name="T21" fmla="*/ 51 h 197"/>
                  <a:gd name="T22" fmla="*/ 126 w 204"/>
                  <a:gd name="T23" fmla="*/ 51 h 197"/>
                  <a:gd name="T24" fmla="*/ 61 w 204"/>
                  <a:gd name="T25" fmla="*/ 134 h 197"/>
                  <a:gd name="T26" fmla="*/ 86 w 204"/>
                  <a:gd name="T27" fmla="*/ 34 h 197"/>
                  <a:gd name="T28" fmla="*/ 86 w 204"/>
                  <a:gd name="T29" fmla="*/ 34 h 197"/>
                  <a:gd name="T30" fmla="*/ 200 w 204"/>
                  <a:gd name="T31" fmla="*/ 61 h 197"/>
                  <a:gd name="T32" fmla="*/ 200 w 204"/>
                  <a:gd name="T33" fmla="*/ 61 h 197"/>
                  <a:gd name="T34" fmla="*/ 189 w 204"/>
                  <a:gd name="T35" fmla="*/ 129 h 197"/>
                  <a:gd name="T36" fmla="*/ 189 w 204"/>
                  <a:gd name="T37" fmla="*/ 129 h 197"/>
                  <a:gd name="T38" fmla="*/ 174 w 204"/>
                  <a:gd name="T39" fmla="*/ 141 h 197"/>
                  <a:gd name="T40" fmla="*/ 174 w 204"/>
                  <a:gd name="T41" fmla="*/ 141 h 197"/>
                  <a:gd name="T42" fmla="*/ 166 w 204"/>
                  <a:gd name="T43" fmla="*/ 166 h 197"/>
                  <a:gd name="T44" fmla="*/ 166 w 204"/>
                  <a:gd name="T45" fmla="*/ 166 h 197"/>
                  <a:gd name="T46" fmla="*/ 25 w 204"/>
                  <a:gd name="T47" fmla="*/ 143 h 197"/>
                  <a:gd name="T48" fmla="*/ 25 w 204"/>
                  <a:gd name="T49" fmla="*/ 143 h 197"/>
                  <a:gd name="T50" fmla="*/ 86 w 204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4" h="197">
                    <a:moveTo>
                      <a:pt x="61" y="134"/>
                    </a:moveTo>
                    <a:lnTo>
                      <a:pt x="61" y="134"/>
                    </a:lnTo>
                    <a:cubicBezTo>
                      <a:pt x="72" y="149"/>
                      <a:pt x="91" y="151"/>
                      <a:pt x="109" y="149"/>
                    </a:cubicBezTo>
                    <a:lnTo>
                      <a:pt x="109" y="149"/>
                    </a:lnTo>
                    <a:cubicBezTo>
                      <a:pt x="117" y="139"/>
                      <a:pt x="128" y="137"/>
                      <a:pt x="142" y="130"/>
                    </a:cubicBezTo>
                    <a:lnTo>
                      <a:pt x="142" y="130"/>
                    </a:lnTo>
                    <a:cubicBezTo>
                      <a:pt x="163" y="122"/>
                      <a:pt x="180" y="107"/>
                      <a:pt x="176" y="82"/>
                    </a:cubicBezTo>
                    <a:lnTo>
                      <a:pt x="176" y="82"/>
                    </a:lnTo>
                    <a:cubicBezTo>
                      <a:pt x="175" y="70"/>
                      <a:pt x="158" y="47"/>
                      <a:pt x="145" y="46"/>
                    </a:cubicBezTo>
                    <a:lnTo>
                      <a:pt x="145" y="46"/>
                    </a:lnTo>
                    <a:cubicBezTo>
                      <a:pt x="140" y="46"/>
                      <a:pt x="132" y="50"/>
                      <a:pt x="126" y="51"/>
                    </a:cubicBezTo>
                    <a:lnTo>
                      <a:pt x="126" y="51"/>
                    </a:lnTo>
                    <a:cubicBezTo>
                      <a:pt x="96" y="61"/>
                      <a:pt x="27" y="91"/>
                      <a:pt x="61" y="134"/>
                    </a:cubicBezTo>
                    <a:close/>
                    <a:moveTo>
                      <a:pt x="86" y="34"/>
                    </a:moveTo>
                    <a:lnTo>
                      <a:pt x="86" y="34"/>
                    </a:lnTo>
                    <a:cubicBezTo>
                      <a:pt x="124" y="20"/>
                      <a:pt x="192" y="0"/>
                      <a:pt x="200" y="61"/>
                    </a:cubicBezTo>
                    <a:lnTo>
                      <a:pt x="200" y="61"/>
                    </a:lnTo>
                    <a:cubicBezTo>
                      <a:pt x="203" y="83"/>
                      <a:pt x="203" y="110"/>
                      <a:pt x="189" y="129"/>
                    </a:cubicBezTo>
                    <a:lnTo>
                      <a:pt x="189" y="129"/>
                    </a:lnTo>
                    <a:cubicBezTo>
                      <a:pt x="185" y="134"/>
                      <a:pt x="180" y="138"/>
                      <a:pt x="174" y="141"/>
                    </a:cubicBezTo>
                    <a:lnTo>
                      <a:pt x="174" y="141"/>
                    </a:lnTo>
                    <a:cubicBezTo>
                      <a:pt x="179" y="149"/>
                      <a:pt x="178" y="162"/>
                      <a:pt x="166" y="166"/>
                    </a:cubicBezTo>
                    <a:lnTo>
                      <a:pt x="166" y="166"/>
                    </a:lnTo>
                    <a:cubicBezTo>
                      <a:pt x="121" y="183"/>
                      <a:pt x="54" y="196"/>
                      <a:pt x="25" y="143"/>
                    </a:cubicBezTo>
                    <a:lnTo>
                      <a:pt x="25" y="143"/>
                    </a:lnTo>
                    <a:cubicBezTo>
                      <a:pt x="0" y="96"/>
                      <a:pt x="44" y="51"/>
                      <a:pt x="86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51" name="Freeform 201">
                <a:extLst>
                  <a:ext uri="{FF2B5EF4-FFF2-40B4-BE49-F238E27FC236}">
                    <a16:creationId xmlns:a16="http://schemas.microsoft.com/office/drawing/2014/main" id="{E6575B7D-8C0C-FA4B-B155-9468B14E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865" y="4079168"/>
                <a:ext cx="81698" cy="113117"/>
              </a:xfrm>
              <a:custGeom>
                <a:avLst/>
                <a:gdLst>
                  <a:gd name="T0" fmla="*/ 47892 w 174"/>
                  <a:gd name="T1" fmla="*/ 23486 h 236"/>
                  <a:gd name="T2" fmla="*/ 47892 w 174"/>
                  <a:gd name="T3" fmla="*/ 23486 h 236"/>
                  <a:gd name="T4" fmla="*/ 26294 w 174"/>
                  <a:gd name="T5" fmla="*/ 34990 h 236"/>
                  <a:gd name="T6" fmla="*/ 26294 w 174"/>
                  <a:gd name="T7" fmla="*/ 34990 h 236"/>
                  <a:gd name="T8" fmla="*/ 22068 w 174"/>
                  <a:gd name="T9" fmla="*/ 51765 h 236"/>
                  <a:gd name="T10" fmla="*/ 22068 w 174"/>
                  <a:gd name="T11" fmla="*/ 51765 h 236"/>
                  <a:gd name="T12" fmla="*/ 27702 w 174"/>
                  <a:gd name="T13" fmla="*/ 80045 h 236"/>
                  <a:gd name="T14" fmla="*/ 27702 w 174"/>
                  <a:gd name="T15" fmla="*/ 80045 h 236"/>
                  <a:gd name="T16" fmla="*/ 49770 w 174"/>
                  <a:gd name="T17" fmla="*/ 80524 h 236"/>
                  <a:gd name="T18" fmla="*/ 49770 w 174"/>
                  <a:gd name="T19" fmla="*/ 80524 h 236"/>
                  <a:gd name="T20" fmla="*/ 53996 w 174"/>
                  <a:gd name="T21" fmla="*/ 73334 h 236"/>
                  <a:gd name="T22" fmla="*/ 53996 w 174"/>
                  <a:gd name="T23" fmla="*/ 73334 h 236"/>
                  <a:gd name="T24" fmla="*/ 47892 w 174"/>
                  <a:gd name="T25" fmla="*/ 23486 h 236"/>
                  <a:gd name="T26" fmla="*/ 73246 w 174"/>
                  <a:gd name="T27" fmla="*/ 64227 h 236"/>
                  <a:gd name="T28" fmla="*/ 73246 w 174"/>
                  <a:gd name="T29" fmla="*/ 64227 h 236"/>
                  <a:gd name="T30" fmla="*/ 26763 w 174"/>
                  <a:gd name="T31" fmla="*/ 95383 h 236"/>
                  <a:gd name="T32" fmla="*/ 26763 w 174"/>
                  <a:gd name="T33" fmla="*/ 95383 h 236"/>
                  <a:gd name="T34" fmla="*/ 7043 w 174"/>
                  <a:gd name="T35" fmla="*/ 69021 h 236"/>
                  <a:gd name="T36" fmla="*/ 7043 w 174"/>
                  <a:gd name="T37" fmla="*/ 69021 h 236"/>
                  <a:gd name="T38" fmla="*/ 8452 w 174"/>
                  <a:gd name="T39" fmla="*/ 59434 h 236"/>
                  <a:gd name="T40" fmla="*/ 8452 w 174"/>
                  <a:gd name="T41" fmla="*/ 59434 h 236"/>
                  <a:gd name="T42" fmla="*/ 2348 w 174"/>
                  <a:gd name="T43" fmla="*/ 48410 h 236"/>
                  <a:gd name="T44" fmla="*/ 2348 w 174"/>
                  <a:gd name="T45" fmla="*/ 48410 h 236"/>
                  <a:gd name="T46" fmla="*/ 55404 w 174"/>
                  <a:gd name="T47" fmla="*/ 7669 h 236"/>
                  <a:gd name="T48" fmla="*/ 55404 w 174"/>
                  <a:gd name="T49" fmla="*/ 7669 h 236"/>
                  <a:gd name="T50" fmla="*/ 73246 w 174"/>
                  <a:gd name="T51" fmla="*/ 64227 h 2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4" h="236">
                    <a:moveTo>
                      <a:pt x="102" y="49"/>
                    </a:moveTo>
                    <a:lnTo>
                      <a:pt x="102" y="49"/>
                    </a:lnTo>
                    <a:cubicBezTo>
                      <a:pt x="82" y="46"/>
                      <a:pt x="68" y="58"/>
                      <a:pt x="56" y="73"/>
                    </a:cubicBezTo>
                    <a:cubicBezTo>
                      <a:pt x="59" y="84"/>
                      <a:pt x="52" y="94"/>
                      <a:pt x="47" y="108"/>
                    </a:cubicBezTo>
                    <a:cubicBezTo>
                      <a:pt x="39" y="129"/>
                      <a:pt x="38" y="153"/>
                      <a:pt x="59" y="167"/>
                    </a:cubicBezTo>
                    <a:cubicBezTo>
                      <a:pt x="68" y="174"/>
                      <a:pt x="95" y="178"/>
                      <a:pt x="106" y="168"/>
                    </a:cubicBezTo>
                    <a:cubicBezTo>
                      <a:pt x="110" y="166"/>
                      <a:pt x="114" y="157"/>
                      <a:pt x="115" y="153"/>
                    </a:cubicBezTo>
                    <a:cubicBezTo>
                      <a:pt x="130" y="124"/>
                      <a:pt x="156" y="53"/>
                      <a:pt x="102" y="49"/>
                    </a:cubicBezTo>
                    <a:close/>
                    <a:moveTo>
                      <a:pt x="156" y="134"/>
                    </a:moveTo>
                    <a:lnTo>
                      <a:pt x="156" y="134"/>
                    </a:lnTo>
                    <a:cubicBezTo>
                      <a:pt x="140" y="172"/>
                      <a:pt x="106" y="235"/>
                      <a:pt x="57" y="199"/>
                    </a:cubicBezTo>
                    <a:cubicBezTo>
                      <a:pt x="39" y="186"/>
                      <a:pt x="19" y="166"/>
                      <a:pt x="15" y="144"/>
                    </a:cubicBezTo>
                    <a:cubicBezTo>
                      <a:pt x="14" y="137"/>
                      <a:pt x="15" y="132"/>
                      <a:pt x="18" y="124"/>
                    </a:cubicBezTo>
                    <a:cubicBezTo>
                      <a:pt x="9" y="122"/>
                      <a:pt x="0" y="112"/>
                      <a:pt x="5" y="101"/>
                    </a:cubicBezTo>
                    <a:cubicBezTo>
                      <a:pt x="25" y="58"/>
                      <a:pt x="61" y="0"/>
                      <a:pt x="118" y="16"/>
                    </a:cubicBezTo>
                    <a:cubicBezTo>
                      <a:pt x="169" y="32"/>
                      <a:pt x="173" y="94"/>
                      <a:pt x="156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54" name="Freeform 202">
                <a:extLst>
                  <a:ext uri="{FF2B5EF4-FFF2-40B4-BE49-F238E27FC236}">
                    <a16:creationId xmlns:a16="http://schemas.microsoft.com/office/drawing/2014/main" id="{120964BB-5E0F-A343-8553-3F42D2A98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7339" y="4097591"/>
                <a:ext cx="84151" cy="71021"/>
              </a:xfrm>
              <a:custGeom>
                <a:avLst/>
                <a:gdLst>
                  <a:gd name="T0" fmla="*/ 129 w 178"/>
                  <a:gd name="T1" fmla="*/ 62 h 149"/>
                  <a:gd name="T2" fmla="*/ 129 w 178"/>
                  <a:gd name="T3" fmla="*/ 62 h 149"/>
                  <a:gd name="T4" fmla="*/ 89 w 178"/>
                  <a:gd name="T5" fmla="*/ 33 h 149"/>
                  <a:gd name="T6" fmla="*/ 89 w 178"/>
                  <a:gd name="T7" fmla="*/ 33 h 149"/>
                  <a:gd name="T8" fmla="*/ 58 w 178"/>
                  <a:gd name="T9" fmla="*/ 40 h 149"/>
                  <a:gd name="T10" fmla="*/ 58 w 178"/>
                  <a:gd name="T11" fmla="*/ 40 h 149"/>
                  <a:gd name="T12" fmla="*/ 23 w 178"/>
                  <a:gd name="T13" fmla="*/ 76 h 149"/>
                  <a:gd name="T14" fmla="*/ 23 w 178"/>
                  <a:gd name="T15" fmla="*/ 76 h 149"/>
                  <a:gd name="T16" fmla="*/ 46 w 178"/>
                  <a:gd name="T17" fmla="*/ 117 h 149"/>
                  <a:gd name="T18" fmla="*/ 46 w 178"/>
                  <a:gd name="T19" fmla="*/ 117 h 149"/>
                  <a:gd name="T20" fmla="*/ 64 w 178"/>
                  <a:gd name="T21" fmla="*/ 118 h 149"/>
                  <a:gd name="T22" fmla="*/ 64 w 178"/>
                  <a:gd name="T23" fmla="*/ 118 h 149"/>
                  <a:gd name="T24" fmla="*/ 129 w 178"/>
                  <a:gd name="T25" fmla="*/ 62 h 149"/>
                  <a:gd name="T26" fmla="*/ 98 w 178"/>
                  <a:gd name="T27" fmla="*/ 146 h 149"/>
                  <a:gd name="T28" fmla="*/ 98 w 178"/>
                  <a:gd name="T29" fmla="*/ 146 h 149"/>
                  <a:gd name="T30" fmla="*/ 0 w 178"/>
                  <a:gd name="T31" fmla="*/ 89 h 149"/>
                  <a:gd name="T32" fmla="*/ 0 w 178"/>
                  <a:gd name="T33" fmla="*/ 89 h 149"/>
                  <a:gd name="T34" fmla="*/ 16 w 178"/>
                  <a:gd name="T35" fmla="*/ 30 h 149"/>
                  <a:gd name="T36" fmla="*/ 16 w 178"/>
                  <a:gd name="T37" fmla="*/ 30 h 149"/>
                  <a:gd name="T38" fmla="*/ 32 w 178"/>
                  <a:gd name="T39" fmla="*/ 22 h 149"/>
                  <a:gd name="T40" fmla="*/ 32 w 178"/>
                  <a:gd name="T41" fmla="*/ 22 h 149"/>
                  <a:gd name="T42" fmla="*/ 41 w 178"/>
                  <a:gd name="T43" fmla="*/ 1 h 149"/>
                  <a:gd name="T44" fmla="*/ 41 w 178"/>
                  <a:gd name="T45" fmla="*/ 1 h 149"/>
                  <a:gd name="T46" fmla="*/ 161 w 178"/>
                  <a:gd name="T47" fmla="*/ 63 h 149"/>
                  <a:gd name="T48" fmla="*/ 161 w 178"/>
                  <a:gd name="T49" fmla="*/ 63 h 149"/>
                  <a:gd name="T50" fmla="*/ 98 w 178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4" y="37"/>
                      <a:pt x="89" y="33"/>
                    </a:cubicBezTo>
                    <a:lnTo>
                      <a:pt x="89" y="33"/>
                    </a:lnTo>
                    <a:cubicBezTo>
                      <a:pt x="81" y="40"/>
                      <a:pt x="71" y="39"/>
                      <a:pt x="58" y="40"/>
                    </a:cubicBezTo>
                    <a:lnTo>
                      <a:pt x="58" y="40"/>
                    </a:lnTo>
                    <a:cubicBezTo>
                      <a:pt x="39" y="43"/>
                      <a:pt x="23" y="52"/>
                      <a:pt x="23" y="76"/>
                    </a:cubicBezTo>
                    <a:lnTo>
                      <a:pt x="23" y="76"/>
                    </a:lnTo>
                    <a:cubicBezTo>
                      <a:pt x="23" y="88"/>
                      <a:pt x="36" y="111"/>
                      <a:pt x="46" y="117"/>
                    </a:cubicBezTo>
                    <a:lnTo>
                      <a:pt x="46" y="117"/>
                    </a:lnTo>
                    <a:cubicBezTo>
                      <a:pt x="50" y="119"/>
                      <a:pt x="58" y="118"/>
                      <a:pt x="64" y="118"/>
                    </a:cubicBezTo>
                    <a:lnTo>
                      <a:pt x="64" y="118"/>
                    </a:lnTo>
                    <a:cubicBezTo>
                      <a:pt x="90" y="118"/>
                      <a:pt x="154" y="109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6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3" y="43"/>
                      <a:pt x="16" y="30"/>
                    </a:cubicBezTo>
                    <a:lnTo>
                      <a:pt x="16" y="30"/>
                    </a:lnTo>
                    <a:cubicBezTo>
                      <a:pt x="21" y="26"/>
                      <a:pt x="25" y="23"/>
                      <a:pt x="32" y="22"/>
                    </a:cubicBezTo>
                    <a:lnTo>
                      <a:pt x="32" y="22"/>
                    </a:lnTo>
                    <a:cubicBezTo>
                      <a:pt x="28" y="14"/>
                      <a:pt x="29" y="2"/>
                      <a:pt x="41" y="1"/>
                    </a:cubicBezTo>
                    <a:lnTo>
                      <a:pt x="41" y="1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7" y="111"/>
                      <a:pt x="134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5" name="Freeform 203">
                <a:extLst>
                  <a:ext uri="{FF2B5EF4-FFF2-40B4-BE49-F238E27FC236}">
                    <a16:creationId xmlns:a16="http://schemas.microsoft.com/office/drawing/2014/main" id="{85F3E89B-56D4-4B45-AFE5-EF474E6D9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0655" y="4084965"/>
                <a:ext cx="87325" cy="89960"/>
              </a:xfrm>
              <a:custGeom>
                <a:avLst/>
                <a:gdLst>
                  <a:gd name="T0" fmla="*/ 64 w 186"/>
                  <a:gd name="T1" fmla="*/ 132 h 188"/>
                  <a:gd name="T2" fmla="*/ 64 w 186"/>
                  <a:gd name="T3" fmla="*/ 132 h 188"/>
                  <a:gd name="T4" fmla="*/ 112 w 186"/>
                  <a:gd name="T5" fmla="*/ 140 h 188"/>
                  <a:gd name="T6" fmla="*/ 112 w 186"/>
                  <a:gd name="T7" fmla="*/ 140 h 188"/>
                  <a:gd name="T8" fmla="*/ 137 w 186"/>
                  <a:gd name="T9" fmla="*/ 120 h 188"/>
                  <a:gd name="T10" fmla="*/ 137 w 186"/>
                  <a:gd name="T11" fmla="*/ 120 h 188"/>
                  <a:gd name="T12" fmla="*/ 154 w 186"/>
                  <a:gd name="T13" fmla="*/ 74 h 188"/>
                  <a:gd name="T14" fmla="*/ 154 w 186"/>
                  <a:gd name="T15" fmla="*/ 74 h 188"/>
                  <a:gd name="T16" fmla="*/ 116 w 186"/>
                  <a:gd name="T17" fmla="*/ 46 h 188"/>
                  <a:gd name="T18" fmla="*/ 116 w 186"/>
                  <a:gd name="T19" fmla="*/ 46 h 188"/>
                  <a:gd name="T20" fmla="*/ 100 w 186"/>
                  <a:gd name="T21" fmla="*/ 53 h 188"/>
                  <a:gd name="T22" fmla="*/ 100 w 186"/>
                  <a:gd name="T23" fmla="*/ 53 h 188"/>
                  <a:gd name="T24" fmla="*/ 64 w 186"/>
                  <a:gd name="T25" fmla="*/ 132 h 188"/>
                  <a:gd name="T26" fmla="*/ 58 w 186"/>
                  <a:gd name="T27" fmla="*/ 42 h 188"/>
                  <a:gd name="T28" fmla="*/ 58 w 186"/>
                  <a:gd name="T29" fmla="*/ 42 h 188"/>
                  <a:gd name="T30" fmla="*/ 169 w 186"/>
                  <a:gd name="T31" fmla="*/ 53 h 188"/>
                  <a:gd name="T32" fmla="*/ 169 w 186"/>
                  <a:gd name="T33" fmla="*/ 53 h 188"/>
                  <a:gd name="T34" fmla="*/ 179 w 186"/>
                  <a:gd name="T35" fmla="*/ 113 h 188"/>
                  <a:gd name="T36" fmla="*/ 179 w 186"/>
                  <a:gd name="T37" fmla="*/ 113 h 188"/>
                  <a:gd name="T38" fmla="*/ 168 w 186"/>
                  <a:gd name="T39" fmla="*/ 127 h 188"/>
                  <a:gd name="T40" fmla="*/ 168 w 186"/>
                  <a:gd name="T41" fmla="*/ 127 h 188"/>
                  <a:gd name="T42" fmla="*/ 168 w 186"/>
                  <a:gd name="T43" fmla="*/ 149 h 188"/>
                  <a:gd name="T44" fmla="*/ 168 w 186"/>
                  <a:gd name="T45" fmla="*/ 149 h 188"/>
                  <a:gd name="T46" fmla="*/ 35 w 186"/>
                  <a:gd name="T47" fmla="*/ 144 h 188"/>
                  <a:gd name="T48" fmla="*/ 35 w 186"/>
                  <a:gd name="T49" fmla="*/ 144 h 188"/>
                  <a:gd name="T50" fmla="*/ 58 w 186"/>
                  <a:gd name="T51" fmla="*/ 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88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9" y="144"/>
                      <a:pt x="96" y="144"/>
                      <a:pt x="112" y="140"/>
                    </a:cubicBezTo>
                    <a:lnTo>
                      <a:pt x="112" y="140"/>
                    </a:lnTo>
                    <a:cubicBezTo>
                      <a:pt x="116" y="131"/>
                      <a:pt x="125" y="127"/>
                      <a:pt x="137" y="120"/>
                    </a:cubicBezTo>
                    <a:lnTo>
                      <a:pt x="137" y="120"/>
                    </a:lnTo>
                    <a:cubicBezTo>
                      <a:pt x="152" y="109"/>
                      <a:pt x="164" y="95"/>
                      <a:pt x="154" y="74"/>
                    </a:cubicBezTo>
                    <a:lnTo>
                      <a:pt x="154" y="74"/>
                    </a:lnTo>
                    <a:cubicBezTo>
                      <a:pt x="150" y="63"/>
                      <a:pt x="127" y="46"/>
                      <a:pt x="116" y="46"/>
                    </a:cubicBezTo>
                    <a:lnTo>
                      <a:pt x="116" y="46"/>
                    </a:lnTo>
                    <a:cubicBezTo>
                      <a:pt x="110" y="46"/>
                      <a:pt x="104" y="50"/>
                      <a:pt x="100" y="53"/>
                    </a:cubicBezTo>
                    <a:lnTo>
                      <a:pt x="100" y="53"/>
                    </a:lnTo>
                    <a:cubicBezTo>
                      <a:pt x="75" y="63"/>
                      <a:pt x="20" y="99"/>
                      <a:pt x="64" y="132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4"/>
                      <a:pt x="146" y="0"/>
                      <a:pt x="169" y="53"/>
                    </a:cubicBezTo>
                    <a:lnTo>
                      <a:pt x="169" y="53"/>
                    </a:lnTo>
                    <a:cubicBezTo>
                      <a:pt x="179" y="71"/>
                      <a:pt x="185" y="96"/>
                      <a:pt x="179" y="113"/>
                    </a:cubicBezTo>
                    <a:lnTo>
                      <a:pt x="179" y="113"/>
                    </a:lnTo>
                    <a:cubicBezTo>
                      <a:pt x="177" y="120"/>
                      <a:pt x="173" y="123"/>
                      <a:pt x="168" y="127"/>
                    </a:cubicBezTo>
                    <a:lnTo>
                      <a:pt x="168" y="127"/>
                    </a:lnTo>
                    <a:cubicBezTo>
                      <a:pt x="176" y="132"/>
                      <a:pt x="179" y="144"/>
                      <a:pt x="168" y="149"/>
                    </a:cubicBezTo>
                    <a:lnTo>
                      <a:pt x="168" y="149"/>
                    </a:lnTo>
                    <a:cubicBezTo>
                      <a:pt x="133" y="169"/>
                      <a:pt x="75" y="187"/>
                      <a:pt x="35" y="144"/>
                    </a:cubicBezTo>
                    <a:lnTo>
                      <a:pt x="35" y="144"/>
                    </a:lnTo>
                    <a:cubicBezTo>
                      <a:pt x="0" y="106"/>
                      <a:pt x="25" y="62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6" name="Freeform 204">
                <a:extLst>
                  <a:ext uri="{FF2B5EF4-FFF2-40B4-BE49-F238E27FC236}">
                    <a16:creationId xmlns:a16="http://schemas.microsoft.com/office/drawing/2014/main" id="{64BA0C58-4327-084E-8156-035A0A028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5306" y="4096011"/>
                <a:ext cx="85738" cy="71022"/>
              </a:xfrm>
              <a:custGeom>
                <a:avLst/>
                <a:gdLst>
                  <a:gd name="T0" fmla="*/ 130 w 180"/>
                  <a:gd name="T1" fmla="*/ 62 h 150"/>
                  <a:gd name="T2" fmla="*/ 130 w 180"/>
                  <a:gd name="T3" fmla="*/ 62 h 150"/>
                  <a:gd name="T4" fmla="*/ 90 w 180"/>
                  <a:gd name="T5" fmla="*/ 34 h 150"/>
                  <a:gd name="T6" fmla="*/ 90 w 180"/>
                  <a:gd name="T7" fmla="*/ 34 h 150"/>
                  <a:gd name="T8" fmla="*/ 59 w 180"/>
                  <a:gd name="T9" fmla="*/ 42 h 150"/>
                  <a:gd name="T10" fmla="*/ 59 w 180"/>
                  <a:gd name="T11" fmla="*/ 42 h 150"/>
                  <a:gd name="T12" fmla="*/ 24 w 180"/>
                  <a:gd name="T13" fmla="*/ 78 h 150"/>
                  <a:gd name="T14" fmla="*/ 24 w 180"/>
                  <a:gd name="T15" fmla="*/ 78 h 150"/>
                  <a:gd name="T16" fmla="*/ 47 w 180"/>
                  <a:gd name="T17" fmla="*/ 118 h 150"/>
                  <a:gd name="T18" fmla="*/ 47 w 180"/>
                  <a:gd name="T19" fmla="*/ 118 h 150"/>
                  <a:gd name="T20" fmla="*/ 65 w 180"/>
                  <a:gd name="T21" fmla="*/ 118 h 150"/>
                  <a:gd name="T22" fmla="*/ 65 w 180"/>
                  <a:gd name="T23" fmla="*/ 118 h 150"/>
                  <a:gd name="T24" fmla="*/ 130 w 180"/>
                  <a:gd name="T25" fmla="*/ 62 h 150"/>
                  <a:gd name="T26" fmla="*/ 99 w 180"/>
                  <a:gd name="T27" fmla="*/ 146 h 150"/>
                  <a:gd name="T28" fmla="*/ 99 w 180"/>
                  <a:gd name="T29" fmla="*/ 146 h 150"/>
                  <a:gd name="T30" fmla="*/ 0 w 180"/>
                  <a:gd name="T31" fmla="*/ 89 h 150"/>
                  <a:gd name="T32" fmla="*/ 0 w 180"/>
                  <a:gd name="T33" fmla="*/ 89 h 150"/>
                  <a:gd name="T34" fmla="*/ 19 w 180"/>
                  <a:gd name="T35" fmla="*/ 30 h 150"/>
                  <a:gd name="T36" fmla="*/ 19 w 180"/>
                  <a:gd name="T37" fmla="*/ 30 h 150"/>
                  <a:gd name="T38" fmla="*/ 33 w 180"/>
                  <a:gd name="T39" fmla="*/ 24 h 150"/>
                  <a:gd name="T40" fmla="*/ 33 w 180"/>
                  <a:gd name="T41" fmla="*/ 24 h 150"/>
                  <a:gd name="T42" fmla="*/ 42 w 180"/>
                  <a:gd name="T43" fmla="*/ 3 h 150"/>
                  <a:gd name="T44" fmla="*/ 42 w 180"/>
                  <a:gd name="T45" fmla="*/ 3 h 150"/>
                  <a:gd name="T46" fmla="*/ 162 w 180"/>
                  <a:gd name="T47" fmla="*/ 63 h 150"/>
                  <a:gd name="T48" fmla="*/ 162 w 180"/>
                  <a:gd name="T49" fmla="*/ 63 h 150"/>
                  <a:gd name="T50" fmla="*/ 99 w 180"/>
                  <a:gd name="T51" fmla="*/ 14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0" h="150">
                    <a:moveTo>
                      <a:pt x="130" y="62"/>
                    </a:moveTo>
                    <a:lnTo>
                      <a:pt x="130" y="62"/>
                    </a:lnTo>
                    <a:cubicBezTo>
                      <a:pt x="121" y="45"/>
                      <a:pt x="105" y="37"/>
                      <a:pt x="90" y="34"/>
                    </a:cubicBezTo>
                    <a:lnTo>
                      <a:pt x="90" y="34"/>
                    </a:lnTo>
                    <a:cubicBezTo>
                      <a:pt x="82" y="42"/>
                      <a:pt x="72" y="40"/>
                      <a:pt x="59" y="42"/>
                    </a:cubicBezTo>
                    <a:lnTo>
                      <a:pt x="59" y="42"/>
                    </a:lnTo>
                    <a:cubicBezTo>
                      <a:pt x="40" y="43"/>
                      <a:pt x="24" y="53"/>
                      <a:pt x="24" y="78"/>
                    </a:cubicBezTo>
                    <a:lnTo>
                      <a:pt x="24" y="78"/>
                    </a:lnTo>
                    <a:cubicBezTo>
                      <a:pt x="25" y="88"/>
                      <a:pt x="36" y="113"/>
                      <a:pt x="47" y="118"/>
                    </a:cubicBezTo>
                    <a:lnTo>
                      <a:pt x="47" y="118"/>
                    </a:lnTo>
                    <a:cubicBezTo>
                      <a:pt x="53" y="120"/>
                      <a:pt x="61" y="118"/>
                      <a:pt x="65" y="118"/>
                    </a:cubicBezTo>
                    <a:lnTo>
                      <a:pt x="65" y="118"/>
                    </a:lnTo>
                    <a:cubicBezTo>
                      <a:pt x="92" y="118"/>
                      <a:pt x="157" y="111"/>
                      <a:pt x="130" y="62"/>
                    </a:cubicBezTo>
                    <a:close/>
                    <a:moveTo>
                      <a:pt x="99" y="146"/>
                    </a:moveTo>
                    <a:lnTo>
                      <a:pt x="99" y="146"/>
                    </a:lnTo>
                    <a:cubicBezTo>
                      <a:pt x="63" y="149"/>
                      <a:pt x="1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5" y="43"/>
                      <a:pt x="19" y="30"/>
                    </a:cubicBezTo>
                    <a:lnTo>
                      <a:pt x="19" y="30"/>
                    </a:lnTo>
                    <a:cubicBezTo>
                      <a:pt x="21" y="26"/>
                      <a:pt x="26" y="25"/>
                      <a:pt x="33" y="24"/>
                    </a:cubicBezTo>
                    <a:lnTo>
                      <a:pt x="33" y="24"/>
                    </a:lnTo>
                    <a:cubicBezTo>
                      <a:pt x="29" y="16"/>
                      <a:pt x="32" y="3"/>
                      <a:pt x="42" y="3"/>
                    </a:cubicBezTo>
                    <a:lnTo>
                      <a:pt x="42" y="3"/>
                    </a:lnTo>
                    <a:cubicBezTo>
                      <a:pt x="83" y="0"/>
                      <a:pt x="143" y="7"/>
                      <a:pt x="162" y="63"/>
                    </a:cubicBezTo>
                    <a:lnTo>
                      <a:pt x="162" y="63"/>
                    </a:lnTo>
                    <a:cubicBezTo>
                      <a:pt x="179" y="113"/>
                      <a:pt x="136" y="142"/>
                      <a:pt x="99" y="1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55" name="Freeform 205">
                <a:extLst>
                  <a:ext uri="{FF2B5EF4-FFF2-40B4-BE49-F238E27FC236}">
                    <a16:creationId xmlns:a16="http://schemas.microsoft.com/office/drawing/2014/main" id="{244FFB42-9D21-DB4C-94E6-4E894A6AB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533" y="4077072"/>
                <a:ext cx="81699" cy="113117"/>
              </a:xfrm>
              <a:custGeom>
                <a:avLst/>
                <a:gdLst>
                  <a:gd name="T0" fmla="*/ 47697 w 173"/>
                  <a:gd name="T1" fmla="*/ 22910 h 237"/>
                  <a:gd name="T2" fmla="*/ 47697 w 173"/>
                  <a:gd name="T3" fmla="*/ 22910 h 237"/>
                  <a:gd name="T4" fmla="*/ 25974 w 173"/>
                  <a:gd name="T5" fmla="*/ 34365 h 237"/>
                  <a:gd name="T6" fmla="*/ 25974 w 173"/>
                  <a:gd name="T7" fmla="*/ 34365 h 237"/>
                  <a:gd name="T8" fmla="*/ 21723 w 173"/>
                  <a:gd name="T9" fmla="*/ 52024 h 237"/>
                  <a:gd name="T10" fmla="*/ 21723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0661 h 237"/>
                  <a:gd name="T18" fmla="*/ 50058 w 173"/>
                  <a:gd name="T19" fmla="*/ 80661 h 237"/>
                  <a:gd name="T20" fmla="*/ 54781 w 173"/>
                  <a:gd name="T21" fmla="*/ 72548 h 237"/>
                  <a:gd name="T22" fmla="*/ 54781 w 173"/>
                  <a:gd name="T23" fmla="*/ 72548 h 237"/>
                  <a:gd name="T24" fmla="*/ 47697 w 173"/>
                  <a:gd name="T25" fmla="*/ 22910 h 237"/>
                  <a:gd name="T26" fmla="*/ 73671 w 173"/>
                  <a:gd name="T27" fmla="*/ 64434 h 237"/>
                  <a:gd name="T28" fmla="*/ 73671 w 173"/>
                  <a:gd name="T29" fmla="*/ 64434 h 237"/>
                  <a:gd name="T30" fmla="*/ 26918 w 173"/>
                  <a:gd name="T31" fmla="*/ 94980 h 237"/>
                  <a:gd name="T32" fmla="*/ 26918 w 173"/>
                  <a:gd name="T33" fmla="*/ 94980 h 237"/>
                  <a:gd name="T34" fmla="*/ 6611 w 173"/>
                  <a:gd name="T35" fmla="*/ 68729 h 237"/>
                  <a:gd name="T36" fmla="*/ 6611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206 h 237"/>
                  <a:gd name="T44" fmla="*/ 1889 w 173"/>
                  <a:gd name="T45" fmla="*/ 48206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671 w 173"/>
                  <a:gd name="T51" fmla="*/ 64434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8"/>
                    </a:moveTo>
                    <a:lnTo>
                      <a:pt x="101" y="48"/>
                    </a:lnTo>
                    <a:cubicBezTo>
                      <a:pt x="81" y="47"/>
                      <a:pt x="67" y="58"/>
                      <a:pt x="55" y="72"/>
                    </a:cubicBezTo>
                    <a:cubicBezTo>
                      <a:pt x="58" y="85"/>
                      <a:pt x="53" y="94"/>
                      <a:pt x="46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5" y="177"/>
                      <a:pt x="106" y="169"/>
                    </a:cubicBezTo>
                    <a:cubicBezTo>
                      <a:pt x="110" y="167"/>
                      <a:pt x="113" y="157"/>
                      <a:pt x="116" y="152"/>
                    </a:cubicBezTo>
                    <a:cubicBezTo>
                      <a:pt x="129" y="125"/>
                      <a:pt x="155" y="52"/>
                      <a:pt x="101" y="48"/>
                    </a:cubicBezTo>
                    <a:close/>
                    <a:moveTo>
                      <a:pt x="156" y="135"/>
                    </a:moveTo>
                    <a:lnTo>
                      <a:pt x="156" y="135"/>
                    </a:lnTo>
                    <a:cubicBezTo>
                      <a:pt x="139" y="173"/>
                      <a:pt x="106" y="236"/>
                      <a:pt x="57" y="199"/>
                    </a:cubicBezTo>
                    <a:cubicBezTo>
                      <a:pt x="39" y="186"/>
                      <a:pt x="20" y="167"/>
                      <a:pt x="14" y="144"/>
                    </a:cubicBezTo>
                    <a:cubicBezTo>
                      <a:pt x="14" y="138"/>
                      <a:pt x="14" y="131"/>
                      <a:pt x="17" y="125"/>
                    </a:cubicBezTo>
                    <a:cubicBezTo>
                      <a:pt x="8" y="123"/>
                      <a:pt x="0" y="113"/>
                      <a:pt x="4" y="101"/>
                    </a:cubicBezTo>
                    <a:cubicBezTo>
                      <a:pt x="24" y="59"/>
                      <a:pt x="60" y="0"/>
                      <a:pt x="118" y="17"/>
                    </a:cubicBezTo>
                    <a:cubicBezTo>
                      <a:pt x="170" y="31"/>
                      <a:pt x="172" y="94"/>
                      <a:pt x="156" y="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58" name="Freeform 206">
                <a:extLst>
                  <a:ext uri="{FF2B5EF4-FFF2-40B4-BE49-F238E27FC236}">
                    <a16:creationId xmlns:a16="http://schemas.microsoft.com/office/drawing/2014/main" id="{08072308-FB29-CF45-A547-ACB4E145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94" y="4083386"/>
                <a:ext cx="96853" cy="94695"/>
              </a:xfrm>
              <a:custGeom>
                <a:avLst/>
                <a:gdLst>
                  <a:gd name="T0" fmla="*/ 60 w 203"/>
                  <a:gd name="T1" fmla="*/ 134 h 197"/>
                  <a:gd name="T2" fmla="*/ 60 w 203"/>
                  <a:gd name="T3" fmla="*/ 134 h 197"/>
                  <a:gd name="T4" fmla="*/ 107 w 203"/>
                  <a:gd name="T5" fmla="*/ 150 h 197"/>
                  <a:gd name="T6" fmla="*/ 107 w 203"/>
                  <a:gd name="T7" fmla="*/ 150 h 197"/>
                  <a:gd name="T8" fmla="*/ 140 w 203"/>
                  <a:gd name="T9" fmla="*/ 130 h 197"/>
                  <a:gd name="T10" fmla="*/ 140 w 203"/>
                  <a:gd name="T11" fmla="*/ 130 h 197"/>
                  <a:gd name="T12" fmla="*/ 174 w 203"/>
                  <a:gd name="T13" fmla="*/ 82 h 197"/>
                  <a:gd name="T14" fmla="*/ 174 w 203"/>
                  <a:gd name="T15" fmla="*/ 82 h 197"/>
                  <a:gd name="T16" fmla="*/ 143 w 203"/>
                  <a:gd name="T17" fmla="*/ 46 h 197"/>
                  <a:gd name="T18" fmla="*/ 143 w 203"/>
                  <a:gd name="T19" fmla="*/ 46 h 197"/>
                  <a:gd name="T20" fmla="*/ 126 w 203"/>
                  <a:gd name="T21" fmla="*/ 51 h 197"/>
                  <a:gd name="T22" fmla="*/ 126 w 203"/>
                  <a:gd name="T23" fmla="*/ 51 h 197"/>
                  <a:gd name="T24" fmla="*/ 60 w 203"/>
                  <a:gd name="T25" fmla="*/ 134 h 197"/>
                  <a:gd name="T26" fmla="*/ 84 w 203"/>
                  <a:gd name="T27" fmla="*/ 34 h 197"/>
                  <a:gd name="T28" fmla="*/ 84 w 203"/>
                  <a:gd name="T29" fmla="*/ 34 h 197"/>
                  <a:gd name="T30" fmla="*/ 199 w 203"/>
                  <a:gd name="T31" fmla="*/ 61 h 197"/>
                  <a:gd name="T32" fmla="*/ 199 w 203"/>
                  <a:gd name="T33" fmla="*/ 61 h 197"/>
                  <a:gd name="T34" fmla="*/ 187 w 203"/>
                  <a:gd name="T35" fmla="*/ 130 h 197"/>
                  <a:gd name="T36" fmla="*/ 187 w 203"/>
                  <a:gd name="T37" fmla="*/ 130 h 197"/>
                  <a:gd name="T38" fmla="*/ 173 w 203"/>
                  <a:gd name="T39" fmla="*/ 141 h 197"/>
                  <a:gd name="T40" fmla="*/ 173 w 203"/>
                  <a:gd name="T41" fmla="*/ 141 h 197"/>
                  <a:gd name="T42" fmla="*/ 165 w 203"/>
                  <a:gd name="T43" fmla="*/ 167 h 197"/>
                  <a:gd name="T44" fmla="*/ 165 w 203"/>
                  <a:gd name="T45" fmla="*/ 167 h 197"/>
                  <a:gd name="T46" fmla="*/ 25 w 203"/>
                  <a:gd name="T47" fmla="*/ 143 h 197"/>
                  <a:gd name="T48" fmla="*/ 25 w 203"/>
                  <a:gd name="T49" fmla="*/ 143 h 197"/>
                  <a:gd name="T50" fmla="*/ 84 w 203"/>
                  <a:gd name="T51" fmla="*/ 3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3" h="197">
                    <a:moveTo>
                      <a:pt x="60" y="134"/>
                    </a:moveTo>
                    <a:lnTo>
                      <a:pt x="60" y="134"/>
                    </a:lnTo>
                    <a:cubicBezTo>
                      <a:pt x="72" y="149"/>
                      <a:pt x="89" y="151"/>
                      <a:pt x="107" y="150"/>
                    </a:cubicBezTo>
                    <a:lnTo>
                      <a:pt x="107" y="150"/>
                    </a:lnTo>
                    <a:cubicBezTo>
                      <a:pt x="115" y="139"/>
                      <a:pt x="126" y="137"/>
                      <a:pt x="140" y="130"/>
                    </a:cubicBezTo>
                    <a:lnTo>
                      <a:pt x="140" y="130"/>
                    </a:lnTo>
                    <a:cubicBezTo>
                      <a:pt x="161" y="122"/>
                      <a:pt x="178" y="107"/>
                      <a:pt x="174" y="82"/>
                    </a:cubicBezTo>
                    <a:lnTo>
                      <a:pt x="174" y="82"/>
                    </a:lnTo>
                    <a:cubicBezTo>
                      <a:pt x="173" y="70"/>
                      <a:pt x="156" y="49"/>
                      <a:pt x="143" y="46"/>
                    </a:cubicBezTo>
                    <a:lnTo>
                      <a:pt x="143" y="46"/>
                    </a:lnTo>
                    <a:cubicBezTo>
                      <a:pt x="139" y="46"/>
                      <a:pt x="130" y="50"/>
                      <a:pt x="126" y="51"/>
                    </a:cubicBezTo>
                    <a:lnTo>
                      <a:pt x="126" y="51"/>
                    </a:lnTo>
                    <a:cubicBezTo>
                      <a:pt x="94" y="61"/>
                      <a:pt x="25" y="91"/>
                      <a:pt x="60" y="134"/>
                    </a:cubicBezTo>
                    <a:close/>
                    <a:moveTo>
                      <a:pt x="84" y="34"/>
                    </a:moveTo>
                    <a:lnTo>
                      <a:pt x="84" y="34"/>
                    </a:lnTo>
                    <a:cubicBezTo>
                      <a:pt x="123" y="20"/>
                      <a:pt x="191" y="0"/>
                      <a:pt x="199" y="61"/>
                    </a:cubicBezTo>
                    <a:lnTo>
                      <a:pt x="199" y="61"/>
                    </a:lnTo>
                    <a:cubicBezTo>
                      <a:pt x="202" y="83"/>
                      <a:pt x="201" y="112"/>
                      <a:pt x="187" y="130"/>
                    </a:cubicBezTo>
                    <a:lnTo>
                      <a:pt x="187" y="130"/>
                    </a:lnTo>
                    <a:cubicBezTo>
                      <a:pt x="184" y="134"/>
                      <a:pt x="178" y="138"/>
                      <a:pt x="173" y="141"/>
                    </a:cubicBezTo>
                    <a:lnTo>
                      <a:pt x="173" y="141"/>
                    </a:lnTo>
                    <a:cubicBezTo>
                      <a:pt x="178" y="149"/>
                      <a:pt x="177" y="162"/>
                      <a:pt x="165" y="167"/>
                    </a:cubicBezTo>
                    <a:lnTo>
                      <a:pt x="165" y="167"/>
                    </a:lnTo>
                    <a:cubicBezTo>
                      <a:pt x="120" y="183"/>
                      <a:pt x="53" y="196"/>
                      <a:pt x="25" y="143"/>
                    </a:cubicBezTo>
                    <a:lnTo>
                      <a:pt x="25" y="143"/>
                    </a:lnTo>
                    <a:cubicBezTo>
                      <a:pt x="0" y="97"/>
                      <a:pt x="42" y="51"/>
                      <a:pt x="84" y="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57" name="Freeform 207">
                <a:extLst>
                  <a:ext uri="{FF2B5EF4-FFF2-40B4-BE49-F238E27FC236}">
                    <a16:creationId xmlns:a16="http://schemas.microsoft.com/office/drawing/2014/main" id="{AF84B21E-AC05-C14C-9D98-6932EB920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674" y="4079168"/>
                <a:ext cx="81699" cy="113117"/>
              </a:xfrm>
              <a:custGeom>
                <a:avLst/>
                <a:gdLst>
                  <a:gd name="T0" fmla="*/ 47697 w 173"/>
                  <a:gd name="T1" fmla="*/ 23387 h 237"/>
                  <a:gd name="T2" fmla="*/ 47697 w 173"/>
                  <a:gd name="T3" fmla="*/ 23387 h 237"/>
                  <a:gd name="T4" fmla="*/ 26446 w 173"/>
                  <a:gd name="T5" fmla="*/ 34842 h 237"/>
                  <a:gd name="T6" fmla="*/ 26446 w 173"/>
                  <a:gd name="T7" fmla="*/ 34842 h 237"/>
                  <a:gd name="T8" fmla="*/ 22196 w 173"/>
                  <a:gd name="T9" fmla="*/ 52024 h 237"/>
                  <a:gd name="T10" fmla="*/ 22196 w 173"/>
                  <a:gd name="T11" fmla="*/ 52024 h 237"/>
                  <a:gd name="T12" fmla="*/ 27390 w 173"/>
                  <a:gd name="T13" fmla="*/ 79707 h 237"/>
                  <a:gd name="T14" fmla="*/ 27390 w 173"/>
                  <a:gd name="T15" fmla="*/ 79707 h 237"/>
                  <a:gd name="T16" fmla="*/ 50058 w 173"/>
                  <a:gd name="T17" fmla="*/ 81139 h 237"/>
                  <a:gd name="T18" fmla="*/ 50058 w 173"/>
                  <a:gd name="T19" fmla="*/ 81139 h 237"/>
                  <a:gd name="T20" fmla="*/ 54781 w 173"/>
                  <a:gd name="T21" fmla="*/ 73025 h 237"/>
                  <a:gd name="T22" fmla="*/ 54781 w 173"/>
                  <a:gd name="T23" fmla="*/ 73025 h 237"/>
                  <a:gd name="T24" fmla="*/ 47697 w 173"/>
                  <a:gd name="T25" fmla="*/ 23387 h 237"/>
                  <a:gd name="T26" fmla="*/ 73199 w 173"/>
                  <a:gd name="T27" fmla="*/ 63956 h 237"/>
                  <a:gd name="T28" fmla="*/ 73199 w 173"/>
                  <a:gd name="T29" fmla="*/ 63956 h 237"/>
                  <a:gd name="T30" fmla="*/ 26446 w 173"/>
                  <a:gd name="T31" fmla="*/ 95457 h 237"/>
                  <a:gd name="T32" fmla="*/ 26446 w 173"/>
                  <a:gd name="T33" fmla="*/ 95457 h 237"/>
                  <a:gd name="T34" fmla="*/ 7556 w 173"/>
                  <a:gd name="T35" fmla="*/ 68729 h 237"/>
                  <a:gd name="T36" fmla="*/ 7556 w 173"/>
                  <a:gd name="T37" fmla="*/ 68729 h 237"/>
                  <a:gd name="T38" fmla="*/ 8028 w 173"/>
                  <a:gd name="T39" fmla="*/ 59661 h 237"/>
                  <a:gd name="T40" fmla="*/ 8028 w 173"/>
                  <a:gd name="T41" fmla="*/ 59661 h 237"/>
                  <a:gd name="T42" fmla="*/ 1889 w 173"/>
                  <a:gd name="T43" fmla="*/ 48683 h 237"/>
                  <a:gd name="T44" fmla="*/ 1889 w 173"/>
                  <a:gd name="T45" fmla="*/ 48683 h 237"/>
                  <a:gd name="T46" fmla="*/ 55725 w 173"/>
                  <a:gd name="T47" fmla="*/ 8114 h 237"/>
                  <a:gd name="T48" fmla="*/ 55725 w 173"/>
                  <a:gd name="T49" fmla="*/ 8114 h 237"/>
                  <a:gd name="T50" fmla="*/ 73199 w 173"/>
                  <a:gd name="T51" fmla="*/ 63956 h 2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237">
                    <a:moveTo>
                      <a:pt x="101" y="49"/>
                    </a:moveTo>
                    <a:lnTo>
                      <a:pt x="101" y="49"/>
                    </a:lnTo>
                    <a:cubicBezTo>
                      <a:pt x="83" y="46"/>
                      <a:pt x="67" y="58"/>
                      <a:pt x="56" y="73"/>
                    </a:cubicBezTo>
                    <a:cubicBezTo>
                      <a:pt x="58" y="86"/>
                      <a:pt x="52" y="95"/>
                      <a:pt x="47" y="109"/>
                    </a:cubicBezTo>
                    <a:cubicBezTo>
                      <a:pt x="39" y="130"/>
                      <a:pt x="38" y="153"/>
                      <a:pt x="58" y="167"/>
                    </a:cubicBezTo>
                    <a:cubicBezTo>
                      <a:pt x="68" y="174"/>
                      <a:pt x="96" y="178"/>
                      <a:pt x="106" y="170"/>
                    </a:cubicBezTo>
                    <a:cubicBezTo>
                      <a:pt x="110" y="166"/>
                      <a:pt x="113" y="157"/>
                      <a:pt x="116" y="153"/>
                    </a:cubicBezTo>
                    <a:cubicBezTo>
                      <a:pt x="129" y="124"/>
                      <a:pt x="155" y="53"/>
                      <a:pt x="101" y="49"/>
                    </a:cubicBezTo>
                    <a:close/>
                    <a:moveTo>
                      <a:pt x="155" y="134"/>
                    </a:moveTo>
                    <a:lnTo>
                      <a:pt x="155" y="134"/>
                    </a:lnTo>
                    <a:cubicBezTo>
                      <a:pt x="140" y="174"/>
                      <a:pt x="105" y="236"/>
                      <a:pt x="56" y="200"/>
                    </a:cubicBezTo>
                    <a:cubicBezTo>
                      <a:pt x="39" y="187"/>
                      <a:pt x="20" y="166"/>
                      <a:pt x="16" y="144"/>
                    </a:cubicBezTo>
                    <a:cubicBezTo>
                      <a:pt x="14" y="137"/>
                      <a:pt x="16" y="130"/>
                      <a:pt x="17" y="125"/>
                    </a:cubicBezTo>
                    <a:cubicBezTo>
                      <a:pt x="8" y="124"/>
                      <a:pt x="0" y="113"/>
                      <a:pt x="4" y="102"/>
                    </a:cubicBezTo>
                    <a:cubicBezTo>
                      <a:pt x="24" y="58"/>
                      <a:pt x="62" y="0"/>
                      <a:pt x="118" y="17"/>
                    </a:cubicBezTo>
                    <a:cubicBezTo>
                      <a:pt x="169" y="32"/>
                      <a:pt x="172" y="94"/>
                      <a:pt x="155" y="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60" name="Freeform 208">
                <a:extLst>
                  <a:ext uri="{FF2B5EF4-FFF2-40B4-BE49-F238E27FC236}">
                    <a16:creationId xmlns:a16="http://schemas.microsoft.com/office/drawing/2014/main" id="{5E79672F-DC29-1B4D-A83D-17E883A23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8732" y="4096011"/>
                <a:ext cx="85738" cy="71022"/>
              </a:xfrm>
              <a:custGeom>
                <a:avLst/>
                <a:gdLst>
                  <a:gd name="T0" fmla="*/ 129 w 179"/>
                  <a:gd name="T1" fmla="*/ 62 h 149"/>
                  <a:gd name="T2" fmla="*/ 129 w 179"/>
                  <a:gd name="T3" fmla="*/ 62 h 149"/>
                  <a:gd name="T4" fmla="*/ 90 w 179"/>
                  <a:gd name="T5" fmla="*/ 34 h 149"/>
                  <a:gd name="T6" fmla="*/ 90 w 179"/>
                  <a:gd name="T7" fmla="*/ 34 h 149"/>
                  <a:gd name="T8" fmla="*/ 58 w 179"/>
                  <a:gd name="T9" fmla="*/ 41 h 149"/>
                  <a:gd name="T10" fmla="*/ 58 w 179"/>
                  <a:gd name="T11" fmla="*/ 41 h 149"/>
                  <a:gd name="T12" fmla="*/ 24 w 179"/>
                  <a:gd name="T13" fmla="*/ 76 h 149"/>
                  <a:gd name="T14" fmla="*/ 24 w 179"/>
                  <a:gd name="T15" fmla="*/ 76 h 149"/>
                  <a:gd name="T16" fmla="*/ 48 w 179"/>
                  <a:gd name="T17" fmla="*/ 117 h 149"/>
                  <a:gd name="T18" fmla="*/ 48 w 179"/>
                  <a:gd name="T19" fmla="*/ 117 h 149"/>
                  <a:gd name="T20" fmla="*/ 64 w 179"/>
                  <a:gd name="T21" fmla="*/ 118 h 149"/>
                  <a:gd name="T22" fmla="*/ 64 w 179"/>
                  <a:gd name="T23" fmla="*/ 118 h 149"/>
                  <a:gd name="T24" fmla="*/ 129 w 179"/>
                  <a:gd name="T25" fmla="*/ 62 h 149"/>
                  <a:gd name="T26" fmla="*/ 98 w 179"/>
                  <a:gd name="T27" fmla="*/ 146 h 149"/>
                  <a:gd name="T28" fmla="*/ 98 w 179"/>
                  <a:gd name="T29" fmla="*/ 146 h 149"/>
                  <a:gd name="T30" fmla="*/ 0 w 179"/>
                  <a:gd name="T31" fmla="*/ 89 h 149"/>
                  <a:gd name="T32" fmla="*/ 0 w 179"/>
                  <a:gd name="T33" fmla="*/ 89 h 149"/>
                  <a:gd name="T34" fmla="*/ 18 w 179"/>
                  <a:gd name="T35" fmla="*/ 30 h 149"/>
                  <a:gd name="T36" fmla="*/ 18 w 179"/>
                  <a:gd name="T37" fmla="*/ 30 h 149"/>
                  <a:gd name="T38" fmla="*/ 32 w 179"/>
                  <a:gd name="T39" fmla="*/ 23 h 149"/>
                  <a:gd name="T40" fmla="*/ 32 w 179"/>
                  <a:gd name="T41" fmla="*/ 23 h 149"/>
                  <a:gd name="T42" fmla="*/ 41 w 179"/>
                  <a:gd name="T43" fmla="*/ 2 h 149"/>
                  <a:gd name="T44" fmla="*/ 41 w 179"/>
                  <a:gd name="T45" fmla="*/ 2 h 149"/>
                  <a:gd name="T46" fmla="*/ 161 w 179"/>
                  <a:gd name="T47" fmla="*/ 63 h 149"/>
                  <a:gd name="T48" fmla="*/ 161 w 179"/>
                  <a:gd name="T49" fmla="*/ 63 h 149"/>
                  <a:gd name="T50" fmla="*/ 98 w 179"/>
                  <a:gd name="T51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49">
                    <a:moveTo>
                      <a:pt x="129" y="62"/>
                    </a:moveTo>
                    <a:lnTo>
                      <a:pt x="129" y="62"/>
                    </a:lnTo>
                    <a:cubicBezTo>
                      <a:pt x="120" y="44"/>
                      <a:pt x="106" y="37"/>
                      <a:pt x="90" y="34"/>
                    </a:cubicBezTo>
                    <a:lnTo>
                      <a:pt x="90" y="34"/>
                    </a:lnTo>
                    <a:cubicBezTo>
                      <a:pt x="82" y="41"/>
                      <a:pt x="71" y="39"/>
                      <a:pt x="58" y="41"/>
                    </a:cubicBezTo>
                    <a:lnTo>
                      <a:pt x="58" y="41"/>
                    </a:lnTo>
                    <a:cubicBezTo>
                      <a:pt x="39" y="43"/>
                      <a:pt x="23" y="54"/>
                      <a:pt x="24" y="76"/>
                    </a:cubicBezTo>
                    <a:lnTo>
                      <a:pt x="24" y="76"/>
                    </a:lnTo>
                    <a:cubicBezTo>
                      <a:pt x="24" y="88"/>
                      <a:pt x="36" y="113"/>
                      <a:pt x="48" y="117"/>
                    </a:cubicBezTo>
                    <a:lnTo>
                      <a:pt x="48" y="117"/>
                    </a:lnTo>
                    <a:cubicBezTo>
                      <a:pt x="52" y="119"/>
                      <a:pt x="60" y="118"/>
                      <a:pt x="64" y="118"/>
                    </a:cubicBezTo>
                    <a:lnTo>
                      <a:pt x="64" y="118"/>
                    </a:lnTo>
                    <a:cubicBezTo>
                      <a:pt x="91" y="118"/>
                      <a:pt x="156" y="110"/>
                      <a:pt x="129" y="62"/>
                    </a:cubicBezTo>
                    <a:close/>
                    <a:moveTo>
                      <a:pt x="98" y="146"/>
                    </a:moveTo>
                    <a:lnTo>
                      <a:pt x="98" y="146"/>
                    </a:lnTo>
                    <a:cubicBezTo>
                      <a:pt x="62" y="148"/>
                      <a:pt x="0" y="147"/>
                      <a:pt x="0" y="89"/>
                    </a:cubicBezTo>
                    <a:lnTo>
                      <a:pt x="0" y="89"/>
                    </a:lnTo>
                    <a:cubicBezTo>
                      <a:pt x="0" y="68"/>
                      <a:pt x="4" y="43"/>
                      <a:pt x="18" y="30"/>
                    </a:cubicBezTo>
                    <a:lnTo>
                      <a:pt x="18" y="30"/>
                    </a:lnTo>
                    <a:cubicBezTo>
                      <a:pt x="22" y="26"/>
                      <a:pt x="25" y="23"/>
                      <a:pt x="32" y="23"/>
                    </a:cubicBezTo>
                    <a:lnTo>
                      <a:pt x="32" y="23"/>
                    </a:lnTo>
                    <a:cubicBezTo>
                      <a:pt x="28" y="14"/>
                      <a:pt x="31" y="2"/>
                      <a:pt x="41" y="2"/>
                    </a:cubicBezTo>
                    <a:lnTo>
                      <a:pt x="41" y="2"/>
                    </a:lnTo>
                    <a:cubicBezTo>
                      <a:pt x="82" y="0"/>
                      <a:pt x="142" y="6"/>
                      <a:pt x="161" y="63"/>
                    </a:cubicBezTo>
                    <a:lnTo>
                      <a:pt x="161" y="63"/>
                    </a:lnTo>
                    <a:cubicBezTo>
                      <a:pt x="178" y="113"/>
                      <a:pt x="136" y="142"/>
                      <a:pt x="98" y="14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1" name="Freeform 209">
                <a:extLst>
                  <a:ext uri="{FF2B5EF4-FFF2-40B4-BE49-F238E27FC236}">
                    <a16:creationId xmlns:a16="http://schemas.microsoft.com/office/drawing/2014/main" id="{ADB9BA83-45D0-8943-8E99-7B694914F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2047" y="4084964"/>
                <a:ext cx="90502" cy="88382"/>
              </a:xfrm>
              <a:custGeom>
                <a:avLst/>
                <a:gdLst>
                  <a:gd name="T0" fmla="*/ 66 w 188"/>
                  <a:gd name="T1" fmla="*/ 131 h 186"/>
                  <a:gd name="T2" fmla="*/ 66 w 188"/>
                  <a:gd name="T3" fmla="*/ 131 h 186"/>
                  <a:gd name="T4" fmla="*/ 113 w 188"/>
                  <a:gd name="T5" fmla="*/ 139 h 186"/>
                  <a:gd name="T6" fmla="*/ 113 w 188"/>
                  <a:gd name="T7" fmla="*/ 139 h 186"/>
                  <a:gd name="T8" fmla="*/ 138 w 188"/>
                  <a:gd name="T9" fmla="*/ 119 h 186"/>
                  <a:gd name="T10" fmla="*/ 138 w 188"/>
                  <a:gd name="T11" fmla="*/ 119 h 186"/>
                  <a:gd name="T12" fmla="*/ 155 w 188"/>
                  <a:gd name="T13" fmla="*/ 72 h 186"/>
                  <a:gd name="T14" fmla="*/ 155 w 188"/>
                  <a:gd name="T15" fmla="*/ 72 h 186"/>
                  <a:gd name="T16" fmla="*/ 116 w 188"/>
                  <a:gd name="T17" fmla="*/ 44 h 186"/>
                  <a:gd name="T18" fmla="*/ 116 w 188"/>
                  <a:gd name="T19" fmla="*/ 44 h 186"/>
                  <a:gd name="T20" fmla="*/ 100 w 188"/>
                  <a:gd name="T21" fmla="*/ 51 h 186"/>
                  <a:gd name="T22" fmla="*/ 100 w 188"/>
                  <a:gd name="T23" fmla="*/ 51 h 186"/>
                  <a:gd name="T24" fmla="*/ 66 w 188"/>
                  <a:gd name="T25" fmla="*/ 131 h 186"/>
                  <a:gd name="T26" fmla="*/ 58 w 188"/>
                  <a:gd name="T27" fmla="*/ 42 h 186"/>
                  <a:gd name="T28" fmla="*/ 58 w 188"/>
                  <a:gd name="T29" fmla="*/ 42 h 186"/>
                  <a:gd name="T30" fmla="*/ 171 w 188"/>
                  <a:gd name="T31" fmla="*/ 51 h 186"/>
                  <a:gd name="T32" fmla="*/ 171 w 188"/>
                  <a:gd name="T33" fmla="*/ 51 h 186"/>
                  <a:gd name="T34" fmla="*/ 180 w 188"/>
                  <a:gd name="T35" fmla="*/ 111 h 186"/>
                  <a:gd name="T36" fmla="*/ 180 w 188"/>
                  <a:gd name="T37" fmla="*/ 111 h 186"/>
                  <a:gd name="T38" fmla="*/ 169 w 188"/>
                  <a:gd name="T39" fmla="*/ 125 h 186"/>
                  <a:gd name="T40" fmla="*/ 169 w 188"/>
                  <a:gd name="T41" fmla="*/ 125 h 186"/>
                  <a:gd name="T42" fmla="*/ 169 w 188"/>
                  <a:gd name="T43" fmla="*/ 148 h 186"/>
                  <a:gd name="T44" fmla="*/ 169 w 188"/>
                  <a:gd name="T45" fmla="*/ 148 h 186"/>
                  <a:gd name="T46" fmla="*/ 35 w 188"/>
                  <a:gd name="T47" fmla="*/ 142 h 186"/>
                  <a:gd name="T48" fmla="*/ 35 w 188"/>
                  <a:gd name="T49" fmla="*/ 142 h 186"/>
                  <a:gd name="T50" fmla="*/ 58 w 188"/>
                  <a:gd name="T51" fmla="*/ 4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86">
                    <a:moveTo>
                      <a:pt x="66" y="131"/>
                    </a:moveTo>
                    <a:lnTo>
                      <a:pt x="66" y="131"/>
                    </a:lnTo>
                    <a:cubicBezTo>
                      <a:pt x="80" y="142"/>
                      <a:pt x="97" y="143"/>
                      <a:pt x="113" y="139"/>
                    </a:cubicBezTo>
                    <a:lnTo>
                      <a:pt x="113" y="139"/>
                    </a:lnTo>
                    <a:cubicBezTo>
                      <a:pt x="117" y="129"/>
                      <a:pt x="126" y="126"/>
                      <a:pt x="138" y="119"/>
                    </a:cubicBezTo>
                    <a:lnTo>
                      <a:pt x="138" y="119"/>
                    </a:lnTo>
                    <a:cubicBezTo>
                      <a:pt x="154" y="109"/>
                      <a:pt x="164" y="94"/>
                      <a:pt x="155" y="72"/>
                    </a:cubicBezTo>
                    <a:lnTo>
                      <a:pt x="155" y="72"/>
                    </a:lnTo>
                    <a:cubicBezTo>
                      <a:pt x="150" y="62"/>
                      <a:pt x="129" y="44"/>
                      <a:pt x="116" y="44"/>
                    </a:cubicBezTo>
                    <a:lnTo>
                      <a:pt x="116" y="44"/>
                    </a:lnTo>
                    <a:cubicBezTo>
                      <a:pt x="112" y="44"/>
                      <a:pt x="104" y="48"/>
                      <a:pt x="100" y="51"/>
                    </a:cubicBezTo>
                    <a:lnTo>
                      <a:pt x="100" y="51"/>
                    </a:lnTo>
                    <a:cubicBezTo>
                      <a:pt x="76" y="63"/>
                      <a:pt x="21" y="97"/>
                      <a:pt x="66" y="131"/>
                    </a:cubicBezTo>
                    <a:close/>
                    <a:moveTo>
                      <a:pt x="58" y="42"/>
                    </a:moveTo>
                    <a:lnTo>
                      <a:pt x="58" y="42"/>
                    </a:lnTo>
                    <a:cubicBezTo>
                      <a:pt x="89" y="23"/>
                      <a:pt x="146" y="0"/>
                      <a:pt x="171" y="51"/>
                    </a:cubicBezTo>
                    <a:lnTo>
                      <a:pt x="171" y="51"/>
                    </a:lnTo>
                    <a:cubicBezTo>
                      <a:pt x="179" y="71"/>
                      <a:pt x="187" y="94"/>
                      <a:pt x="180" y="111"/>
                    </a:cubicBezTo>
                    <a:lnTo>
                      <a:pt x="180" y="111"/>
                    </a:lnTo>
                    <a:cubicBezTo>
                      <a:pt x="177" y="118"/>
                      <a:pt x="173" y="122"/>
                      <a:pt x="169" y="125"/>
                    </a:cubicBezTo>
                    <a:lnTo>
                      <a:pt x="169" y="125"/>
                    </a:lnTo>
                    <a:cubicBezTo>
                      <a:pt x="176" y="131"/>
                      <a:pt x="179" y="142"/>
                      <a:pt x="169" y="148"/>
                    </a:cubicBezTo>
                    <a:lnTo>
                      <a:pt x="169" y="148"/>
                    </a:lnTo>
                    <a:cubicBezTo>
                      <a:pt x="133" y="167"/>
                      <a:pt x="76" y="185"/>
                      <a:pt x="35" y="142"/>
                    </a:cubicBezTo>
                    <a:lnTo>
                      <a:pt x="35" y="142"/>
                    </a:lnTo>
                    <a:cubicBezTo>
                      <a:pt x="0" y="104"/>
                      <a:pt x="26" y="60"/>
                      <a:pt x="58" y="4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</p:grpSp>
      <p:sp>
        <p:nvSpPr>
          <p:cNvPr id="229" name="TextBox 228">
            <a:extLst>
              <a:ext uri="{FF2B5EF4-FFF2-40B4-BE49-F238E27FC236}">
                <a16:creationId xmlns:a16="http://schemas.microsoft.com/office/drawing/2014/main" id="{10A8AB7B-3F59-8743-B8F2-CED53883274E}"/>
              </a:ext>
            </a:extLst>
          </p:cNvPr>
          <p:cNvSpPr txBox="1"/>
          <p:nvPr/>
        </p:nvSpPr>
        <p:spPr>
          <a:xfrm>
            <a:off x="1798663" y="5587046"/>
            <a:ext cx="859467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1">
                    <a:lumMod val="50000"/>
                  </a:schemeClr>
                </a:solidFill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I am here because I love to design presentations.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4669496" y="3658124"/>
            <a:ext cx="2853007" cy="101566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solidFill>
                  <a:schemeClr val="accent1">
                    <a:lumMod val="50000"/>
                  </a:schemeClr>
                </a:solidFill>
                <a:latin typeface="Arima Madurai" pitchFamily="2" charset="77"/>
                <a:ea typeface="Nunito Bold" charset="0"/>
                <a:cs typeface="Arima Madurai" pitchFamily="2" charset="77"/>
              </a:rPr>
              <a:t>Hello!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3582568" y="4646169"/>
            <a:ext cx="50268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chemeClr val="accent1">
                    <a:lumMod val="75000"/>
                  </a:schemeClr>
                </a:solidFill>
                <a:latin typeface="Arima Madurai Semi" pitchFamily="2" charset="77"/>
                <a:ea typeface="Nunito Bold" charset="0"/>
                <a:cs typeface="Arima Madurai Semi" pitchFamily="2" charset="77"/>
              </a:rPr>
              <a:t>I am Jane Doe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D3E22B76-17D0-D540-AFAD-47DE3E164356}"/>
              </a:ext>
            </a:extLst>
          </p:cNvPr>
          <p:cNvSpPr txBox="1"/>
          <p:nvPr/>
        </p:nvSpPr>
        <p:spPr>
          <a:xfrm>
            <a:off x="4048003" y="6037969"/>
            <a:ext cx="40959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1">
                    <a:lumMod val="50000"/>
                  </a:schemeClr>
                </a:solidFill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You can contact me at </a:t>
            </a:r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Arima Madurai Semi" pitchFamily="2" charset="77"/>
                <a:ea typeface="Lato Light" panose="020F0502020204030203" pitchFamily="34" charset="0"/>
                <a:cs typeface="Arima Madurai Semi" pitchFamily="2" charset="77"/>
              </a:rPr>
              <a:t>@username</a:t>
            </a:r>
          </a:p>
        </p:txBody>
      </p:sp>
      <p:pic>
        <p:nvPicPr>
          <p:cNvPr id="15" name="عنصر نائب للصورة 14">
            <a:extLst>
              <a:ext uri="{FF2B5EF4-FFF2-40B4-BE49-F238E27FC236}">
                <a16:creationId xmlns:a16="http://schemas.microsoft.com/office/drawing/2014/main" id="{B2BDEE42-25BD-23BF-9603-DDEA3B4D01C2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l="21875" r="2187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7233835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Phone6_mockup_front_white.pn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52222" y="927306"/>
            <a:ext cx="3142150" cy="49149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BC62BBF-8F6B-B84E-B07E-E9DDA29A6BB0}"/>
              </a:ext>
            </a:extLst>
          </p:cNvPr>
          <p:cNvSpPr txBox="1"/>
          <p:nvPr/>
        </p:nvSpPr>
        <p:spPr>
          <a:xfrm>
            <a:off x="7108765" y="2443417"/>
            <a:ext cx="3375145" cy="6944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500"/>
              </a:lnSpc>
            </a:pPr>
            <a:r>
              <a:rPr lang="en-US" sz="4400" b="1" dirty="0">
                <a:solidFill>
                  <a:schemeClr val="accent1">
                    <a:lumMod val="50000"/>
                  </a:schemeClr>
                </a:solidFill>
                <a:latin typeface="Arima Madurai Black" pitchFamily="2" charset="77"/>
                <a:ea typeface="Nunito Bold" charset="0"/>
                <a:cs typeface="Arima Madurai Black" pitchFamily="2" charset="77"/>
              </a:rPr>
              <a:t>MOBILE APP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12D8DD-E2FB-B740-8A0E-F52E42852FF7}"/>
              </a:ext>
            </a:extLst>
          </p:cNvPr>
          <p:cNvSpPr txBox="1"/>
          <p:nvPr/>
        </p:nvSpPr>
        <p:spPr>
          <a:xfrm>
            <a:off x="6526161" y="3307668"/>
            <a:ext cx="4540353" cy="9547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0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is what</a:t>
            </a:r>
          </a:p>
        </p:txBody>
      </p:sp>
      <p:grpSp>
        <p:nvGrpSpPr>
          <p:cNvPr id="6" name="Group 198">
            <a:extLst>
              <a:ext uri="{FF2B5EF4-FFF2-40B4-BE49-F238E27FC236}">
                <a16:creationId xmlns:a16="http://schemas.microsoft.com/office/drawing/2014/main" id="{9C997575-0DBE-6142-918A-D3EFEA332EBC}"/>
              </a:ext>
            </a:extLst>
          </p:cNvPr>
          <p:cNvGrpSpPr>
            <a:grpSpLocks/>
          </p:cNvGrpSpPr>
          <p:nvPr/>
        </p:nvGrpSpPr>
        <p:grpSpPr bwMode="auto">
          <a:xfrm>
            <a:off x="42863" y="52388"/>
            <a:ext cx="12107862" cy="6765925"/>
            <a:chOff x="42425" y="52302"/>
            <a:chExt cx="12108737" cy="6766770"/>
          </a:xfrm>
        </p:grpSpPr>
        <p:grpSp>
          <p:nvGrpSpPr>
            <p:cNvPr id="8" name="Group 1">
              <a:extLst>
                <a:ext uri="{FF2B5EF4-FFF2-40B4-BE49-F238E27FC236}">
                  <a16:creationId xmlns:a16="http://schemas.microsoft.com/office/drawing/2014/main" id="{4852AD61-726D-1C48-8562-0F2A5DC2CE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21" y="52302"/>
              <a:ext cx="12096000" cy="149712"/>
              <a:chOff x="551114" y="3119841"/>
              <a:chExt cx="11016473" cy="136338"/>
            </a:xfrm>
          </p:grpSpPr>
          <p:sp>
            <p:nvSpPr>
              <p:cNvPr id="124" name="Freeform 297">
                <a:extLst>
                  <a:ext uri="{FF2B5EF4-FFF2-40B4-BE49-F238E27FC236}">
                    <a16:creationId xmlns:a16="http://schemas.microsoft.com/office/drawing/2014/main" id="{CF746954-8CD2-7F4D-8194-E9A8BBD4B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125" y="3119841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5" name="Freeform 298">
                <a:extLst>
                  <a:ext uri="{FF2B5EF4-FFF2-40B4-BE49-F238E27FC236}">
                    <a16:creationId xmlns:a16="http://schemas.microsoft.com/office/drawing/2014/main" id="{D077D7F1-4B21-8E40-99E6-8877FD456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04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09981 w 306"/>
                  <a:gd name="T33" fmla="*/ 84774 h 312"/>
                  <a:gd name="T34" fmla="*/ 109981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6" name="Freeform 299">
                <a:extLst>
                  <a:ext uri="{FF2B5EF4-FFF2-40B4-BE49-F238E27FC236}">
                    <a16:creationId xmlns:a16="http://schemas.microsoft.com/office/drawing/2014/main" id="{E0A10DBC-F679-AA42-BB24-3316A0EE8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14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112 w 305"/>
                  <a:gd name="T45" fmla="*/ 78657 h 312"/>
                  <a:gd name="T46" fmla="*/ 125112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0392 w 305"/>
                  <a:gd name="T73" fmla="*/ 70354 h 312"/>
                  <a:gd name="T74" fmla="*/ 50392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7" name="Freeform 300">
                <a:extLst>
                  <a:ext uri="{FF2B5EF4-FFF2-40B4-BE49-F238E27FC236}">
                    <a16:creationId xmlns:a16="http://schemas.microsoft.com/office/drawing/2014/main" id="{FE800A79-EBB6-D249-A4AA-562C19B52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323" y="3119841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8" name="Freeform 301">
                <a:extLst>
                  <a:ext uri="{FF2B5EF4-FFF2-40B4-BE49-F238E27FC236}">
                    <a16:creationId xmlns:a16="http://schemas.microsoft.com/office/drawing/2014/main" id="{01ACCFA6-AA3B-FC46-9E2C-8AAFC5FC7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411" y="3119841"/>
                <a:ext cx="148931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9" name="Freeform 302">
                <a:extLst>
                  <a:ext uri="{FF2B5EF4-FFF2-40B4-BE49-F238E27FC236}">
                    <a16:creationId xmlns:a16="http://schemas.microsoft.com/office/drawing/2014/main" id="{A8F89292-EB7C-9A48-87E0-9662DD42A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9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8663 w 305"/>
                  <a:gd name="T69" fmla="*/ 50253 h 312"/>
                  <a:gd name="T70" fmla="*/ 38663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0" name="Freeform 303">
                <a:extLst>
                  <a:ext uri="{FF2B5EF4-FFF2-40B4-BE49-F238E27FC236}">
                    <a16:creationId xmlns:a16="http://schemas.microsoft.com/office/drawing/2014/main" id="{BE7C34F2-1E1B-064F-969C-4F23970D5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059" y="3119841"/>
                <a:ext cx="132498" cy="136338"/>
              </a:xfrm>
              <a:custGeom>
                <a:avLst/>
                <a:gdLst>
                  <a:gd name="T0" fmla="*/ 59754 w 306"/>
                  <a:gd name="T1" fmla="*/ 56371 h 312"/>
                  <a:gd name="T2" fmla="*/ 59754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836 w 306"/>
                  <a:gd name="T69" fmla="*/ 50253 h 312"/>
                  <a:gd name="T70" fmla="*/ 39836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9754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1" name="Freeform 304">
                <a:extLst>
                  <a:ext uri="{FF2B5EF4-FFF2-40B4-BE49-F238E27FC236}">
                    <a16:creationId xmlns:a16="http://schemas.microsoft.com/office/drawing/2014/main" id="{34311917-3972-C043-B9EE-9BEB0C5F0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162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2" name="Freeform 305">
                <a:extLst>
                  <a:ext uri="{FF2B5EF4-FFF2-40B4-BE49-F238E27FC236}">
                    <a16:creationId xmlns:a16="http://schemas.microsoft.com/office/drawing/2014/main" id="{498CD07F-B360-3F44-8C58-EDDCC9474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251" y="3119841"/>
                <a:ext cx="148930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3" name="Freeform 306">
                <a:extLst>
                  <a:ext uri="{FF2B5EF4-FFF2-40B4-BE49-F238E27FC236}">
                    <a16:creationId xmlns:a16="http://schemas.microsoft.com/office/drawing/2014/main" id="{EE732BB9-7E76-7C4A-A859-EB077F295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9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523 w 305"/>
                  <a:gd name="T49" fmla="*/ 2622 h 312"/>
                  <a:gd name="T50" fmla="*/ 49523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4" name="Freeform 307">
                <a:extLst>
                  <a:ext uri="{FF2B5EF4-FFF2-40B4-BE49-F238E27FC236}">
                    <a16:creationId xmlns:a16="http://schemas.microsoft.com/office/drawing/2014/main" id="{95354E4A-F6DF-E14E-9CD4-56EBAFFDC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00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8 w 306"/>
                  <a:gd name="T61" fmla="*/ 93077 h 312"/>
                  <a:gd name="T62" fmla="*/ 79238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5" name="Freeform 308">
                <a:extLst>
                  <a:ext uri="{FF2B5EF4-FFF2-40B4-BE49-F238E27FC236}">
                    <a16:creationId xmlns:a16="http://schemas.microsoft.com/office/drawing/2014/main" id="{12408712-ADB6-654C-BDDC-556874EDC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448" y="3119841"/>
                <a:ext cx="150376" cy="135912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6" name="Freeform 309">
                <a:extLst>
                  <a:ext uri="{FF2B5EF4-FFF2-40B4-BE49-F238E27FC236}">
                    <a16:creationId xmlns:a16="http://schemas.microsoft.com/office/drawing/2014/main" id="{074CADE9-49CF-A24B-9ED4-0F7B8A18C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091" y="3119841"/>
                <a:ext cx="148931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7" name="Freeform 310">
                <a:extLst>
                  <a:ext uri="{FF2B5EF4-FFF2-40B4-BE49-F238E27FC236}">
                    <a16:creationId xmlns:a16="http://schemas.microsoft.com/office/drawing/2014/main" id="{00CE6DBB-4587-C944-8196-69CB27BBC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86" y="3119841"/>
                <a:ext cx="132498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8" name="Freeform 311">
                <a:extLst>
                  <a:ext uri="{FF2B5EF4-FFF2-40B4-BE49-F238E27FC236}">
                    <a16:creationId xmlns:a16="http://schemas.microsoft.com/office/drawing/2014/main" id="{BCC43F6B-BC16-9F46-9E6D-13049AF3F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953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5775 w 306"/>
                  <a:gd name="T17" fmla="*/ 77783 h 312"/>
                  <a:gd name="T18" fmla="*/ 75775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363 w 306"/>
                  <a:gd name="T65" fmla="*/ 39328 h 312"/>
                  <a:gd name="T66" fmla="*/ 91363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9" name="Freeform 312">
                <a:extLst>
                  <a:ext uri="{FF2B5EF4-FFF2-40B4-BE49-F238E27FC236}">
                    <a16:creationId xmlns:a16="http://schemas.microsoft.com/office/drawing/2014/main" id="{8CAA9162-5DC8-A24B-9A9E-A53F8A569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288" y="3119841"/>
                <a:ext cx="150376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0" name="Freeform 313">
                <a:extLst>
                  <a:ext uri="{FF2B5EF4-FFF2-40B4-BE49-F238E27FC236}">
                    <a16:creationId xmlns:a16="http://schemas.microsoft.com/office/drawing/2014/main" id="{14B5AC69-2FC0-2B48-B05D-AF258BB4F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931" y="3119841"/>
                <a:ext cx="148930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1" name="Freeform 314">
                <a:extLst>
                  <a:ext uri="{FF2B5EF4-FFF2-40B4-BE49-F238E27FC236}">
                    <a16:creationId xmlns:a16="http://schemas.microsoft.com/office/drawing/2014/main" id="{01108D76-9741-FB4D-B3D7-38A735A70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34" y="3119841"/>
                <a:ext cx="132497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09548 w 306"/>
                  <a:gd name="T33" fmla="*/ 84774 h 312"/>
                  <a:gd name="T34" fmla="*/ 109548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362 w 306"/>
                  <a:gd name="T65" fmla="*/ 39328 h 312"/>
                  <a:gd name="T66" fmla="*/ 91362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2" name="Freeform 315">
                <a:extLst>
                  <a:ext uri="{FF2B5EF4-FFF2-40B4-BE49-F238E27FC236}">
                    <a16:creationId xmlns:a16="http://schemas.microsoft.com/office/drawing/2014/main" id="{FA3E6841-3F5D-324F-BDE6-9CD7443DA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901" y="3119841"/>
                <a:ext cx="132497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3" name="Freeform 316">
                <a:extLst>
                  <a:ext uri="{FF2B5EF4-FFF2-40B4-BE49-F238E27FC236}">
                    <a16:creationId xmlns:a16="http://schemas.microsoft.com/office/drawing/2014/main" id="{2C90838D-74A1-CB4D-B07A-591640A3C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127" y="3119841"/>
                <a:ext cx="148931" cy="135912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4" name="Freeform 317">
                <a:extLst>
                  <a:ext uri="{FF2B5EF4-FFF2-40B4-BE49-F238E27FC236}">
                    <a16:creationId xmlns:a16="http://schemas.microsoft.com/office/drawing/2014/main" id="{091516F4-9527-454D-A27D-656A82F55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0325" y="3119841"/>
                <a:ext cx="150376" cy="135912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5" name="Freeform 318">
                <a:extLst>
                  <a:ext uri="{FF2B5EF4-FFF2-40B4-BE49-F238E27FC236}">
                    <a16:creationId xmlns:a16="http://schemas.microsoft.com/office/drawing/2014/main" id="{193E3276-9AB0-5F47-B64F-9199076C7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780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972 w 304"/>
                  <a:gd name="T57" fmla="*/ 92203 h 312"/>
                  <a:gd name="T58" fmla="*/ 23972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6" name="Freeform 319">
                <a:extLst>
                  <a:ext uri="{FF2B5EF4-FFF2-40B4-BE49-F238E27FC236}">
                    <a16:creationId xmlns:a16="http://schemas.microsoft.com/office/drawing/2014/main" id="{54087DA8-4CF9-1641-AFE2-7589F3F6C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846" y="3119841"/>
                <a:ext cx="132498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706 w 304"/>
                  <a:gd name="T33" fmla="*/ 84774 h 312"/>
                  <a:gd name="T34" fmla="*/ 110706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662 w 304"/>
                  <a:gd name="T69" fmla="*/ 50253 h 312"/>
                  <a:gd name="T70" fmla="*/ 39662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1 w 304"/>
                  <a:gd name="T77" fmla="*/ 57244 h 312"/>
                  <a:gd name="T78" fmla="*/ 67121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7" name="Freeform 320">
                <a:extLst>
                  <a:ext uri="{FF2B5EF4-FFF2-40B4-BE49-F238E27FC236}">
                    <a16:creationId xmlns:a16="http://schemas.microsoft.com/office/drawing/2014/main" id="{A3BD0F11-7C36-DD45-B4E7-AA5E10279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967" y="3119841"/>
                <a:ext cx="148930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8" name="Freeform 321">
                <a:extLst>
                  <a:ext uri="{FF2B5EF4-FFF2-40B4-BE49-F238E27FC236}">
                    <a16:creationId xmlns:a16="http://schemas.microsoft.com/office/drawing/2014/main" id="{D8A8C000-0177-9944-9934-92D78A616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0164" y="3119841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9" name="Freeform 322">
                <a:extLst>
                  <a:ext uri="{FF2B5EF4-FFF2-40B4-BE49-F238E27FC236}">
                    <a16:creationId xmlns:a16="http://schemas.microsoft.com/office/drawing/2014/main" id="{15E2092C-6ABF-B341-8A94-6217F2CED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172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0" name="Freeform 323">
                <a:extLst>
                  <a:ext uri="{FF2B5EF4-FFF2-40B4-BE49-F238E27FC236}">
                    <a16:creationId xmlns:a16="http://schemas.microsoft.com/office/drawing/2014/main" id="{5682C8CC-E453-D341-8A87-CDFE839CB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794" y="3119841"/>
                <a:ext cx="132497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7 w 305"/>
                  <a:gd name="T17" fmla="*/ 77783 h 312"/>
                  <a:gd name="T18" fmla="*/ 76457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6491 w 305"/>
                  <a:gd name="T25" fmla="*/ 17916 h 312"/>
                  <a:gd name="T26" fmla="*/ 36491 w 305"/>
                  <a:gd name="T27" fmla="*/ 17916 h 312"/>
                  <a:gd name="T28" fmla="*/ 75154 w 305"/>
                  <a:gd name="T29" fmla="*/ 18790 h 312"/>
                  <a:gd name="T30" fmla="*/ 75154 w 305"/>
                  <a:gd name="T31" fmla="*/ 18790 h 312"/>
                  <a:gd name="T32" fmla="*/ 110776 w 305"/>
                  <a:gd name="T33" fmla="*/ 84774 h 312"/>
                  <a:gd name="T34" fmla="*/ 110776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647 w 305"/>
                  <a:gd name="T53" fmla="*/ 38891 h 312"/>
                  <a:gd name="T54" fmla="*/ 5647 w 305"/>
                  <a:gd name="T55" fmla="*/ 38891 h 312"/>
                  <a:gd name="T56" fmla="*/ 23893 w 305"/>
                  <a:gd name="T57" fmla="*/ 92203 h 312"/>
                  <a:gd name="T58" fmla="*/ 23893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1261 w 305"/>
                  <a:gd name="T73" fmla="*/ 70354 h 312"/>
                  <a:gd name="T74" fmla="*/ 51261 w 305"/>
                  <a:gd name="T75" fmla="*/ 70354 h 312"/>
                  <a:gd name="T76" fmla="*/ 67335 w 305"/>
                  <a:gd name="T77" fmla="*/ 57244 h 312"/>
                  <a:gd name="T78" fmla="*/ 67335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1" name="Freeform 324">
                <a:extLst>
                  <a:ext uri="{FF2B5EF4-FFF2-40B4-BE49-F238E27FC236}">
                    <a16:creationId xmlns:a16="http://schemas.microsoft.com/office/drawing/2014/main" id="{52789C6D-EFBE-6F43-A7CA-AADC7B5D8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0807" y="3119841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2" name="Freeform 325">
                <a:extLst>
                  <a:ext uri="{FF2B5EF4-FFF2-40B4-BE49-F238E27FC236}">
                    <a16:creationId xmlns:a16="http://schemas.microsoft.com/office/drawing/2014/main" id="{03D1CDA3-3ABC-164C-9E6E-71D0C62F5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0004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3" name="Freeform 326">
                <a:extLst>
                  <a:ext uri="{FF2B5EF4-FFF2-40B4-BE49-F238E27FC236}">
                    <a16:creationId xmlns:a16="http://schemas.microsoft.com/office/drawing/2014/main" id="{C9C7CEE0-73E4-6A44-A3C8-2C71E1FA0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67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4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4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5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4" name="Freeform 327">
                <a:extLst>
                  <a:ext uri="{FF2B5EF4-FFF2-40B4-BE49-F238E27FC236}">
                    <a16:creationId xmlns:a16="http://schemas.microsoft.com/office/drawing/2014/main" id="{E3E60BEA-DE20-7B4D-81AC-15E4A9DBD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0740" y="3119841"/>
                <a:ext cx="132498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8 w 305"/>
                  <a:gd name="T17" fmla="*/ 77783 h 312"/>
                  <a:gd name="T18" fmla="*/ 76458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5622 w 305"/>
                  <a:gd name="T25" fmla="*/ 17916 h 312"/>
                  <a:gd name="T26" fmla="*/ 35622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4779 w 305"/>
                  <a:gd name="T53" fmla="*/ 38891 h 312"/>
                  <a:gd name="T54" fmla="*/ 4779 w 305"/>
                  <a:gd name="T55" fmla="*/ 38891 h 312"/>
                  <a:gd name="T56" fmla="*/ 23024 w 305"/>
                  <a:gd name="T57" fmla="*/ 92203 h 312"/>
                  <a:gd name="T58" fmla="*/ 23024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1663 w 305"/>
                  <a:gd name="T65" fmla="*/ 39328 h 312"/>
                  <a:gd name="T66" fmla="*/ 91663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466 w 305"/>
                  <a:gd name="T77" fmla="*/ 57244 h 312"/>
                  <a:gd name="T78" fmla="*/ 66466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3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5" name="Freeform 328">
                <a:extLst>
                  <a:ext uri="{FF2B5EF4-FFF2-40B4-BE49-F238E27FC236}">
                    <a16:creationId xmlns:a16="http://schemas.microsoft.com/office/drawing/2014/main" id="{488C6CAC-9396-DF42-BBB0-DFF39C20B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0647" y="3119841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6" name="Freeform 329">
                <a:extLst>
                  <a:ext uri="{FF2B5EF4-FFF2-40B4-BE49-F238E27FC236}">
                    <a16:creationId xmlns:a16="http://schemas.microsoft.com/office/drawing/2014/main" id="{DC37B848-91E2-5F4F-96C7-5367B15AF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9843" y="3119841"/>
                <a:ext cx="148931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9 w 345"/>
                  <a:gd name="T41" fmla="*/ 7 h 311"/>
                  <a:gd name="T42" fmla="*/ 149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8 w 345"/>
                  <a:gd name="T49" fmla="*/ 235 h 311"/>
                  <a:gd name="T50" fmla="*/ 308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7" name="Freeform 330">
                <a:extLst>
                  <a:ext uri="{FF2B5EF4-FFF2-40B4-BE49-F238E27FC236}">
                    <a16:creationId xmlns:a16="http://schemas.microsoft.com/office/drawing/2014/main" id="{61C6FA42-87D0-2540-8A59-78192BAF9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9700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9 w 306"/>
                  <a:gd name="T13" fmla="*/ 40639 h 312"/>
                  <a:gd name="T14" fmla="*/ 74909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6003 w 306"/>
                  <a:gd name="T45" fmla="*/ 78657 h 312"/>
                  <a:gd name="T46" fmla="*/ 126003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6062 w 306"/>
                  <a:gd name="T53" fmla="*/ 38891 h 312"/>
                  <a:gd name="T54" fmla="*/ 6062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9 w 306"/>
                  <a:gd name="T61" fmla="*/ 93077 h 312"/>
                  <a:gd name="T62" fmla="*/ 79239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1527 w 306"/>
                  <a:gd name="T73" fmla="*/ 70354 h 312"/>
                  <a:gd name="T74" fmla="*/ 51527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7" y="140"/>
                      <a:pt x="119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7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7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3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2" y="265"/>
                      <a:pt x="140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91" y="180"/>
                    </a:cubicBezTo>
                    <a:cubicBezTo>
                      <a:pt x="305" y="89"/>
                      <a:pt x="203" y="0"/>
                      <a:pt x="116" y="6"/>
                    </a:cubicBezTo>
                    <a:cubicBezTo>
                      <a:pt x="67" y="9"/>
                      <a:pt x="25" y="43"/>
                      <a:pt x="14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20" y="185"/>
                      <a:pt x="242" y="129"/>
                      <a:pt x="213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9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8" name="Freeform 331">
                <a:extLst>
                  <a:ext uri="{FF2B5EF4-FFF2-40B4-BE49-F238E27FC236}">
                    <a16:creationId xmlns:a16="http://schemas.microsoft.com/office/drawing/2014/main" id="{F8F8E5D7-57AC-534B-9F1B-1E48E6D54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68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49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9" name="Freeform 332">
                <a:extLst>
                  <a:ext uri="{FF2B5EF4-FFF2-40B4-BE49-F238E27FC236}">
                    <a16:creationId xmlns:a16="http://schemas.microsoft.com/office/drawing/2014/main" id="{F3BD7A40-A43D-0D40-BAA6-9892F3675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0486" y="3119841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0" name="Freeform 333">
                <a:extLst>
                  <a:ext uri="{FF2B5EF4-FFF2-40B4-BE49-F238E27FC236}">
                    <a16:creationId xmlns:a16="http://schemas.microsoft.com/office/drawing/2014/main" id="{3216FD0E-AB28-4448-B9CA-42C3202D0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9684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09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1" name="Freeform 334">
                <a:extLst>
                  <a:ext uri="{FF2B5EF4-FFF2-40B4-BE49-F238E27FC236}">
                    <a16:creationId xmlns:a16="http://schemas.microsoft.com/office/drawing/2014/main" id="{27552609-E80B-2B48-A0B1-88E0B2B48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9648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8 w 306"/>
                  <a:gd name="T13" fmla="*/ 40639 h 312"/>
                  <a:gd name="T14" fmla="*/ 74908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4248 w 306"/>
                  <a:gd name="T57" fmla="*/ 92203 h 312"/>
                  <a:gd name="T58" fmla="*/ 24248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40" y="276"/>
                      <a:pt x="73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6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9" y="185"/>
                      <a:pt x="242" y="129"/>
                      <a:pt x="212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2" name="Freeform 335">
                <a:extLst>
                  <a:ext uri="{FF2B5EF4-FFF2-40B4-BE49-F238E27FC236}">
                    <a16:creationId xmlns:a16="http://schemas.microsoft.com/office/drawing/2014/main" id="{E5513C4D-12ED-3F4B-BE90-E1F67FB8B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063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40 w 304"/>
                  <a:gd name="T25" fmla="*/ 17916 h 312"/>
                  <a:gd name="T26" fmla="*/ 35740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2" y="239"/>
                      <a:pt x="145" y="240"/>
                      <a:pt x="182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3" name="Freeform 336">
                <a:extLst>
                  <a:ext uri="{FF2B5EF4-FFF2-40B4-BE49-F238E27FC236}">
                    <a16:creationId xmlns:a16="http://schemas.microsoft.com/office/drawing/2014/main" id="{DC180C35-27FA-0E4D-A41C-83ABEAAF2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0326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4" name="Freeform 337">
                <a:extLst>
                  <a:ext uri="{FF2B5EF4-FFF2-40B4-BE49-F238E27FC236}">
                    <a16:creationId xmlns:a16="http://schemas.microsoft.com/office/drawing/2014/main" id="{F6F6319B-A2DB-4345-BEC0-B7E89C2C0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581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9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4" y="178"/>
                    </a:cubicBezTo>
                    <a:cubicBezTo>
                      <a:pt x="123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0" y="253"/>
                    </a:cubicBezTo>
                    <a:cubicBezTo>
                      <a:pt x="55" y="248"/>
                      <a:pt x="49" y="273"/>
                      <a:pt x="64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7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5" name="Freeform 338">
                <a:extLst>
                  <a:ext uri="{FF2B5EF4-FFF2-40B4-BE49-F238E27FC236}">
                    <a16:creationId xmlns:a16="http://schemas.microsoft.com/office/drawing/2014/main" id="{58AE86AE-7E64-5142-8AD6-B8DE8F4AF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9523" y="3119841"/>
                <a:ext cx="148931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3 w 346"/>
                  <a:gd name="T5" fmla="*/ 146 h 311"/>
                  <a:gd name="T6" fmla="*/ 213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50 w 346"/>
                  <a:gd name="T41" fmla="*/ 7 h 311"/>
                  <a:gd name="T42" fmla="*/ 150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9 w 346"/>
                  <a:gd name="T49" fmla="*/ 235 h 311"/>
                  <a:gd name="T50" fmla="*/ 309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6" name="Freeform 339">
                <a:extLst>
                  <a:ext uri="{FF2B5EF4-FFF2-40B4-BE49-F238E27FC236}">
                    <a16:creationId xmlns:a16="http://schemas.microsoft.com/office/drawing/2014/main" id="{C07F52A0-28A5-B84A-A193-4EAAF6259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0166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7" name="Freeform 340">
                <a:extLst>
                  <a:ext uri="{FF2B5EF4-FFF2-40B4-BE49-F238E27FC236}">
                    <a16:creationId xmlns:a16="http://schemas.microsoft.com/office/drawing/2014/main" id="{34C23E87-9CF7-BC4B-97BA-109FC8FAD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0527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796 w 306"/>
                  <a:gd name="T65" fmla="*/ 39328 h 312"/>
                  <a:gd name="T66" fmla="*/ 91796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6" y="140"/>
                      <a:pt x="118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6" y="231"/>
                      <a:pt x="40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39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20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8" name="Freeform 341">
                <a:extLst>
                  <a:ext uri="{FF2B5EF4-FFF2-40B4-BE49-F238E27FC236}">
                    <a16:creationId xmlns:a16="http://schemas.microsoft.com/office/drawing/2014/main" id="{6B2AAE55-3DBA-F44A-800D-AD79D5F12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5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713 w 305"/>
                  <a:gd name="T37" fmla="*/ 110556 h 312"/>
                  <a:gd name="T38" fmla="*/ 31713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3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9" name="Freeform 342">
                <a:extLst>
                  <a:ext uri="{FF2B5EF4-FFF2-40B4-BE49-F238E27FC236}">
                    <a16:creationId xmlns:a16="http://schemas.microsoft.com/office/drawing/2014/main" id="{BDA5D595-B721-EC43-930D-872B112F4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9363" y="3119841"/>
                <a:ext cx="150376" cy="135912"/>
              </a:xfrm>
              <a:custGeom>
                <a:avLst/>
                <a:gdLst>
                  <a:gd name="T0" fmla="*/ 204 w 345"/>
                  <a:gd name="T1" fmla="*/ 164 h 311"/>
                  <a:gd name="T2" fmla="*/ 204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4 w 345"/>
                  <a:gd name="T57" fmla="*/ 49 h 311"/>
                  <a:gd name="T58" fmla="*/ 204 w 345"/>
                  <a:gd name="T59" fmla="*/ 49 h 311"/>
                  <a:gd name="T60" fmla="*/ 112 w 345"/>
                  <a:gd name="T61" fmla="*/ 138 h 311"/>
                  <a:gd name="T62" fmla="*/ 112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6 w 345"/>
                  <a:gd name="T69" fmla="*/ 142 h 311"/>
                  <a:gd name="T70" fmla="*/ 246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4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0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8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7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9" y="63"/>
                      <a:pt x="162" y="30"/>
                    </a:cubicBezTo>
                    <a:lnTo>
                      <a:pt x="162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3" y="310"/>
                      <a:pt x="250" y="302"/>
                      <a:pt x="306" y="235"/>
                    </a:cubicBezTo>
                    <a:lnTo>
                      <a:pt x="306" y="235"/>
                    </a:lnTo>
                    <a:cubicBezTo>
                      <a:pt x="338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6" y="63"/>
                      <a:pt x="250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2" y="138"/>
                    </a:cubicBezTo>
                    <a:lnTo>
                      <a:pt x="112" y="138"/>
                    </a:lnTo>
                    <a:cubicBezTo>
                      <a:pt x="107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7" y="252"/>
                      <a:pt x="275" y="184"/>
                      <a:pt x="246" y="142"/>
                    </a:cubicBezTo>
                    <a:lnTo>
                      <a:pt x="246" y="142"/>
                    </a:lnTo>
                    <a:cubicBezTo>
                      <a:pt x="235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89" y="175"/>
                    </a:cubicBezTo>
                    <a:lnTo>
                      <a:pt x="189" y="175"/>
                    </a:lnTo>
                    <a:cubicBezTo>
                      <a:pt x="199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0" name="Freeform 343">
                <a:extLst>
                  <a:ext uri="{FF2B5EF4-FFF2-40B4-BE49-F238E27FC236}">
                    <a16:creationId xmlns:a16="http://schemas.microsoft.com/office/drawing/2014/main" id="{9C9F7E2E-40AA-1342-8D37-F273E5D37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8560" y="3119841"/>
                <a:ext cx="151823" cy="135912"/>
              </a:xfrm>
              <a:custGeom>
                <a:avLst/>
                <a:gdLst>
                  <a:gd name="T0" fmla="*/ 206 w 348"/>
                  <a:gd name="T1" fmla="*/ 164 h 311"/>
                  <a:gd name="T2" fmla="*/ 206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6 w 348"/>
                  <a:gd name="T13" fmla="*/ 214 h 311"/>
                  <a:gd name="T14" fmla="*/ 206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2 w 348"/>
                  <a:gd name="T21" fmla="*/ 95 h 311"/>
                  <a:gd name="T22" fmla="*/ 282 w 348"/>
                  <a:gd name="T23" fmla="*/ 95 h 311"/>
                  <a:gd name="T24" fmla="*/ 307 w 348"/>
                  <a:gd name="T25" fmla="*/ 189 h 311"/>
                  <a:gd name="T26" fmla="*/ 307 w 348"/>
                  <a:gd name="T27" fmla="*/ 189 h 311"/>
                  <a:gd name="T28" fmla="*/ 240 w 348"/>
                  <a:gd name="T29" fmla="*/ 251 h 311"/>
                  <a:gd name="T30" fmla="*/ 240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49 w 348"/>
                  <a:gd name="T41" fmla="*/ 7 h 311"/>
                  <a:gd name="T42" fmla="*/ 149 w 348"/>
                  <a:gd name="T43" fmla="*/ 7 h 311"/>
                  <a:gd name="T44" fmla="*/ 61 w 348"/>
                  <a:gd name="T45" fmla="*/ 237 h 311"/>
                  <a:gd name="T46" fmla="*/ 61 w 348"/>
                  <a:gd name="T47" fmla="*/ 237 h 311"/>
                  <a:gd name="T48" fmla="*/ 308 w 348"/>
                  <a:gd name="T49" fmla="*/ 235 h 311"/>
                  <a:gd name="T50" fmla="*/ 308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6 w 348"/>
                  <a:gd name="T57" fmla="*/ 49 h 311"/>
                  <a:gd name="T58" fmla="*/ 206 w 348"/>
                  <a:gd name="T59" fmla="*/ 49 h 311"/>
                  <a:gd name="T60" fmla="*/ 114 w 348"/>
                  <a:gd name="T61" fmla="*/ 138 h 311"/>
                  <a:gd name="T62" fmla="*/ 114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8 w 348"/>
                  <a:gd name="T69" fmla="*/ 142 h 311"/>
                  <a:gd name="T70" fmla="*/ 248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6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6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5" y="162"/>
                    </a:cubicBezTo>
                    <a:lnTo>
                      <a:pt x="235" y="162"/>
                    </a:lnTo>
                    <a:cubicBezTo>
                      <a:pt x="240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7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60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8" y="142"/>
                    </a:cubicBezTo>
                    <a:lnTo>
                      <a:pt x="248" y="142"/>
                    </a:lnTo>
                    <a:cubicBezTo>
                      <a:pt x="238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1" name="Freeform 344">
                <a:extLst>
                  <a:ext uri="{FF2B5EF4-FFF2-40B4-BE49-F238E27FC236}">
                    <a16:creationId xmlns:a16="http://schemas.microsoft.com/office/drawing/2014/main" id="{15010D4B-CD90-4849-9765-B55A75166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0475" y="3119841"/>
                <a:ext cx="132497" cy="136338"/>
              </a:xfrm>
              <a:custGeom>
                <a:avLst/>
                <a:gdLst>
                  <a:gd name="T0" fmla="*/ 58839 w 304"/>
                  <a:gd name="T1" fmla="*/ 56371 h 312"/>
                  <a:gd name="T2" fmla="*/ 58839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401 w 304"/>
                  <a:gd name="T17" fmla="*/ 77783 h 312"/>
                  <a:gd name="T18" fmla="*/ 75401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5303 w 304"/>
                  <a:gd name="T25" fmla="*/ 17916 h 312"/>
                  <a:gd name="T26" fmla="*/ 35303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088 w 304"/>
                  <a:gd name="T45" fmla="*/ 78657 h 312"/>
                  <a:gd name="T46" fmla="*/ 125088 w 304"/>
                  <a:gd name="T47" fmla="*/ 78657 h 312"/>
                  <a:gd name="T48" fmla="*/ 49251 w 304"/>
                  <a:gd name="T49" fmla="*/ 2622 h 312"/>
                  <a:gd name="T50" fmla="*/ 49251 w 304"/>
                  <a:gd name="T51" fmla="*/ 2622 h 312"/>
                  <a:gd name="T52" fmla="*/ 4358 w 304"/>
                  <a:gd name="T53" fmla="*/ 38891 h 312"/>
                  <a:gd name="T54" fmla="*/ 4358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122 w 304"/>
                  <a:gd name="T73" fmla="*/ 70354 h 312"/>
                  <a:gd name="T74" fmla="*/ 50122 w 304"/>
                  <a:gd name="T75" fmla="*/ 70354 h 312"/>
                  <a:gd name="T76" fmla="*/ 66249 w 304"/>
                  <a:gd name="T77" fmla="*/ 57244 h 312"/>
                  <a:gd name="T78" fmla="*/ 66249 w 304"/>
                  <a:gd name="T79" fmla="*/ 57244 h 312"/>
                  <a:gd name="T80" fmla="*/ 58839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5" y="129"/>
                    </a:moveTo>
                    <a:lnTo>
                      <a:pt x="135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7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3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28" y="89"/>
                      <a:pt x="49" y="55"/>
                      <a:pt x="81" y="41"/>
                    </a:cubicBezTo>
                    <a:cubicBezTo>
                      <a:pt x="110" y="26"/>
                      <a:pt x="143" y="30"/>
                      <a:pt x="172" y="43"/>
                    </a:cubicBezTo>
                    <a:cubicBezTo>
                      <a:pt x="226" y="69"/>
                      <a:pt x="279" y="131"/>
                      <a:pt x="253" y="194"/>
                    </a:cubicBezTo>
                    <a:cubicBezTo>
                      <a:pt x="222" y="265"/>
                      <a:pt x="137" y="276"/>
                      <a:pt x="70" y="253"/>
                    </a:cubicBezTo>
                    <a:cubicBezTo>
                      <a:pt x="55" y="248"/>
                      <a:pt x="48" y="273"/>
                      <a:pt x="64" y="280"/>
                    </a:cubicBezTo>
                    <a:cubicBezTo>
                      <a:pt x="149" y="311"/>
                      <a:pt x="270" y="284"/>
                      <a:pt x="287" y="180"/>
                    </a:cubicBezTo>
                    <a:cubicBezTo>
                      <a:pt x="303" y="89"/>
                      <a:pt x="201" y="0"/>
                      <a:pt x="113" y="6"/>
                    </a:cubicBezTo>
                    <a:cubicBezTo>
                      <a:pt x="65" y="9"/>
                      <a:pt x="23" y="43"/>
                      <a:pt x="10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6" y="185"/>
                      <a:pt x="240" y="129"/>
                      <a:pt x="211" y="90"/>
                    </a:cubicBezTo>
                    <a:cubicBezTo>
                      <a:pt x="180" y="50"/>
                      <a:pt x="99" y="65"/>
                      <a:pt x="89" y="115"/>
                    </a:cubicBezTo>
                    <a:cubicBezTo>
                      <a:pt x="85" y="135"/>
                      <a:pt x="94" y="157"/>
                      <a:pt x="115" y="161"/>
                    </a:cubicBezTo>
                    <a:cubicBezTo>
                      <a:pt x="134" y="164"/>
                      <a:pt x="155" y="151"/>
                      <a:pt x="152" y="131"/>
                    </a:cubicBezTo>
                    <a:cubicBezTo>
                      <a:pt x="152" y="122"/>
                      <a:pt x="137" y="118"/>
                      <a:pt x="135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2" name="Freeform 345">
                <a:extLst>
                  <a:ext uri="{FF2B5EF4-FFF2-40B4-BE49-F238E27FC236}">
                    <a16:creationId xmlns:a16="http://schemas.microsoft.com/office/drawing/2014/main" id="{D983EC9B-9C25-F64D-BB4C-6C39D7817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95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1" y="26"/>
                      <a:pt x="145" y="30"/>
                      <a:pt x="172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3" name="Freeform 346">
                <a:extLst>
                  <a:ext uri="{FF2B5EF4-FFF2-40B4-BE49-F238E27FC236}">
                    <a16:creationId xmlns:a16="http://schemas.microsoft.com/office/drawing/2014/main" id="{4E34F8C9-3209-4D4E-814B-6ADA778E9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9202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2 w 345"/>
                  <a:gd name="T45" fmla="*/ 237 h 311"/>
                  <a:gd name="T46" fmla="*/ 62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4" name="Freeform 347">
                <a:extLst>
                  <a:ext uri="{FF2B5EF4-FFF2-40B4-BE49-F238E27FC236}">
                    <a16:creationId xmlns:a16="http://schemas.microsoft.com/office/drawing/2014/main" id="{CDBBD1E9-57C6-2149-8CAE-F159B47DA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5751" y="3119841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3 w 347"/>
                  <a:gd name="T45" fmla="*/ 237 h 311"/>
                  <a:gd name="T46" fmla="*/ 63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3" y="237"/>
                    </a:cubicBezTo>
                    <a:lnTo>
                      <a:pt x="63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5" name="Freeform 348">
                <a:extLst>
                  <a:ext uri="{FF2B5EF4-FFF2-40B4-BE49-F238E27FC236}">
                    <a16:creationId xmlns:a16="http://schemas.microsoft.com/office/drawing/2014/main" id="{6EBC6DA2-A6A7-E241-8F3F-E927A33A5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7704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6" name="Freeform 349">
                <a:extLst>
                  <a:ext uri="{FF2B5EF4-FFF2-40B4-BE49-F238E27FC236}">
                    <a16:creationId xmlns:a16="http://schemas.microsoft.com/office/drawing/2014/main" id="{8DC3407A-1981-DD46-BB0A-0FA8D9273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6770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523 w 304"/>
                  <a:gd name="T45" fmla="*/ 78657 h 312"/>
                  <a:gd name="T46" fmla="*/ 125523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2" y="88"/>
                      <a:pt x="171" y="93"/>
                    </a:cubicBezTo>
                    <a:cubicBezTo>
                      <a:pt x="210" y="104"/>
                      <a:pt x="194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7" name="Freeform 350">
                <a:extLst>
                  <a:ext uri="{FF2B5EF4-FFF2-40B4-BE49-F238E27FC236}">
                    <a16:creationId xmlns:a16="http://schemas.microsoft.com/office/drawing/2014/main" id="{475B391B-B048-134A-ABB3-611D847AA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6394" y="3119841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0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9" name="Group 56">
              <a:extLst>
                <a:ext uri="{FF2B5EF4-FFF2-40B4-BE49-F238E27FC236}">
                  <a16:creationId xmlns:a16="http://schemas.microsoft.com/office/drawing/2014/main" id="{174D0897-6B1F-884E-81A7-20F3637A1A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588" y="6669360"/>
              <a:ext cx="12096000" cy="149712"/>
              <a:chOff x="551114" y="3119841"/>
              <a:chExt cx="11016473" cy="136338"/>
            </a:xfrm>
          </p:grpSpPr>
          <p:sp>
            <p:nvSpPr>
              <p:cNvPr id="70" name="Freeform 297">
                <a:extLst>
                  <a:ext uri="{FF2B5EF4-FFF2-40B4-BE49-F238E27FC236}">
                    <a16:creationId xmlns:a16="http://schemas.microsoft.com/office/drawing/2014/main" id="{2E2A3F40-0528-F148-8B59-00E5A5DCC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237" y="3120267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1" name="Freeform 298">
                <a:extLst>
                  <a:ext uri="{FF2B5EF4-FFF2-40B4-BE49-F238E27FC236}">
                    <a16:creationId xmlns:a16="http://schemas.microsoft.com/office/drawing/2014/main" id="{626EE72B-728D-C440-B13D-A11C0C802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04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09981 w 306"/>
                  <a:gd name="T33" fmla="*/ 84774 h 312"/>
                  <a:gd name="T34" fmla="*/ 109981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2" name="Freeform 299">
                <a:extLst>
                  <a:ext uri="{FF2B5EF4-FFF2-40B4-BE49-F238E27FC236}">
                    <a16:creationId xmlns:a16="http://schemas.microsoft.com/office/drawing/2014/main" id="{2AF1ADD4-51E0-F549-9FA5-1464D4A79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14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112 w 305"/>
                  <a:gd name="T45" fmla="*/ 78657 h 312"/>
                  <a:gd name="T46" fmla="*/ 125112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0392 w 305"/>
                  <a:gd name="T73" fmla="*/ 70354 h 312"/>
                  <a:gd name="T74" fmla="*/ 50392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3" name="Freeform 300">
                <a:extLst>
                  <a:ext uri="{FF2B5EF4-FFF2-40B4-BE49-F238E27FC236}">
                    <a16:creationId xmlns:a16="http://schemas.microsoft.com/office/drawing/2014/main" id="{E5590592-5F52-DB49-917A-3EF0EA154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433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4" name="Freeform 301">
                <a:extLst>
                  <a:ext uri="{FF2B5EF4-FFF2-40B4-BE49-F238E27FC236}">
                    <a16:creationId xmlns:a16="http://schemas.microsoft.com/office/drawing/2014/main" id="{14C9EF2A-7144-C046-9DD1-65A808DB9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076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5" name="Freeform 302">
                <a:extLst>
                  <a:ext uri="{FF2B5EF4-FFF2-40B4-BE49-F238E27FC236}">
                    <a16:creationId xmlns:a16="http://schemas.microsoft.com/office/drawing/2014/main" id="{4D12A71F-BF50-4C49-ABB1-D821AF192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9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8663 w 305"/>
                  <a:gd name="T69" fmla="*/ 50253 h 312"/>
                  <a:gd name="T70" fmla="*/ 38663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6" name="Freeform 303">
                <a:extLst>
                  <a:ext uri="{FF2B5EF4-FFF2-40B4-BE49-F238E27FC236}">
                    <a16:creationId xmlns:a16="http://schemas.microsoft.com/office/drawing/2014/main" id="{96B68625-745E-1345-9E98-3CE9452E3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059" y="3119841"/>
                <a:ext cx="132498" cy="136338"/>
              </a:xfrm>
              <a:custGeom>
                <a:avLst/>
                <a:gdLst>
                  <a:gd name="T0" fmla="*/ 59754 w 306"/>
                  <a:gd name="T1" fmla="*/ 56371 h 312"/>
                  <a:gd name="T2" fmla="*/ 59754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836 w 306"/>
                  <a:gd name="T69" fmla="*/ 50253 h 312"/>
                  <a:gd name="T70" fmla="*/ 39836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9754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7" name="Freeform 304">
                <a:extLst>
                  <a:ext uri="{FF2B5EF4-FFF2-40B4-BE49-F238E27FC236}">
                    <a16:creationId xmlns:a16="http://schemas.microsoft.com/office/drawing/2014/main" id="{92005B1D-5BD6-5848-AE4F-2636271B7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273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8" name="Freeform 305">
                <a:extLst>
                  <a:ext uri="{FF2B5EF4-FFF2-40B4-BE49-F238E27FC236}">
                    <a16:creationId xmlns:a16="http://schemas.microsoft.com/office/drawing/2014/main" id="{EC510D82-3613-8D42-A37D-93A47E433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916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9" name="Freeform 306">
                <a:extLst>
                  <a:ext uri="{FF2B5EF4-FFF2-40B4-BE49-F238E27FC236}">
                    <a16:creationId xmlns:a16="http://schemas.microsoft.com/office/drawing/2014/main" id="{09C498ED-D9B5-B749-ACFB-5D4E87834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9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523 w 305"/>
                  <a:gd name="T49" fmla="*/ 2622 h 312"/>
                  <a:gd name="T50" fmla="*/ 49523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0" name="Freeform 307">
                <a:extLst>
                  <a:ext uri="{FF2B5EF4-FFF2-40B4-BE49-F238E27FC236}">
                    <a16:creationId xmlns:a16="http://schemas.microsoft.com/office/drawing/2014/main" id="{06A9D3EB-38B9-6440-9173-17602CA07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00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8 w 306"/>
                  <a:gd name="T61" fmla="*/ 93077 h 312"/>
                  <a:gd name="T62" fmla="*/ 79238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1" name="Freeform 308">
                <a:extLst>
                  <a:ext uri="{FF2B5EF4-FFF2-40B4-BE49-F238E27FC236}">
                    <a16:creationId xmlns:a16="http://schemas.microsoft.com/office/drawing/2014/main" id="{36309C6F-E596-8344-8D4D-21938BFFD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113" y="3120267"/>
                <a:ext cx="151823" cy="135912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2" name="Freeform 309">
                <a:extLst>
                  <a:ext uri="{FF2B5EF4-FFF2-40B4-BE49-F238E27FC236}">
                    <a16:creationId xmlns:a16="http://schemas.microsoft.com/office/drawing/2014/main" id="{9FB9DAA3-9ABB-F142-BBD6-0D2B1A2A8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0755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3" name="Freeform 310">
                <a:extLst>
                  <a:ext uri="{FF2B5EF4-FFF2-40B4-BE49-F238E27FC236}">
                    <a16:creationId xmlns:a16="http://schemas.microsoft.com/office/drawing/2014/main" id="{625F27C0-181C-6645-8DC6-03E198F10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86" y="3119841"/>
                <a:ext cx="132498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4" name="Freeform 311">
                <a:extLst>
                  <a:ext uri="{FF2B5EF4-FFF2-40B4-BE49-F238E27FC236}">
                    <a16:creationId xmlns:a16="http://schemas.microsoft.com/office/drawing/2014/main" id="{C1D189C8-684B-674A-B29E-1304A2697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953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5775 w 306"/>
                  <a:gd name="T17" fmla="*/ 77783 h 312"/>
                  <a:gd name="T18" fmla="*/ 75775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363 w 306"/>
                  <a:gd name="T65" fmla="*/ 39328 h 312"/>
                  <a:gd name="T66" fmla="*/ 91363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5" name="Freeform 312">
                <a:extLst>
                  <a:ext uri="{FF2B5EF4-FFF2-40B4-BE49-F238E27FC236}">
                    <a16:creationId xmlns:a16="http://schemas.microsoft.com/office/drawing/2014/main" id="{8EC58C6C-B249-DD46-BF1E-D65A4326F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953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6" name="Freeform 313">
                <a:extLst>
                  <a:ext uri="{FF2B5EF4-FFF2-40B4-BE49-F238E27FC236}">
                    <a16:creationId xmlns:a16="http://schemas.microsoft.com/office/drawing/2014/main" id="{2544A64E-154B-D44A-ABC1-543241142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0596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7" name="Freeform 314">
                <a:extLst>
                  <a:ext uri="{FF2B5EF4-FFF2-40B4-BE49-F238E27FC236}">
                    <a16:creationId xmlns:a16="http://schemas.microsoft.com/office/drawing/2014/main" id="{FB8B7BC0-C875-6842-8E4D-DEBF54C63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34" y="3119841"/>
                <a:ext cx="132497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09548 w 306"/>
                  <a:gd name="T33" fmla="*/ 84774 h 312"/>
                  <a:gd name="T34" fmla="*/ 109548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362 w 306"/>
                  <a:gd name="T65" fmla="*/ 39328 h 312"/>
                  <a:gd name="T66" fmla="*/ 91362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8" name="Freeform 315">
                <a:extLst>
                  <a:ext uri="{FF2B5EF4-FFF2-40B4-BE49-F238E27FC236}">
                    <a16:creationId xmlns:a16="http://schemas.microsoft.com/office/drawing/2014/main" id="{21F31C63-6778-C045-B966-1D0BA44DF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901" y="3119841"/>
                <a:ext cx="132497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9" name="Freeform 316">
                <a:extLst>
                  <a:ext uri="{FF2B5EF4-FFF2-40B4-BE49-F238E27FC236}">
                    <a16:creationId xmlns:a16="http://schemas.microsoft.com/office/drawing/2014/main" id="{B0D4121E-3DDC-254A-88EF-BD6491D5B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792" y="3120267"/>
                <a:ext cx="150376" cy="135912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0" name="Freeform 317">
                <a:extLst>
                  <a:ext uri="{FF2B5EF4-FFF2-40B4-BE49-F238E27FC236}">
                    <a16:creationId xmlns:a16="http://schemas.microsoft.com/office/drawing/2014/main" id="{8AA59D35-CE0B-184D-B7EC-47714E25F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989" y="3120267"/>
                <a:ext cx="151822" cy="135912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1" name="Freeform 318">
                <a:extLst>
                  <a:ext uri="{FF2B5EF4-FFF2-40B4-BE49-F238E27FC236}">
                    <a16:creationId xmlns:a16="http://schemas.microsoft.com/office/drawing/2014/main" id="{C0B4678F-8650-284F-BBA2-1791691F3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780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972 w 304"/>
                  <a:gd name="T57" fmla="*/ 92203 h 312"/>
                  <a:gd name="T58" fmla="*/ 23972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2" name="Freeform 319">
                <a:extLst>
                  <a:ext uri="{FF2B5EF4-FFF2-40B4-BE49-F238E27FC236}">
                    <a16:creationId xmlns:a16="http://schemas.microsoft.com/office/drawing/2014/main" id="{18EC6D3A-0B37-3D4B-A971-A6D328FE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846" y="3119841"/>
                <a:ext cx="132498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706 w 304"/>
                  <a:gd name="T33" fmla="*/ 84774 h 312"/>
                  <a:gd name="T34" fmla="*/ 110706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662 w 304"/>
                  <a:gd name="T69" fmla="*/ 50253 h 312"/>
                  <a:gd name="T70" fmla="*/ 39662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1 w 304"/>
                  <a:gd name="T77" fmla="*/ 57244 h 312"/>
                  <a:gd name="T78" fmla="*/ 67121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3" name="Freeform 320">
                <a:extLst>
                  <a:ext uri="{FF2B5EF4-FFF2-40B4-BE49-F238E27FC236}">
                    <a16:creationId xmlns:a16="http://schemas.microsoft.com/office/drawing/2014/main" id="{7F4934E3-76D9-0244-AFB7-246F84152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632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4" name="Freeform 321">
                <a:extLst>
                  <a:ext uri="{FF2B5EF4-FFF2-40B4-BE49-F238E27FC236}">
                    <a16:creationId xmlns:a16="http://schemas.microsoft.com/office/drawing/2014/main" id="{007A86A6-1E67-F44D-AC87-41E30C915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8829" y="3120267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5" name="Freeform 322">
                <a:extLst>
                  <a:ext uri="{FF2B5EF4-FFF2-40B4-BE49-F238E27FC236}">
                    <a16:creationId xmlns:a16="http://schemas.microsoft.com/office/drawing/2014/main" id="{63751AC8-4513-4444-A80D-B2727E926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172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6" name="Freeform 323">
                <a:extLst>
                  <a:ext uri="{FF2B5EF4-FFF2-40B4-BE49-F238E27FC236}">
                    <a16:creationId xmlns:a16="http://schemas.microsoft.com/office/drawing/2014/main" id="{AE84F4FD-837F-294F-942B-0D9E9BC7D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794" y="3119841"/>
                <a:ext cx="132497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7 w 305"/>
                  <a:gd name="T17" fmla="*/ 77783 h 312"/>
                  <a:gd name="T18" fmla="*/ 76457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6491 w 305"/>
                  <a:gd name="T25" fmla="*/ 17916 h 312"/>
                  <a:gd name="T26" fmla="*/ 36491 w 305"/>
                  <a:gd name="T27" fmla="*/ 17916 h 312"/>
                  <a:gd name="T28" fmla="*/ 75154 w 305"/>
                  <a:gd name="T29" fmla="*/ 18790 h 312"/>
                  <a:gd name="T30" fmla="*/ 75154 w 305"/>
                  <a:gd name="T31" fmla="*/ 18790 h 312"/>
                  <a:gd name="T32" fmla="*/ 110776 w 305"/>
                  <a:gd name="T33" fmla="*/ 84774 h 312"/>
                  <a:gd name="T34" fmla="*/ 110776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647 w 305"/>
                  <a:gd name="T53" fmla="*/ 38891 h 312"/>
                  <a:gd name="T54" fmla="*/ 5647 w 305"/>
                  <a:gd name="T55" fmla="*/ 38891 h 312"/>
                  <a:gd name="T56" fmla="*/ 23893 w 305"/>
                  <a:gd name="T57" fmla="*/ 92203 h 312"/>
                  <a:gd name="T58" fmla="*/ 23893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1261 w 305"/>
                  <a:gd name="T73" fmla="*/ 70354 h 312"/>
                  <a:gd name="T74" fmla="*/ 51261 w 305"/>
                  <a:gd name="T75" fmla="*/ 70354 h 312"/>
                  <a:gd name="T76" fmla="*/ 67335 w 305"/>
                  <a:gd name="T77" fmla="*/ 57244 h 312"/>
                  <a:gd name="T78" fmla="*/ 67335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7" name="Freeform 324">
                <a:extLst>
                  <a:ext uri="{FF2B5EF4-FFF2-40B4-BE49-F238E27FC236}">
                    <a16:creationId xmlns:a16="http://schemas.microsoft.com/office/drawing/2014/main" id="{190E5FEF-5F8A-D04A-BA72-C575E77F7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9472" y="3120267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8" name="Freeform 325">
                <a:extLst>
                  <a:ext uri="{FF2B5EF4-FFF2-40B4-BE49-F238E27FC236}">
                    <a16:creationId xmlns:a16="http://schemas.microsoft.com/office/drawing/2014/main" id="{14AAF335-A23F-4241-9D4E-D57F21FCB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8669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9" name="Freeform 326">
                <a:extLst>
                  <a:ext uri="{FF2B5EF4-FFF2-40B4-BE49-F238E27FC236}">
                    <a16:creationId xmlns:a16="http://schemas.microsoft.com/office/drawing/2014/main" id="{D78D8026-4E7A-984F-B784-9D64C6199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67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4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4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5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0" name="Freeform 327">
                <a:extLst>
                  <a:ext uri="{FF2B5EF4-FFF2-40B4-BE49-F238E27FC236}">
                    <a16:creationId xmlns:a16="http://schemas.microsoft.com/office/drawing/2014/main" id="{7F59CD28-8E4E-0D40-9BE4-40336E924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0740" y="3119841"/>
                <a:ext cx="132498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8 w 305"/>
                  <a:gd name="T17" fmla="*/ 77783 h 312"/>
                  <a:gd name="T18" fmla="*/ 76458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5622 w 305"/>
                  <a:gd name="T25" fmla="*/ 17916 h 312"/>
                  <a:gd name="T26" fmla="*/ 35622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4779 w 305"/>
                  <a:gd name="T53" fmla="*/ 38891 h 312"/>
                  <a:gd name="T54" fmla="*/ 4779 w 305"/>
                  <a:gd name="T55" fmla="*/ 38891 h 312"/>
                  <a:gd name="T56" fmla="*/ 23024 w 305"/>
                  <a:gd name="T57" fmla="*/ 92203 h 312"/>
                  <a:gd name="T58" fmla="*/ 23024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1663 w 305"/>
                  <a:gd name="T65" fmla="*/ 39328 h 312"/>
                  <a:gd name="T66" fmla="*/ 91663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466 w 305"/>
                  <a:gd name="T77" fmla="*/ 57244 h 312"/>
                  <a:gd name="T78" fmla="*/ 66466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3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1" name="Freeform 328">
                <a:extLst>
                  <a:ext uri="{FF2B5EF4-FFF2-40B4-BE49-F238E27FC236}">
                    <a16:creationId xmlns:a16="http://schemas.microsoft.com/office/drawing/2014/main" id="{D6984A96-F1D1-5D4D-9759-178944692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9312" y="3120267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2" name="Freeform 329">
                <a:extLst>
                  <a:ext uri="{FF2B5EF4-FFF2-40B4-BE49-F238E27FC236}">
                    <a16:creationId xmlns:a16="http://schemas.microsoft.com/office/drawing/2014/main" id="{5B2CFAB5-57A2-F141-B037-443B0EBC0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8508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9 w 345"/>
                  <a:gd name="T41" fmla="*/ 7 h 311"/>
                  <a:gd name="T42" fmla="*/ 149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8 w 345"/>
                  <a:gd name="T49" fmla="*/ 235 h 311"/>
                  <a:gd name="T50" fmla="*/ 308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3" name="Freeform 330">
                <a:extLst>
                  <a:ext uri="{FF2B5EF4-FFF2-40B4-BE49-F238E27FC236}">
                    <a16:creationId xmlns:a16="http://schemas.microsoft.com/office/drawing/2014/main" id="{E98E179F-0EFE-F146-9218-D65A5398C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9700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9 w 306"/>
                  <a:gd name="T13" fmla="*/ 40639 h 312"/>
                  <a:gd name="T14" fmla="*/ 74909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6003 w 306"/>
                  <a:gd name="T45" fmla="*/ 78657 h 312"/>
                  <a:gd name="T46" fmla="*/ 126003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6062 w 306"/>
                  <a:gd name="T53" fmla="*/ 38891 h 312"/>
                  <a:gd name="T54" fmla="*/ 6062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9 w 306"/>
                  <a:gd name="T61" fmla="*/ 93077 h 312"/>
                  <a:gd name="T62" fmla="*/ 79239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1527 w 306"/>
                  <a:gd name="T73" fmla="*/ 70354 h 312"/>
                  <a:gd name="T74" fmla="*/ 51527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7" y="140"/>
                      <a:pt x="119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7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7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3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2" y="265"/>
                      <a:pt x="140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91" y="180"/>
                    </a:cubicBezTo>
                    <a:cubicBezTo>
                      <a:pt x="305" y="89"/>
                      <a:pt x="203" y="0"/>
                      <a:pt x="116" y="6"/>
                    </a:cubicBezTo>
                    <a:cubicBezTo>
                      <a:pt x="67" y="9"/>
                      <a:pt x="25" y="43"/>
                      <a:pt x="14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20" y="185"/>
                      <a:pt x="242" y="129"/>
                      <a:pt x="213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9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4" name="Freeform 331">
                <a:extLst>
                  <a:ext uri="{FF2B5EF4-FFF2-40B4-BE49-F238E27FC236}">
                    <a16:creationId xmlns:a16="http://schemas.microsoft.com/office/drawing/2014/main" id="{FEDAEB86-FB95-504B-939A-5183F9B1C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68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49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5" name="Freeform 332">
                <a:extLst>
                  <a:ext uri="{FF2B5EF4-FFF2-40B4-BE49-F238E27FC236}">
                    <a16:creationId xmlns:a16="http://schemas.microsoft.com/office/drawing/2014/main" id="{0603695A-A5A1-3746-9B2F-06B868172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9151" y="3120267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6" name="Freeform 333">
                <a:extLst>
                  <a:ext uri="{FF2B5EF4-FFF2-40B4-BE49-F238E27FC236}">
                    <a16:creationId xmlns:a16="http://schemas.microsoft.com/office/drawing/2014/main" id="{4DFC4E0B-5630-5D4C-AAC1-B0F44E084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8348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09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7" name="Freeform 334">
                <a:extLst>
                  <a:ext uri="{FF2B5EF4-FFF2-40B4-BE49-F238E27FC236}">
                    <a16:creationId xmlns:a16="http://schemas.microsoft.com/office/drawing/2014/main" id="{9E042A3F-6D79-4E42-A7CD-366727176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9648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8 w 306"/>
                  <a:gd name="T13" fmla="*/ 40639 h 312"/>
                  <a:gd name="T14" fmla="*/ 74908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4248 w 306"/>
                  <a:gd name="T57" fmla="*/ 92203 h 312"/>
                  <a:gd name="T58" fmla="*/ 24248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40" y="276"/>
                      <a:pt x="73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6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9" y="185"/>
                      <a:pt x="242" y="129"/>
                      <a:pt x="212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8" name="Freeform 335">
                <a:extLst>
                  <a:ext uri="{FF2B5EF4-FFF2-40B4-BE49-F238E27FC236}">
                    <a16:creationId xmlns:a16="http://schemas.microsoft.com/office/drawing/2014/main" id="{73C48520-F935-2F49-8A0F-F651326E1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063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40 w 304"/>
                  <a:gd name="T25" fmla="*/ 17916 h 312"/>
                  <a:gd name="T26" fmla="*/ 35740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2" y="239"/>
                      <a:pt x="145" y="240"/>
                      <a:pt x="182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9" name="Freeform 336">
                <a:extLst>
                  <a:ext uri="{FF2B5EF4-FFF2-40B4-BE49-F238E27FC236}">
                    <a16:creationId xmlns:a16="http://schemas.microsoft.com/office/drawing/2014/main" id="{C81F156F-E6CA-554E-A7E4-88D1FC7ED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8991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0" name="Freeform 337">
                <a:extLst>
                  <a:ext uri="{FF2B5EF4-FFF2-40B4-BE49-F238E27FC236}">
                    <a16:creationId xmlns:a16="http://schemas.microsoft.com/office/drawing/2014/main" id="{AD4861E8-3FF0-8E4A-A359-7A68EFB62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581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9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4" y="178"/>
                    </a:cubicBezTo>
                    <a:cubicBezTo>
                      <a:pt x="123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0" y="253"/>
                    </a:cubicBezTo>
                    <a:cubicBezTo>
                      <a:pt x="55" y="248"/>
                      <a:pt x="49" y="273"/>
                      <a:pt x="64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7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1" name="Freeform 338">
                <a:extLst>
                  <a:ext uri="{FF2B5EF4-FFF2-40B4-BE49-F238E27FC236}">
                    <a16:creationId xmlns:a16="http://schemas.microsoft.com/office/drawing/2014/main" id="{2448D737-F259-2449-B519-91A84A8EB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8188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3 w 346"/>
                  <a:gd name="T5" fmla="*/ 146 h 311"/>
                  <a:gd name="T6" fmla="*/ 213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50 w 346"/>
                  <a:gd name="T41" fmla="*/ 7 h 311"/>
                  <a:gd name="T42" fmla="*/ 150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9 w 346"/>
                  <a:gd name="T49" fmla="*/ 235 h 311"/>
                  <a:gd name="T50" fmla="*/ 309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2" name="Freeform 339">
                <a:extLst>
                  <a:ext uri="{FF2B5EF4-FFF2-40B4-BE49-F238E27FC236}">
                    <a16:creationId xmlns:a16="http://schemas.microsoft.com/office/drawing/2014/main" id="{57D2168C-DF99-8546-ABD2-D3FBA57A7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8831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3" name="Freeform 340">
                <a:extLst>
                  <a:ext uri="{FF2B5EF4-FFF2-40B4-BE49-F238E27FC236}">
                    <a16:creationId xmlns:a16="http://schemas.microsoft.com/office/drawing/2014/main" id="{76F4953D-1D1E-2345-A3E5-900E33E9A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0527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796 w 306"/>
                  <a:gd name="T65" fmla="*/ 39328 h 312"/>
                  <a:gd name="T66" fmla="*/ 91796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6" y="140"/>
                      <a:pt x="118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6" y="231"/>
                      <a:pt x="40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39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20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4" name="Freeform 341">
                <a:extLst>
                  <a:ext uri="{FF2B5EF4-FFF2-40B4-BE49-F238E27FC236}">
                    <a16:creationId xmlns:a16="http://schemas.microsoft.com/office/drawing/2014/main" id="{9D4865FC-DCBB-6545-9F51-F14DD231D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5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713 w 305"/>
                  <a:gd name="T37" fmla="*/ 110556 h 312"/>
                  <a:gd name="T38" fmla="*/ 31713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3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5" name="Freeform 342">
                <a:extLst>
                  <a:ext uri="{FF2B5EF4-FFF2-40B4-BE49-F238E27FC236}">
                    <a16:creationId xmlns:a16="http://schemas.microsoft.com/office/drawing/2014/main" id="{7FD32599-77F0-F34D-82C2-A5253D4EF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8028" y="3120267"/>
                <a:ext cx="150376" cy="135912"/>
              </a:xfrm>
              <a:custGeom>
                <a:avLst/>
                <a:gdLst>
                  <a:gd name="T0" fmla="*/ 204 w 345"/>
                  <a:gd name="T1" fmla="*/ 164 h 311"/>
                  <a:gd name="T2" fmla="*/ 204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4 w 345"/>
                  <a:gd name="T57" fmla="*/ 49 h 311"/>
                  <a:gd name="T58" fmla="*/ 204 w 345"/>
                  <a:gd name="T59" fmla="*/ 49 h 311"/>
                  <a:gd name="T60" fmla="*/ 112 w 345"/>
                  <a:gd name="T61" fmla="*/ 138 h 311"/>
                  <a:gd name="T62" fmla="*/ 112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6 w 345"/>
                  <a:gd name="T69" fmla="*/ 142 h 311"/>
                  <a:gd name="T70" fmla="*/ 246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4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0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8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7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9" y="63"/>
                      <a:pt x="162" y="30"/>
                    </a:cubicBezTo>
                    <a:lnTo>
                      <a:pt x="162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3" y="310"/>
                      <a:pt x="250" y="302"/>
                      <a:pt x="306" y="235"/>
                    </a:cubicBezTo>
                    <a:lnTo>
                      <a:pt x="306" y="235"/>
                    </a:lnTo>
                    <a:cubicBezTo>
                      <a:pt x="338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6" y="63"/>
                      <a:pt x="250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2" y="138"/>
                    </a:cubicBezTo>
                    <a:lnTo>
                      <a:pt x="112" y="138"/>
                    </a:lnTo>
                    <a:cubicBezTo>
                      <a:pt x="107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7" y="252"/>
                      <a:pt x="275" y="184"/>
                      <a:pt x="246" y="142"/>
                    </a:cubicBezTo>
                    <a:lnTo>
                      <a:pt x="246" y="142"/>
                    </a:lnTo>
                    <a:cubicBezTo>
                      <a:pt x="235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89" y="175"/>
                    </a:cubicBezTo>
                    <a:lnTo>
                      <a:pt x="189" y="175"/>
                    </a:lnTo>
                    <a:cubicBezTo>
                      <a:pt x="199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6" name="Freeform 343">
                <a:extLst>
                  <a:ext uri="{FF2B5EF4-FFF2-40B4-BE49-F238E27FC236}">
                    <a16:creationId xmlns:a16="http://schemas.microsoft.com/office/drawing/2014/main" id="{DDD3A2EF-13B1-5942-A310-74F7DA947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7224" y="3120267"/>
                <a:ext cx="151823" cy="135912"/>
              </a:xfrm>
              <a:custGeom>
                <a:avLst/>
                <a:gdLst>
                  <a:gd name="T0" fmla="*/ 206 w 348"/>
                  <a:gd name="T1" fmla="*/ 164 h 311"/>
                  <a:gd name="T2" fmla="*/ 206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6 w 348"/>
                  <a:gd name="T13" fmla="*/ 214 h 311"/>
                  <a:gd name="T14" fmla="*/ 206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2 w 348"/>
                  <a:gd name="T21" fmla="*/ 95 h 311"/>
                  <a:gd name="T22" fmla="*/ 282 w 348"/>
                  <a:gd name="T23" fmla="*/ 95 h 311"/>
                  <a:gd name="T24" fmla="*/ 307 w 348"/>
                  <a:gd name="T25" fmla="*/ 189 h 311"/>
                  <a:gd name="T26" fmla="*/ 307 w 348"/>
                  <a:gd name="T27" fmla="*/ 189 h 311"/>
                  <a:gd name="T28" fmla="*/ 240 w 348"/>
                  <a:gd name="T29" fmla="*/ 251 h 311"/>
                  <a:gd name="T30" fmla="*/ 240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49 w 348"/>
                  <a:gd name="T41" fmla="*/ 7 h 311"/>
                  <a:gd name="T42" fmla="*/ 149 w 348"/>
                  <a:gd name="T43" fmla="*/ 7 h 311"/>
                  <a:gd name="T44" fmla="*/ 61 w 348"/>
                  <a:gd name="T45" fmla="*/ 237 h 311"/>
                  <a:gd name="T46" fmla="*/ 61 w 348"/>
                  <a:gd name="T47" fmla="*/ 237 h 311"/>
                  <a:gd name="T48" fmla="*/ 308 w 348"/>
                  <a:gd name="T49" fmla="*/ 235 h 311"/>
                  <a:gd name="T50" fmla="*/ 308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6 w 348"/>
                  <a:gd name="T57" fmla="*/ 49 h 311"/>
                  <a:gd name="T58" fmla="*/ 206 w 348"/>
                  <a:gd name="T59" fmla="*/ 49 h 311"/>
                  <a:gd name="T60" fmla="*/ 114 w 348"/>
                  <a:gd name="T61" fmla="*/ 138 h 311"/>
                  <a:gd name="T62" fmla="*/ 114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8 w 348"/>
                  <a:gd name="T69" fmla="*/ 142 h 311"/>
                  <a:gd name="T70" fmla="*/ 248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6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6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5" y="162"/>
                    </a:cubicBezTo>
                    <a:lnTo>
                      <a:pt x="235" y="162"/>
                    </a:lnTo>
                    <a:cubicBezTo>
                      <a:pt x="240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7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60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8" y="142"/>
                    </a:cubicBezTo>
                    <a:lnTo>
                      <a:pt x="248" y="142"/>
                    </a:lnTo>
                    <a:cubicBezTo>
                      <a:pt x="238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7" name="Freeform 344">
                <a:extLst>
                  <a:ext uri="{FF2B5EF4-FFF2-40B4-BE49-F238E27FC236}">
                    <a16:creationId xmlns:a16="http://schemas.microsoft.com/office/drawing/2014/main" id="{809DD7AA-6658-5E4D-BC69-9C6F530D8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0475" y="3119841"/>
                <a:ext cx="132497" cy="136338"/>
              </a:xfrm>
              <a:custGeom>
                <a:avLst/>
                <a:gdLst>
                  <a:gd name="T0" fmla="*/ 58839 w 304"/>
                  <a:gd name="T1" fmla="*/ 56371 h 312"/>
                  <a:gd name="T2" fmla="*/ 58839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401 w 304"/>
                  <a:gd name="T17" fmla="*/ 77783 h 312"/>
                  <a:gd name="T18" fmla="*/ 75401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5303 w 304"/>
                  <a:gd name="T25" fmla="*/ 17916 h 312"/>
                  <a:gd name="T26" fmla="*/ 35303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088 w 304"/>
                  <a:gd name="T45" fmla="*/ 78657 h 312"/>
                  <a:gd name="T46" fmla="*/ 125088 w 304"/>
                  <a:gd name="T47" fmla="*/ 78657 h 312"/>
                  <a:gd name="T48" fmla="*/ 49251 w 304"/>
                  <a:gd name="T49" fmla="*/ 2622 h 312"/>
                  <a:gd name="T50" fmla="*/ 49251 w 304"/>
                  <a:gd name="T51" fmla="*/ 2622 h 312"/>
                  <a:gd name="T52" fmla="*/ 4358 w 304"/>
                  <a:gd name="T53" fmla="*/ 38891 h 312"/>
                  <a:gd name="T54" fmla="*/ 4358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122 w 304"/>
                  <a:gd name="T73" fmla="*/ 70354 h 312"/>
                  <a:gd name="T74" fmla="*/ 50122 w 304"/>
                  <a:gd name="T75" fmla="*/ 70354 h 312"/>
                  <a:gd name="T76" fmla="*/ 66249 w 304"/>
                  <a:gd name="T77" fmla="*/ 57244 h 312"/>
                  <a:gd name="T78" fmla="*/ 66249 w 304"/>
                  <a:gd name="T79" fmla="*/ 57244 h 312"/>
                  <a:gd name="T80" fmla="*/ 58839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5" y="129"/>
                    </a:moveTo>
                    <a:lnTo>
                      <a:pt x="135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7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3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28" y="89"/>
                      <a:pt x="49" y="55"/>
                      <a:pt x="81" y="41"/>
                    </a:cubicBezTo>
                    <a:cubicBezTo>
                      <a:pt x="110" y="26"/>
                      <a:pt x="143" y="30"/>
                      <a:pt x="172" y="43"/>
                    </a:cubicBezTo>
                    <a:cubicBezTo>
                      <a:pt x="226" y="69"/>
                      <a:pt x="279" y="131"/>
                      <a:pt x="253" y="194"/>
                    </a:cubicBezTo>
                    <a:cubicBezTo>
                      <a:pt x="222" y="265"/>
                      <a:pt x="137" y="276"/>
                      <a:pt x="70" y="253"/>
                    </a:cubicBezTo>
                    <a:cubicBezTo>
                      <a:pt x="55" y="248"/>
                      <a:pt x="48" y="273"/>
                      <a:pt x="64" y="280"/>
                    </a:cubicBezTo>
                    <a:cubicBezTo>
                      <a:pt x="149" y="311"/>
                      <a:pt x="270" y="284"/>
                      <a:pt x="287" y="180"/>
                    </a:cubicBezTo>
                    <a:cubicBezTo>
                      <a:pt x="303" y="89"/>
                      <a:pt x="201" y="0"/>
                      <a:pt x="113" y="6"/>
                    </a:cubicBezTo>
                    <a:cubicBezTo>
                      <a:pt x="65" y="9"/>
                      <a:pt x="23" y="43"/>
                      <a:pt x="10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6" y="185"/>
                      <a:pt x="240" y="129"/>
                      <a:pt x="211" y="90"/>
                    </a:cubicBezTo>
                    <a:cubicBezTo>
                      <a:pt x="180" y="50"/>
                      <a:pt x="99" y="65"/>
                      <a:pt x="89" y="115"/>
                    </a:cubicBezTo>
                    <a:cubicBezTo>
                      <a:pt x="85" y="135"/>
                      <a:pt x="94" y="157"/>
                      <a:pt x="115" y="161"/>
                    </a:cubicBezTo>
                    <a:cubicBezTo>
                      <a:pt x="134" y="164"/>
                      <a:pt x="155" y="151"/>
                      <a:pt x="152" y="131"/>
                    </a:cubicBezTo>
                    <a:cubicBezTo>
                      <a:pt x="152" y="122"/>
                      <a:pt x="137" y="118"/>
                      <a:pt x="135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8" name="Freeform 345">
                <a:extLst>
                  <a:ext uri="{FF2B5EF4-FFF2-40B4-BE49-F238E27FC236}">
                    <a16:creationId xmlns:a16="http://schemas.microsoft.com/office/drawing/2014/main" id="{520619CD-D656-8D4C-B101-9DFB203BA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95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1" y="26"/>
                      <a:pt x="145" y="30"/>
                      <a:pt x="172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9" name="Freeform 346">
                <a:extLst>
                  <a:ext uri="{FF2B5EF4-FFF2-40B4-BE49-F238E27FC236}">
                    <a16:creationId xmlns:a16="http://schemas.microsoft.com/office/drawing/2014/main" id="{4712290C-668C-9941-B642-8E624C5DB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7867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2 w 345"/>
                  <a:gd name="T45" fmla="*/ 237 h 311"/>
                  <a:gd name="T46" fmla="*/ 62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0" name="Freeform 347">
                <a:extLst>
                  <a:ext uri="{FF2B5EF4-FFF2-40B4-BE49-F238E27FC236}">
                    <a16:creationId xmlns:a16="http://schemas.microsoft.com/office/drawing/2014/main" id="{BC80EFD3-27BF-F742-9C40-F52A8AB30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4416" y="3120267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3 w 347"/>
                  <a:gd name="T45" fmla="*/ 237 h 311"/>
                  <a:gd name="T46" fmla="*/ 63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3" y="237"/>
                    </a:cubicBezTo>
                    <a:lnTo>
                      <a:pt x="63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1" name="Freeform 348">
                <a:extLst>
                  <a:ext uri="{FF2B5EF4-FFF2-40B4-BE49-F238E27FC236}">
                    <a16:creationId xmlns:a16="http://schemas.microsoft.com/office/drawing/2014/main" id="{1A74C723-EB07-A047-ABFD-5129A8A38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7704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2" name="Freeform 349">
                <a:extLst>
                  <a:ext uri="{FF2B5EF4-FFF2-40B4-BE49-F238E27FC236}">
                    <a16:creationId xmlns:a16="http://schemas.microsoft.com/office/drawing/2014/main" id="{ECD3A64E-74EF-644D-B390-807F6ED12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6770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523 w 304"/>
                  <a:gd name="T45" fmla="*/ 78657 h 312"/>
                  <a:gd name="T46" fmla="*/ 125523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2" y="88"/>
                      <a:pt x="171" y="93"/>
                    </a:cubicBezTo>
                    <a:cubicBezTo>
                      <a:pt x="210" y="104"/>
                      <a:pt x="194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3" name="Freeform 350">
                <a:extLst>
                  <a:ext uri="{FF2B5EF4-FFF2-40B4-BE49-F238E27FC236}">
                    <a16:creationId xmlns:a16="http://schemas.microsoft.com/office/drawing/2014/main" id="{6D37680A-A575-6A4C-B6CD-004065461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5058" y="3120267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0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0" name="Group 168">
              <a:extLst>
                <a:ext uri="{FF2B5EF4-FFF2-40B4-BE49-F238E27FC236}">
                  <a16:creationId xmlns:a16="http://schemas.microsoft.com/office/drawing/2014/main" id="{1F50E076-8A1D-0C41-9767-24CEFA100163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-2995799" y="3337408"/>
              <a:ext cx="6226160" cy="149712"/>
              <a:chOff x="84003" y="3861048"/>
              <a:chExt cx="6226160" cy="149712"/>
            </a:xfrm>
          </p:grpSpPr>
          <p:sp>
            <p:nvSpPr>
              <p:cNvPr id="42" name="Freeform 297">
                <a:extLst>
                  <a:ext uri="{FF2B5EF4-FFF2-40B4-BE49-F238E27FC236}">
                    <a16:creationId xmlns:a16="http://schemas.microsoft.com/office/drawing/2014/main" id="{BC5E6050-8E37-004F-9C29-4A9DE2EE3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64" y="3859460"/>
                <a:ext cx="166709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3" name="Freeform 298">
                <a:extLst>
                  <a:ext uri="{FF2B5EF4-FFF2-40B4-BE49-F238E27FC236}">
                    <a16:creationId xmlns:a16="http://schemas.microsoft.com/office/drawing/2014/main" id="{D7805447-0FED-2F4F-B01C-C05F08AA5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204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724 w 306"/>
                  <a:gd name="T29" fmla="*/ 20633 h 312"/>
                  <a:gd name="T30" fmla="*/ 82724 w 306"/>
                  <a:gd name="T31" fmla="*/ 20633 h 312"/>
                  <a:gd name="T32" fmla="*/ 120759 w 306"/>
                  <a:gd name="T33" fmla="*/ 93090 h 312"/>
                  <a:gd name="T34" fmla="*/ 120759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4" name="Freeform 299">
                <a:extLst>
                  <a:ext uri="{FF2B5EF4-FFF2-40B4-BE49-F238E27FC236}">
                    <a16:creationId xmlns:a16="http://schemas.microsoft.com/office/drawing/2014/main" id="{EFFF2361-62B8-E440-B1C5-C238CE501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03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761 w 305"/>
                  <a:gd name="T5" fmla="*/ 65259 h 312"/>
                  <a:gd name="T6" fmla="*/ 56761 w 305"/>
                  <a:gd name="T7" fmla="*/ 65259 h 312"/>
                  <a:gd name="T8" fmla="*/ 54853 w 305"/>
                  <a:gd name="T9" fmla="*/ 52783 h 312"/>
                  <a:gd name="T10" fmla="*/ 54853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372 w 305"/>
                  <a:gd name="T45" fmla="*/ 86372 h 312"/>
                  <a:gd name="T46" fmla="*/ 137372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5330 w 305"/>
                  <a:gd name="T73" fmla="*/ 77255 h 312"/>
                  <a:gd name="T74" fmla="*/ 55330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5" name="Freeform 300">
                <a:extLst>
                  <a:ext uri="{FF2B5EF4-FFF2-40B4-BE49-F238E27FC236}">
                    <a16:creationId xmlns:a16="http://schemas.microsoft.com/office/drawing/2014/main" id="{410A1D38-EF7B-564D-8E4E-660E73175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895" y="3859460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6" name="Freeform 301">
                <a:extLst>
                  <a:ext uri="{FF2B5EF4-FFF2-40B4-BE49-F238E27FC236}">
                    <a16:creationId xmlns:a16="http://schemas.microsoft.com/office/drawing/2014/main" id="{2C2C3437-0BD7-C844-98BD-A518ACC5E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976" y="3859460"/>
                <a:ext cx="163533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7" name="Freeform 302">
                <a:extLst>
                  <a:ext uri="{FF2B5EF4-FFF2-40B4-BE49-F238E27FC236}">
                    <a16:creationId xmlns:a16="http://schemas.microsoft.com/office/drawing/2014/main" id="{1DBEE37C-0296-CB45-89C1-02083BA35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498" y="3861048"/>
                <a:ext cx="145482" cy="149712"/>
              </a:xfrm>
              <a:custGeom>
                <a:avLst/>
                <a:gdLst>
                  <a:gd name="T0" fmla="*/ 65348 w 305"/>
                  <a:gd name="T1" fmla="*/ 61900 h 312"/>
                  <a:gd name="T2" fmla="*/ 65348 w 305"/>
                  <a:gd name="T3" fmla="*/ 61900 h 312"/>
                  <a:gd name="T4" fmla="*/ 56285 w 305"/>
                  <a:gd name="T5" fmla="*/ 65259 h 312"/>
                  <a:gd name="T6" fmla="*/ 56285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6 w 305"/>
                  <a:gd name="T33" fmla="*/ 93090 h 312"/>
                  <a:gd name="T34" fmla="*/ 121156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50 w 305"/>
                  <a:gd name="T45" fmla="*/ 86372 h 312"/>
                  <a:gd name="T46" fmla="*/ 137850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2 w 305"/>
                  <a:gd name="T65" fmla="*/ 43186 h 312"/>
                  <a:gd name="T66" fmla="*/ 101122 w 305"/>
                  <a:gd name="T67" fmla="*/ 43186 h 312"/>
                  <a:gd name="T68" fmla="*/ 42452 w 305"/>
                  <a:gd name="T69" fmla="*/ 55182 h 312"/>
                  <a:gd name="T70" fmla="*/ 42452 w 305"/>
                  <a:gd name="T71" fmla="*/ 55182 h 312"/>
                  <a:gd name="T72" fmla="*/ 55808 w 305"/>
                  <a:gd name="T73" fmla="*/ 77255 h 312"/>
                  <a:gd name="T74" fmla="*/ 55808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8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8" name="Freeform 303">
                <a:extLst>
                  <a:ext uri="{FF2B5EF4-FFF2-40B4-BE49-F238E27FC236}">
                    <a16:creationId xmlns:a16="http://schemas.microsoft.com/office/drawing/2014/main" id="{A5FBA6CF-C8BC-894D-A11F-D81E0C50D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296" y="3861048"/>
                <a:ext cx="145482" cy="149712"/>
              </a:xfrm>
              <a:custGeom>
                <a:avLst/>
                <a:gdLst>
                  <a:gd name="T0" fmla="*/ 65610 w 306"/>
                  <a:gd name="T1" fmla="*/ 61900 h 312"/>
                  <a:gd name="T2" fmla="*/ 65610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5150 w 306"/>
                  <a:gd name="T49" fmla="*/ 2879 h 312"/>
                  <a:gd name="T50" fmla="*/ 55150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3740 w 306"/>
                  <a:gd name="T69" fmla="*/ 55182 h 312"/>
                  <a:gd name="T70" fmla="*/ 43740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5610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9" name="Freeform 304">
                <a:extLst>
                  <a:ext uri="{FF2B5EF4-FFF2-40B4-BE49-F238E27FC236}">
                    <a16:creationId xmlns:a16="http://schemas.microsoft.com/office/drawing/2014/main" id="{743F837E-526E-704A-9515-F9E0660CC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120" y="3859460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0" name="Freeform 305">
                <a:extLst>
                  <a:ext uri="{FF2B5EF4-FFF2-40B4-BE49-F238E27FC236}">
                    <a16:creationId xmlns:a16="http://schemas.microsoft.com/office/drawing/2014/main" id="{2AC0CE22-F3CF-1C4B-9480-03B90D33E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202" y="3859460"/>
                <a:ext cx="163532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1" name="Freeform 306">
                <a:extLst>
                  <a:ext uri="{FF2B5EF4-FFF2-40B4-BE49-F238E27FC236}">
                    <a16:creationId xmlns:a16="http://schemas.microsoft.com/office/drawing/2014/main" id="{F460F3DB-CD43-9C41-9772-12C4DBCBE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795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3406 w 305"/>
                  <a:gd name="T69" fmla="*/ 55182 h 312"/>
                  <a:gd name="T70" fmla="*/ 43406 w 305"/>
                  <a:gd name="T71" fmla="*/ 55182 h 312"/>
                  <a:gd name="T72" fmla="*/ 55807 w 305"/>
                  <a:gd name="T73" fmla="*/ 77255 h 312"/>
                  <a:gd name="T74" fmla="*/ 55807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2" name="Freeform 307">
                <a:extLst>
                  <a:ext uri="{FF2B5EF4-FFF2-40B4-BE49-F238E27FC236}">
                    <a16:creationId xmlns:a16="http://schemas.microsoft.com/office/drawing/2014/main" id="{A9AF2CF6-2DAB-F441-9A5D-111A81566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593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1234 w 306"/>
                  <a:gd name="T33" fmla="*/ 93090 h 312"/>
                  <a:gd name="T34" fmla="*/ 121234 w 306"/>
                  <a:gd name="T35" fmla="*/ 93090 h 312"/>
                  <a:gd name="T36" fmla="*/ 35182 w 306"/>
                  <a:gd name="T37" fmla="*/ 121401 h 312"/>
                  <a:gd name="T38" fmla="*/ 35182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003 w 306"/>
                  <a:gd name="T61" fmla="*/ 102207 h 312"/>
                  <a:gd name="T62" fmla="*/ 87003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3" name="Freeform 308">
                <a:extLst>
                  <a:ext uri="{FF2B5EF4-FFF2-40B4-BE49-F238E27FC236}">
                    <a16:creationId xmlns:a16="http://schemas.microsoft.com/office/drawing/2014/main" id="{F039CE87-8161-E640-8F94-C88C49918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520" y="3859460"/>
                <a:ext cx="166709" cy="149236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4" name="Freeform 309">
                <a:extLst>
                  <a:ext uri="{FF2B5EF4-FFF2-40B4-BE49-F238E27FC236}">
                    <a16:creationId xmlns:a16="http://schemas.microsoft.com/office/drawing/2014/main" id="{2523FCA9-4BB3-7C44-AB2D-EBAD2C727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426" y="3859460"/>
                <a:ext cx="163533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5" name="Freeform 310">
                <a:extLst>
                  <a:ext uri="{FF2B5EF4-FFF2-40B4-BE49-F238E27FC236}">
                    <a16:creationId xmlns:a16="http://schemas.microsoft.com/office/drawing/2014/main" id="{0DB0B844-1FFA-4D41-9C3D-66E1D6E2E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088" y="3861048"/>
                <a:ext cx="145482" cy="149712"/>
              </a:xfrm>
              <a:custGeom>
                <a:avLst/>
                <a:gdLst>
                  <a:gd name="T0" fmla="*/ 64659 w 306"/>
                  <a:gd name="T1" fmla="*/ 61900 h 312"/>
                  <a:gd name="T2" fmla="*/ 64659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4675 w 306"/>
                  <a:gd name="T49" fmla="*/ 2879 h 312"/>
                  <a:gd name="T50" fmla="*/ 54675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4659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6" name="Freeform 311">
                <a:extLst>
                  <a:ext uri="{FF2B5EF4-FFF2-40B4-BE49-F238E27FC236}">
                    <a16:creationId xmlns:a16="http://schemas.microsoft.com/office/drawing/2014/main" id="{9FE84F53-82FF-7547-B802-22A51A57C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887" y="3861048"/>
                <a:ext cx="145482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400 w 306"/>
                  <a:gd name="T45" fmla="*/ 86372 h 312"/>
                  <a:gd name="T46" fmla="*/ 137400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6 w 306"/>
                  <a:gd name="T65" fmla="*/ 43186 h 312"/>
                  <a:gd name="T66" fmla="*/ 100316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7" name="Freeform 312">
                <a:extLst>
                  <a:ext uri="{FF2B5EF4-FFF2-40B4-BE49-F238E27FC236}">
                    <a16:creationId xmlns:a16="http://schemas.microsoft.com/office/drawing/2014/main" id="{BFE5D5DF-22D8-784E-AC03-45CA59E6A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157" y="3861049"/>
                <a:ext cx="166709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8" name="Freeform 313">
                <a:extLst>
                  <a:ext uri="{FF2B5EF4-FFF2-40B4-BE49-F238E27FC236}">
                    <a16:creationId xmlns:a16="http://schemas.microsoft.com/office/drawing/2014/main" id="{09ACBC11-CE1F-394A-92A9-3AE648893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476" y="3861049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9" name="Freeform 314">
                <a:extLst>
                  <a:ext uri="{FF2B5EF4-FFF2-40B4-BE49-F238E27FC236}">
                    <a16:creationId xmlns:a16="http://schemas.microsoft.com/office/drawing/2014/main" id="{888A4BA5-F8E9-414A-B47C-EBBB8168E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384" y="3861048"/>
                <a:ext cx="145481" cy="149712"/>
              </a:xfrm>
              <a:custGeom>
                <a:avLst/>
                <a:gdLst>
                  <a:gd name="T0" fmla="*/ 64658 w 306"/>
                  <a:gd name="T1" fmla="*/ 61900 h 312"/>
                  <a:gd name="T2" fmla="*/ 64658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0283 w 306"/>
                  <a:gd name="T33" fmla="*/ 93090 h 312"/>
                  <a:gd name="T34" fmla="*/ 120283 w 306"/>
                  <a:gd name="T35" fmla="*/ 93090 h 312"/>
                  <a:gd name="T36" fmla="*/ 34706 w 306"/>
                  <a:gd name="T37" fmla="*/ 121401 h 312"/>
                  <a:gd name="T38" fmla="*/ 34706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5 w 306"/>
                  <a:gd name="T65" fmla="*/ 43186 h 312"/>
                  <a:gd name="T66" fmla="*/ 100315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4658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0" name="Freeform 315">
                <a:extLst>
                  <a:ext uri="{FF2B5EF4-FFF2-40B4-BE49-F238E27FC236}">
                    <a16:creationId xmlns:a16="http://schemas.microsoft.com/office/drawing/2014/main" id="{3581CD23-6C69-F64B-A59B-7B32E738C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183" y="3861048"/>
                <a:ext cx="145481" cy="149712"/>
              </a:xfrm>
              <a:custGeom>
                <a:avLst/>
                <a:gdLst>
                  <a:gd name="T0" fmla="*/ 65562 w 304"/>
                  <a:gd name="T1" fmla="*/ 61900 h 312"/>
                  <a:gd name="T2" fmla="*/ 65562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3 w 304"/>
                  <a:gd name="T33" fmla="*/ 93090 h 312"/>
                  <a:gd name="T34" fmla="*/ 12155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2591 w 304"/>
                  <a:gd name="T69" fmla="*/ 55182 h 312"/>
                  <a:gd name="T70" fmla="*/ 42591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2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1" name="Freeform 316">
                <a:extLst>
                  <a:ext uri="{FF2B5EF4-FFF2-40B4-BE49-F238E27FC236}">
                    <a16:creationId xmlns:a16="http://schemas.microsoft.com/office/drawing/2014/main" id="{98131E50-0B37-A04E-8C30-DC9AF39A6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382" y="3861049"/>
                <a:ext cx="163532" cy="149236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2" name="Freeform 317">
                <a:extLst>
                  <a:ext uri="{FF2B5EF4-FFF2-40B4-BE49-F238E27FC236}">
                    <a16:creationId xmlns:a16="http://schemas.microsoft.com/office/drawing/2014/main" id="{D49F27C0-A987-2242-A37F-39E07AA9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700" y="3861049"/>
                <a:ext cx="166709" cy="149236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3" name="Freeform 318">
                <a:extLst>
                  <a:ext uri="{FF2B5EF4-FFF2-40B4-BE49-F238E27FC236}">
                    <a16:creationId xmlns:a16="http://schemas.microsoft.com/office/drawing/2014/main" id="{AD9DA53B-8071-1347-A9E7-F5813E6C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679" y="3861048"/>
                <a:ext cx="145482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791 w 304"/>
                  <a:gd name="T29" fmla="*/ 20633 h 312"/>
                  <a:gd name="T30" fmla="*/ 82791 w 304"/>
                  <a:gd name="T31" fmla="*/ 20633 h 312"/>
                  <a:gd name="T32" fmla="*/ 122033 w 304"/>
                  <a:gd name="T33" fmla="*/ 93090 h 312"/>
                  <a:gd name="T34" fmla="*/ 12203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6321 w 304"/>
                  <a:gd name="T57" fmla="*/ 101248 h 312"/>
                  <a:gd name="T58" fmla="*/ 26321 w 304"/>
                  <a:gd name="T59" fmla="*/ 101248 h 312"/>
                  <a:gd name="T60" fmla="*/ 88055 w 304"/>
                  <a:gd name="T61" fmla="*/ 102207 h 312"/>
                  <a:gd name="T62" fmla="*/ 88055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20 w 304"/>
                  <a:gd name="T77" fmla="*/ 62860 h 312"/>
                  <a:gd name="T78" fmla="*/ 73220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4" name="Freeform 319">
                <a:extLst>
                  <a:ext uri="{FF2B5EF4-FFF2-40B4-BE49-F238E27FC236}">
                    <a16:creationId xmlns:a16="http://schemas.microsoft.com/office/drawing/2014/main" id="{6DF42215-4B99-DD4E-AB9F-DD9CFB56D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476" y="3861048"/>
                <a:ext cx="145482" cy="149712"/>
              </a:xfrm>
              <a:custGeom>
                <a:avLst/>
                <a:gdLst>
                  <a:gd name="T0" fmla="*/ 65563 w 304"/>
                  <a:gd name="T1" fmla="*/ 61900 h 312"/>
                  <a:gd name="T2" fmla="*/ 65563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4 w 304"/>
                  <a:gd name="T33" fmla="*/ 93090 h 312"/>
                  <a:gd name="T34" fmla="*/ 121554 w 304"/>
                  <a:gd name="T35" fmla="*/ 93090 h 312"/>
                  <a:gd name="T36" fmla="*/ 33978 w 304"/>
                  <a:gd name="T37" fmla="*/ 121401 h 312"/>
                  <a:gd name="T38" fmla="*/ 33978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549 w 304"/>
                  <a:gd name="T69" fmla="*/ 55182 h 312"/>
                  <a:gd name="T70" fmla="*/ 43549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3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5" name="Freeform 320">
                <a:extLst>
                  <a:ext uri="{FF2B5EF4-FFF2-40B4-BE49-F238E27FC236}">
                    <a16:creationId xmlns:a16="http://schemas.microsoft.com/office/drawing/2014/main" id="{644B0EA8-0F9D-7A45-8B06-1542A2A5A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4019" y="3861049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6" name="Freeform 321">
                <a:extLst>
                  <a:ext uri="{FF2B5EF4-FFF2-40B4-BE49-F238E27FC236}">
                    <a16:creationId xmlns:a16="http://schemas.microsoft.com/office/drawing/2014/main" id="{83AA4ABF-CFA0-3F41-AD81-6AC1584BD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4925" y="3861048"/>
                <a:ext cx="166708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7" name="Freeform 322">
                <a:extLst>
                  <a:ext uri="{FF2B5EF4-FFF2-40B4-BE49-F238E27FC236}">
                    <a16:creationId xmlns:a16="http://schemas.microsoft.com/office/drawing/2014/main" id="{46D7EE04-7BFE-F449-8D03-ABEA79681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975" y="3861048"/>
                <a:ext cx="145481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075 w 304"/>
                  <a:gd name="T33" fmla="*/ 93090 h 312"/>
                  <a:gd name="T34" fmla="*/ 121075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097 w 304"/>
                  <a:gd name="T61" fmla="*/ 102207 h 312"/>
                  <a:gd name="T62" fmla="*/ 87097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19 w 304"/>
                  <a:gd name="T77" fmla="*/ 62860 h 312"/>
                  <a:gd name="T78" fmla="*/ 73219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" name="Freeform 323">
                <a:extLst>
                  <a:ext uri="{FF2B5EF4-FFF2-40B4-BE49-F238E27FC236}">
                    <a16:creationId xmlns:a16="http://schemas.microsoft.com/office/drawing/2014/main" id="{1D64EB47-D798-FD4C-99EE-0F54AADE9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773" y="3861048"/>
                <a:ext cx="145481" cy="149712"/>
              </a:xfrm>
              <a:custGeom>
                <a:avLst/>
                <a:gdLst>
                  <a:gd name="T0" fmla="*/ 64870 w 305"/>
                  <a:gd name="T1" fmla="*/ 61900 h 312"/>
                  <a:gd name="T2" fmla="*/ 64870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2042 w 305"/>
                  <a:gd name="T13" fmla="*/ 44626 h 312"/>
                  <a:gd name="T14" fmla="*/ 82042 w 305"/>
                  <a:gd name="T15" fmla="*/ 44626 h 312"/>
                  <a:gd name="T16" fmla="*/ 83950 w 305"/>
                  <a:gd name="T17" fmla="*/ 85413 h 312"/>
                  <a:gd name="T18" fmla="*/ 83950 w 305"/>
                  <a:gd name="T19" fmla="*/ 85413 h 312"/>
                  <a:gd name="T20" fmla="*/ 16218 w 305"/>
                  <a:gd name="T21" fmla="*/ 59021 h 312"/>
                  <a:gd name="T22" fmla="*/ 16218 w 305"/>
                  <a:gd name="T23" fmla="*/ 59021 h 312"/>
                  <a:gd name="T24" fmla="*/ 40067 w 305"/>
                  <a:gd name="T25" fmla="*/ 19674 h 312"/>
                  <a:gd name="T26" fmla="*/ 40067 w 305"/>
                  <a:gd name="T27" fmla="*/ 19674 h 312"/>
                  <a:gd name="T28" fmla="*/ 82519 w 305"/>
                  <a:gd name="T29" fmla="*/ 20633 h 312"/>
                  <a:gd name="T30" fmla="*/ 82519 w 305"/>
                  <a:gd name="T31" fmla="*/ 20633 h 312"/>
                  <a:gd name="T32" fmla="*/ 121632 w 305"/>
                  <a:gd name="T33" fmla="*/ 93090 h 312"/>
                  <a:gd name="T34" fmla="*/ 121632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004 w 305"/>
                  <a:gd name="T41" fmla="*/ 134357 h 312"/>
                  <a:gd name="T42" fmla="*/ 31004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6201 w 305"/>
                  <a:gd name="T53" fmla="*/ 42706 h 312"/>
                  <a:gd name="T54" fmla="*/ 6201 w 305"/>
                  <a:gd name="T55" fmla="*/ 42706 h 312"/>
                  <a:gd name="T56" fmla="*/ 26234 w 305"/>
                  <a:gd name="T57" fmla="*/ 101248 h 312"/>
                  <a:gd name="T58" fmla="*/ 26234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6284 w 305"/>
                  <a:gd name="T73" fmla="*/ 77255 h 312"/>
                  <a:gd name="T74" fmla="*/ 56284 w 305"/>
                  <a:gd name="T75" fmla="*/ 77255 h 312"/>
                  <a:gd name="T76" fmla="*/ 73933 w 305"/>
                  <a:gd name="T77" fmla="*/ 62860 h 312"/>
                  <a:gd name="T78" fmla="*/ 73933 w 305"/>
                  <a:gd name="T79" fmla="*/ 62860 h 312"/>
                  <a:gd name="T80" fmla="*/ 64870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" name="Freeform 324">
                <a:extLst>
                  <a:ext uri="{FF2B5EF4-FFF2-40B4-BE49-F238E27FC236}">
                    <a16:creationId xmlns:a16="http://schemas.microsoft.com/office/drawing/2014/main" id="{A7515DEE-EC70-914E-8C52-D6D07E983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831" y="3861048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2" name="Group 169">
              <a:extLst>
                <a:ext uri="{FF2B5EF4-FFF2-40B4-BE49-F238E27FC236}">
                  <a16:creationId xmlns:a16="http://schemas.microsoft.com/office/drawing/2014/main" id="{B338C302-A16D-3245-B8E7-FA67B14064A8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963226" y="3337408"/>
              <a:ext cx="6226160" cy="149712"/>
              <a:chOff x="84003" y="3861048"/>
              <a:chExt cx="6226160" cy="149712"/>
            </a:xfrm>
          </p:grpSpPr>
          <p:sp>
            <p:nvSpPr>
              <p:cNvPr id="14" name="Freeform 297">
                <a:extLst>
                  <a:ext uri="{FF2B5EF4-FFF2-40B4-BE49-F238E27FC236}">
                    <a16:creationId xmlns:a16="http://schemas.microsoft.com/office/drawing/2014/main" id="{83000618-CECF-464D-ABF1-AF93C00E3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76" y="3861524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" name="Freeform 298">
                <a:extLst>
                  <a:ext uri="{FF2B5EF4-FFF2-40B4-BE49-F238E27FC236}">
                    <a16:creationId xmlns:a16="http://schemas.microsoft.com/office/drawing/2014/main" id="{1D98EC6A-408B-4246-A379-6D8275E46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204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724 w 306"/>
                  <a:gd name="T29" fmla="*/ 20633 h 312"/>
                  <a:gd name="T30" fmla="*/ 82724 w 306"/>
                  <a:gd name="T31" fmla="*/ 20633 h 312"/>
                  <a:gd name="T32" fmla="*/ 120759 w 306"/>
                  <a:gd name="T33" fmla="*/ 93090 h 312"/>
                  <a:gd name="T34" fmla="*/ 120759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" name="Freeform 299">
                <a:extLst>
                  <a:ext uri="{FF2B5EF4-FFF2-40B4-BE49-F238E27FC236}">
                    <a16:creationId xmlns:a16="http://schemas.microsoft.com/office/drawing/2014/main" id="{10679A08-EB2C-394C-AE5F-4F2681AB7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03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761 w 305"/>
                  <a:gd name="T5" fmla="*/ 65259 h 312"/>
                  <a:gd name="T6" fmla="*/ 56761 w 305"/>
                  <a:gd name="T7" fmla="*/ 65259 h 312"/>
                  <a:gd name="T8" fmla="*/ 54853 w 305"/>
                  <a:gd name="T9" fmla="*/ 52783 h 312"/>
                  <a:gd name="T10" fmla="*/ 54853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372 w 305"/>
                  <a:gd name="T45" fmla="*/ 86372 h 312"/>
                  <a:gd name="T46" fmla="*/ 137372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5330 w 305"/>
                  <a:gd name="T73" fmla="*/ 77255 h 312"/>
                  <a:gd name="T74" fmla="*/ 55330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" name="Freeform 300">
                <a:extLst>
                  <a:ext uri="{FF2B5EF4-FFF2-40B4-BE49-F238E27FC236}">
                    <a16:creationId xmlns:a16="http://schemas.microsoft.com/office/drawing/2014/main" id="{1037D61F-FFD9-DE4E-AE52-8CF1E810A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08" y="3861525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" name="Freeform 301">
                <a:extLst>
                  <a:ext uri="{FF2B5EF4-FFF2-40B4-BE49-F238E27FC236}">
                    <a16:creationId xmlns:a16="http://schemas.microsoft.com/office/drawing/2014/main" id="{5D8C28B8-E984-E24B-94A3-BCF37EA35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389" y="3861525"/>
                <a:ext cx="163532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" name="Freeform 302">
                <a:extLst>
                  <a:ext uri="{FF2B5EF4-FFF2-40B4-BE49-F238E27FC236}">
                    <a16:creationId xmlns:a16="http://schemas.microsoft.com/office/drawing/2014/main" id="{5E0103DB-CCB4-0C45-8654-09A6415C3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498" y="3861048"/>
                <a:ext cx="145482" cy="149712"/>
              </a:xfrm>
              <a:custGeom>
                <a:avLst/>
                <a:gdLst>
                  <a:gd name="T0" fmla="*/ 65348 w 305"/>
                  <a:gd name="T1" fmla="*/ 61900 h 312"/>
                  <a:gd name="T2" fmla="*/ 65348 w 305"/>
                  <a:gd name="T3" fmla="*/ 61900 h 312"/>
                  <a:gd name="T4" fmla="*/ 56285 w 305"/>
                  <a:gd name="T5" fmla="*/ 65259 h 312"/>
                  <a:gd name="T6" fmla="*/ 56285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6 w 305"/>
                  <a:gd name="T33" fmla="*/ 93090 h 312"/>
                  <a:gd name="T34" fmla="*/ 121156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50 w 305"/>
                  <a:gd name="T45" fmla="*/ 86372 h 312"/>
                  <a:gd name="T46" fmla="*/ 137850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2 w 305"/>
                  <a:gd name="T65" fmla="*/ 43186 h 312"/>
                  <a:gd name="T66" fmla="*/ 101122 w 305"/>
                  <a:gd name="T67" fmla="*/ 43186 h 312"/>
                  <a:gd name="T68" fmla="*/ 42452 w 305"/>
                  <a:gd name="T69" fmla="*/ 55182 h 312"/>
                  <a:gd name="T70" fmla="*/ 42452 w 305"/>
                  <a:gd name="T71" fmla="*/ 55182 h 312"/>
                  <a:gd name="T72" fmla="*/ 55808 w 305"/>
                  <a:gd name="T73" fmla="*/ 77255 h 312"/>
                  <a:gd name="T74" fmla="*/ 55808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8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" name="Freeform 303">
                <a:extLst>
                  <a:ext uri="{FF2B5EF4-FFF2-40B4-BE49-F238E27FC236}">
                    <a16:creationId xmlns:a16="http://schemas.microsoft.com/office/drawing/2014/main" id="{81C3BCF5-B8E2-9C4F-A9F9-30ADAE338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296" y="3861048"/>
                <a:ext cx="145482" cy="149712"/>
              </a:xfrm>
              <a:custGeom>
                <a:avLst/>
                <a:gdLst>
                  <a:gd name="T0" fmla="*/ 65610 w 306"/>
                  <a:gd name="T1" fmla="*/ 61900 h 312"/>
                  <a:gd name="T2" fmla="*/ 65610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5150 w 306"/>
                  <a:gd name="T49" fmla="*/ 2879 h 312"/>
                  <a:gd name="T50" fmla="*/ 55150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3740 w 306"/>
                  <a:gd name="T69" fmla="*/ 55182 h 312"/>
                  <a:gd name="T70" fmla="*/ 43740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5610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" name="Freeform 304">
                <a:extLst>
                  <a:ext uri="{FF2B5EF4-FFF2-40B4-BE49-F238E27FC236}">
                    <a16:creationId xmlns:a16="http://schemas.microsoft.com/office/drawing/2014/main" id="{61FDB5EC-AF15-674C-A656-039ADC486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532" y="3861525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2" name="Freeform 305">
                <a:extLst>
                  <a:ext uri="{FF2B5EF4-FFF2-40B4-BE49-F238E27FC236}">
                    <a16:creationId xmlns:a16="http://schemas.microsoft.com/office/drawing/2014/main" id="{4442E751-FB02-154B-9859-9C77C5BD0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613" y="3861524"/>
                <a:ext cx="163533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3" name="Freeform 306">
                <a:extLst>
                  <a:ext uri="{FF2B5EF4-FFF2-40B4-BE49-F238E27FC236}">
                    <a16:creationId xmlns:a16="http://schemas.microsoft.com/office/drawing/2014/main" id="{8BEFAF12-7BAF-FC4E-9551-CBDE30B3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795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3406 w 305"/>
                  <a:gd name="T69" fmla="*/ 55182 h 312"/>
                  <a:gd name="T70" fmla="*/ 43406 w 305"/>
                  <a:gd name="T71" fmla="*/ 55182 h 312"/>
                  <a:gd name="T72" fmla="*/ 55807 w 305"/>
                  <a:gd name="T73" fmla="*/ 77255 h 312"/>
                  <a:gd name="T74" fmla="*/ 55807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4" name="Freeform 307">
                <a:extLst>
                  <a:ext uri="{FF2B5EF4-FFF2-40B4-BE49-F238E27FC236}">
                    <a16:creationId xmlns:a16="http://schemas.microsoft.com/office/drawing/2014/main" id="{FB8B7039-F52C-A04D-848A-5F7DAA65C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593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1234 w 306"/>
                  <a:gd name="T33" fmla="*/ 93090 h 312"/>
                  <a:gd name="T34" fmla="*/ 121234 w 306"/>
                  <a:gd name="T35" fmla="*/ 93090 h 312"/>
                  <a:gd name="T36" fmla="*/ 35182 w 306"/>
                  <a:gd name="T37" fmla="*/ 121401 h 312"/>
                  <a:gd name="T38" fmla="*/ 35182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003 w 306"/>
                  <a:gd name="T61" fmla="*/ 102207 h 312"/>
                  <a:gd name="T62" fmla="*/ 87003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5" name="Freeform 308">
                <a:extLst>
                  <a:ext uri="{FF2B5EF4-FFF2-40B4-BE49-F238E27FC236}">
                    <a16:creationId xmlns:a16="http://schemas.microsoft.com/office/drawing/2014/main" id="{4A10C5D9-D2A8-1947-82A9-2EDFF5F52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932" y="3861524"/>
                <a:ext cx="166708" cy="149236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6" name="Freeform 309">
                <a:extLst>
                  <a:ext uri="{FF2B5EF4-FFF2-40B4-BE49-F238E27FC236}">
                    <a16:creationId xmlns:a16="http://schemas.microsoft.com/office/drawing/2014/main" id="{B53D7006-79A8-D34C-9E71-2B59F0217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839" y="3861525"/>
                <a:ext cx="163532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7" name="Freeform 310">
                <a:extLst>
                  <a:ext uri="{FF2B5EF4-FFF2-40B4-BE49-F238E27FC236}">
                    <a16:creationId xmlns:a16="http://schemas.microsoft.com/office/drawing/2014/main" id="{E4009EB0-D9AB-D84C-9DE1-883FD513A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088" y="3861048"/>
                <a:ext cx="145482" cy="149712"/>
              </a:xfrm>
              <a:custGeom>
                <a:avLst/>
                <a:gdLst>
                  <a:gd name="T0" fmla="*/ 64659 w 306"/>
                  <a:gd name="T1" fmla="*/ 61900 h 312"/>
                  <a:gd name="T2" fmla="*/ 64659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4675 w 306"/>
                  <a:gd name="T49" fmla="*/ 2879 h 312"/>
                  <a:gd name="T50" fmla="*/ 54675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4659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8" name="Freeform 311">
                <a:extLst>
                  <a:ext uri="{FF2B5EF4-FFF2-40B4-BE49-F238E27FC236}">
                    <a16:creationId xmlns:a16="http://schemas.microsoft.com/office/drawing/2014/main" id="{1AED679B-E2FC-A542-99E1-F88C92AE1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887" y="3861048"/>
                <a:ext cx="145482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400 w 306"/>
                  <a:gd name="T45" fmla="*/ 86372 h 312"/>
                  <a:gd name="T46" fmla="*/ 137400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6 w 306"/>
                  <a:gd name="T65" fmla="*/ 43186 h 312"/>
                  <a:gd name="T66" fmla="*/ 100316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9" name="Freeform 312">
                <a:extLst>
                  <a:ext uri="{FF2B5EF4-FFF2-40B4-BE49-F238E27FC236}">
                    <a16:creationId xmlns:a16="http://schemas.microsoft.com/office/drawing/2014/main" id="{D56E4A30-4B83-1F4C-B7F9-66780B1BD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157" y="3861525"/>
                <a:ext cx="166709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0" name="Freeform 313">
                <a:extLst>
                  <a:ext uri="{FF2B5EF4-FFF2-40B4-BE49-F238E27FC236}">
                    <a16:creationId xmlns:a16="http://schemas.microsoft.com/office/drawing/2014/main" id="{D764C4AC-1421-4A42-A96E-27437F6E9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476" y="3861525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1" name="Freeform 314">
                <a:extLst>
                  <a:ext uri="{FF2B5EF4-FFF2-40B4-BE49-F238E27FC236}">
                    <a16:creationId xmlns:a16="http://schemas.microsoft.com/office/drawing/2014/main" id="{F114AC35-D2B4-F24A-91CC-A4197F6CD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384" y="3861048"/>
                <a:ext cx="145481" cy="149712"/>
              </a:xfrm>
              <a:custGeom>
                <a:avLst/>
                <a:gdLst>
                  <a:gd name="T0" fmla="*/ 64658 w 306"/>
                  <a:gd name="T1" fmla="*/ 61900 h 312"/>
                  <a:gd name="T2" fmla="*/ 64658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0283 w 306"/>
                  <a:gd name="T33" fmla="*/ 93090 h 312"/>
                  <a:gd name="T34" fmla="*/ 120283 w 306"/>
                  <a:gd name="T35" fmla="*/ 93090 h 312"/>
                  <a:gd name="T36" fmla="*/ 34706 w 306"/>
                  <a:gd name="T37" fmla="*/ 121401 h 312"/>
                  <a:gd name="T38" fmla="*/ 34706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5 w 306"/>
                  <a:gd name="T65" fmla="*/ 43186 h 312"/>
                  <a:gd name="T66" fmla="*/ 100315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4658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2" name="Freeform 315">
                <a:extLst>
                  <a:ext uri="{FF2B5EF4-FFF2-40B4-BE49-F238E27FC236}">
                    <a16:creationId xmlns:a16="http://schemas.microsoft.com/office/drawing/2014/main" id="{04696D58-5F07-8C43-A92D-659E768D5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183" y="3861048"/>
                <a:ext cx="145481" cy="149712"/>
              </a:xfrm>
              <a:custGeom>
                <a:avLst/>
                <a:gdLst>
                  <a:gd name="T0" fmla="*/ 65562 w 304"/>
                  <a:gd name="T1" fmla="*/ 61900 h 312"/>
                  <a:gd name="T2" fmla="*/ 65562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3 w 304"/>
                  <a:gd name="T33" fmla="*/ 93090 h 312"/>
                  <a:gd name="T34" fmla="*/ 12155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2591 w 304"/>
                  <a:gd name="T69" fmla="*/ 55182 h 312"/>
                  <a:gd name="T70" fmla="*/ 42591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2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3" name="Freeform 316">
                <a:extLst>
                  <a:ext uri="{FF2B5EF4-FFF2-40B4-BE49-F238E27FC236}">
                    <a16:creationId xmlns:a16="http://schemas.microsoft.com/office/drawing/2014/main" id="{D1EE58AC-003A-2547-9A5A-6D1FF6C7C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382" y="3861525"/>
                <a:ext cx="163532" cy="149236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4" name="Freeform 317">
                <a:extLst>
                  <a:ext uri="{FF2B5EF4-FFF2-40B4-BE49-F238E27FC236}">
                    <a16:creationId xmlns:a16="http://schemas.microsoft.com/office/drawing/2014/main" id="{2AA9581A-90C5-0E46-B507-5EB4DE1B3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700" y="3861525"/>
                <a:ext cx="166709" cy="149236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5" name="Freeform 318">
                <a:extLst>
                  <a:ext uri="{FF2B5EF4-FFF2-40B4-BE49-F238E27FC236}">
                    <a16:creationId xmlns:a16="http://schemas.microsoft.com/office/drawing/2014/main" id="{6BE63BCC-8AB2-C548-B5A7-EACDD9590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679" y="3861048"/>
                <a:ext cx="145482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791 w 304"/>
                  <a:gd name="T29" fmla="*/ 20633 h 312"/>
                  <a:gd name="T30" fmla="*/ 82791 w 304"/>
                  <a:gd name="T31" fmla="*/ 20633 h 312"/>
                  <a:gd name="T32" fmla="*/ 122033 w 304"/>
                  <a:gd name="T33" fmla="*/ 93090 h 312"/>
                  <a:gd name="T34" fmla="*/ 12203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6321 w 304"/>
                  <a:gd name="T57" fmla="*/ 101248 h 312"/>
                  <a:gd name="T58" fmla="*/ 26321 w 304"/>
                  <a:gd name="T59" fmla="*/ 101248 h 312"/>
                  <a:gd name="T60" fmla="*/ 88055 w 304"/>
                  <a:gd name="T61" fmla="*/ 102207 h 312"/>
                  <a:gd name="T62" fmla="*/ 88055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20 w 304"/>
                  <a:gd name="T77" fmla="*/ 62860 h 312"/>
                  <a:gd name="T78" fmla="*/ 73220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6" name="Freeform 319">
                <a:extLst>
                  <a:ext uri="{FF2B5EF4-FFF2-40B4-BE49-F238E27FC236}">
                    <a16:creationId xmlns:a16="http://schemas.microsoft.com/office/drawing/2014/main" id="{4A4D670F-F68C-714F-B47F-910318F97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476" y="3861048"/>
                <a:ext cx="145482" cy="149712"/>
              </a:xfrm>
              <a:custGeom>
                <a:avLst/>
                <a:gdLst>
                  <a:gd name="T0" fmla="*/ 65563 w 304"/>
                  <a:gd name="T1" fmla="*/ 61900 h 312"/>
                  <a:gd name="T2" fmla="*/ 65563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4 w 304"/>
                  <a:gd name="T33" fmla="*/ 93090 h 312"/>
                  <a:gd name="T34" fmla="*/ 121554 w 304"/>
                  <a:gd name="T35" fmla="*/ 93090 h 312"/>
                  <a:gd name="T36" fmla="*/ 33978 w 304"/>
                  <a:gd name="T37" fmla="*/ 121401 h 312"/>
                  <a:gd name="T38" fmla="*/ 33978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549 w 304"/>
                  <a:gd name="T69" fmla="*/ 55182 h 312"/>
                  <a:gd name="T70" fmla="*/ 43549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3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7" name="Freeform 320">
                <a:extLst>
                  <a:ext uri="{FF2B5EF4-FFF2-40B4-BE49-F238E27FC236}">
                    <a16:creationId xmlns:a16="http://schemas.microsoft.com/office/drawing/2014/main" id="{6CD3D2D2-48D9-8343-B750-974950F69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4019" y="3861525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8" name="Freeform 321">
                <a:extLst>
                  <a:ext uri="{FF2B5EF4-FFF2-40B4-BE49-F238E27FC236}">
                    <a16:creationId xmlns:a16="http://schemas.microsoft.com/office/drawing/2014/main" id="{FC39D478-AA42-3849-B101-12492F162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4925" y="3861524"/>
                <a:ext cx="166708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9" name="Freeform 322">
                <a:extLst>
                  <a:ext uri="{FF2B5EF4-FFF2-40B4-BE49-F238E27FC236}">
                    <a16:creationId xmlns:a16="http://schemas.microsoft.com/office/drawing/2014/main" id="{0AC48C8D-577D-C44F-80B8-BF9AB8149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975" y="3861048"/>
                <a:ext cx="145481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075 w 304"/>
                  <a:gd name="T33" fmla="*/ 93090 h 312"/>
                  <a:gd name="T34" fmla="*/ 121075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097 w 304"/>
                  <a:gd name="T61" fmla="*/ 102207 h 312"/>
                  <a:gd name="T62" fmla="*/ 87097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19 w 304"/>
                  <a:gd name="T77" fmla="*/ 62860 h 312"/>
                  <a:gd name="T78" fmla="*/ 73219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0" name="Freeform 323">
                <a:extLst>
                  <a:ext uri="{FF2B5EF4-FFF2-40B4-BE49-F238E27FC236}">
                    <a16:creationId xmlns:a16="http://schemas.microsoft.com/office/drawing/2014/main" id="{89B2827D-FC41-0145-8272-12C3A83B3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773" y="3861048"/>
                <a:ext cx="145481" cy="149712"/>
              </a:xfrm>
              <a:custGeom>
                <a:avLst/>
                <a:gdLst>
                  <a:gd name="T0" fmla="*/ 64870 w 305"/>
                  <a:gd name="T1" fmla="*/ 61900 h 312"/>
                  <a:gd name="T2" fmla="*/ 64870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2042 w 305"/>
                  <a:gd name="T13" fmla="*/ 44626 h 312"/>
                  <a:gd name="T14" fmla="*/ 82042 w 305"/>
                  <a:gd name="T15" fmla="*/ 44626 h 312"/>
                  <a:gd name="T16" fmla="*/ 83950 w 305"/>
                  <a:gd name="T17" fmla="*/ 85413 h 312"/>
                  <a:gd name="T18" fmla="*/ 83950 w 305"/>
                  <a:gd name="T19" fmla="*/ 85413 h 312"/>
                  <a:gd name="T20" fmla="*/ 16218 w 305"/>
                  <a:gd name="T21" fmla="*/ 59021 h 312"/>
                  <a:gd name="T22" fmla="*/ 16218 w 305"/>
                  <a:gd name="T23" fmla="*/ 59021 h 312"/>
                  <a:gd name="T24" fmla="*/ 40067 w 305"/>
                  <a:gd name="T25" fmla="*/ 19674 h 312"/>
                  <a:gd name="T26" fmla="*/ 40067 w 305"/>
                  <a:gd name="T27" fmla="*/ 19674 h 312"/>
                  <a:gd name="T28" fmla="*/ 82519 w 305"/>
                  <a:gd name="T29" fmla="*/ 20633 h 312"/>
                  <a:gd name="T30" fmla="*/ 82519 w 305"/>
                  <a:gd name="T31" fmla="*/ 20633 h 312"/>
                  <a:gd name="T32" fmla="*/ 121632 w 305"/>
                  <a:gd name="T33" fmla="*/ 93090 h 312"/>
                  <a:gd name="T34" fmla="*/ 121632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004 w 305"/>
                  <a:gd name="T41" fmla="*/ 134357 h 312"/>
                  <a:gd name="T42" fmla="*/ 31004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6201 w 305"/>
                  <a:gd name="T53" fmla="*/ 42706 h 312"/>
                  <a:gd name="T54" fmla="*/ 6201 w 305"/>
                  <a:gd name="T55" fmla="*/ 42706 h 312"/>
                  <a:gd name="T56" fmla="*/ 26234 w 305"/>
                  <a:gd name="T57" fmla="*/ 101248 h 312"/>
                  <a:gd name="T58" fmla="*/ 26234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6284 w 305"/>
                  <a:gd name="T73" fmla="*/ 77255 h 312"/>
                  <a:gd name="T74" fmla="*/ 56284 w 305"/>
                  <a:gd name="T75" fmla="*/ 77255 h 312"/>
                  <a:gd name="T76" fmla="*/ 73933 w 305"/>
                  <a:gd name="T77" fmla="*/ 62860 h 312"/>
                  <a:gd name="T78" fmla="*/ 73933 w 305"/>
                  <a:gd name="T79" fmla="*/ 62860 h 312"/>
                  <a:gd name="T80" fmla="*/ 64870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1" name="Freeform 324">
                <a:extLst>
                  <a:ext uri="{FF2B5EF4-FFF2-40B4-BE49-F238E27FC236}">
                    <a16:creationId xmlns:a16="http://schemas.microsoft.com/office/drawing/2014/main" id="{AF9D05AD-19CE-B848-8DAF-DA1B26E0E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831" y="3861524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</p:grpSp>
      <p:pic>
        <p:nvPicPr>
          <p:cNvPr id="178" name="Picture Placeholder 177">
            <a:extLst>
              <a:ext uri="{FF2B5EF4-FFF2-40B4-BE49-F238E27FC236}">
                <a16:creationId xmlns:a16="http://schemas.microsoft.com/office/drawing/2014/main" id="{1A9B41E3-A3DB-AB49-8673-76CB898121E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/>
          <a:srcRect l="31185" r="3118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77350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/>
          <p:nvPr/>
        </p:nvGrpSpPr>
        <p:grpSpPr>
          <a:xfrm>
            <a:off x="6732507" y="2098269"/>
            <a:ext cx="4918549" cy="2831355"/>
            <a:chOff x="5898415" y="1976415"/>
            <a:chExt cx="5654530" cy="3255020"/>
          </a:xfrm>
        </p:grpSpPr>
        <p:sp>
          <p:nvSpPr>
            <p:cNvPr id="22" name="Freeform 45"/>
            <p:cNvSpPr>
              <a:spLocks/>
            </p:cNvSpPr>
            <p:nvPr/>
          </p:nvSpPr>
          <p:spPr bwMode="auto">
            <a:xfrm>
              <a:off x="5898415" y="5105745"/>
              <a:ext cx="2848207" cy="125690"/>
            </a:xfrm>
            <a:custGeom>
              <a:avLst/>
              <a:gdLst>
                <a:gd name="T0" fmla="*/ 0 w 885"/>
                <a:gd name="T1" fmla="*/ 16 h 39"/>
                <a:gd name="T2" fmla="*/ 78 w 885"/>
                <a:gd name="T3" fmla="*/ 39 h 39"/>
                <a:gd name="T4" fmla="*/ 885 w 885"/>
                <a:gd name="T5" fmla="*/ 39 h 39"/>
                <a:gd name="T6" fmla="*/ 885 w 885"/>
                <a:gd name="T7" fmla="*/ 0 h 39"/>
                <a:gd name="T8" fmla="*/ 0 w 885"/>
                <a:gd name="T9" fmla="*/ 0 h 39"/>
                <a:gd name="T10" fmla="*/ 0 w 885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5" h="39">
                  <a:moveTo>
                    <a:pt x="0" y="16"/>
                  </a:moveTo>
                  <a:cubicBezTo>
                    <a:pt x="0" y="23"/>
                    <a:pt x="30" y="39"/>
                    <a:pt x="78" y="39"/>
                  </a:cubicBezTo>
                  <a:cubicBezTo>
                    <a:pt x="126" y="39"/>
                    <a:pt x="885" y="39"/>
                    <a:pt x="885" y="39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  <p:sp>
          <p:nvSpPr>
            <p:cNvPr id="23" name="Freeform 46"/>
            <p:cNvSpPr>
              <a:spLocks/>
            </p:cNvSpPr>
            <p:nvPr/>
          </p:nvSpPr>
          <p:spPr bwMode="auto">
            <a:xfrm>
              <a:off x="8704736" y="5105745"/>
              <a:ext cx="2848207" cy="125690"/>
            </a:xfrm>
            <a:custGeom>
              <a:avLst/>
              <a:gdLst>
                <a:gd name="T0" fmla="*/ 884 w 884"/>
                <a:gd name="T1" fmla="*/ 16 h 39"/>
                <a:gd name="T2" fmla="*/ 806 w 884"/>
                <a:gd name="T3" fmla="*/ 39 h 39"/>
                <a:gd name="T4" fmla="*/ 0 w 884"/>
                <a:gd name="T5" fmla="*/ 39 h 39"/>
                <a:gd name="T6" fmla="*/ 0 w 884"/>
                <a:gd name="T7" fmla="*/ 0 h 39"/>
                <a:gd name="T8" fmla="*/ 884 w 884"/>
                <a:gd name="T9" fmla="*/ 0 h 39"/>
                <a:gd name="T10" fmla="*/ 884 w 884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4" h="39">
                  <a:moveTo>
                    <a:pt x="884" y="16"/>
                  </a:moveTo>
                  <a:cubicBezTo>
                    <a:pt x="884" y="23"/>
                    <a:pt x="854" y="39"/>
                    <a:pt x="806" y="39"/>
                  </a:cubicBezTo>
                  <a:cubicBezTo>
                    <a:pt x="758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4" y="0"/>
                    <a:pt x="884" y="0"/>
                    <a:pt x="884" y="0"/>
                  </a:cubicBezTo>
                  <a:lnTo>
                    <a:pt x="884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  <p:sp>
          <p:nvSpPr>
            <p:cNvPr id="24" name="Freeform 47"/>
            <p:cNvSpPr>
              <a:spLocks/>
            </p:cNvSpPr>
            <p:nvPr/>
          </p:nvSpPr>
          <p:spPr bwMode="auto">
            <a:xfrm>
              <a:off x="6455812" y="1976415"/>
              <a:ext cx="4581618" cy="3138999"/>
            </a:xfrm>
            <a:custGeom>
              <a:avLst/>
              <a:gdLst>
                <a:gd name="T0" fmla="*/ 1378 w 1423"/>
                <a:gd name="T1" fmla="*/ 0 h 974"/>
                <a:gd name="T2" fmla="*/ 45 w 1423"/>
                <a:gd name="T3" fmla="*/ 0 h 974"/>
                <a:gd name="T4" fmla="*/ 0 w 1423"/>
                <a:gd name="T5" fmla="*/ 45 h 974"/>
                <a:gd name="T6" fmla="*/ 0 w 1423"/>
                <a:gd name="T7" fmla="*/ 218 h 974"/>
                <a:gd name="T8" fmla="*/ 0 w 1423"/>
                <a:gd name="T9" fmla="*/ 929 h 974"/>
                <a:gd name="T10" fmla="*/ 45 w 1423"/>
                <a:gd name="T11" fmla="*/ 974 h 974"/>
                <a:gd name="T12" fmla="*/ 1378 w 1423"/>
                <a:gd name="T13" fmla="*/ 974 h 974"/>
                <a:gd name="T14" fmla="*/ 1423 w 1423"/>
                <a:gd name="T15" fmla="*/ 929 h 974"/>
                <a:gd name="T16" fmla="*/ 1423 w 1423"/>
                <a:gd name="T17" fmla="*/ 45 h 974"/>
                <a:gd name="T18" fmla="*/ 1378 w 1423"/>
                <a:gd name="T19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3" h="974">
                  <a:moveTo>
                    <a:pt x="1378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0" y="954"/>
                    <a:pt x="20" y="974"/>
                    <a:pt x="45" y="974"/>
                  </a:cubicBezTo>
                  <a:cubicBezTo>
                    <a:pt x="1378" y="974"/>
                    <a:pt x="1378" y="974"/>
                    <a:pt x="1378" y="974"/>
                  </a:cubicBezTo>
                  <a:cubicBezTo>
                    <a:pt x="1403" y="974"/>
                    <a:pt x="1423" y="954"/>
                    <a:pt x="1423" y="929"/>
                  </a:cubicBezTo>
                  <a:cubicBezTo>
                    <a:pt x="1423" y="45"/>
                    <a:pt x="1423" y="45"/>
                    <a:pt x="1423" y="45"/>
                  </a:cubicBezTo>
                  <a:cubicBezTo>
                    <a:pt x="1423" y="20"/>
                    <a:pt x="1403" y="0"/>
                    <a:pt x="1378" y="0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  <p:sp>
          <p:nvSpPr>
            <p:cNvPr id="25" name="Freeform 48"/>
            <p:cNvSpPr>
              <a:spLocks/>
            </p:cNvSpPr>
            <p:nvPr/>
          </p:nvSpPr>
          <p:spPr bwMode="auto">
            <a:xfrm>
              <a:off x="6471923" y="1992528"/>
              <a:ext cx="4552622" cy="3106772"/>
            </a:xfrm>
            <a:custGeom>
              <a:avLst/>
              <a:gdLst>
                <a:gd name="T0" fmla="*/ 40 w 1414"/>
                <a:gd name="T1" fmla="*/ 964 h 964"/>
                <a:gd name="T2" fmla="*/ 0 w 1414"/>
                <a:gd name="T3" fmla="*/ 924 h 964"/>
                <a:gd name="T4" fmla="*/ 0 w 1414"/>
                <a:gd name="T5" fmla="*/ 40 h 964"/>
                <a:gd name="T6" fmla="*/ 40 w 1414"/>
                <a:gd name="T7" fmla="*/ 0 h 964"/>
                <a:gd name="T8" fmla="*/ 1373 w 1414"/>
                <a:gd name="T9" fmla="*/ 0 h 964"/>
                <a:gd name="T10" fmla="*/ 1414 w 1414"/>
                <a:gd name="T11" fmla="*/ 40 h 964"/>
                <a:gd name="T12" fmla="*/ 1414 w 1414"/>
                <a:gd name="T13" fmla="*/ 924 h 964"/>
                <a:gd name="T14" fmla="*/ 1373 w 1414"/>
                <a:gd name="T15" fmla="*/ 964 h 964"/>
                <a:gd name="T16" fmla="*/ 40 w 1414"/>
                <a:gd name="T17" fmla="*/ 96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964">
                  <a:moveTo>
                    <a:pt x="40" y="964"/>
                  </a:moveTo>
                  <a:cubicBezTo>
                    <a:pt x="18" y="964"/>
                    <a:pt x="0" y="946"/>
                    <a:pt x="0" y="92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1373" y="0"/>
                    <a:pt x="1373" y="0"/>
                    <a:pt x="1373" y="0"/>
                  </a:cubicBezTo>
                  <a:cubicBezTo>
                    <a:pt x="1396" y="0"/>
                    <a:pt x="1414" y="18"/>
                    <a:pt x="1414" y="40"/>
                  </a:cubicBezTo>
                  <a:cubicBezTo>
                    <a:pt x="1414" y="924"/>
                    <a:pt x="1414" y="924"/>
                    <a:pt x="1414" y="924"/>
                  </a:cubicBezTo>
                  <a:cubicBezTo>
                    <a:pt x="1414" y="946"/>
                    <a:pt x="1396" y="964"/>
                    <a:pt x="1373" y="964"/>
                  </a:cubicBezTo>
                  <a:lnTo>
                    <a:pt x="40" y="9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  <p:sp>
          <p:nvSpPr>
            <p:cNvPr id="26" name="Rectangle 50"/>
            <p:cNvSpPr>
              <a:spLocks noChangeArrowheads="1"/>
            </p:cNvSpPr>
            <p:nvPr/>
          </p:nvSpPr>
          <p:spPr bwMode="auto">
            <a:xfrm>
              <a:off x="5898415" y="5054180"/>
              <a:ext cx="5654530" cy="10312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  <p:sp>
          <p:nvSpPr>
            <p:cNvPr id="27" name="Freeform 51"/>
            <p:cNvSpPr>
              <a:spLocks/>
            </p:cNvSpPr>
            <p:nvPr/>
          </p:nvSpPr>
          <p:spPr bwMode="auto">
            <a:xfrm>
              <a:off x="8318101" y="5054180"/>
              <a:ext cx="811932" cy="58010"/>
            </a:xfrm>
            <a:custGeom>
              <a:avLst/>
              <a:gdLst>
                <a:gd name="T0" fmla="*/ 0 w 252"/>
                <a:gd name="T1" fmla="*/ 0 h 18"/>
                <a:gd name="T2" fmla="*/ 22 w 252"/>
                <a:gd name="T3" fmla="*/ 18 h 18"/>
                <a:gd name="T4" fmla="*/ 230 w 252"/>
                <a:gd name="T5" fmla="*/ 18 h 18"/>
                <a:gd name="T6" fmla="*/ 252 w 252"/>
                <a:gd name="T7" fmla="*/ 0 h 18"/>
                <a:gd name="T8" fmla="*/ 0 w 25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8">
                  <a:moveTo>
                    <a:pt x="0" y="0"/>
                  </a:moveTo>
                  <a:cubicBezTo>
                    <a:pt x="2" y="10"/>
                    <a:pt x="11" y="18"/>
                    <a:pt x="22" y="18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41" y="18"/>
                    <a:pt x="250" y="10"/>
                    <a:pt x="25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  <p:sp>
          <p:nvSpPr>
            <p:cNvPr id="28" name="Rectangle 52"/>
            <p:cNvSpPr>
              <a:spLocks noChangeArrowheads="1"/>
            </p:cNvSpPr>
            <p:nvPr/>
          </p:nvSpPr>
          <p:spPr bwMode="auto">
            <a:xfrm>
              <a:off x="6623354" y="2189119"/>
              <a:ext cx="4249758" cy="268458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  <p:sp>
          <p:nvSpPr>
            <p:cNvPr id="29" name="Oval 54"/>
            <p:cNvSpPr>
              <a:spLocks noChangeArrowheads="1"/>
            </p:cNvSpPr>
            <p:nvPr/>
          </p:nvSpPr>
          <p:spPr bwMode="auto">
            <a:xfrm>
              <a:off x="8720847" y="2076321"/>
              <a:ext cx="48330" cy="4834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  <p:sp>
          <p:nvSpPr>
            <p:cNvPr id="30" name="Oval 55"/>
            <p:cNvSpPr>
              <a:spLocks noChangeArrowheads="1"/>
            </p:cNvSpPr>
            <p:nvPr/>
          </p:nvSpPr>
          <p:spPr bwMode="auto">
            <a:xfrm>
              <a:off x="8720847" y="2073099"/>
              <a:ext cx="48330" cy="45119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  <p:sp>
          <p:nvSpPr>
            <p:cNvPr id="31" name="Oval 56"/>
            <p:cNvSpPr>
              <a:spLocks noChangeArrowheads="1"/>
            </p:cNvSpPr>
            <p:nvPr/>
          </p:nvSpPr>
          <p:spPr bwMode="auto">
            <a:xfrm>
              <a:off x="8730511" y="2079544"/>
              <a:ext cx="28999" cy="322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  <p:sp>
          <p:nvSpPr>
            <p:cNvPr id="32" name="Oval 57"/>
            <p:cNvSpPr>
              <a:spLocks noChangeArrowheads="1"/>
            </p:cNvSpPr>
            <p:nvPr/>
          </p:nvSpPr>
          <p:spPr bwMode="auto">
            <a:xfrm>
              <a:off x="8736955" y="2089212"/>
              <a:ext cx="16111" cy="16115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  <p:sp>
          <p:nvSpPr>
            <p:cNvPr id="33" name="Freeform 58"/>
            <p:cNvSpPr>
              <a:spLocks/>
            </p:cNvSpPr>
            <p:nvPr/>
          </p:nvSpPr>
          <p:spPr bwMode="auto">
            <a:xfrm>
              <a:off x="8743399" y="2092436"/>
              <a:ext cx="3223" cy="6446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>
                <a:solidFill>
                  <a:schemeClr val="tx2"/>
                </a:solidFill>
                <a:latin typeface="Roboto Light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1632177" y="2012527"/>
            <a:ext cx="3526972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6000"/>
              </a:lnSpc>
            </a:pPr>
            <a:r>
              <a:rPr lang="en-US" sz="4400" b="1" dirty="0">
                <a:solidFill>
                  <a:schemeClr val="accent1">
                    <a:lumMod val="50000"/>
                  </a:schemeClr>
                </a:solidFill>
                <a:latin typeface="Arima Madurai Black" pitchFamily="2" charset="77"/>
                <a:cs typeface="Arima Madurai Black" pitchFamily="2" charset="77"/>
              </a:rPr>
              <a:t>LAPTOP PROJECT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200940" y="3727384"/>
            <a:ext cx="4388699" cy="950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0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refer.</a:t>
            </a:r>
          </a:p>
        </p:txBody>
      </p:sp>
      <p:grpSp>
        <p:nvGrpSpPr>
          <p:cNvPr id="18" name="Group 198">
            <a:extLst>
              <a:ext uri="{FF2B5EF4-FFF2-40B4-BE49-F238E27FC236}">
                <a16:creationId xmlns:a16="http://schemas.microsoft.com/office/drawing/2014/main" id="{277C7197-69AE-C842-A4AD-57EC288332FC}"/>
              </a:ext>
            </a:extLst>
          </p:cNvPr>
          <p:cNvGrpSpPr>
            <a:grpSpLocks/>
          </p:cNvGrpSpPr>
          <p:nvPr/>
        </p:nvGrpSpPr>
        <p:grpSpPr bwMode="auto">
          <a:xfrm>
            <a:off x="42863" y="52388"/>
            <a:ext cx="12107862" cy="6765925"/>
            <a:chOff x="42425" y="52302"/>
            <a:chExt cx="12108737" cy="6766770"/>
          </a:xfrm>
        </p:grpSpPr>
        <p:grpSp>
          <p:nvGrpSpPr>
            <p:cNvPr id="19" name="Group 1">
              <a:extLst>
                <a:ext uri="{FF2B5EF4-FFF2-40B4-BE49-F238E27FC236}">
                  <a16:creationId xmlns:a16="http://schemas.microsoft.com/office/drawing/2014/main" id="{67F0C325-46A1-4042-AF31-F0BDCEF3D5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21" y="52302"/>
              <a:ext cx="12096000" cy="149712"/>
              <a:chOff x="551114" y="3119841"/>
              <a:chExt cx="11016473" cy="136338"/>
            </a:xfrm>
          </p:grpSpPr>
          <p:sp>
            <p:nvSpPr>
              <p:cNvPr id="148" name="Freeform 297">
                <a:extLst>
                  <a:ext uri="{FF2B5EF4-FFF2-40B4-BE49-F238E27FC236}">
                    <a16:creationId xmlns:a16="http://schemas.microsoft.com/office/drawing/2014/main" id="{7F7B13BE-7479-8C42-B14D-74BE6705E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125" y="3119841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9" name="Freeform 298">
                <a:extLst>
                  <a:ext uri="{FF2B5EF4-FFF2-40B4-BE49-F238E27FC236}">
                    <a16:creationId xmlns:a16="http://schemas.microsoft.com/office/drawing/2014/main" id="{6EBE0C5B-FB72-3243-9184-75357692F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04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09981 w 306"/>
                  <a:gd name="T33" fmla="*/ 84774 h 312"/>
                  <a:gd name="T34" fmla="*/ 109981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0" name="Freeform 299">
                <a:extLst>
                  <a:ext uri="{FF2B5EF4-FFF2-40B4-BE49-F238E27FC236}">
                    <a16:creationId xmlns:a16="http://schemas.microsoft.com/office/drawing/2014/main" id="{C7A2110B-D4FF-A54C-8EA8-733FD2A87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14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112 w 305"/>
                  <a:gd name="T45" fmla="*/ 78657 h 312"/>
                  <a:gd name="T46" fmla="*/ 125112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0392 w 305"/>
                  <a:gd name="T73" fmla="*/ 70354 h 312"/>
                  <a:gd name="T74" fmla="*/ 50392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1" name="Freeform 300">
                <a:extLst>
                  <a:ext uri="{FF2B5EF4-FFF2-40B4-BE49-F238E27FC236}">
                    <a16:creationId xmlns:a16="http://schemas.microsoft.com/office/drawing/2014/main" id="{77D31627-E5FE-0244-8C0C-D5C1B4E3D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323" y="3119841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2" name="Freeform 301">
                <a:extLst>
                  <a:ext uri="{FF2B5EF4-FFF2-40B4-BE49-F238E27FC236}">
                    <a16:creationId xmlns:a16="http://schemas.microsoft.com/office/drawing/2014/main" id="{4709BB6C-296B-F14F-A230-F58371E34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411" y="3119841"/>
                <a:ext cx="148931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3" name="Freeform 302">
                <a:extLst>
                  <a:ext uri="{FF2B5EF4-FFF2-40B4-BE49-F238E27FC236}">
                    <a16:creationId xmlns:a16="http://schemas.microsoft.com/office/drawing/2014/main" id="{D01D011C-0CDD-374C-969C-BADE37287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9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8663 w 305"/>
                  <a:gd name="T69" fmla="*/ 50253 h 312"/>
                  <a:gd name="T70" fmla="*/ 38663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4" name="Freeform 303">
                <a:extLst>
                  <a:ext uri="{FF2B5EF4-FFF2-40B4-BE49-F238E27FC236}">
                    <a16:creationId xmlns:a16="http://schemas.microsoft.com/office/drawing/2014/main" id="{66820690-9ED0-034B-BC43-CD2F1CA18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059" y="3119841"/>
                <a:ext cx="132498" cy="136338"/>
              </a:xfrm>
              <a:custGeom>
                <a:avLst/>
                <a:gdLst>
                  <a:gd name="T0" fmla="*/ 59754 w 306"/>
                  <a:gd name="T1" fmla="*/ 56371 h 312"/>
                  <a:gd name="T2" fmla="*/ 59754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836 w 306"/>
                  <a:gd name="T69" fmla="*/ 50253 h 312"/>
                  <a:gd name="T70" fmla="*/ 39836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9754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5" name="Freeform 304">
                <a:extLst>
                  <a:ext uri="{FF2B5EF4-FFF2-40B4-BE49-F238E27FC236}">
                    <a16:creationId xmlns:a16="http://schemas.microsoft.com/office/drawing/2014/main" id="{7F86E702-1EDC-CE4E-A17E-5A063C68D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162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6" name="Freeform 305">
                <a:extLst>
                  <a:ext uri="{FF2B5EF4-FFF2-40B4-BE49-F238E27FC236}">
                    <a16:creationId xmlns:a16="http://schemas.microsoft.com/office/drawing/2014/main" id="{0B168AC1-4DF8-8B49-86A8-718B544F3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251" y="3119841"/>
                <a:ext cx="148930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7" name="Freeform 306">
                <a:extLst>
                  <a:ext uri="{FF2B5EF4-FFF2-40B4-BE49-F238E27FC236}">
                    <a16:creationId xmlns:a16="http://schemas.microsoft.com/office/drawing/2014/main" id="{806E0677-6B82-B54B-B73D-9A179A1BD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9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523 w 305"/>
                  <a:gd name="T49" fmla="*/ 2622 h 312"/>
                  <a:gd name="T50" fmla="*/ 49523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8" name="Freeform 307">
                <a:extLst>
                  <a:ext uri="{FF2B5EF4-FFF2-40B4-BE49-F238E27FC236}">
                    <a16:creationId xmlns:a16="http://schemas.microsoft.com/office/drawing/2014/main" id="{C6A05963-B987-544C-A637-A862CB550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00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8 w 306"/>
                  <a:gd name="T61" fmla="*/ 93077 h 312"/>
                  <a:gd name="T62" fmla="*/ 79238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9" name="Freeform 308">
                <a:extLst>
                  <a:ext uri="{FF2B5EF4-FFF2-40B4-BE49-F238E27FC236}">
                    <a16:creationId xmlns:a16="http://schemas.microsoft.com/office/drawing/2014/main" id="{73514F06-74A9-1248-88E9-922EDE165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448" y="3119841"/>
                <a:ext cx="150376" cy="135912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0" name="Freeform 309">
                <a:extLst>
                  <a:ext uri="{FF2B5EF4-FFF2-40B4-BE49-F238E27FC236}">
                    <a16:creationId xmlns:a16="http://schemas.microsoft.com/office/drawing/2014/main" id="{1FE06ACD-7E78-A14D-A0FB-D175EFFAD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091" y="3119841"/>
                <a:ext cx="148931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1" name="Freeform 310">
                <a:extLst>
                  <a:ext uri="{FF2B5EF4-FFF2-40B4-BE49-F238E27FC236}">
                    <a16:creationId xmlns:a16="http://schemas.microsoft.com/office/drawing/2014/main" id="{D04F2017-C0EF-6848-8411-D8150C5EA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86" y="3119841"/>
                <a:ext cx="132498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2" name="Freeform 311">
                <a:extLst>
                  <a:ext uri="{FF2B5EF4-FFF2-40B4-BE49-F238E27FC236}">
                    <a16:creationId xmlns:a16="http://schemas.microsoft.com/office/drawing/2014/main" id="{65B50877-A74D-DC40-AF08-7C9FC6098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953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5775 w 306"/>
                  <a:gd name="T17" fmla="*/ 77783 h 312"/>
                  <a:gd name="T18" fmla="*/ 75775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363 w 306"/>
                  <a:gd name="T65" fmla="*/ 39328 h 312"/>
                  <a:gd name="T66" fmla="*/ 91363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3" name="Freeform 312">
                <a:extLst>
                  <a:ext uri="{FF2B5EF4-FFF2-40B4-BE49-F238E27FC236}">
                    <a16:creationId xmlns:a16="http://schemas.microsoft.com/office/drawing/2014/main" id="{1779090F-20DF-9C45-8A21-87D8FE78C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288" y="3119841"/>
                <a:ext cx="150376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4" name="Freeform 313">
                <a:extLst>
                  <a:ext uri="{FF2B5EF4-FFF2-40B4-BE49-F238E27FC236}">
                    <a16:creationId xmlns:a16="http://schemas.microsoft.com/office/drawing/2014/main" id="{49AE9741-01E6-FE4D-B125-6E94C40F3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931" y="3119841"/>
                <a:ext cx="148930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5" name="Freeform 314">
                <a:extLst>
                  <a:ext uri="{FF2B5EF4-FFF2-40B4-BE49-F238E27FC236}">
                    <a16:creationId xmlns:a16="http://schemas.microsoft.com/office/drawing/2014/main" id="{71868D64-1BB5-7745-8BD1-8FF78E847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34" y="3119841"/>
                <a:ext cx="132497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09548 w 306"/>
                  <a:gd name="T33" fmla="*/ 84774 h 312"/>
                  <a:gd name="T34" fmla="*/ 109548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362 w 306"/>
                  <a:gd name="T65" fmla="*/ 39328 h 312"/>
                  <a:gd name="T66" fmla="*/ 91362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6" name="Freeform 315">
                <a:extLst>
                  <a:ext uri="{FF2B5EF4-FFF2-40B4-BE49-F238E27FC236}">
                    <a16:creationId xmlns:a16="http://schemas.microsoft.com/office/drawing/2014/main" id="{F0D5C04D-81C2-BD40-8FEF-3CE48A61B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901" y="3119841"/>
                <a:ext cx="132497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7" name="Freeform 316">
                <a:extLst>
                  <a:ext uri="{FF2B5EF4-FFF2-40B4-BE49-F238E27FC236}">
                    <a16:creationId xmlns:a16="http://schemas.microsoft.com/office/drawing/2014/main" id="{CBB0FADE-71E9-2B42-8050-CB3E4C352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127" y="3119841"/>
                <a:ext cx="148931" cy="135912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8" name="Freeform 317">
                <a:extLst>
                  <a:ext uri="{FF2B5EF4-FFF2-40B4-BE49-F238E27FC236}">
                    <a16:creationId xmlns:a16="http://schemas.microsoft.com/office/drawing/2014/main" id="{4E5C2438-1503-8E46-BC50-35249F5A2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0325" y="3119841"/>
                <a:ext cx="150376" cy="135912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9" name="Freeform 318">
                <a:extLst>
                  <a:ext uri="{FF2B5EF4-FFF2-40B4-BE49-F238E27FC236}">
                    <a16:creationId xmlns:a16="http://schemas.microsoft.com/office/drawing/2014/main" id="{E47A2822-72AE-804E-BE9F-F173FC653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780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972 w 304"/>
                  <a:gd name="T57" fmla="*/ 92203 h 312"/>
                  <a:gd name="T58" fmla="*/ 23972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0" name="Freeform 319">
                <a:extLst>
                  <a:ext uri="{FF2B5EF4-FFF2-40B4-BE49-F238E27FC236}">
                    <a16:creationId xmlns:a16="http://schemas.microsoft.com/office/drawing/2014/main" id="{E9231908-B507-4948-84D8-AE894EDB1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846" y="3119841"/>
                <a:ext cx="132498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706 w 304"/>
                  <a:gd name="T33" fmla="*/ 84774 h 312"/>
                  <a:gd name="T34" fmla="*/ 110706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662 w 304"/>
                  <a:gd name="T69" fmla="*/ 50253 h 312"/>
                  <a:gd name="T70" fmla="*/ 39662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1 w 304"/>
                  <a:gd name="T77" fmla="*/ 57244 h 312"/>
                  <a:gd name="T78" fmla="*/ 67121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1" name="Freeform 320">
                <a:extLst>
                  <a:ext uri="{FF2B5EF4-FFF2-40B4-BE49-F238E27FC236}">
                    <a16:creationId xmlns:a16="http://schemas.microsoft.com/office/drawing/2014/main" id="{5594FF36-EB1A-A34E-B51B-F894FD418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967" y="3119841"/>
                <a:ext cx="148930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2" name="Freeform 321">
                <a:extLst>
                  <a:ext uri="{FF2B5EF4-FFF2-40B4-BE49-F238E27FC236}">
                    <a16:creationId xmlns:a16="http://schemas.microsoft.com/office/drawing/2014/main" id="{B29E58D3-2CAF-3344-80F2-08DBCDE6B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0164" y="3119841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3" name="Freeform 322">
                <a:extLst>
                  <a:ext uri="{FF2B5EF4-FFF2-40B4-BE49-F238E27FC236}">
                    <a16:creationId xmlns:a16="http://schemas.microsoft.com/office/drawing/2014/main" id="{D5F1178C-9937-2F42-8181-4D8DCAD28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172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4" name="Freeform 323">
                <a:extLst>
                  <a:ext uri="{FF2B5EF4-FFF2-40B4-BE49-F238E27FC236}">
                    <a16:creationId xmlns:a16="http://schemas.microsoft.com/office/drawing/2014/main" id="{43B0EAFD-EBD4-0449-ADE9-6F763DD7C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794" y="3119841"/>
                <a:ext cx="132497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7 w 305"/>
                  <a:gd name="T17" fmla="*/ 77783 h 312"/>
                  <a:gd name="T18" fmla="*/ 76457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6491 w 305"/>
                  <a:gd name="T25" fmla="*/ 17916 h 312"/>
                  <a:gd name="T26" fmla="*/ 36491 w 305"/>
                  <a:gd name="T27" fmla="*/ 17916 h 312"/>
                  <a:gd name="T28" fmla="*/ 75154 w 305"/>
                  <a:gd name="T29" fmla="*/ 18790 h 312"/>
                  <a:gd name="T30" fmla="*/ 75154 w 305"/>
                  <a:gd name="T31" fmla="*/ 18790 h 312"/>
                  <a:gd name="T32" fmla="*/ 110776 w 305"/>
                  <a:gd name="T33" fmla="*/ 84774 h 312"/>
                  <a:gd name="T34" fmla="*/ 110776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647 w 305"/>
                  <a:gd name="T53" fmla="*/ 38891 h 312"/>
                  <a:gd name="T54" fmla="*/ 5647 w 305"/>
                  <a:gd name="T55" fmla="*/ 38891 h 312"/>
                  <a:gd name="T56" fmla="*/ 23893 w 305"/>
                  <a:gd name="T57" fmla="*/ 92203 h 312"/>
                  <a:gd name="T58" fmla="*/ 23893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1261 w 305"/>
                  <a:gd name="T73" fmla="*/ 70354 h 312"/>
                  <a:gd name="T74" fmla="*/ 51261 w 305"/>
                  <a:gd name="T75" fmla="*/ 70354 h 312"/>
                  <a:gd name="T76" fmla="*/ 67335 w 305"/>
                  <a:gd name="T77" fmla="*/ 57244 h 312"/>
                  <a:gd name="T78" fmla="*/ 67335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5" name="Freeform 324">
                <a:extLst>
                  <a:ext uri="{FF2B5EF4-FFF2-40B4-BE49-F238E27FC236}">
                    <a16:creationId xmlns:a16="http://schemas.microsoft.com/office/drawing/2014/main" id="{3B046D4E-CB35-5743-96E5-A9FE507E3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0807" y="3119841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6" name="Freeform 325">
                <a:extLst>
                  <a:ext uri="{FF2B5EF4-FFF2-40B4-BE49-F238E27FC236}">
                    <a16:creationId xmlns:a16="http://schemas.microsoft.com/office/drawing/2014/main" id="{4C7943F1-1B0B-8042-9918-B8FE27C39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0004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7" name="Freeform 326">
                <a:extLst>
                  <a:ext uri="{FF2B5EF4-FFF2-40B4-BE49-F238E27FC236}">
                    <a16:creationId xmlns:a16="http://schemas.microsoft.com/office/drawing/2014/main" id="{E222253B-72E0-D646-85B8-A13411BBE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67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4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4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5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8" name="Freeform 327">
                <a:extLst>
                  <a:ext uri="{FF2B5EF4-FFF2-40B4-BE49-F238E27FC236}">
                    <a16:creationId xmlns:a16="http://schemas.microsoft.com/office/drawing/2014/main" id="{42FA4534-71B5-9E47-B618-8F518E8E9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0740" y="3119841"/>
                <a:ext cx="132498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8 w 305"/>
                  <a:gd name="T17" fmla="*/ 77783 h 312"/>
                  <a:gd name="T18" fmla="*/ 76458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5622 w 305"/>
                  <a:gd name="T25" fmla="*/ 17916 h 312"/>
                  <a:gd name="T26" fmla="*/ 35622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4779 w 305"/>
                  <a:gd name="T53" fmla="*/ 38891 h 312"/>
                  <a:gd name="T54" fmla="*/ 4779 w 305"/>
                  <a:gd name="T55" fmla="*/ 38891 h 312"/>
                  <a:gd name="T56" fmla="*/ 23024 w 305"/>
                  <a:gd name="T57" fmla="*/ 92203 h 312"/>
                  <a:gd name="T58" fmla="*/ 23024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1663 w 305"/>
                  <a:gd name="T65" fmla="*/ 39328 h 312"/>
                  <a:gd name="T66" fmla="*/ 91663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466 w 305"/>
                  <a:gd name="T77" fmla="*/ 57244 h 312"/>
                  <a:gd name="T78" fmla="*/ 66466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3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9" name="Freeform 328">
                <a:extLst>
                  <a:ext uri="{FF2B5EF4-FFF2-40B4-BE49-F238E27FC236}">
                    <a16:creationId xmlns:a16="http://schemas.microsoft.com/office/drawing/2014/main" id="{87C524FE-BB55-8E45-8584-3BE02CA49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0647" y="3119841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0" name="Freeform 329">
                <a:extLst>
                  <a:ext uri="{FF2B5EF4-FFF2-40B4-BE49-F238E27FC236}">
                    <a16:creationId xmlns:a16="http://schemas.microsoft.com/office/drawing/2014/main" id="{D9267C90-18C5-AB48-A372-6318CA0F9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9843" y="3119841"/>
                <a:ext cx="148931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9 w 345"/>
                  <a:gd name="T41" fmla="*/ 7 h 311"/>
                  <a:gd name="T42" fmla="*/ 149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8 w 345"/>
                  <a:gd name="T49" fmla="*/ 235 h 311"/>
                  <a:gd name="T50" fmla="*/ 308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1" name="Freeform 330">
                <a:extLst>
                  <a:ext uri="{FF2B5EF4-FFF2-40B4-BE49-F238E27FC236}">
                    <a16:creationId xmlns:a16="http://schemas.microsoft.com/office/drawing/2014/main" id="{1C6EF067-A832-1043-BD85-1A0978605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9700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9 w 306"/>
                  <a:gd name="T13" fmla="*/ 40639 h 312"/>
                  <a:gd name="T14" fmla="*/ 74909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6003 w 306"/>
                  <a:gd name="T45" fmla="*/ 78657 h 312"/>
                  <a:gd name="T46" fmla="*/ 126003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6062 w 306"/>
                  <a:gd name="T53" fmla="*/ 38891 h 312"/>
                  <a:gd name="T54" fmla="*/ 6062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9 w 306"/>
                  <a:gd name="T61" fmla="*/ 93077 h 312"/>
                  <a:gd name="T62" fmla="*/ 79239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1527 w 306"/>
                  <a:gd name="T73" fmla="*/ 70354 h 312"/>
                  <a:gd name="T74" fmla="*/ 51527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7" y="140"/>
                      <a:pt x="119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7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7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3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2" y="265"/>
                      <a:pt x="140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91" y="180"/>
                    </a:cubicBezTo>
                    <a:cubicBezTo>
                      <a:pt x="305" y="89"/>
                      <a:pt x="203" y="0"/>
                      <a:pt x="116" y="6"/>
                    </a:cubicBezTo>
                    <a:cubicBezTo>
                      <a:pt x="67" y="9"/>
                      <a:pt x="25" y="43"/>
                      <a:pt x="14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20" y="185"/>
                      <a:pt x="242" y="129"/>
                      <a:pt x="213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9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2" name="Freeform 331">
                <a:extLst>
                  <a:ext uri="{FF2B5EF4-FFF2-40B4-BE49-F238E27FC236}">
                    <a16:creationId xmlns:a16="http://schemas.microsoft.com/office/drawing/2014/main" id="{C5CEBB22-A45A-E144-B05A-5049955F5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68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49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3" name="Freeform 332">
                <a:extLst>
                  <a:ext uri="{FF2B5EF4-FFF2-40B4-BE49-F238E27FC236}">
                    <a16:creationId xmlns:a16="http://schemas.microsoft.com/office/drawing/2014/main" id="{C9F2CBC2-0CB6-A943-8A2A-E39B7A062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0486" y="3119841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4" name="Freeform 333">
                <a:extLst>
                  <a:ext uri="{FF2B5EF4-FFF2-40B4-BE49-F238E27FC236}">
                    <a16:creationId xmlns:a16="http://schemas.microsoft.com/office/drawing/2014/main" id="{68FCDDA7-8C3F-1340-A644-3B76FEA78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9684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09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5" name="Freeform 334">
                <a:extLst>
                  <a:ext uri="{FF2B5EF4-FFF2-40B4-BE49-F238E27FC236}">
                    <a16:creationId xmlns:a16="http://schemas.microsoft.com/office/drawing/2014/main" id="{7BC97ACE-AC9C-CF43-A62C-0DFA1BA12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9648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8 w 306"/>
                  <a:gd name="T13" fmla="*/ 40639 h 312"/>
                  <a:gd name="T14" fmla="*/ 74908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4248 w 306"/>
                  <a:gd name="T57" fmla="*/ 92203 h 312"/>
                  <a:gd name="T58" fmla="*/ 24248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40" y="276"/>
                      <a:pt x="73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6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9" y="185"/>
                      <a:pt x="242" y="129"/>
                      <a:pt x="212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6" name="Freeform 335">
                <a:extLst>
                  <a:ext uri="{FF2B5EF4-FFF2-40B4-BE49-F238E27FC236}">
                    <a16:creationId xmlns:a16="http://schemas.microsoft.com/office/drawing/2014/main" id="{91709425-4509-5749-86B9-21B3DEBC5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063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40 w 304"/>
                  <a:gd name="T25" fmla="*/ 17916 h 312"/>
                  <a:gd name="T26" fmla="*/ 35740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2" y="239"/>
                      <a:pt x="145" y="240"/>
                      <a:pt x="182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7" name="Freeform 336">
                <a:extLst>
                  <a:ext uri="{FF2B5EF4-FFF2-40B4-BE49-F238E27FC236}">
                    <a16:creationId xmlns:a16="http://schemas.microsoft.com/office/drawing/2014/main" id="{40F1CE24-3C33-7C41-BD0E-F9F80FD4B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0326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8" name="Freeform 337">
                <a:extLst>
                  <a:ext uri="{FF2B5EF4-FFF2-40B4-BE49-F238E27FC236}">
                    <a16:creationId xmlns:a16="http://schemas.microsoft.com/office/drawing/2014/main" id="{D0AD8DA7-3EF8-3F4C-A84D-476997A42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581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9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4" y="178"/>
                    </a:cubicBezTo>
                    <a:cubicBezTo>
                      <a:pt x="123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0" y="253"/>
                    </a:cubicBezTo>
                    <a:cubicBezTo>
                      <a:pt x="55" y="248"/>
                      <a:pt x="49" y="273"/>
                      <a:pt x="64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7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9" name="Freeform 338">
                <a:extLst>
                  <a:ext uri="{FF2B5EF4-FFF2-40B4-BE49-F238E27FC236}">
                    <a16:creationId xmlns:a16="http://schemas.microsoft.com/office/drawing/2014/main" id="{B7022782-809B-CB4F-BECA-53E48AA9C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9523" y="3119841"/>
                <a:ext cx="148931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3 w 346"/>
                  <a:gd name="T5" fmla="*/ 146 h 311"/>
                  <a:gd name="T6" fmla="*/ 213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50 w 346"/>
                  <a:gd name="T41" fmla="*/ 7 h 311"/>
                  <a:gd name="T42" fmla="*/ 150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9 w 346"/>
                  <a:gd name="T49" fmla="*/ 235 h 311"/>
                  <a:gd name="T50" fmla="*/ 309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0" name="Freeform 339">
                <a:extLst>
                  <a:ext uri="{FF2B5EF4-FFF2-40B4-BE49-F238E27FC236}">
                    <a16:creationId xmlns:a16="http://schemas.microsoft.com/office/drawing/2014/main" id="{BDFB94D0-BDCD-314C-B332-C4C0CCFBF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0166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1" name="Freeform 340">
                <a:extLst>
                  <a:ext uri="{FF2B5EF4-FFF2-40B4-BE49-F238E27FC236}">
                    <a16:creationId xmlns:a16="http://schemas.microsoft.com/office/drawing/2014/main" id="{0C09FEAF-8899-1941-87F4-3D6264237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0527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796 w 306"/>
                  <a:gd name="T65" fmla="*/ 39328 h 312"/>
                  <a:gd name="T66" fmla="*/ 91796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6" y="140"/>
                      <a:pt x="118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6" y="231"/>
                      <a:pt x="40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39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20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2" name="Freeform 341">
                <a:extLst>
                  <a:ext uri="{FF2B5EF4-FFF2-40B4-BE49-F238E27FC236}">
                    <a16:creationId xmlns:a16="http://schemas.microsoft.com/office/drawing/2014/main" id="{5C79A572-C3C9-194E-BEC9-9FCC4E2C7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5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713 w 305"/>
                  <a:gd name="T37" fmla="*/ 110556 h 312"/>
                  <a:gd name="T38" fmla="*/ 31713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3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3" name="Freeform 342">
                <a:extLst>
                  <a:ext uri="{FF2B5EF4-FFF2-40B4-BE49-F238E27FC236}">
                    <a16:creationId xmlns:a16="http://schemas.microsoft.com/office/drawing/2014/main" id="{4745C46A-16C3-024C-843E-8D2216278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9363" y="3119841"/>
                <a:ext cx="150376" cy="135912"/>
              </a:xfrm>
              <a:custGeom>
                <a:avLst/>
                <a:gdLst>
                  <a:gd name="T0" fmla="*/ 204 w 345"/>
                  <a:gd name="T1" fmla="*/ 164 h 311"/>
                  <a:gd name="T2" fmla="*/ 204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4 w 345"/>
                  <a:gd name="T57" fmla="*/ 49 h 311"/>
                  <a:gd name="T58" fmla="*/ 204 w 345"/>
                  <a:gd name="T59" fmla="*/ 49 h 311"/>
                  <a:gd name="T60" fmla="*/ 112 w 345"/>
                  <a:gd name="T61" fmla="*/ 138 h 311"/>
                  <a:gd name="T62" fmla="*/ 112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6 w 345"/>
                  <a:gd name="T69" fmla="*/ 142 h 311"/>
                  <a:gd name="T70" fmla="*/ 246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4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0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8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7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9" y="63"/>
                      <a:pt x="162" y="30"/>
                    </a:cubicBezTo>
                    <a:lnTo>
                      <a:pt x="162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3" y="310"/>
                      <a:pt x="250" y="302"/>
                      <a:pt x="306" y="235"/>
                    </a:cubicBezTo>
                    <a:lnTo>
                      <a:pt x="306" y="235"/>
                    </a:lnTo>
                    <a:cubicBezTo>
                      <a:pt x="338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6" y="63"/>
                      <a:pt x="250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2" y="138"/>
                    </a:cubicBezTo>
                    <a:lnTo>
                      <a:pt x="112" y="138"/>
                    </a:lnTo>
                    <a:cubicBezTo>
                      <a:pt x="107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7" y="252"/>
                      <a:pt x="275" y="184"/>
                      <a:pt x="246" y="142"/>
                    </a:cubicBezTo>
                    <a:lnTo>
                      <a:pt x="246" y="142"/>
                    </a:lnTo>
                    <a:cubicBezTo>
                      <a:pt x="235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89" y="175"/>
                    </a:cubicBezTo>
                    <a:lnTo>
                      <a:pt x="189" y="175"/>
                    </a:lnTo>
                    <a:cubicBezTo>
                      <a:pt x="199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4" name="Freeform 343">
                <a:extLst>
                  <a:ext uri="{FF2B5EF4-FFF2-40B4-BE49-F238E27FC236}">
                    <a16:creationId xmlns:a16="http://schemas.microsoft.com/office/drawing/2014/main" id="{46A9B080-775F-804F-8B06-89A650203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8560" y="3119841"/>
                <a:ext cx="151823" cy="135912"/>
              </a:xfrm>
              <a:custGeom>
                <a:avLst/>
                <a:gdLst>
                  <a:gd name="T0" fmla="*/ 206 w 348"/>
                  <a:gd name="T1" fmla="*/ 164 h 311"/>
                  <a:gd name="T2" fmla="*/ 206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6 w 348"/>
                  <a:gd name="T13" fmla="*/ 214 h 311"/>
                  <a:gd name="T14" fmla="*/ 206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2 w 348"/>
                  <a:gd name="T21" fmla="*/ 95 h 311"/>
                  <a:gd name="T22" fmla="*/ 282 w 348"/>
                  <a:gd name="T23" fmla="*/ 95 h 311"/>
                  <a:gd name="T24" fmla="*/ 307 w 348"/>
                  <a:gd name="T25" fmla="*/ 189 h 311"/>
                  <a:gd name="T26" fmla="*/ 307 w 348"/>
                  <a:gd name="T27" fmla="*/ 189 h 311"/>
                  <a:gd name="T28" fmla="*/ 240 w 348"/>
                  <a:gd name="T29" fmla="*/ 251 h 311"/>
                  <a:gd name="T30" fmla="*/ 240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49 w 348"/>
                  <a:gd name="T41" fmla="*/ 7 h 311"/>
                  <a:gd name="T42" fmla="*/ 149 w 348"/>
                  <a:gd name="T43" fmla="*/ 7 h 311"/>
                  <a:gd name="T44" fmla="*/ 61 w 348"/>
                  <a:gd name="T45" fmla="*/ 237 h 311"/>
                  <a:gd name="T46" fmla="*/ 61 w 348"/>
                  <a:gd name="T47" fmla="*/ 237 h 311"/>
                  <a:gd name="T48" fmla="*/ 308 w 348"/>
                  <a:gd name="T49" fmla="*/ 235 h 311"/>
                  <a:gd name="T50" fmla="*/ 308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6 w 348"/>
                  <a:gd name="T57" fmla="*/ 49 h 311"/>
                  <a:gd name="T58" fmla="*/ 206 w 348"/>
                  <a:gd name="T59" fmla="*/ 49 h 311"/>
                  <a:gd name="T60" fmla="*/ 114 w 348"/>
                  <a:gd name="T61" fmla="*/ 138 h 311"/>
                  <a:gd name="T62" fmla="*/ 114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8 w 348"/>
                  <a:gd name="T69" fmla="*/ 142 h 311"/>
                  <a:gd name="T70" fmla="*/ 248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6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6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5" y="162"/>
                    </a:cubicBezTo>
                    <a:lnTo>
                      <a:pt x="235" y="162"/>
                    </a:lnTo>
                    <a:cubicBezTo>
                      <a:pt x="240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7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60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8" y="142"/>
                    </a:cubicBezTo>
                    <a:lnTo>
                      <a:pt x="248" y="142"/>
                    </a:lnTo>
                    <a:cubicBezTo>
                      <a:pt x="238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5" name="Freeform 344">
                <a:extLst>
                  <a:ext uri="{FF2B5EF4-FFF2-40B4-BE49-F238E27FC236}">
                    <a16:creationId xmlns:a16="http://schemas.microsoft.com/office/drawing/2014/main" id="{1D823546-C71D-4B47-8F16-49DF749B8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0475" y="3119841"/>
                <a:ext cx="132497" cy="136338"/>
              </a:xfrm>
              <a:custGeom>
                <a:avLst/>
                <a:gdLst>
                  <a:gd name="T0" fmla="*/ 58839 w 304"/>
                  <a:gd name="T1" fmla="*/ 56371 h 312"/>
                  <a:gd name="T2" fmla="*/ 58839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401 w 304"/>
                  <a:gd name="T17" fmla="*/ 77783 h 312"/>
                  <a:gd name="T18" fmla="*/ 75401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5303 w 304"/>
                  <a:gd name="T25" fmla="*/ 17916 h 312"/>
                  <a:gd name="T26" fmla="*/ 35303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088 w 304"/>
                  <a:gd name="T45" fmla="*/ 78657 h 312"/>
                  <a:gd name="T46" fmla="*/ 125088 w 304"/>
                  <a:gd name="T47" fmla="*/ 78657 h 312"/>
                  <a:gd name="T48" fmla="*/ 49251 w 304"/>
                  <a:gd name="T49" fmla="*/ 2622 h 312"/>
                  <a:gd name="T50" fmla="*/ 49251 w 304"/>
                  <a:gd name="T51" fmla="*/ 2622 h 312"/>
                  <a:gd name="T52" fmla="*/ 4358 w 304"/>
                  <a:gd name="T53" fmla="*/ 38891 h 312"/>
                  <a:gd name="T54" fmla="*/ 4358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122 w 304"/>
                  <a:gd name="T73" fmla="*/ 70354 h 312"/>
                  <a:gd name="T74" fmla="*/ 50122 w 304"/>
                  <a:gd name="T75" fmla="*/ 70354 h 312"/>
                  <a:gd name="T76" fmla="*/ 66249 w 304"/>
                  <a:gd name="T77" fmla="*/ 57244 h 312"/>
                  <a:gd name="T78" fmla="*/ 66249 w 304"/>
                  <a:gd name="T79" fmla="*/ 57244 h 312"/>
                  <a:gd name="T80" fmla="*/ 58839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5" y="129"/>
                    </a:moveTo>
                    <a:lnTo>
                      <a:pt x="135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7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3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28" y="89"/>
                      <a:pt x="49" y="55"/>
                      <a:pt x="81" y="41"/>
                    </a:cubicBezTo>
                    <a:cubicBezTo>
                      <a:pt x="110" y="26"/>
                      <a:pt x="143" y="30"/>
                      <a:pt x="172" y="43"/>
                    </a:cubicBezTo>
                    <a:cubicBezTo>
                      <a:pt x="226" y="69"/>
                      <a:pt x="279" y="131"/>
                      <a:pt x="253" y="194"/>
                    </a:cubicBezTo>
                    <a:cubicBezTo>
                      <a:pt x="222" y="265"/>
                      <a:pt x="137" y="276"/>
                      <a:pt x="70" y="253"/>
                    </a:cubicBezTo>
                    <a:cubicBezTo>
                      <a:pt x="55" y="248"/>
                      <a:pt x="48" y="273"/>
                      <a:pt x="64" y="280"/>
                    </a:cubicBezTo>
                    <a:cubicBezTo>
                      <a:pt x="149" y="311"/>
                      <a:pt x="270" y="284"/>
                      <a:pt x="287" y="180"/>
                    </a:cubicBezTo>
                    <a:cubicBezTo>
                      <a:pt x="303" y="89"/>
                      <a:pt x="201" y="0"/>
                      <a:pt x="113" y="6"/>
                    </a:cubicBezTo>
                    <a:cubicBezTo>
                      <a:pt x="65" y="9"/>
                      <a:pt x="23" y="43"/>
                      <a:pt x="10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6" y="185"/>
                      <a:pt x="240" y="129"/>
                      <a:pt x="211" y="90"/>
                    </a:cubicBezTo>
                    <a:cubicBezTo>
                      <a:pt x="180" y="50"/>
                      <a:pt x="99" y="65"/>
                      <a:pt x="89" y="115"/>
                    </a:cubicBezTo>
                    <a:cubicBezTo>
                      <a:pt x="85" y="135"/>
                      <a:pt x="94" y="157"/>
                      <a:pt x="115" y="161"/>
                    </a:cubicBezTo>
                    <a:cubicBezTo>
                      <a:pt x="134" y="164"/>
                      <a:pt x="155" y="151"/>
                      <a:pt x="152" y="131"/>
                    </a:cubicBezTo>
                    <a:cubicBezTo>
                      <a:pt x="152" y="122"/>
                      <a:pt x="137" y="118"/>
                      <a:pt x="135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6" name="Freeform 345">
                <a:extLst>
                  <a:ext uri="{FF2B5EF4-FFF2-40B4-BE49-F238E27FC236}">
                    <a16:creationId xmlns:a16="http://schemas.microsoft.com/office/drawing/2014/main" id="{5B06C086-1430-7547-95CD-B6CC73199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95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1" y="26"/>
                      <a:pt x="145" y="30"/>
                      <a:pt x="172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7" name="Freeform 346">
                <a:extLst>
                  <a:ext uri="{FF2B5EF4-FFF2-40B4-BE49-F238E27FC236}">
                    <a16:creationId xmlns:a16="http://schemas.microsoft.com/office/drawing/2014/main" id="{45C2F527-8EDB-A445-A701-7A3E71C80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9202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2 w 345"/>
                  <a:gd name="T45" fmla="*/ 237 h 311"/>
                  <a:gd name="T46" fmla="*/ 62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8" name="Freeform 347">
                <a:extLst>
                  <a:ext uri="{FF2B5EF4-FFF2-40B4-BE49-F238E27FC236}">
                    <a16:creationId xmlns:a16="http://schemas.microsoft.com/office/drawing/2014/main" id="{8C68F7EB-A951-054D-AD6F-219F0DB96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5751" y="3119841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3 w 347"/>
                  <a:gd name="T45" fmla="*/ 237 h 311"/>
                  <a:gd name="T46" fmla="*/ 63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3" y="237"/>
                    </a:cubicBezTo>
                    <a:lnTo>
                      <a:pt x="63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9" name="Freeform 348">
                <a:extLst>
                  <a:ext uri="{FF2B5EF4-FFF2-40B4-BE49-F238E27FC236}">
                    <a16:creationId xmlns:a16="http://schemas.microsoft.com/office/drawing/2014/main" id="{F4DEDFC6-DF7F-1049-96AE-D26199A88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7704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0" name="Freeform 349">
                <a:extLst>
                  <a:ext uri="{FF2B5EF4-FFF2-40B4-BE49-F238E27FC236}">
                    <a16:creationId xmlns:a16="http://schemas.microsoft.com/office/drawing/2014/main" id="{CB00D39B-F831-3142-ABB6-362F340B8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6770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523 w 304"/>
                  <a:gd name="T45" fmla="*/ 78657 h 312"/>
                  <a:gd name="T46" fmla="*/ 125523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2" y="88"/>
                      <a:pt x="171" y="93"/>
                    </a:cubicBezTo>
                    <a:cubicBezTo>
                      <a:pt x="210" y="104"/>
                      <a:pt x="194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1" name="Freeform 350">
                <a:extLst>
                  <a:ext uri="{FF2B5EF4-FFF2-40B4-BE49-F238E27FC236}">
                    <a16:creationId xmlns:a16="http://schemas.microsoft.com/office/drawing/2014/main" id="{C16B575F-D580-DA40-9D23-8DA47D284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6394" y="3119841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0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20" name="Group 56">
              <a:extLst>
                <a:ext uri="{FF2B5EF4-FFF2-40B4-BE49-F238E27FC236}">
                  <a16:creationId xmlns:a16="http://schemas.microsoft.com/office/drawing/2014/main" id="{BA2DBFE7-7D42-6D4F-AAE9-7726312CA3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588" y="6669360"/>
              <a:ext cx="12096000" cy="149712"/>
              <a:chOff x="551114" y="3119841"/>
              <a:chExt cx="11016473" cy="136338"/>
            </a:xfrm>
          </p:grpSpPr>
          <p:sp>
            <p:nvSpPr>
              <p:cNvPr id="94" name="Freeform 297">
                <a:extLst>
                  <a:ext uri="{FF2B5EF4-FFF2-40B4-BE49-F238E27FC236}">
                    <a16:creationId xmlns:a16="http://schemas.microsoft.com/office/drawing/2014/main" id="{58D1038E-28CF-464B-A0C1-9D7C01C58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237" y="3120267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5" name="Freeform 298">
                <a:extLst>
                  <a:ext uri="{FF2B5EF4-FFF2-40B4-BE49-F238E27FC236}">
                    <a16:creationId xmlns:a16="http://schemas.microsoft.com/office/drawing/2014/main" id="{C473F3D6-F367-A140-B8A1-321DE5BB5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04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09981 w 306"/>
                  <a:gd name="T33" fmla="*/ 84774 h 312"/>
                  <a:gd name="T34" fmla="*/ 109981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6" name="Freeform 299">
                <a:extLst>
                  <a:ext uri="{FF2B5EF4-FFF2-40B4-BE49-F238E27FC236}">
                    <a16:creationId xmlns:a16="http://schemas.microsoft.com/office/drawing/2014/main" id="{3592910B-600D-F44F-B7F2-734C03DF0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14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112 w 305"/>
                  <a:gd name="T45" fmla="*/ 78657 h 312"/>
                  <a:gd name="T46" fmla="*/ 125112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0392 w 305"/>
                  <a:gd name="T73" fmla="*/ 70354 h 312"/>
                  <a:gd name="T74" fmla="*/ 50392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7" name="Freeform 300">
                <a:extLst>
                  <a:ext uri="{FF2B5EF4-FFF2-40B4-BE49-F238E27FC236}">
                    <a16:creationId xmlns:a16="http://schemas.microsoft.com/office/drawing/2014/main" id="{73545905-30D4-B545-9152-3ED3D7B7F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433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8" name="Freeform 301">
                <a:extLst>
                  <a:ext uri="{FF2B5EF4-FFF2-40B4-BE49-F238E27FC236}">
                    <a16:creationId xmlns:a16="http://schemas.microsoft.com/office/drawing/2014/main" id="{CF8150E0-5D38-1741-B617-D9A76FF4E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076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9" name="Freeform 302">
                <a:extLst>
                  <a:ext uri="{FF2B5EF4-FFF2-40B4-BE49-F238E27FC236}">
                    <a16:creationId xmlns:a16="http://schemas.microsoft.com/office/drawing/2014/main" id="{F3F5373B-4BF9-3848-96E9-3FA401DF6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9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8663 w 305"/>
                  <a:gd name="T69" fmla="*/ 50253 h 312"/>
                  <a:gd name="T70" fmla="*/ 38663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0" name="Freeform 303">
                <a:extLst>
                  <a:ext uri="{FF2B5EF4-FFF2-40B4-BE49-F238E27FC236}">
                    <a16:creationId xmlns:a16="http://schemas.microsoft.com/office/drawing/2014/main" id="{43A6F5D5-AB16-9843-B80F-328A8CCF1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059" y="3119841"/>
                <a:ext cx="132498" cy="136338"/>
              </a:xfrm>
              <a:custGeom>
                <a:avLst/>
                <a:gdLst>
                  <a:gd name="T0" fmla="*/ 59754 w 306"/>
                  <a:gd name="T1" fmla="*/ 56371 h 312"/>
                  <a:gd name="T2" fmla="*/ 59754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836 w 306"/>
                  <a:gd name="T69" fmla="*/ 50253 h 312"/>
                  <a:gd name="T70" fmla="*/ 39836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9754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1" name="Freeform 304">
                <a:extLst>
                  <a:ext uri="{FF2B5EF4-FFF2-40B4-BE49-F238E27FC236}">
                    <a16:creationId xmlns:a16="http://schemas.microsoft.com/office/drawing/2014/main" id="{BBF7CAD5-2AFB-2846-98F3-0C9D75B9A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273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2" name="Freeform 305">
                <a:extLst>
                  <a:ext uri="{FF2B5EF4-FFF2-40B4-BE49-F238E27FC236}">
                    <a16:creationId xmlns:a16="http://schemas.microsoft.com/office/drawing/2014/main" id="{2FFF28E7-8E6E-CC47-A584-83742075E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916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3" name="Freeform 306">
                <a:extLst>
                  <a:ext uri="{FF2B5EF4-FFF2-40B4-BE49-F238E27FC236}">
                    <a16:creationId xmlns:a16="http://schemas.microsoft.com/office/drawing/2014/main" id="{1D43924B-CF76-1B46-8D1F-D1DED497D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9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523 w 305"/>
                  <a:gd name="T49" fmla="*/ 2622 h 312"/>
                  <a:gd name="T50" fmla="*/ 49523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4" name="Freeform 307">
                <a:extLst>
                  <a:ext uri="{FF2B5EF4-FFF2-40B4-BE49-F238E27FC236}">
                    <a16:creationId xmlns:a16="http://schemas.microsoft.com/office/drawing/2014/main" id="{49D59E29-6B91-F74D-B09D-044D9E3E2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00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8 w 306"/>
                  <a:gd name="T61" fmla="*/ 93077 h 312"/>
                  <a:gd name="T62" fmla="*/ 79238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5" name="Freeform 308">
                <a:extLst>
                  <a:ext uri="{FF2B5EF4-FFF2-40B4-BE49-F238E27FC236}">
                    <a16:creationId xmlns:a16="http://schemas.microsoft.com/office/drawing/2014/main" id="{679D12B2-AE3F-3E48-A9A2-588056C3A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113" y="3120267"/>
                <a:ext cx="151823" cy="135912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6" name="Freeform 309">
                <a:extLst>
                  <a:ext uri="{FF2B5EF4-FFF2-40B4-BE49-F238E27FC236}">
                    <a16:creationId xmlns:a16="http://schemas.microsoft.com/office/drawing/2014/main" id="{B9A38522-8BA3-9541-B9E3-917833315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0755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7" name="Freeform 310">
                <a:extLst>
                  <a:ext uri="{FF2B5EF4-FFF2-40B4-BE49-F238E27FC236}">
                    <a16:creationId xmlns:a16="http://schemas.microsoft.com/office/drawing/2014/main" id="{EBA05FEF-A1F8-DF45-A80C-83EDB4DDD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86" y="3119841"/>
                <a:ext cx="132498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8" name="Freeform 311">
                <a:extLst>
                  <a:ext uri="{FF2B5EF4-FFF2-40B4-BE49-F238E27FC236}">
                    <a16:creationId xmlns:a16="http://schemas.microsoft.com/office/drawing/2014/main" id="{A4E0B1FA-58A0-C04E-AB2C-152D42A9F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953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5775 w 306"/>
                  <a:gd name="T17" fmla="*/ 77783 h 312"/>
                  <a:gd name="T18" fmla="*/ 75775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363 w 306"/>
                  <a:gd name="T65" fmla="*/ 39328 h 312"/>
                  <a:gd name="T66" fmla="*/ 91363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9" name="Freeform 312">
                <a:extLst>
                  <a:ext uri="{FF2B5EF4-FFF2-40B4-BE49-F238E27FC236}">
                    <a16:creationId xmlns:a16="http://schemas.microsoft.com/office/drawing/2014/main" id="{A8E445FE-55BA-1345-83E9-E9E9A1B53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953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0" name="Freeform 313">
                <a:extLst>
                  <a:ext uri="{FF2B5EF4-FFF2-40B4-BE49-F238E27FC236}">
                    <a16:creationId xmlns:a16="http://schemas.microsoft.com/office/drawing/2014/main" id="{569C0680-260F-C84D-B686-F2517691B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0596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1" name="Freeform 314">
                <a:extLst>
                  <a:ext uri="{FF2B5EF4-FFF2-40B4-BE49-F238E27FC236}">
                    <a16:creationId xmlns:a16="http://schemas.microsoft.com/office/drawing/2014/main" id="{CF697E5D-C158-EF43-ABC7-FC899F660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34" y="3119841"/>
                <a:ext cx="132497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09548 w 306"/>
                  <a:gd name="T33" fmla="*/ 84774 h 312"/>
                  <a:gd name="T34" fmla="*/ 109548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362 w 306"/>
                  <a:gd name="T65" fmla="*/ 39328 h 312"/>
                  <a:gd name="T66" fmla="*/ 91362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2" name="Freeform 315">
                <a:extLst>
                  <a:ext uri="{FF2B5EF4-FFF2-40B4-BE49-F238E27FC236}">
                    <a16:creationId xmlns:a16="http://schemas.microsoft.com/office/drawing/2014/main" id="{23C9E130-7C42-8C42-9C06-9042BDD9E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901" y="3119841"/>
                <a:ext cx="132497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3" name="Freeform 316">
                <a:extLst>
                  <a:ext uri="{FF2B5EF4-FFF2-40B4-BE49-F238E27FC236}">
                    <a16:creationId xmlns:a16="http://schemas.microsoft.com/office/drawing/2014/main" id="{D4EB08DE-0CE8-7948-8330-4C3DD9B4F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792" y="3120267"/>
                <a:ext cx="150376" cy="135912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4" name="Freeform 317">
                <a:extLst>
                  <a:ext uri="{FF2B5EF4-FFF2-40B4-BE49-F238E27FC236}">
                    <a16:creationId xmlns:a16="http://schemas.microsoft.com/office/drawing/2014/main" id="{DB21463E-D995-9E40-871D-1C8185467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989" y="3120267"/>
                <a:ext cx="151822" cy="135912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5" name="Freeform 318">
                <a:extLst>
                  <a:ext uri="{FF2B5EF4-FFF2-40B4-BE49-F238E27FC236}">
                    <a16:creationId xmlns:a16="http://schemas.microsoft.com/office/drawing/2014/main" id="{D4A693DF-51D8-8C47-AA76-DA838A61F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780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972 w 304"/>
                  <a:gd name="T57" fmla="*/ 92203 h 312"/>
                  <a:gd name="T58" fmla="*/ 23972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6" name="Freeform 319">
                <a:extLst>
                  <a:ext uri="{FF2B5EF4-FFF2-40B4-BE49-F238E27FC236}">
                    <a16:creationId xmlns:a16="http://schemas.microsoft.com/office/drawing/2014/main" id="{608DC340-F058-9644-BA5C-135E60D68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846" y="3119841"/>
                <a:ext cx="132498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706 w 304"/>
                  <a:gd name="T33" fmla="*/ 84774 h 312"/>
                  <a:gd name="T34" fmla="*/ 110706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662 w 304"/>
                  <a:gd name="T69" fmla="*/ 50253 h 312"/>
                  <a:gd name="T70" fmla="*/ 39662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1 w 304"/>
                  <a:gd name="T77" fmla="*/ 57244 h 312"/>
                  <a:gd name="T78" fmla="*/ 67121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7" name="Freeform 320">
                <a:extLst>
                  <a:ext uri="{FF2B5EF4-FFF2-40B4-BE49-F238E27FC236}">
                    <a16:creationId xmlns:a16="http://schemas.microsoft.com/office/drawing/2014/main" id="{1BA44FE0-4141-6E4F-ACC5-7BCB81099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632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8" name="Freeform 321">
                <a:extLst>
                  <a:ext uri="{FF2B5EF4-FFF2-40B4-BE49-F238E27FC236}">
                    <a16:creationId xmlns:a16="http://schemas.microsoft.com/office/drawing/2014/main" id="{C320F707-A6F0-5F49-9707-E7C4145CF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8829" y="3120267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9" name="Freeform 322">
                <a:extLst>
                  <a:ext uri="{FF2B5EF4-FFF2-40B4-BE49-F238E27FC236}">
                    <a16:creationId xmlns:a16="http://schemas.microsoft.com/office/drawing/2014/main" id="{3DA3D0A0-1FEE-D847-A8FB-15C1E0628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172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0" name="Freeform 323">
                <a:extLst>
                  <a:ext uri="{FF2B5EF4-FFF2-40B4-BE49-F238E27FC236}">
                    <a16:creationId xmlns:a16="http://schemas.microsoft.com/office/drawing/2014/main" id="{62D5B7E3-23FF-AC48-96E4-E61A836A1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794" y="3119841"/>
                <a:ext cx="132497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7 w 305"/>
                  <a:gd name="T17" fmla="*/ 77783 h 312"/>
                  <a:gd name="T18" fmla="*/ 76457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6491 w 305"/>
                  <a:gd name="T25" fmla="*/ 17916 h 312"/>
                  <a:gd name="T26" fmla="*/ 36491 w 305"/>
                  <a:gd name="T27" fmla="*/ 17916 h 312"/>
                  <a:gd name="T28" fmla="*/ 75154 w 305"/>
                  <a:gd name="T29" fmla="*/ 18790 h 312"/>
                  <a:gd name="T30" fmla="*/ 75154 w 305"/>
                  <a:gd name="T31" fmla="*/ 18790 h 312"/>
                  <a:gd name="T32" fmla="*/ 110776 w 305"/>
                  <a:gd name="T33" fmla="*/ 84774 h 312"/>
                  <a:gd name="T34" fmla="*/ 110776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647 w 305"/>
                  <a:gd name="T53" fmla="*/ 38891 h 312"/>
                  <a:gd name="T54" fmla="*/ 5647 w 305"/>
                  <a:gd name="T55" fmla="*/ 38891 h 312"/>
                  <a:gd name="T56" fmla="*/ 23893 w 305"/>
                  <a:gd name="T57" fmla="*/ 92203 h 312"/>
                  <a:gd name="T58" fmla="*/ 23893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1261 w 305"/>
                  <a:gd name="T73" fmla="*/ 70354 h 312"/>
                  <a:gd name="T74" fmla="*/ 51261 w 305"/>
                  <a:gd name="T75" fmla="*/ 70354 h 312"/>
                  <a:gd name="T76" fmla="*/ 67335 w 305"/>
                  <a:gd name="T77" fmla="*/ 57244 h 312"/>
                  <a:gd name="T78" fmla="*/ 67335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1" name="Freeform 324">
                <a:extLst>
                  <a:ext uri="{FF2B5EF4-FFF2-40B4-BE49-F238E27FC236}">
                    <a16:creationId xmlns:a16="http://schemas.microsoft.com/office/drawing/2014/main" id="{905612DB-1945-004B-9315-8417A915E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9472" y="3120267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2" name="Freeform 325">
                <a:extLst>
                  <a:ext uri="{FF2B5EF4-FFF2-40B4-BE49-F238E27FC236}">
                    <a16:creationId xmlns:a16="http://schemas.microsoft.com/office/drawing/2014/main" id="{EF454E12-F330-2A45-8C58-4142E8F03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8669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3" name="Freeform 326">
                <a:extLst>
                  <a:ext uri="{FF2B5EF4-FFF2-40B4-BE49-F238E27FC236}">
                    <a16:creationId xmlns:a16="http://schemas.microsoft.com/office/drawing/2014/main" id="{3EBF276C-88A4-4D41-9A3E-E42C587CE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67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4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4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5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4" name="Freeform 327">
                <a:extLst>
                  <a:ext uri="{FF2B5EF4-FFF2-40B4-BE49-F238E27FC236}">
                    <a16:creationId xmlns:a16="http://schemas.microsoft.com/office/drawing/2014/main" id="{2420724C-397A-B745-A82D-7B155463F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0740" y="3119841"/>
                <a:ext cx="132498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8 w 305"/>
                  <a:gd name="T17" fmla="*/ 77783 h 312"/>
                  <a:gd name="T18" fmla="*/ 76458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5622 w 305"/>
                  <a:gd name="T25" fmla="*/ 17916 h 312"/>
                  <a:gd name="T26" fmla="*/ 35622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4779 w 305"/>
                  <a:gd name="T53" fmla="*/ 38891 h 312"/>
                  <a:gd name="T54" fmla="*/ 4779 w 305"/>
                  <a:gd name="T55" fmla="*/ 38891 h 312"/>
                  <a:gd name="T56" fmla="*/ 23024 w 305"/>
                  <a:gd name="T57" fmla="*/ 92203 h 312"/>
                  <a:gd name="T58" fmla="*/ 23024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1663 w 305"/>
                  <a:gd name="T65" fmla="*/ 39328 h 312"/>
                  <a:gd name="T66" fmla="*/ 91663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466 w 305"/>
                  <a:gd name="T77" fmla="*/ 57244 h 312"/>
                  <a:gd name="T78" fmla="*/ 66466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3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5" name="Freeform 328">
                <a:extLst>
                  <a:ext uri="{FF2B5EF4-FFF2-40B4-BE49-F238E27FC236}">
                    <a16:creationId xmlns:a16="http://schemas.microsoft.com/office/drawing/2014/main" id="{4F026801-5843-D24A-A821-C4A7B5DC4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9312" y="3120267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6" name="Freeform 329">
                <a:extLst>
                  <a:ext uri="{FF2B5EF4-FFF2-40B4-BE49-F238E27FC236}">
                    <a16:creationId xmlns:a16="http://schemas.microsoft.com/office/drawing/2014/main" id="{247F82ED-68FD-554B-B3E8-301F3759D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8508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9 w 345"/>
                  <a:gd name="T41" fmla="*/ 7 h 311"/>
                  <a:gd name="T42" fmla="*/ 149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8 w 345"/>
                  <a:gd name="T49" fmla="*/ 235 h 311"/>
                  <a:gd name="T50" fmla="*/ 308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7" name="Freeform 330">
                <a:extLst>
                  <a:ext uri="{FF2B5EF4-FFF2-40B4-BE49-F238E27FC236}">
                    <a16:creationId xmlns:a16="http://schemas.microsoft.com/office/drawing/2014/main" id="{DD2DF39D-832C-FA48-ABD2-E8C451558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9700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9 w 306"/>
                  <a:gd name="T13" fmla="*/ 40639 h 312"/>
                  <a:gd name="T14" fmla="*/ 74909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6003 w 306"/>
                  <a:gd name="T45" fmla="*/ 78657 h 312"/>
                  <a:gd name="T46" fmla="*/ 126003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6062 w 306"/>
                  <a:gd name="T53" fmla="*/ 38891 h 312"/>
                  <a:gd name="T54" fmla="*/ 6062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9 w 306"/>
                  <a:gd name="T61" fmla="*/ 93077 h 312"/>
                  <a:gd name="T62" fmla="*/ 79239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1527 w 306"/>
                  <a:gd name="T73" fmla="*/ 70354 h 312"/>
                  <a:gd name="T74" fmla="*/ 51527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7" y="140"/>
                      <a:pt x="119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7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7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3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2" y="265"/>
                      <a:pt x="140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91" y="180"/>
                    </a:cubicBezTo>
                    <a:cubicBezTo>
                      <a:pt x="305" y="89"/>
                      <a:pt x="203" y="0"/>
                      <a:pt x="116" y="6"/>
                    </a:cubicBezTo>
                    <a:cubicBezTo>
                      <a:pt x="67" y="9"/>
                      <a:pt x="25" y="43"/>
                      <a:pt x="14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20" y="185"/>
                      <a:pt x="242" y="129"/>
                      <a:pt x="213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9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8" name="Freeform 331">
                <a:extLst>
                  <a:ext uri="{FF2B5EF4-FFF2-40B4-BE49-F238E27FC236}">
                    <a16:creationId xmlns:a16="http://schemas.microsoft.com/office/drawing/2014/main" id="{C6D9C9CB-A5EF-4848-AED9-3D559B78A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68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49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9" name="Freeform 332">
                <a:extLst>
                  <a:ext uri="{FF2B5EF4-FFF2-40B4-BE49-F238E27FC236}">
                    <a16:creationId xmlns:a16="http://schemas.microsoft.com/office/drawing/2014/main" id="{89EE2778-7C93-364B-97BF-DDF95A1B5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9151" y="3120267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0" name="Freeform 333">
                <a:extLst>
                  <a:ext uri="{FF2B5EF4-FFF2-40B4-BE49-F238E27FC236}">
                    <a16:creationId xmlns:a16="http://schemas.microsoft.com/office/drawing/2014/main" id="{89C3CC18-B20A-2F40-90AA-C2D51BA4B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8348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09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1" name="Freeform 334">
                <a:extLst>
                  <a:ext uri="{FF2B5EF4-FFF2-40B4-BE49-F238E27FC236}">
                    <a16:creationId xmlns:a16="http://schemas.microsoft.com/office/drawing/2014/main" id="{C5F0EFFC-D129-CA48-B142-2BB862440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9648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8 w 306"/>
                  <a:gd name="T13" fmla="*/ 40639 h 312"/>
                  <a:gd name="T14" fmla="*/ 74908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4248 w 306"/>
                  <a:gd name="T57" fmla="*/ 92203 h 312"/>
                  <a:gd name="T58" fmla="*/ 24248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40" y="276"/>
                      <a:pt x="73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6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9" y="185"/>
                      <a:pt x="242" y="129"/>
                      <a:pt x="212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2" name="Freeform 335">
                <a:extLst>
                  <a:ext uri="{FF2B5EF4-FFF2-40B4-BE49-F238E27FC236}">
                    <a16:creationId xmlns:a16="http://schemas.microsoft.com/office/drawing/2014/main" id="{8DBDAF1E-440F-5A45-83DB-73CC1E5C5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063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40 w 304"/>
                  <a:gd name="T25" fmla="*/ 17916 h 312"/>
                  <a:gd name="T26" fmla="*/ 35740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2" y="239"/>
                      <a:pt x="145" y="240"/>
                      <a:pt x="182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3" name="Freeform 336">
                <a:extLst>
                  <a:ext uri="{FF2B5EF4-FFF2-40B4-BE49-F238E27FC236}">
                    <a16:creationId xmlns:a16="http://schemas.microsoft.com/office/drawing/2014/main" id="{E9DEA233-400F-3849-BF48-F00D0471F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8991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4" name="Freeform 337">
                <a:extLst>
                  <a:ext uri="{FF2B5EF4-FFF2-40B4-BE49-F238E27FC236}">
                    <a16:creationId xmlns:a16="http://schemas.microsoft.com/office/drawing/2014/main" id="{79ABBCDE-B448-4C4D-BBF7-28B02C029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581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9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4" y="178"/>
                    </a:cubicBezTo>
                    <a:cubicBezTo>
                      <a:pt x="123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0" y="253"/>
                    </a:cubicBezTo>
                    <a:cubicBezTo>
                      <a:pt x="55" y="248"/>
                      <a:pt x="49" y="273"/>
                      <a:pt x="64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7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5" name="Freeform 338">
                <a:extLst>
                  <a:ext uri="{FF2B5EF4-FFF2-40B4-BE49-F238E27FC236}">
                    <a16:creationId xmlns:a16="http://schemas.microsoft.com/office/drawing/2014/main" id="{28521D4F-DA06-A84C-A44D-977CF949B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8188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3 w 346"/>
                  <a:gd name="T5" fmla="*/ 146 h 311"/>
                  <a:gd name="T6" fmla="*/ 213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50 w 346"/>
                  <a:gd name="T41" fmla="*/ 7 h 311"/>
                  <a:gd name="T42" fmla="*/ 150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9 w 346"/>
                  <a:gd name="T49" fmla="*/ 235 h 311"/>
                  <a:gd name="T50" fmla="*/ 309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6" name="Freeform 339">
                <a:extLst>
                  <a:ext uri="{FF2B5EF4-FFF2-40B4-BE49-F238E27FC236}">
                    <a16:creationId xmlns:a16="http://schemas.microsoft.com/office/drawing/2014/main" id="{8201B37B-3AC5-5E4F-879A-A7486ABDF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8831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7" name="Freeform 340">
                <a:extLst>
                  <a:ext uri="{FF2B5EF4-FFF2-40B4-BE49-F238E27FC236}">
                    <a16:creationId xmlns:a16="http://schemas.microsoft.com/office/drawing/2014/main" id="{8203BB11-3105-224F-BDAD-228EAD74F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0527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796 w 306"/>
                  <a:gd name="T65" fmla="*/ 39328 h 312"/>
                  <a:gd name="T66" fmla="*/ 91796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6" y="140"/>
                      <a:pt x="118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6" y="231"/>
                      <a:pt x="40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39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20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8" name="Freeform 341">
                <a:extLst>
                  <a:ext uri="{FF2B5EF4-FFF2-40B4-BE49-F238E27FC236}">
                    <a16:creationId xmlns:a16="http://schemas.microsoft.com/office/drawing/2014/main" id="{30440FC1-D315-0E41-B53D-0DA939AF8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5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713 w 305"/>
                  <a:gd name="T37" fmla="*/ 110556 h 312"/>
                  <a:gd name="T38" fmla="*/ 31713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3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9" name="Freeform 342">
                <a:extLst>
                  <a:ext uri="{FF2B5EF4-FFF2-40B4-BE49-F238E27FC236}">
                    <a16:creationId xmlns:a16="http://schemas.microsoft.com/office/drawing/2014/main" id="{B5B3D57A-5D06-564B-B033-CBFBBCC52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8028" y="3120267"/>
                <a:ext cx="150376" cy="135912"/>
              </a:xfrm>
              <a:custGeom>
                <a:avLst/>
                <a:gdLst>
                  <a:gd name="T0" fmla="*/ 204 w 345"/>
                  <a:gd name="T1" fmla="*/ 164 h 311"/>
                  <a:gd name="T2" fmla="*/ 204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4 w 345"/>
                  <a:gd name="T57" fmla="*/ 49 h 311"/>
                  <a:gd name="T58" fmla="*/ 204 w 345"/>
                  <a:gd name="T59" fmla="*/ 49 h 311"/>
                  <a:gd name="T60" fmla="*/ 112 w 345"/>
                  <a:gd name="T61" fmla="*/ 138 h 311"/>
                  <a:gd name="T62" fmla="*/ 112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6 w 345"/>
                  <a:gd name="T69" fmla="*/ 142 h 311"/>
                  <a:gd name="T70" fmla="*/ 246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4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0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8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7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9" y="63"/>
                      <a:pt x="162" y="30"/>
                    </a:cubicBezTo>
                    <a:lnTo>
                      <a:pt x="162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3" y="310"/>
                      <a:pt x="250" y="302"/>
                      <a:pt x="306" y="235"/>
                    </a:cubicBezTo>
                    <a:lnTo>
                      <a:pt x="306" y="235"/>
                    </a:lnTo>
                    <a:cubicBezTo>
                      <a:pt x="338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6" y="63"/>
                      <a:pt x="250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2" y="138"/>
                    </a:cubicBezTo>
                    <a:lnTo>
                      <a:pt x="112" y="138"/>
                    </a:lnTo>
                    <a:cubicBezTo>
                      <a:pt x="107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7" y="252"/>
                      <a:pt x="275" y="184"/>
                      <a:pt x="246" y="142"/>
                    </a:cubicBezTo>
                    <a:lnTo>
                      <a:pt x="246" y="142"/>
                    </a:lnTo>
                    <a:cubicBezTo>
                      <a:pt x="235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89" y="175"/>
                    </a:cubicBezTo>
                    <a:lnTo>
                      <a:pt x="189" y="175"/>
                    </a:lnTo>
                    <a:cubicBezTo>
                      <a:pt x="199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0" name="Freeform 343">
                <a:extLst>
                  <a:ext uri="{FF2B5EF4-FFF2-40B4-BE49-F238E27FC236}">
                    <a16:creationId xmlns:a16="http://schemas.microsoft.com/office/drawing/2014/main" id="{F4A62583-3893-3A4B-99A7-672CB6AF1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7224" y="3120267"/>
                <a:ext cx="151823" cy="135912"/>
              </a:xfrm>
              <a:custGeom>
                <a:avLst/>
                <a:gdLst>
                  <a:gd name="T0" fmla="*/ 206 w 348"/>
                  <a:gd name="T1" fmla="*/ 164 h 311"/>
                  <a:gd name="T2" fmla="*/ 206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6 w 348"/>
                  <a:gd name="T13" fmla="*/ 214 h 311"/>
                  <a:gd name="T14" fmla="*/ 206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2 w 348"/>
                  <a:gd name="T21" fmla="*/ 95 h 311"/>
                  <a:gd name="T22" fmla="*/ 282 w 348"/>
                  <a:gd name="T23" fmla="*/ 95 h 311"/>
                  <a:gd name="T24" fmla="*/ 307 w 348"/>
                  <a:gd name="T25" fmla="*/ 189 h 311"/>
                  <a:gd name="T26" fmla="*/ 307 w 348"/>
                  <a:gd name="T27" fmla="*/ 189 h 311"/>
                  <a:gd name="T28" fmla="*/ 240 w 348"/>
                  <a:gd name="T29" fmla="*/ 251 h 311"/>
                  <a:gd name="T30" fmla="*/ 240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49 w 348"/>
                  <a:gd name="T41" fmla="*/ 7 h 311"/>
                  <a:gd name="T42" fmla="*/ 149 w 348"/>
                  <a:gd name="T43" fmla="*/ 7 h 311"/>
                  <a:gd name="T44" fmla="*/ 61 w 348"/>
                  <a:gd name="T45" fmla="*/ 237 h 311"/>
                  <a:gd name="T46" fmla="*/ 61 w 348"/>
                  <a:gd name="T47" fmla="*/ 237 h 311"/>
                  <a:gd name="T48" fmla="*/ 308 w 348"/>
                  <a:gd name="T49" fmla="*/ 235 h 311"/>
                  <a:gd name="T50" fmla="*/ 308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6 w 348"/>
                  <a:gd name="T57" fmla="*/ 49 h 311"/>
                  <a:gd name="T58" fmla="*/ 206 w 348"/>
                  <a:gd name="T59" fmla="*/ 49 h 311"/>
                  <a:gd name="T60" fmla="*/ 114 w 348"/>
                  <a:gd name="T61" fmla="*/ 138 h 311"/>
                  <a:gd name="T62" fmla="*/ 114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8 w 348"/>
                  <a:gd name="T69" fmla="*/ 142 h 311"/>
                  <a:gd name="T70" fmla="*/ 248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6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6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5" y="162"/>
                    </a:cubicBezTo>
                    <a:lnTo>
                      <a:pt x="235" y="162"/>
                    </a:lnTo>
                    <a:cubicBezTo>
                      <a:pt x="240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7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60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8" y="142"/>
                    </a:cubicBezTo>
                    <a:lnTo>
                      <a:pt x="248" y="142"/>
                    </a:lnTo>
                    <a:cubicBezTo>
                      <a:pt x="238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1" name="Freeform 344">
                <a:extLst>
                  <a:ext uri="{FF2B5EF4-FFF2-40B4-BE49-F238E27FC236}">
                    <a16:creationId xmlns:a16="http://schemas.microsoft.com/office/drawing/2014/main" id="{FC04CE15-497E-504C-9755-7D6FBD40F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0475" y="3119841"/>
                <a:ext cx="132497" cy="136338"/>
              </a:xfrm>
              <a:custGeom>
                <a:avLst/>
                <a:gdLst>
                  <a:gd name="T0" fmla="*/ 58839 w 304"/>
                  <a:gd name="T1" fmla="*/ 56371 h 312"/>
                  <a:gd name="T2" fmla="*/ 58839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401 w 304"/>
                  <a:gd name="T17" fmla="*/ 77783 h 312"/>
                  <a:gd name="T18" fmla="*/ 75401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5303 w 304"/>
                  <a:gd name="T25" fmla="*/ 17916 h 312"/>
                  <a:gd name="T26" fmla="*/ 35303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088 w 304"/>
                  <a:gd name="T45" fmla="*/ 78657 h 312"/>
                  <a:gd name="T46" fmla="*/ 125088 w 304"/>
                  <a:gd name="T47" fmla="*/ 78657 h 312"/>
                  <a:gd name="T48" fmla="*/ 49251 w 304"/>
                  <a:gd name="T49" fmla="*/ 2622 h 312"/>
                  <a:gd name="T50" fmla="*/ 49251 w 304"/>
                  <a:gd name="T51" fmla="*/ 2622 h 312"/>
                  <a:gd name="T52" fmla="*/ 4358 w 304"/>
                  <a:gd name="T53" fmla="*/ 38891 h 312"/>
                  <a:gd name="T54" fmla="*/ 4358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122 w 304"/>
                  <a:gd name="T73" fmla="*/ 70354 h 312"/>
                  <a:gd name="T74" fmla="*/ 50122 w 304"/>
                  <a:gd name="T75" fmla="*/ 70354 h 312"/>
                  <a:gd name="T76" fmla="*/ 66249 w 304"/>
                  <a:gd name="T77" fmla="*/ 57244 h 312"/>
                  <a:gd name="T78" fmla="*/ 66249 w 304"/>
                  <a:gd name="T79" fmla="*/ 57244 h 312"/>
                  <a:gd name="T80" fmla="*/ 58839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5" y="129"/>
                    </a:moveTo>
                    <a:lnTo>
                      <a:pt x="135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7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3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28" y="89"/>
                      <a:pt x="49" y="55"/>
                      <a:pt x="81" y="41"/>
                    </a:cubicBezTo>
                    <a:cubicBezTo>
                      <a:pt x="110" y="26"/>
                      <a:pt x="143" y="30"/>
                      <a:pt x="172" y="43"/>
                    </a:cubicBezTo>
                    <a:cubicBezTo>
                      <a:pt x="226" y="69"/>
                      <a:pt x="279" y="131"/>
                      <a:pt x="253" y="194"/>
                    </a:cubicBezTo>
                    <a:cubicBezTo>
                      <a:pt x="222" y="265"/>
                      <a:pt x="137" y="276"/>
                      <a:pt x="70" y="253"/>
                    </a:cubicBezTo>
                    <a:cubicBezTo>
                      <a:pt x="55" y="248"/>
                      <a:pt x="48" y="273"/>
                      <a:pt x="64" y="280"/>
                    </a:cubicBezTo>
                    <a:cubicBezTo>
                      <a:pt x="149" y="311"/>
                      <a:pt x="270" y="284"/>
                      <a:pt x="287" y="180"/>
                    </a:cubicBezTo>
                    <a:cubicBezTo>
                      <a:pt x="303" y="89"/>
                      <a:pt x="201" y="0"/>
                      <a:pt x="113" y="6"/>
                    </a:cubicBezTo>
                    <a:cubicBezTo>
                      <a:pt x="65" y="9"/>
                      <a:pt x="23" y="43"/>
                      <a:pt x="10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6" y="185"/>
                      <a:pt x="240" y="129"/>
                      <a:pt x="211" y="90"/>
                    </a:cubicBezTo>
                    <a:cubicBezTo>
                      <a:pt x="180" y="50"/>
                      <a:pt x="99" y="65"/>
                      <a:pt x="89" y="115"/>
                    </a:cubicBezTo>
                    <a:cubicBezTo>
                      <a:pt x="85" y="135"/>
                      <a:pt x="94" y="157"/>
                      <a:pt x="115" y="161"/>
                    </a:cubicBezTo>
                    <a:cubicBezTo>
                      <a:pt x="134" y="164"/>
                      <a:pt x="155" y="151"/>
                      <a:pt x="152" y="131"/>
                    </a:cubicBezTo>
                    <a:cubicBezTo>
                      <a:pt x="152" y="122"/>
                      <a:pt x="137" y="118"/>
                      <a:pt x="135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2" name="Freeform 345">
                <a:extLst>
                  <a:ext uri="{FF2B5EF4-FFF2-40B4-BE49-F238E27FC236}">
                    <a16:creationId xmlns:a16="http://schemas.microsoft.com/office/drawing/2014/main" id="{9A1C9C2F-CC8D-274A-9D7D-5EE6EED44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95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1" y="26"/>
                      <a:pt x="145" y="30"/>
                      <a:pt x="172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3" name="Freeform 346">
                <a:extLst>
                  <a:ext uri="{FF2B5EF4-FFF2-40B4-BE49-F238E27FC236}">
                    <a16:creationId xmlns:a16="http://schemas.microsoft.com/office/drawing/2014/main" id="{990D033A-2AB5-0B4D-AA0D-9485EA4B0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7867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2 w 345"/>
                  <a:gd name="T45" fmla="*/ 237 h 311"/>
                  <a:gd name="T46" fmla="*/ 62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4" name="Freeform 347">
                <a:extLst>
                  <a:ext uri="{FF2B5EF4-FFF2-40B4-BE49-F238E27FC236}">
                    <a16:creationId xmlns:a16="http://schemas.microsoft.com/office/drawing/2014/main" id="{E5880CCC-B6BF-134B-B1DB-FDECB58F2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4416" y="3120267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3 w 347"/>
                  <a:gd name="T45" fmla="*/ 237 h 311"/>
                  <a:gd name="T46" fmla="*/ 63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3" y="237"/>
                    </a:cubicBezTo>
                    <a:lnTo>
                      <a:pt x="63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5" name="Freeform 348">
                <a:extLst>
                  <a:ext uri="{FF2B5EF4-FFF2-40B4-BE49-F238E27FC236}">
                    <a16:creationId xmlns:a16="http://schemas.microsoft.com/office/drawing/2014/main" id="{DD6B10D7-B11E-0C42-87A7-02F813C69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7704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6" name="Freeform 349">
                <a:extLst>
                  <a:ext uri="{FF2B5EF4-FFF2-40B4-BE49-F238E27FC236}">
                    <a16:creationId xmlns:a16="http://schemas.microsoft.com/office/drawing/2014/main" id="{708EE501-37F2-614D-A57F-E2FE056C9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6770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523 w 304"/>
                  <a:gd name="T45" fmla="*/ 78657 h 312"/>
                  <a:gd name="T46" fmla="*/ 125523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2" y="88"/>
                      <a:pt x="171" y="93"/>
                    </a:cubicBezTo>
                    <a:cubicBezTo>
                      <a:pt x="210" y="104"/>
                      <a:pt x="194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7" name="Freeform 350">
                <a:extLst>
                  <a:ext uri="{FF2B5EF4-FFF2-40B4-BE49-F238E27FC236}">
                    <a16:creationId xmlns:a16="http://schemas.microsoft.com/office/drawing/2014/main" id="{2AF59E15-8469-764A-8E36-A556719ED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5058" y="3120267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0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34" name="Group 168">
              <a:extLst>
                <a:ext uri="{FF2B5EF4-FFF2-40B4-BE49-F238E27FC236}">
                  <a16:creationId xmlns:a16="http://schemas.microsoft.com/office/drawing/2014/main" id="{D0DF53B6-B3AD-4B4D-8668-26D10FB65C43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-2995799" y="3337408"/>
              <a:ext cx="6226160" cy="149712"/>
              <a:chOff x="84003" y="3861048"/>
              <a:chExt cx="6226160" cy="149712"/>
            </a:xfrm>
          </p:grpSpPr>
          <p:sp>
            <p:nvSpPr>
              <p:cNvPr id="66" name="Freeform 297">
                <a:extLst>
                  <a:ext uri="{FF2B5EF4-FFF2-40B4-BE49-F238E27FC236}">
                    <a16:creationId xmlns:a16="http://schemas.microsoft.com/office/drawing/2014/main" id="{06DFC303-DB19-BA4D-958D-8316004B9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64" y="3859460"/>
                <a:ext cx="166709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7" name="Freeform 298">
                <a:extLst>
                  <a:ext uri="{FF2B5EF4-FFF2-40B4-BE49-F238E27FC236}">
                    <a16:creationId xmlns:a16="http://schemas.microsoft.com/office/drawing/2014/main" id="{508C7876-EDBB-8843-A946-E2790C7D1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204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724 w 306"/>
                  <a:gd name="T29" fmla="*/ 20633 h 312"/>
                  <a:gd name="T30" fmla="*/ 82724 w 306"/>
                  <a:gd name="T31" fmla="*/ 20633 h 312"/>
                  <a:gd name="T32" fmla="*/ 120759 w 306"/>
                  <a:gd name="T33" fmla="*/ 93090 h 312"/>
                  <a:gd name="T34" fmla="*/ 120759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" name="Freeform 299">
                <a:extLst>
                  <a:ext uri="{FF2B5EF4-FFF2-40B4-BE49-F238E27FC236}">
                    <a16:creationId xmlns:a16="http://schemas.microsoft.com/office/drawing/2014/main" id="{9C8B1F21-0EDE-CC47-8E81-402503696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03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761 w 305"/>
                  <a:gd name="T5" fmla="*/ 65259 h 312"/>
                  <a:gd name="T6" fmla="*/ 56761 w 305"/>
                  <a:gd name="T7" fmla="*/ 65259 h 312"/>
                  <a:gd name="T8" fmla="*/ 54853 w 305"/>
                  <a:gd name="T9" fmla="*/ 52783 h 312"/>
                  <a:gd name="T10" fmla="*/ 54853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372 w 305"/>
                  <a:gd name="T45" fmla="*/ 86372 h 312"/>
                  <a:gd name="T46" fmla="*/ 137372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5330 w 305"/>
                  <a:gd name="T73" fmla="*/ 77255 h 312"/>
                  <a:gd name="T74" fmla="*/ 55330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" name="Freeform 300">
                <a:extLst>
                  <a:ext uri="{FF2B5EF4-FFF2-40B4-BE49-F238E27FC236}">
                    <a16:creationId xmlns:a16="http://schemas.microsoft.com/office/drawing/2014/main" id="{9910DAE7-846D-B24A-8D8C-FD4A6AAC8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895" y="3859460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0" name="Freeform 301">
                <a:extLst>
                  <a:ext uri="{FF2B5EF4-FFF2-40B4-BE49-F238E27FC236}">
                    <a16:creationId xmlns:a16="http://schemas.microsoft.com/office/drawing/2014/main" id="{E59C1A53-530D-D149-8DA6-0C55DC140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976" y="3859460"/>
                <a:ext cx="163533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1" name="Freeform 302">
                <a:extLst>
                  <a:ext uri="{FF2B5EF4-FFF2-40B4-BE49-F238E27FC236}">
                    <a16:creationId xmlns:a16="http://schemas.microsoft.com/office/drawing/2014/main" id="{D6F3D622-0BCA-074D-98C2-17675EDF6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498" y="3861048"/>
                <a:ext cx="145482" cy="149712"/>
              </a:xfrm>
              <a:custGeom>
                <a:avLst/>
                <a:gdLst>
                  <a:gd name="T0" fmla="*/ 65348 w 305"/>
                  <a:gd name="T1" fmla="*/ 61900 h 312"/>
                  <a:gd name="T2" fmla="*/ 65348 w 305"/>
                  <a:gd name="T3" fmla="*/ 61900 h 312"/>
                  <a:gd name="T4" fmla="*/ 56285 w 305"/>
                  <a:gd name="T5" fmla="*/ 65259 h 312"/>
                  <a:gd name="T6" fmla="*/ 56285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6 w 305"/>
                  <a:gd name="T33" fmla="*/ 93090 h 312"/>
                  <a:gd name="T34" fmla="*/ 121156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50 w 305"/>
                  <a:gd name="T45" fmla="*/ 86372 h 312"/>
                  <a:gd name="T46" fmla="*/ 137850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2 w 305"/>
                  <a:gd name="T65" fmla="*/ 43186 h 312"/>
                  <a:gd name="T66" fmla="*/ 101122 w 305"/>
                  <a:gd name="T67" fmla="*/ 43186 h 312"/>
                  <a:gd name="T68" fmla="*/ 42452 w 305"/>
                  <a:gd name="T69" fmla="*/ 55182 h 312"/>
                  <a:gd name="T70" fmla="*/ 42452 w 305"/>
                  <a:gd name="T71" fmla="*/ 55182 h 312"/>
                  <a:gd name="T72" fmla="*/ 55808 w 305"/>
                  <a:gd name="T73" fmla="*/ 77255 h 312"/>
                  <a:gd name="T74" fmla="*/ 55808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8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2" name="Freeform 303">
                <a:extLst>
                  <a:ext uri="{FF2B5EF4-FFF2-40B4-BE49-F238E27FC236}">
                    <a16:creationId xmlns:a16="http://schemas.microsoft.com/office/drawing/2014/main" id="{1474775D-D572-214E-9A7A-D95A532ED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296" y="3861048"/>
                <a:ext cx="145482" cy="149712"/>
              </a:xfrm>
              <a:custGeom>
                <a:avLst/>
                <a:gdLst>
                  <a:gd name="T0" fmla="*/ 65610 w 306"/>
                  <a:gd name="T1" fmla="*/ 61900 h 312"/>
                  <a:gd name="T2" fmla="*/ 65610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5150 w 306"/>
                  <a:gd name="T49" fmla="*/ 2879 h 312"/>
                  <a:gd name="T50" fmla="*/ 55150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3740 w 306"/>
                  <a:gd name="T69" fmla="*/ 55182 h 312"/>
                  <a:gd name="T70" fmla="*/ 43740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5610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3" name="Freeform 304">
                <a:extLst>
                  <a:ext uri="{FF2B5EF4-FFF2-40B4-BE49-F238E27FC236}">
                    <a16:creationId xmlns:a16="http://schemas.microsoft.com/office/drawing/2014/main" id="{3B5C61D0-601F-3A45-B15F-1646BAE65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120" y="3859460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4" name="Freeform 305">
                <a:extLst>
                  <a:ext uri="{FF2B5EF4-FFF2-40B4-BE49-F238E27FC236}">
                    <a16:creationId xmlns:a16="http://schemas.microsoft.com/office/drawing/2014/main" id="{5727D35B-2B56-5A4B-84A9-9A2D4F85B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202" y="3859460"/>
                <a:ext cx="163532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5" name="Freeform 306">
                <a:extLst>
                  <a:ext uri="{FF2B5EF4-FFF2-40B4-BE49-F238E27FC236}">
                    <a16:creationId xmlns:a16="http://schemas.microsoft.com/office/drawing/2014/main" id="{2F7E6DCC-2E21-CD41-83CD-64C990F36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795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3406 w 305"/>
                  <a:gd name="T69" fmla="*/ 55182 h 312"/>
                  <a:gd name="T70" fmla="*/ 43406 w 305"/>
                  <a:gd name="T71" fmla="*/ 55182 h 312"/>
                  <a:gd name="T72" fmla="*/ 55807 w 305"/>
                  <a:gd name="T73" fmla="*/ 77255 h 312"/>
                  <a:gd name="T74" fmla="*/ 55807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6" name="Freeform 307">
                <a:extLst>
                  <a:ext uri="{FF2B5EF4-FFF2-40B4-BE49-F238E27FC236}">
                    <a16:creationId xmlns:a16="http://schemas.microsoft.com/office/drawing/2014/main" id="{CFFD6A74-EAA9-B641-8FF3-6D9627152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593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1234 w 306"/>
                  <a:gd name="T33" fmla="*/ 93090 h 312"/>
                  <a:gd name="T34" fmla="*/ 121234 w 306"/>
                  <a:gd name="T35" fmla="*/ 93090 h 312"/>
                  <a:gd name="T36" fmla="*/ 35182 w 306"/>
                  <a:gd name="T37" fmla="*/ 121401 h 312"/>
                  <a:gd name="T38" fmla="*/ 35182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003 w 306"/>
                  <a:gd name="T61" fmla="*/ 102207 h 312"/>
                  <a:gd name="T62" fmla="*/ 87003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7" name="Freeform 308">
                <a:extLst>
                  <a:ext uri="{FF2B5EF4-FFF2-40B4-BE49-F238E27FC236}">
                    <a16:creationId xmlns:a16="http://schemas.microsoft.com/office/drawing/2014/main" id="{18327245-1CEB-2E41-94D4-EC537FA21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520" y="3859460"/>
                <a:ext cx="166709" cy="149236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8" name="Freeform 309">
                <a:extLst>
                  <a:ext uri="{FF2B5EF4-FFF2-40B4-BE49-F238E27FC236}">
                    <a16:creationId xmlns:a16="http://schemas.microsoft.com/office/drawing/2014/main" id="{EBC9B460-8BEC-F84F-A5A8-57C2E65D1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426" y="3859460"/>
                <a:ext cx="163533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9" name="Freeform 310">
                <a:extLst>
                  <a:ext uri="{FF2B5EF4-FFF2-40B4-BE49-F238E27FC236}">
                    <a16:creationId xmlns:a16="http://schemas.microsoft.com/office/drawing/2014/main" id="{7D6D527C-0FB9-2341-8C7C-73C1D746B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088" y="3861048"/>
                <a:ext cx="145482" cy="149712"/>
              </a:xfrm>
              <a:custGeom>
                <a:avLst/>
                <a:gdLst>
                  <a:gd name="T0" fmla="*/ 64659 w 306"/>
                  <a:gd name="T1" fmla="*/ 61900 h 312"/>
                  <a:gd name="T2" fmla="*/ 64659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4675 w 306"/>
                  <a:gd name="T49" fmla="*/ 2879 h 312"/>
                  <a:gd name="T50" fmla="*/ 54675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4659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0" name="Freeform 311">
                <a:extLst>
                  <a:ext uri="{FF2B5EF4-FFF2-40B4-BE49-F238E27FC236}">
                    <a16:creationId xmlns:a16="http://schemas.microsoft.com/office/drawing/2014/main" id="{4A1885CC-8B03-6446-B174-69B1FEB0A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887" y="3861048"/>
                <a:ext cx="145482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400 w 306"/>
                  <a:gd name="T45" fmla="*/ 86372 h 312"/>
                  <a:gd name="T46" fmla="*/ 137400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6 w 306"/>
                  <a:gd name="T65" fmla="*/ 43186 h 312"/>
                  <a:gd name="T66" fmla="*/ 100316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1" name="Freeform 312">
                <a:extLst>
                  <a:ext uri="{FF2B5EF4-FFF2-40B4-BE49-F238E27FC236}">
                    <a16:creationId xmlns:a16="http://schemas.microsoft.com/office/drawing/2014/main" id="{148CADD6-BF74-A647-97A2-2E1397663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157" y="3861049"/>
                <a:ext cx="166709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2" name="Freeform 313">
                <a:extLst>
                  <a:ext uri="{FF2B5EF4-FFF2-40B4-BE49-F238E27FC236}">
                    <a16:creationId xmlns:a16="http://schemas.microsoft.com/office/drawing/2014/main" id="{44F4F423-C1A6-E446-B2C4-E271A1D6B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476" y="3861049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3" name="Freeform 314">
                <a:extLst>
                  <a:ext uri="{FF2B5EF4-FFF2-40B4-BE49-F238E27FC236}">
                    <a16:creationId xmlns:a16="http://schemas.microsoft.com/office/drawing/2014/main" id="{BA8822E1-B776-194C-83FD-9DB8EE9A1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384" y="3861048"/>
                <a:ext cx="145481" cy="149712"/>
              </a:xfrm>
              <a:custGeom>
                <a:avLst/>
                <a:gdLst>
                  <a:gd name="T0" fmla="*/ 64658 w 306"/>
                  <a:gd name="T1" fmla="*/ 61900 h 312"/>
                  <a:gd name="T2" fmla="*/ 64658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0283 w 306"/>
                  <a:gd name="T33" fmla="*/ 93090 h 312"/>
                  <a:gd name="T34" fmla="*/ 120283 w 306"/>
                  <a:gd name="T35" fmla="*/ 93090 h 312"/>
                  <a:gd name="T36" fmla="*/ 34706 w 306"/>
                  <a:gd name="T37" fmla="*/ 121401 h 312"/>
                  <a:gd name="T38" fmla="*/ 34706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5 w 306"/>
                  <a:gd name="T65" fmla="*/ 43186 h 312"/>
                  <a:gd name="T66" fmla="*/ 100315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4658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4" name="Freeform 315">
                <a:extLst>
                  <a:ext uri="{FF2B5EF4-FFF2-40B4-BE49-F238E27FC236}">
                    <a16:creationId xmlns:a16="http://schemas.microsoft.com/office/drawing/2014/main" id="{F16A90EC-4544-424D-AED8-0A38FBED5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183" y="3861048"/>
                <a:ext cx="145481" cy="149712"/>
              </a:xfrm>
              <a:custGeom>
                <a:avLst/>
                <a:gdLst>
                  <a:gd name="T0" fmla="*/ 65562 w 304"/>
                  <a:gd name="T1" fmla="*/ 61900 h 312"/>
                  <a:gd name="T2" fmla="*/ 65562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3 w 304"/>
                  <a:gd name="T33" fmla="*/ 93090 h 312"/>
                  <a:gd name="T34" fmla="*/ 12155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2591 w 304"/>
                  <a:gd name="T69" fmla="*/ 55182 h 312"/>
                  <a:gd name="T70" fmla="*/ 42591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2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5" name="Freeform 316">
                <a:extLst>
                  <a:ext uri="{FF2B5EF4-FFF2-40B4-BE49-F238E27FC236}">
                    <a16:creationId xmlns:a16="http://schemas.microsoft.com/office/drawing/2014/main" id="{0FCFD120-3BD2-CF48-97FC-2888BD800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382" y="3861049"/>
                <a:ext cx="163532" cy="149236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6" name="Freeform 317">
                <a:extLst>
                  <a:ext uri="{FF2B5EF4-FFF2-40B4-BE49-F238E27FC236}">
                    <a16:creationId xmlns:a16="http://schemas.microsoft.com/office/drawing/2014/main" id="{DB91BFA8-76AF-4241-A5BE-81534AAED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700" y="3861049"/>
                <a:ext cx="166709" cy="149236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7" name="Freeform 318">
                <a:extLst>
                  <a:ext uri="{FF2B5EF4-FFF2-40B4-BE49-F238E27FC236}">
                    <a16:creationId xmlns:a16="http://schemas.microsoft.com/office/drawing/2014/main" id="{7DA8E8ED-B8C4-F046-A0E9-98A5D4F8A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679" y="3861048"/>
                <a:ext cx="145482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791 w 304"/>
                  <a:gd name="T29" fmla="*/ 20633 h 312"/>
                  <a:gd name="T30" fmla="*/ 82791 w 304"/>
                  <a:gd name="T31" fmla="*/ 20633 h 312"/>
                  <a:gd name="T32" fmla="*/ 122033 w 304"/>
                  <a:gd name="T33" fmla="*/ 93090 h 312"/>
                  <a:gd name="T34" fmla="*/ 12203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6321 w 304"/>
                  <a:gd name="T57" fmla="*/ 101248 h 312"/>
                  <a:gd name="T58" fmla="*/ 26321 w 304"/>
                  <a:gd name="T59" fmla="*/ 101248 h 312"/>
                  <a:gd name="T60" fmla="*/ 88055 w 304"/>
                  <a:gd name="T61" fmla="*/ 102207 h 312"/>
                  <a:gd name="T62" fmla="*/ 88055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20 w 304"/>
                  <a:gd name="T77" fmla="*/ 62860 h 312"/>
                  <a:gd name="T78" fmla="*/ 73220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8" name="Freeform 319">
                <a:extLst>
                  <a:ext uri="{FF2B5EF4-FFF2-40B4-BE49-F238E27FC236}">
                    <a16:creationId xmlns:a16="http://schemas.microsoft.com/office/drawing/2014/main" id="{5FACA513-4840-A443-81B7-33D36A2AF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476" y="3861048"/>
                <a:ext cx="145482" cy="149712"/>
              </a:xfrm>
              <a:custGeom>
                <a:avLst/>
                <a:gdLst>
                  <a:gd name="T0" fmla="*/ 65563 w 304"/>
                  <a:gd name="T1" fmla="*/ 61900 h 312"/>
                  <a:gd name="T2" fmla="*/ 65563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4 w 304"/>
                  <a:gd name="T33" fmla="*/ 93090 h 312"/>
                  <a:gd name="T34" fmla="*/ 121554 w 304"/>
                  <a:gd name="T35" fmla="*/ 93090 h 312"/>
                  <a:gd name="T36" fmla="*/ 33978 w 304"/>
                  <a:gd name="T37" fmla="*/ 121401 h 312"/>
                  <a:gd name="T38" fmla="*/ 33978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549 w 304"/>
                  <a:gd name="T69" fmla="*/ 55182 h 312"/>
                  <a:gd name="T70" fmla="*/ 43549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3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9" name="Freeform 320">
                <a:extLst>
                  <a:ext uri="{FF2B5EF4-FFF2-40B4-BE49-F238E27FC236}">
                    <a16:creationId xmlns:a16="http://schemas.microsoft.com/office/drawing/2014/main" id="{C4A8D782-55BC-0C41-89CC-04417F8B8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4019" y="3861049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0" name="Freeform 321">
                <a:extLst>
                  <a:ext uri="{FF2B5EF4-FFF2-40B4-BE49-F238E27FC236}">
                    <a16:creationId xmlns:a16="http://schemas.microsoft.com/office/drawing/2014/main" id="{6A4D6BEB-30F1-9D4E-88E7-DF31F2219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4925" y="3861048"/>
                <a:ext cx="166708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1" name="Freeform 322">
                <a:extLst>
                  <a:ext uri="{FF2B5EF4-FFF2-40B4-BE49-F238E27FC236}">
                    <a16:creationId xmlns:a16="http://schemas.microsoft.com/office/drawing/2014/main" id="{BD3293EF-950E-6A4C-91AE-38563ACBA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975" y="3861048"/>
                <a:ext cx="145481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075 w 304"/>
                  <a:gd name="T33" fmla="*/ 93090 h 312"/>
                  <a:gd name="T34" fmla="*/ 121075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097 w 304"/>
                  <a:gd name="T61" fmla="*/ 102207 h 312"/>
                  <a:gd name="T62" fmla="*/ 87097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19 w 304"/>
                  <a:gd name="T77" fmla="*/ 62860 h 312"/>
                  <a:gd name="T78" fmla="*/ 73219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2" name="Freeform 323">
                <a:extLst>
                  <a:ext uri="{FF2B5EF4-FFF2-40B4-BE49-F238E27FC236}">
                    <a16:creationId xmlns:a16="http://schemas.microsoft.com/office/drawing/2014/main" id="{4BB8AB92-E555-974A-B47F-3C42C9246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773" y="3861048"/>
                <a:ext cx="145481" cy="149712"/>
              </a:xfrm>
              <a:custGeom>
                <a:avLst/>
                <a:gdLst>
                  <a:gd name="T0" fmla="*/ 64870 w 305"/>
                  <a:gd name="T1" fmla="*/ 61900 h 312"/>
                  <a:gd name="T2" fmla="*/ 64870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2042 w 305"/>
                  <a:gd name="T13" fmla="*/ 44626 h 312"/>
                  <a:gd name="T14" fmla="*/ 82042 w 305"/>
                  <a:gd name="T15" fmla="*/ 44626 h 312"/>
                  <a:gd name="T16" fmla="*/ 83950 w 305"/>
                  <a:gd name="T17" fmla="*/ 85413 h 312"/>
                  <a:gd name="T18" fmla="*/ 83950 w 305"/>
                  <a:gd name="T19" fmla="*/ 85413 h 312"/>
                  <a:gd name="T20" fmla="*/ 16218 w 305"/>
                  <a:gd name="T21" fmla="*/ 59021 h 312"/>
                  <a:gd name="T22" fmla="*/ 16218 w 305"/>
                  <a:gd name="T23" fmla="*/ 59021 h 312"/>
                  <a:gd name="T24" fmla="*/ 40067 w 305"/>
                  <a:gd name="T25" fmla="*/ 19674 h 312"/>
                  <a:gd name="T26" fmla="*/ 40067 w 305"/>
                  <a:gd name="T27" fmla="*/ 19674 h 312"/>
                  <a:gd name="T28" fmla="*/ 82519 w 305"/>
                  <a:gd name="T29" fmla="*/ 20633 h 312"/>
                  <a:gd name="T30" fmla="*/ 82519 w 305"/>
                  <a:gd name="T31" fmla="*/ 20633 h 312"/>
                  <a:gd name="T32" fmla="*/ 121632 w 305"/>
                  <a:gd name="T33" fmla="*/ 93090 h 312"/>
                  <a:gd name="T34" fmla="*/ 121632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004 w 305"/>
                  <a:gd name="T41" fmla="*/ 134357 h 312"/>
                  <a:gd name="T42" fmla="*/ 31004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6201 w 305"/>
                  <a:gd name="T53" fmla="*/ 42706 h 312"/>
                  <a:gd name="T54" fmla="*/ 6201 w 305"/>
                  <a:gd name="T55" fmla="*/ 42706 h 312"/>
                  <a:gd name="T56" fmla="*/ 26234 w 305"/>
                  <a:gd name="T57" fmla="*/ 101248 h 312"/>
                  <a:gd name="T58" fmla="*/ 26234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6284 w 305"/>
                  <a:gd name="T73" fmla="*/ 77255 h 312"/>
                  <a:gd name="T74" fmla="*/ 56284 w 305"/>
                  <a:gd name="T75" fmla="*/ 77255 h 312"/>
                  <a:gd name="T76" fmla="*/ 73933 w 305"/>
                  <a:gd name="T77" fmla="*/ 62860 h 312"/>
                  <a:gd name="T78" fmla="*/ 73933 w 305"/>
                  <a:gd name="T79" fmla="*/ 62860 h 312"/>
                  <a:gd name="T80" fmla="*/ 64870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3" name="Freeform 324">
                <a:extLst>
                  <a:ext uri="{FF2B5EF4-FFF2-40B4-BE49-F238E27FC236}">
                    <a16:creationId xmlns:a16="http://schemas.microsoft.com/office/drawing/2014/main" id="{C58FE12D-2C86-E44B-B731-FD768D1EA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831" y="3861048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35" name="Group 169">
              <a:extLst>
                <a:ext uri="{FF2B5EF4-FFF2-40B4-BE49-F238E27FC236}">
                  <a16:creationId xmlns:a16="http://schemas.microsoft.com/office/drawing/2014/main" id="{3D519C43-1C2D-2D4B-AE47-34EBFDB33662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963226" y="3337408"/>
              <a:ext cx="6226160" cy="149712"/>
              <a:chOff x="84003" y="3861048"/>
              <a:chExt cx="6226160" cy="149712"/>
            </a:xfrm>
          </p:grpSpPr>
          <p:sp>
            <p:nvSpPr>
              <p:cNvPr id="36" name="Freeform 297">
                <a:extLst>
                  <a:ext uri="{FF2B5EF4-FFF2-40B4-BE49-F238E27FC236}">
                    <a16:creationId xmlns:a16="http://schemas.microsoft.com/office/drawing/2014/main" id="{381668F3-3C54-0242-82F8-2F6169D03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76" y="3861524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7" name="Freeform 298">
                <a:extLst>
                  <a:ext uri="{FF2B5EF4-FFF2-40B4-BE49-F238E27FC236}">
                    <a16:creationId xmlns:a16="http://schemas.microsoft.com/office/drawing/2014/main" id="{F353E206-CE8F-9A4B-977C-603D2EA35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204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724 w 306"/>
                  <a:gd name="T29" fmla="*/ 20633 h 312"/>
                  <a:gd name="T30" fmla="*/ 82724 w 306"/>
                  <a:gd name="T31" fmla="*/ 20633 h 312"/>
                  <a:gd name="T32" fmla="*/ 120759 w 306"/>
                  <a:gd name="T33" fmla="*/ 93090 h 312"/>
                  <a:gd name="T34" fmla="*/ 120759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8" name="Freeform 299">
                <a:extLst>
                  <a:ext uri="{FF2B5EF4-FFF2-40B4-BE49-F238E27FC236}">
                    <a16:creationId xmlns:a16="http://schemas.microsoft.com/office/drawing/2014/main" id="{D86C1451-FB74-564E-809A-291213CDE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03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761 w 305"/>
                  <a:gd name="T5" fmla="*/ 65259 h 312"/>
                  <a:gd name="T6" fmla="*/ 56761 w 305"/>
                  <a:gd name="T7" fmla="*/ 65259 h 312"/>
                  <a:gd name="T8" fmla="*/ 54853 w 305"/>
                  <a:gd name="T9" fmla="*/ 52783 h 312"/>
                  <a:gd name="T10" fmla="*/ 54853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372 w 305"/>
                  <a:gd name="T45" fmla="*/ 86372 h 312"/>
                  <a:gd name="T46" fmla="*/ 137372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5330 w 305"/>
                  <a:gd name="T73" fmla="*/ 77255 h 312"/>
                  <a:gd name="T74" fmla="*/ 55330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9" name="Freeform 300">
                <a:extLst>
                  <a:ext uri="{FF2B5EF4-FFF2-40B4-BE49-F238E27FC236}">
                    <a16:creationId xmlns:a16="http://schemas.microsoft.com/office/drawing/2014/main" id="{F8AEECDD-A3C3-8E4B-BE61-81811840A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08" y="3861525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0" name="Freeform 301">
                <a:extLst>
                  <a:ext uri="{FF2B5EF4-FFF2-40B4-BE49-F238E27FC236}">
                    <a16:creationId xmlns:a16="http://schemas.microsoft.com/office/drawing/2014/main" id="{B7C0E013-A758-8A41-B715-C76BB2644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389" y="3861525"/>
                <a:ext cx="163532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1" name="Freeform 302">
                <a:extLst>
                  <a:ext uri="{FF2B5EF4-FFF2-40B4-BE49-F238E27FC236}">
                    <a16:creationId xmlns:a16="http://schemas.microsoft.com/office/drawing/2014/main" id="{FD9A1161-F990-0840-818E-33F9BD61F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498" y="3861048"/>
                <a:ext cx="145482" cy="149712"/>
              </a:xfrm>
              <a:custGeom>
                <a:avLst/>
                <a:gdLst>
                  <a:gd name="T0" fmla="*/ 65348 w 305"/>
                  <a:gd name="T1" fmla="*/ 61900 h 312"/>
                  <a:gd name="T2" fmla="*/ 65348 w 305"/>
                  <a:gd name="T3" fmla="*/ 61900 h 312"/>
                  <a:gd name="T4" fmla="*/ 56285 w 305"/>
                  <a:gd name="T5" fmla="*/ 65259 h 312"/>
                  <a:gd name="T6" fmla="*/ 56285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6 w 305"/>
                  <a:gd name="T33" fmla="*/ 93090 h 312"/>
                  <a:gd name="T34" fmla="*/ 121156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50 w 305"/>
                  <a:gd name="T45" fmla="*/ 86372 h 312"/>
                  <a:gd name="T46" fmla="*/ 137850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2 w 305"/>
                  <a:gd name="T65" fmla="*/ 43186 h 312"/>
                  <a:gd name="T66" fmla="*/ 101122 w 305"/>
                  <a:gd name="T67" fmla="*/ 43186 h 312"/>
                  <a:gd name="T68" fmla="*/ 42452 w 305"/>
                  <a:gd name="T69" fmla="*/ 55182 h 312"/>
                  <a:gd name="T70" fmla="*/ 42452 w 305"/>
                  <a:gd name="T71" fmla="*/ 55182 h 312"/>
                  <a:gd name="T72" fmla="*/ 55808 w 305"/>
                  <a:gd name="T73" fmla="*/ 77255 h 312"/>
                  <a:gd name="T74" fmla="*/ 55808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8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2" name="Freeform 303">
                <a:extLst>
                  <a:ext uri="{FF2B5EF4-FFF2-40B4-BE49-F238E27FC236}">
                    <a16:creationId xmlns:a16="http://schemas.microsoft.com/office/drawing/2014/main" id="{5C39C025-1802-6E47-B0B0-447F507BF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296" y="3861048"/>
                <a:ext cx="145482" cy="149712"/>
              </a:xfrm>
              <a:custGeom>
                <a:avLst/>
                <a:gdLst>
                  <a:gd name="T0" fmla="*/ 65610 w 306"/>
                  <a:gd name="T1" fmla="*/ 61900 h 312"/>
                  <a:gd name="T2" fmla="*/ 65610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5150 w 306"/>
                  <a:gd name="T49" fmla="*/ 2879 h 312"/>
                  <a:gd name="T50" fmla="*/ 55150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3740 w 306"/>
                  <a:gd name="T69" fmla="*/ 55182 h 312"/>
                  <a:gd name="T70" fmla="*/ 43740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5610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3" name="Freeform 304">
                <a:extLst>
                  <a:ext uri="{FF2B5EF4-FFF2-40B4-BE49-F238E27FC236}">
                    <a16:creationId xmlns:a16="http://schemas.microsoft.com/office/drawing/2014/main" id="{E1595575-8781-B245-8B23-C9E2664D3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532" y="3861525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4" name="Freeform 305">
                <a:extLst>
                  <a:ext uri="{FF2B5EF4-FFF2-40B4-BE49-F238E27FC236}">
                    <a16:creationId xmlns:a16="http://schemas.microsoft.com/office/drawing/2014/main" id="{05245DAA-80FA-AF4A-95CB-9B8EF3066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613" y="3861524"/>
                <a:ext cx="163533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5" name="Freeform 306">
                <a:extLst>
                  <a:ext uri="{FF2B5EF4-FFF2-40B4-BE49-F238E27FC236}">
                    <a16:creationId xmlns:a16="http://schemas.microsoft.com/office/drawing/2014/main" id="{FFC1B652-5889-E444-862D-6D4E53B2D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795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3406 w 305"/>
                  <a:gd name="T69" fmla="*/ 55182 h 312"/>
                  <a:gd name="T70" fmla="*/ 43406 w 305"/>
                  <a:gd name="T71" fmla="*/ 55182 h 312"/>
                  <a:gd name="T72" fmla="*/ 55807 w 305"/>
                  <a:gd name="T73" fmla="*/ 77255 h 312"/>
                  <a:gd name="T74" fmla="*/ 55807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6" name="Freeform 307">
                <a:extLst>
                  <a:ext uri="{FF2B5EF4-FFF2-40B4-BE49-F238E27FC236}">
                    <a16:creationId xmlns:a16="http://schemas.microsoft.com/office/drawing/2014/main" id="{764641AE-2624-B249-A6B0-76462B6B7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593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1234 w 306"/>
                  <a:gd name="T33" fmla="*/ 93090 h 312"/>
                  <a:gd name="T34" fmla="*/ 121234 w 306"/>
                  <a:gd name="T35" fmla="*/ 93090 h 312"/>
                  <a:gd name="T36" fmla="*/ 35182 w 306"/>
                  <a:gd name="T37" fmla="*/ 121401 h 312"/>
                  <a:gd name="T38" fmla="*/ 35182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003 w 306"/>
                  <a:gd name="T61" fmla="*/ 102207 h 312"/>
                  <a:gd name="T62" fmla="*/ 87003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7" name="Freeform 308">
                <a:extLst>
                  <a:ext uri="{FF2B5EF4-FFF2-40B4-BE49-F238E27FC236}">
                    <a16:creationId xmlns:a16="http://schemas.microsoft.com/office/drawing/2014/main" id="{A6730870-8A64-414A-95A7-42550C03D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932" y="3861524"/>
                <a:ext cx="166708" cy="149236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8" name="Freeform 309">
                <a:extLst>
                  <a:ext uri="{FF2B5EF4-FFF2-40B4-BE49-F238E27FC236}">
                    <a16:creationId xmlns:a16="http://schemas.microsoft.com/office/drawing/2014/main" id="{C2F212A6-88F3-764D-BE4F-C205129A3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839" y="3861525"/>
                <a:ext cx="163532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9" name="Freeform 310">
                <a:extLst>
                  <a:ext uri="{FF2B5EF4-FFF2-40B4-BE49-F238E27FC236}">
                    <a16:creationId xmlns:a16="http://schemas.microsoft.com/office/drawing/2014/main" id="{70DF09DA-25C3-F14C-945F-621801074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088" y="3861048"/>
                <a:ext cx="145482" cy="149712"/>
              </a:xfrm>
              <a:custGeom>
                <a:avLst/>
                <a:gdLst>
                  <a:gd name="T0" fmla="*/ 64659 w 306"/>
                  <a:gd name="T1" fmla="*/ 61900 h 312"/>
                  <a:gd name="T2" fmla="*/ 64659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4675 w 306"/>
                  <a:gd name="T49" fmla="*/ 2879 h 312"/>
                  <a:gd name="T50" fmla="*/ 54675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4659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0" name="Freeform 311">
                <a:extLst>
                  <a:ext uri="{FF2B5EF4-FFF2-40B4-BE49-F238E27FC236}">
                    <a16:creationId xmlns:a16="http://schemas.microsoft.com/office/drawing/2014/main" id="{B14E829A-8AEB-904B-9DDA-63C311445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887" y="3861048"/>
                <a:ext cx="145482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400 w 306"/>
                  <a:gd name="T45" fmla="*/ 86372 h 312"/>
                  <a:gd name="T46" fmla="*/ 137400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6 w 306"/>
                  <a:gd name="T65" fmla="*/ 43186 h 312"/>
                  <a:gd name="T66" fmla="*/ 100316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1" name="Freeform 312">
                <a:extLst>
                  <a:ext uri="{FF2B5EF4-FFF2-40B4-BE49-F238E27FC236}">
                    <a16:creationId xmlns:a16="http://schemas.microsoft.com/office/drawing/2014/main" id="{C253D8CF-4AD7-3E45-BC65-5F7142B3E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157" y="3861525"/>
                <a:ext cx="166709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4" name="Freeform 313">
                <a:extLst>
                  <a:ext uri="{FF2B5EF4-FFF2-40B4-BE49-F238E27FC236}">
                    <a16:creationId xmlns:a16="http://schemas.microsoft.com/office/drawing/2014/main" id="{F834FD17-6B57-7F40-8946-769ABC39A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476" y="3861525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5" name="Freeform 314">
                <a:extLst>
                  <a:ext uri="{FF2B5EF4-FFF2-40B4-BE49-F238E27FC236}">
                    <a16:creationId xmlns:a16="http://schemas.microsoft.com/office/drawing/2014/main" id="{AB837E7F-8ABC-B841-BFA9-73F40D012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384" y="3861048"/>
                <a:ext cx="145481" cy="149712"/>
              </a:xfrm>
              <a:custGeom>
                <a:avLst/>
                <a:gdLst>
                  <a:gd name="T0" fmla="*/ 64658 w 306"/>
                  <a:gd name="T1" fmla="*/ 61900 h 312"/>
                  <a:gd name="T2" fmla="*/ 64658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0283 w 306"/>
                  <a:gd name="T33" fmla="*/ 93090 h 312"/>
                  <a:gd name="T34" fmla="*/ 120283 w 306"/>
                  <a:gd name="T35" fmla="*/ 93090 h 312"/>
                  <a:gd name="T36" fmla="*/ 34706 w 306"/>
                  <a:gd name="T37" fmla="*/ 121401 h 312"/>
                  <a:gd name="T38" fmla="*/ 34706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5 w 306"/>
                  <a:gd name="T65" fmla="*/ 43186 h 312"/>
                  <a:gd name="T66" fmla="*/ 100315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4658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6" name="Freeform 315">
                <a:extLst>
                  <a:ext uri="{FF2B5EF4-FFF2-40B4-BE49-F238E27FC236}">
                    <a16:creationId xmlns:a16="http://schemas.microsoft.com/office/drawing/2014/main" id="{8056702B-537E-A345-ACE5-FD4630033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183" y="3861048"/>
                <a:ext cx="145481" cy="149712"/>
              </a:xfrm>
              <a:custGeom>
                <a:avLst/>
                <a:gdLst>
                  <a:gd name="T0" fmla="*/ 65562 w 304"/>
                  <a:gd name="T1" fmla="*/ 61900 h 312"/>
                  <a:gd name="T2" fmla="*/ 65562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3 w 304"/>
                  <a:gd name="T33" fmla="*/ 93090 h 312"/>
                  <a:gd name="T34" fmla="*/ 12155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2591 w 304"/>
                  <a:gd name="T69" fmla="*/ 55182 h 312"/>
                  <a:gd name="T70" fmla="*/ 42591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2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7" name="Freeform 316">
                <a:extLst>
                  <a:ext uri="{FF2B5EF4-FFF2-40B4-BE49-F238E27FC236}">
                    <a16:creationId xmlns:a16="http://schemas.microsoft.com/office/drawing/2014/main" id="{DF68AA96-19D4-E34E-BAB8-8288E75BD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382" y="3861525"/>
                <a:ext cx="163532" cy="149236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8" name="Freeform 317">
                <a:extLst>
                  <a:ext uri="{FF2B5EF4-FFF2-40B4-BE49-F238E27FC236}">
                    <a16:creationId xmlns:a16="http://schemas.microsoft.com/office/drawing/2014/main" id="{D80B4876-D04B-C94B-9C62-8C965597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700" y="3861525"/>
                <a:ext cx="166709" cy="149236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9" name="Freeform 318">
                <a:extLst>
                  <a:ext uri="{FF2B5EF4-FFF2-40B4-BE49-F238E27FC236}">
                    <a16:creationId xmlns:a16="http://schemas.microsoft.com/office/drawing/2014/main" id="{993C2E32-18C4-5746-9AF9-C1E019FC1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679" y="3861048"/>
                <a:ext cx="145482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791 w 304"/>
                  <a:gd name="T29" fmla="*/ 20633 h 312"/>
                  <a:gd name="T30" fmla="*/ 82791 w 304"/>
                  <a:gd name="T31" fmla="*/ 20633 h 312"/>
                  <a:gd name="T32" fmla="*/ 122033 w 304"/>
                  <a:gd name="T33" fmla="*/ 93090 h 312"/>
                  <a:gd name="T34" fmla="*/ 12203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6321 w 304"/>
                  <a:gd name="T57" fmla="*/ 101248 h 312"/>
                  <a:gd name="T58" fmla="*/ 26321 w 304"/>
                  <a:gd name="T59" fmla="*/ 101248 h 312"/>
                  <a:gd name="T60" fmla="*/ 88055 w 304"/>
                  <a:gd name="T61" fmla="*/ 102207 h 312"/>
                  <a:gd name="T62" fmla="*/ 88055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20 w 304"/>
                  <a:gd name="T77" fmla="*/ 62860 h 312"/>
                  <a:gd name="T78" fmla="*/ 73220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0" name="Freeform 319">
                <a:extLst>
                  <a:ext uri="{FF2B5EF4-FFF2-40B4-BE49-F238E27FC236}">
                    <a16:creationId xmlns:a16="http://schemas.microsoft.com/office/drawing/2014/main" id="{B5A9C64B-69E7-424B-B425-3511B4776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476" y="3861048"/>
                <a:ext cx="145482" cy="149712"/>
              </a:xfrm>
              <a:custGeom>
                <a:avLst/>
                <a:gdLst>
                  <a:gd name="T0" fmla="*/ 65563 w 304"/>
                  <a:gd name="T1" fmla="*/ 61900 h 312"/>
                  <a:gd name="T2" fmla="*/ 65563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4 w 304"/>
                  <a:gd name="T33" fmla="*/ 93090 h 312"/>
                  <a:gd name="T34" fmla="*/ 121554 w 304"/>
                  <a:gd name="T35" fmla="*/ 93090 h 312"/>
                  <a:gd name="T36" fmla="*/ 33978 w 304"/>
                  <a:gd name="T37" fmla="*/ 121401 h 312"/>
                  <a:gd name="T38" fmla="*/ 33978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549 w 304"/>
                  <a:gd name="T69" fmla="*/ 55182 h 312"/>
                  <a:gd name="T70" fmla="*/ 43549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3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1" name="Freeform 320">
                <a:extLst>
                  <a:ext uri="{FF2B5EF4-FFF2-40B4-BE49-F238E27FC236}">
                    <a16:creationId xmlns:a16="http://schemas.microsoft.com/office/drawing/2014/main" id="{9EBF710D-F4EB-1141-8E29-E64FA771B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4019" y="3861525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2" name="Freeform 321">
                <a:extLst>
                  <a:ext uri="{FF2B5EF4-FFF2-40B4-BE49-F238E27FC236}">
                    <a16:creationId xmlns:a16="http://schemas.microsoft.com/office/drawing/2014/main" id="{5762D74D-70F8-A745-8E1D-4AD62DCF1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4925" y="3861524"/>
                <a:ext cx="166708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3" name="Freeform 322">
                <a:extLst>
                  <a:ext uri="{FF2B5EF4-FFF2-40B4-BE49-F238E27FC236}">
                    <a16:creationId xmlns:a16="http://schemas.microsoft.com/office/drawing/2014/main" id="{CBB80911-078C-6440-AC44-AE74A724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975" y="3861048"/>
                <a:ext cx="145481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075 w 304"/>
                  <a:gd name="T33" fmla="*/ 93090 h 312"/>
                  <a:gd name="T34" fmla="*/ 121075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097 w 304"/>
                  <a:gd name="T61" fmla="*/ 102207 h 312"/>
                  <a:gd name="T62" fmla="*/ 87097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19 w 304"/>
                  <a:gd name="T77" fmla="*/ 62860 h 312"/>
                  <a:gd name="T78" fmla="*/ 73219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4" name="Freeform 323">
                <a:extLst>
                  <a:ext uri="{FF2B5EF4-FFF2-40B4-BE49-F238E27FC236}">
                    <a16:creationId xmlns:a16="http://schemas.microsoft.com/office/drawing/2014/main" id="{56460D82-BBA9-404E-A153-B6A783D9B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773" y="3861048"/>
                <a:ext cx="145481" cy="149712"/>
              </a:xfrm>
              <a:custGeom>
                <a:avLst/>
                <a:gdLst>
                  <a:gd name="T0" fmla="*/ 64870 w 305"/>
                  <a:gd name="T1" fmla="*/ 61900 h 312"/>
                  <a:gd name="T2" fmla="*/ 64870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2042 w 305"/>
                  <a:gd name="T13" fmla="*/ 44626 h 312"/>
                  <a:gd name="T14" fmla="*/ 82042 w 305"/>
                  <a:gd name="T15" fmla="*/ 44626 h 312"/>
                  <a:gd name="T16" fmla="*/ 83950 w 305"/>
                  <a:gd name="T17" fmla="*/ 85413 h 312"/>
                  <a:gd name="T18" fmla="*/ 83950 w 305"/>
                  <a:gd name="T19" fmla="*/ 85413 h 312"/>
                  <a:gd name="T20" fmla="*/ 16218 w 305"/>
                  <a:gd name="T21" fmla="*/ 59021 h 312"/>
                  <a:gd name="T22" fmla="*/ 16218 w 305"/>
                  <a:gd name="T23" fmla="*/ 59021 h 312"/>
                  <a:gd name="T24" fmla="*/ 40067 w 305"/>
                  <a:gd name="T25" fmla="*/ 19674 h 312"/>
                  <a:gd name="T26" fmla="*/ 40067 w 305"/>
                  <a:gd name="T27" fmla="*/ 19674 h 312"/>
                  <a:gd name="T28" fmla="*/ 82519 w 305"/>
                  <a:gd name="T29" fmla="*/ 20633 h 312"/>
                  <a:gd name="T30" fmla="*/ 82519 w 305"/>
                  <a:gd name="T31" fmla="*/ 20633 h 312"/>
                  <a:gd name="T32" fmla="*/ 121632 w 305"/>
                  <a:gd name="T33" fmla="*/ 93090 h 312"/>
                  <a:gd name="T34" fmla="*/ 121632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004 w 305"/>
                  <a:gd name="T41" fmla="*/ 134357 h 312"/>
                  <a:gd name="T42" fmla="*/ 31004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6201 w 305"/>
                  <a:gd name="T53" fmla="*/ 42706 h 312"/>
                  <a:gd name="T54" fmla="*/ 6201 w 305"/>
                  <a:gd name="T55" fmla="*/ 42706 h 312"/>
                  <a:gd name="T56" fmla="*/ 26234 w 305"/>
                  <a:gd name="T57" fmla="*/ 101248 h 312"/>
                  <a:gd name="T58" fmla="*/ 26234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6284 w 305"/>
                  <a:gd name="T73" fmla="*/ 77255 h 312"/>
                  <a:gd name="T74" fmla="*/ 56284 w 305"/>
                  <a:gd name="T75" fmla="*/ 77255 h 312"/>
                  <a:gd name="T76" fmla="*/ 73933 w 305"/>
                  <a:gd name="T77" fmla="*/ 62860 h 312"/>
                  <a:gd name="T78" fmla="*/ 73933 w 305"/>
                  <a:gd name="T79" fmla="*/ 62860 h 312"/>
                  <a:gd name="T80" fmla="*/ 64870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5" name="Freeform 324">
                <a:extLst>
                  <a:ext uri="{FF2B5EF4-FFF2-40B4-BE49-F238E27FC236}">
                    <a16:creationId xmlns:a16="http://schemas.microsoft.com/office/drawing/2014/main" id="{CF014269-4A3A-1C4B-9139-E9A0D90C5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831" y="3861524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</p:grp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2383C54B-7F0C-7C4F-B1D1-F2F109B0268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t="3081" b="3081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51131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1095657" y="1986644"/>
            <a:ext cx="4019469" cy="3267813"/>
            <a:chOff x="4300539" y="1984376"/>
            <a:chExt cx="3589338" cy="2890838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300539" y="1984376"/>
              <a:ext cx="3589338" cy="2170113"/>
            </a:xfrm>
            <a:custGeom>
              <a:avLst/>
              <a:gdLst>
                <a:gd name="T0" fmla="*/ 2537 w 2537"/>
                <a:gd name="T1" fmla="*/ 1533 h 1533"/>
                <a:gd name="T2" fmla="*/ 2537 w 2537"/>
                <a:gd name="T3" fmla="*/ 71 h 1533"/>
                <a:gd name="T4" fmla="*/ 2467 w 2537"/>
                <a:gd name="T5" fmla="*/ 0 h 1533"/>
                <a:gd name="T6" fmla="*/ 71 w 2537"/>
                <a:gd name="T7" fmla="*/ 0 h 1533"/>
                <a:gd name="T8" fmla="*/ 0 w 2537"/>
                <a:gd name="T9" fmla="*/ 71 h 1533"/>
                <a:gd name="T10" fmla="*/ 0 w 2537"/>
                <a:gd name="T11" fmla="*/ 1533 h 1533"/>
                <a:gd name="T12" fmla="*/ 2537 w 2537"/>
                <a:gd name="T13" fmla="*/ 1533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1533">
                  <a:moveTo>
                    <a:pt x="2537" y="1533"/>
                  </a:moveTo>
                  <a:cubicBezTo>
                    <a:pt x="2537" y="71"/>
                    <a:pt x="2537" y="71"/>
                    <a:pt x="2537" y="71"/>
                  </a:cubicBezTo>
                  <a:cubicBezTo>
                    <a:pt x="2537" y="32"/>
                    <a:pt x="2506" y="0"/>
                    <a:pt x="246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533"/>
                    <a:pt x="0" y="1533"/>
                    <a:pt x="0" y="1533"/>
                  </a:cubicBezTo>
                  <a:lnTo>
                    <a:pt x="2537" y="153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close/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4456114" y="2147889"/>
              <a:ext cx="3278188" cy="1841500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484814" y="4826001"/>
              <a:ext cx="1208088" cy="49213"/>
            </a:xfrm>
            <a:custGeom>
              <a:avLst/>
              <a:gdLst>
                <a:gd name="T0" fmla="*/ 852 w 854"/>
                <a:gd name="T1" fmla="*/ 24 h 35"/>
                <a:gd name="T2" fmla="*/ 478 w 854"/>
                <a:gd name="T3" fmla="*/ 5 h 35"/>
                <a:gd name="T4" fmla="*/ 478 w 854"/>
                <a:gd name="T5" fmla="*/ 0 h 35"/>
                <a:gd name="T6" fmla="*/ 427 w 854"/>
                <a:gd name="T7" fmla="*/ 3 h 35"/>
                <a:gd name="T8" fmla="*/ 375 w 854"/>
                <a:gd name="T9" fmla="*/ 0 h 35"/>
                <a:gd name="T10" fmla="*/ 375 w 854"/>
                <a:gd name="T11" fmla="*/ 5 h 35"/>
                <a:gd name="T12" fmla="*/ 1 w 854"/>
                <a:gd name="T13" fmla="*/ 24 h 35"/>
                <a:gd name="T14" fmla="*/ 24 w 854"/>
                <a:gd name="T15" fmla="*/ 35 h 35"/>
                <a:gd name="T16" fmla="*/ 375 w 854"/>
                <a:gd name="T17" fmla="*/ 35 h 35"/>
                <a:gd name="T18" fmla="*/ 478 w 854"/>
                <a:gd name="T19" fmla="*/ 35 h 35"/>
                <a:gd name="T20" fmla="*/ 829 w 854"/>
                <a:gd name="T21" fmla="*/ 35 h 35"/>
                <a:gd name="T22" fmla="*/ 852 w 854"/>
                <a:gd name="T23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4" h="35">
                  <a:moveTo>
                    <a:pt x="852" y="24"/>
                  </a:moveTo>
                  <a:cubicBezTo>
                    <a:pt x="478" y="5"/>
                    <a:pt x="478" y="5"/>
                    <a:pt x="478" y="5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35"/>
                    <a:pt x="24" y="35"/>
                  </a:cubicBezTo>
                  <a:cubicBezTo>
                    <a:pt x="41" y="35"/>
                    <a:pt x="247" y="35"/>
                    <a:pt x="375" y="35"/>
                  </a:cubicBezTo>
                  <a:cubicBezTo>
                    <a:pt x="435" y="35"/>
                    <a:pt x="478" y="35"/>
                    <a:pt x="478" y="35"/>
                  </a:cubicBezTo>
                  <a:cubicBezTo>
                    <a:pt x="606" y="35"/>
                    <a:pt x="812" y="35"/>
                    <a:pt x="829" y="35"/>
                  </a:cubicBezTo>
                  <a:cubicBezTo>
                    <a:pt x="854" y="35"/>
                    <a:pt x="852" y="24"/>
                    <a:pt x="852" y="24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478464" y="4446589"/>
              <a:ext cx="1219200" cy="417513"/>
            </a:xfrm>
            <a:custGeom>
              <a:avLst/>
              <a:gdLst>
                <a:gd name="T0" fmla="*/ 790 w 861"/>
                <a:gd name="T1" fmla="*/ 274 h 295"/>
                <a:gd name="T2" fmla="*/ 738 w 861"/>
                <a:gd name="T3" fmla="*/ 224 h 295"/>
                <a:gd name="T4" fmla="*/ 714 w 861"/>
                <a:gd name="T5" fmla="*/ 0 h 295"/>
                <a:gd name="T6" fmla="*/ 431 w 861"/>
                <a:gd name="T7" fmla="*/ 4 h 295"/>
                <a:gd name="T8" fmla="*/ 147 w 861"/>
                <a:gd name="T9" fmla="*/ 0 h 295"/>
                <a:gd name="T10" fmla="*/ 124 w 861"/>
                <a:gd name="T11" fmla="*/ 224 h 295"/>
                <a:gd name="T12" fmla="*/ 72 w 861"/>
                <a:gd name="T13" fmla="*/ 274 h 295"/>
                <a:gd name="T14" fmla="*/ 0 w 861"/>
                <a:gd name="T15" fmla="*/ 291 h 295"/>
                <a:gd name="T16" fmla="*/ 0 w 861"/>
                <a:gd name="T17" fmla="*/ 295 h 295"/>
                <a:gd name="T18" fmla="*/ 379 w 861"/>
                <a:gd name="T19" fmla="*/ 295 h 295"/>
                <a:gd name="T20" fmla="*/ 482 w 861"/>
                <a:gd name="T21" fmla="*/ 295 h 295"/>
                <a:gd name="T22" fmla="*/ 861 w 861"/>
                <a:gd name="T23" fmla="*/ 295 h 295"/>
                <a:gd name="T24" fmla="*/ 861 w 861"/>
                <a:gd name="T25" fmla="*/ 291 h 295"/>
                <a:gd name="T26" fmla="*/ 790 w 861"/>
                <a:gd name="T27" fmla="*/ 27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1" h="295">
                  <a:moveTo>
                    <a:pt x="790" y="274"/>
                  </a:moveTo>
                  <a:cubicBezTo>
                    <a:pt x="760" y="268"/>
                    <a:pt x="744" y="271"/>
                    <a:pt x="738" y="224"/>
                  </a:cubicBezTo>
                  <a:cubicBezTo>
                    <a:pt x="731" y="177"/>
                    <a:pt x="714" y="0"/>
                    <a:pt x="714" y="0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82" y="295"/>
                    <a:pt x="482" y="295"/>
                    <a:pt x="482" y="295"/>
                  </a:cubicBezTo>
                  <a:cubicBezTo>
                    <a:pt x="861" y="295"/>
                    <a:pt x="861" y="295"/>
                    <a:pt x="861" y="295"/>
                  </a:cubicBezTo>
                  <a:cubicBezTo>
                    <a:pt x="861" y="295"/>
                    <a:pt x="861" y="295"/>
                    <a:pt x="861" y="291"/>
                  </a:cubicBezTo>
                  <a:cubicBezTo>
                    <a:pt x="861" y="287"/>
                    <a:pt x="820" y="280"/>
                    <a:pt x="790" y="274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4" name="Oval 11"/>
            <p:cNvSpPr>
              <a:spLocks noChangeArrowheads="1"/>
            </p:cNvSpPr>
            <p:nvPr/>
          </p:nvSpPr>
          <p:spPr bwMode="auto">
            <a:xfrm>
              <a:off x="6070602" y="2044701"/>
              <a:ext cx="49213" cy="492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5" name="Oval 12"/>
            <p:cNvSpPr>
              <a:spLocks noChangeArrowheads="1"/>
            </p:cNvSpPr>
            <p:nvPr/>
          </p:nvSpPr>
          <p:spPr bwMode="auto">
            <a:xfrm>
              <a:off x="6070602" y="2041526"/>
              <a:ext cx="49213" cy="492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6" name="Oval 13"/>
            <p:cNvSpPr>
              <a:spLocks noChangeArrowheads="1"/>
            </p:cNvSpPr>
            <p:nvPr/>
          </p:nvSpPr>
          <p:spPr bwMode="auto">
            <a:xfrm>
              <a:off x="6078539" y="2049464"/>
              <a:ext cx="33338" cy="317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7" name="Oval 14"/>
            <p:cNvSpPr>
              <a:spLocks noChangeArrowheads="1"/>
            </p:cNvSpPr>
            <p:nvPr/>
          </p:nvSpPr>
          <p:spPr bwMode="auto">
            <a:xfrm>
              <a:off x="6088064" y="2055814"/>
              <a:ext cx="15875" cy="190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8" name="Oval 15"/>
            <p:cNvSpPr>
              <a:spLocks noChangeArrowheads="1"/>
            </p:cNvSpPr>
            <p:nvPr/>
          </p:nvSpPr>
          <p:spPr bwMode="auto">
            <a:xfrm>
              <a:off x="6092827" y="2063751"/>
              <a:ext cx="4763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5478464" y="4446589"/>
              <a:ext cx="985838" cy="417513"/>
            </a:xfrm>
            <a:custGeom>
              <a:avLst/>
              <a:gdLst>
                <a:gd name="T0" fmla="*/ 696 w 696"/>
                <a:gd name="T1" fmla="*/ 10 h 295"/>
                <a:gd name="T2" fmla="*/ 573 w 696"/>
                <a:gd name="T3" fmla="*/ 2 h 295"/>
                <a:gd name="T4" fmla="*/ 431 w 696"/>
                <a:gd name="T5" fmla="*/ 4 h 295"/>
                <a:gd name="T6" fmla="*/ 147 w 696"/>
                <a:gd name="T7" fmla="*/ 0 h 295"/>
                <a:gd name="T8" fmla="*/ 124 w 696"/>
                <a:gd name="T9" fmla="*/ 224 h 295"/>
                <a:gd name="T10" fmla="*/ 72 w 696"/>
                <a:gd name="T11" fmla="*/ 274 h 295"/>
                <a:gd name="T12" fmla="*/ 0 w 696"/>
                <a:gd name="T13" fmla="*/ 291 h 295"/>
                <a:gd name="T14" fmla="*/ 0 w 696"/>
                <a:gd name="T15" fmla="*/ 295 h 295"/>
                <a:gd name="T16" fmla="*/ 379 w 696"/>
                <a:gd name="T17" fmla="*/ 295 h 295"/>
                <a:gd name="T18" fmla="*/ 432 w 696"/>
                <a:gd name="T19" fmla="*/ 295 h 295"/>
                <a:gd name="T20" fmla="*/ 696 w 696"/>
                <a:gd name="T21" fmla="*/ 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6" h="295">
                  <a:moveTo>
                    <a:pt x="696" y="10"/>
                  </a:moveTo>
                  <a:cubicBezTo>
                    <a:pt x="573" y="2"/>
                    <a:pt x="573" y="2"/>
                    <a:pt x="573" y="2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32" y="295"/>
                    <a:pt x="432" y="295"/>
                    <a:pt x="432" y="295"/>
                  </a:cubicBezTo>
                  <a:lnTo>
                    <a:pt x="696" y="10"/>
                  </a:lnTo>
                  <a:close/>
                </a:path>
              </a:pathLst>
            </a:custGeom>
            <a:solidFill>
              <a:srgbClr val="A8A9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4300539" y="4154489"/>
              <a:ext cx="3589338" cy="341313"/>
            </a:xfrm>
            <a:custGeom>
              <a:avLst/>
              <a:gdLst>
                <a:gd name="T0" fmla="*/ 0 w 2537"/>
                <a:gd name="T1" fmla="*/ 0 h 241"/>
                <a:gd name="T2" fmla="*/ 0 w 2537"/>
                <a:gd name="T3" fmla="*/ 170 h 241"/>
                <a:gd name="T4" fmla="*/ 71 w 2537"/>
                <a:gd name="T5" fmla="*/ 241 h 241"/>
                <a:gd name="T6" fmla="*/ 2467 w 2537"/>
                <a:gd name="T7" fmla="*/ 241 h 241"/>
                <a:gd name="T8" fmla="*/ 2537 w 2537"/>
                <a:gd name="T9" fmla="*/ 170 h 241"/>
                <a:gd name="T10" fmla="*/ 2537 w 2537"/>
                <a:gd name="T11" fmla="*/ 0 h 241"/>
                <a:gd name="T12" fmla="*/ 0 w 2537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241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209"/>
                    <a:pt x="32" y="241"/>
                    <a:pt x="71" y="241"/>
                  </a:cubicBezTo>
                  <a:cubicBezTo>
                    <a:pt x="2467" y="241"/>
                    <a:pt x="2467" y="241"/>
                    <a:pt x="2467" y="241"/>
                  </a:cubicBezTo>
                  <a:cubicBezTo>
                    <a:pt x="2506" y="241"/>
                    <a:pt x="2537" y="209"/>
                    <a:pt x="2537" y="170"/>
                  </a:cubicBezTo>
                  <a:cubicBezTo>
                    <a:pt x="2537" y="0"/>
                    <a:pt x="2537" y="0"/>
                    <a:pt x="2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7065860" y="2048506"/>
            <a:ext cx="3460955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6000"/>
              </a:lnSpc>
            </a:pPr>
            <a:r>
              <a:rPr lang="en-US" sz="4400" b="1" dirty="0">
                <a:solidFill>
                  <a:schemeClr val="accent1">
                    <a:lumMod val="50000"/>
                  </a:schemeClr>
                </a:solidFill>
                <a:latin typeface="Arima Madurai Black" pitchFamily="2" charset="77"/>
                <a:cs typeface="Arima Madurai Black" pitchFamily="2" charset="77"/>
              </a:rPr>
              <a:t>DESKTOP PROJECT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94203" y="3754107"/>
            <a:ext cx="4599344" cy="9547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0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is what.</a:t>
            </a:r>
          </a:p>
        </p:txBody>
      </p:sp>
      <p:grpSp>
        <p:nvGrpSpPr>
          <p:cNvPr id="21" name="Group 198">
            <a:extLst>
              <a:ext uri="{FF2B5EF4-FFF2-40B4-BE49-F238E27FC236}">
                <a16:creationId xmlns:a16="http://schemas.microsoft.com/office/drawing/2014/main" id="{D166B38B-210A-6641-8DE8-549195730735}"/>
              </a:ext>
            </a:extLst>
          </p:cNvPr>
          <p:cNvGrpSpPr>
            <a:grpSpLocks/>
          </p:cNvGrpSpPr>
          <p:nvPr/>
        </p:nvGrpSpPr>
        <p:grpSpPr bwMode="auto">
          <a:xfrm>
            <a:off x="42863" y="52388"/>
            <a:ext cx="12107862" cy="6765925"/>
            <a:chOff x="42425" y="52302"/>
            <a:chExt cx="12108737" cy="6766770"/>
          </a:xfrm>
        </p:grpSpPr>
        <p:grpSp>
          <p:nvGrpSpPr>
            <p:cNvPr id="22" name="Group 1">
              <a:extLst>
                <a:ext uri="{FF2B5EF4-FFF2-40B4-BE49-F238E27FC236}">
                  <a16:creationId xmlns:a16="http://schemas.microsoft.com/office/drawing/2014/main" id="{138E3F57-02EC-EB4D-B9CF-F913B2B85DD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21" y="52302"/>
              <a:ext cx="12096000" cy="149712"/>
              <a:chOff x="551114" y="3119841"/>
              <a:chExt cx="11016473" cy="136338"/>
            </a:xfrm>
          </p:grpSpPr>
          <p:sp>
            <p:nvSpPr>
              <p:cNvPr id="138" name="Freeform 297">
                <a:extLst>
                  <a:ext uri="{FF2B5EF4-FFF2-40B4-BE49-F238E27FC236}">
                    <a16:creationId xmlns:a16="http://schemas.microsoft.com/office/drawing/2014/main" id="{8753AAF8-842D-0545-AD0E-73EA881A5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125" y="3119841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9" name="Freeform 298">
                <a:extLst>
                  <a:ext uri="{FF2B5EF4-FFF2-40B4-BE49-F238E27FC236}">
                    <a16:creationId xmlns:a16="http://schemas.microsoft.com/office/drawing/2014/main" id="{3589CE5B-8CB2-8644-BE0E-4C794DEB9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04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09981 w 306"/>
                  <a:gd name="T33" fmla="*/ 84774 h 312"/>
                  <a:gd name="T34" fmla="*/ 109981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0" name="Freeform 299">
                <a:extLst>
                  <a:ext uri="{FF2B5EF4-FFF2-40B4-BE49-F238E27FC236}">
                    <a16:creationId xmlns:a16="http://schemas.microsoft.com/office/drawing/2014/main" id="{2700F442-7F03-7940-A912-80351B7C4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14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112 w 305"/>
                  <a:gd name="T45" fmla="*/ 78657 h 312"/>
                  <a:gd name="T46" fmla="*/ 125112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0392 w 305"/>
                  <a:gd name="T73" fmla="*/ 70354 h 312"/>
                  <a:gd name="T74" fmla="*/ 50392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1" name="Freeform 300">
                <a:extLst>
                  <a:ext uri="{FF2B5EF4-FFF2-40B4-BE49-F238E27FC236}">
                    <a16:creationId xmlns:a16="http://schemas.microsoft.com/office/drawing/2014/main" id="{5ECAA9E3-6A70-174B-9AF8-761AE592B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323" y="3119841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2" name="Freeform 301">
                <a:extLst>
                  <a:ext uri="{FF2B5EF4-FFF2-40B4-BE49-F238E27FC236}">
                    <a16:creationId xmlns:a16="http://schemas.microsoft.com/office/drawing/2014/main" id="{4F6ED97E-9239-E541-8213-D71A0855A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411" y="3119841"/>
                <a:ext cx="148931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3" name="Freeform 302">
                <a:extLst>
                  <a:ext uri="{FF2B5EF4-FFF2-40B4-BE49-F238E27FC236}">
                    <a16:creationId xmlns:a16="http://schemas.microsoft.com/office/drawing/2014/main" id="{A59C7FE6-A1A4-C84E-BACE-340814FDA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9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8663 w 305"/>
                  <a:gd name="T69" fmla="*/ 50253 h 312"/>
                  <a:gd name="T70" fmla="*/ 38663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4" name="Freeform 303">
                <a:extLst>
                  <a:ext uri="{FF2B5EF4-FFF2-40B4-BE49-F238E27FC236}">
                    <a16:creationId xmlns:a16="http://schemas.microsoft.com/office/drawing/2014/main" id="{29B5F6D3-6E61-7345-9A25-B33FD2DCA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059" y="3119841"/>
                <a:ext cx="132498" cy="136338"/>
              </a:xfrm>
              <a:custGeom>
                <a:avLst/>
                <a:gdLst>
                  <a:gd name="T0" fmla="*/ 59754 w 306"/>
                  <a:gd name="T1" fmla="*/ 56371 h 312"/>
                  <a:gd name="T2" fmla="*/ 59754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836 w 306"/>
                  <a:gd name="T69" fmla="*/ 50253 h 312"/>
                  <a:gd name="T70" fmla="*/ 39836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9754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5" name="Freeform 304">
                <a:extLst>
                  <a:ext uri="{FF2B5EF4-FFF2-40B4-BE49-F238E27FC236}">
                    <a16:creationId xmlns:a16="http://schemas.microsoft.com/office/drawing/2014/main" id="{482872AB-C5AD-9746-ABA6-AA17A5B37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162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6" name="Freeform 305">
                <a:extLst>
                  <a:ext uri="{FF2B5EF4-FFF2-40B4-BE49-F238E27FC236}">
                    <a16:creationId xmlns:a16="http://schemas.microsoft.com/office/drawing/2014/main" id="{6DBE5002-DADD-1E41-8CDB-F8D6A67FD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251" y="3119841"/>
                <a:ext cx="148930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7" name="Freeform 306">
                <a:extLst>
                  <a:ext uri="{FF2B5EF4-FFF2-40B4-BE49-F238E27FC236}">
                    <a16:creationId xmlns:a16="http://schemas.microsoft.com/office/drawing/2014/main" id="{7EC57C1D-B73B-044A-94FF-B504BB30E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9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523 w 305"/>
                  <a:gd name="T49" fmla="*/ 2622 h 312"/>
                  <a:gd name="T50" fmla="*/ 49523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8" name="Freeform 307">
                <a:extLst>
                  <a:ext uri="{FF2B5EF4-FFF2-40B4-BE49-F238E27FC236}">
                    <a16:creationId xmlns:a16="http://schemas.microsoft.com/office/drawing/2014/main" id="{57DA49A2-7B0D-8E46-BDF9-0AF242644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00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8 w 306"/>
                  <a:gd name="T61" fmla="*/ 93077 h 312"/>
                  <a:gd name="T62" fmla="*/ 79238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9" name="Freeform 308">
                <a:extLst>
                  <a:ext uri="{FF2B5EF4-FFF2-40B4-BE49-F238E27FC236}">
                    <a16:creationId xmlns:a16="http://schemas.microsoft.com/office/drawing/2014/main" id="{BAF653A0-0C80-1D4F-B7B7-D3F1FCF7E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448" y="3119841"/>
                <a:ext cx="150376" cy="135912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0" name="Freeform 309">
                <a:extLst>
                  <a:ext uri="{FF2B5EF4-FFF2-40B4-BE49-F238E27FC236}">
                    <a16:creationId xmlns:a16="http://schemas.microsoft.com/office/drawing/2014/main" id="{F8D16A6B-38B3-2A48-BB9A-C2115BC7F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091" y="3119841"/>
                <a:ext cx="148931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1" name="Freeform 310">
                <a:extLst>
                  <a:ext uri="{FF2B5EF4-FFF2-40B4-BE49-F238E27FC236}">
                    <a16:creationId xmlns:a16="http://schemas.microsoft.com/office/drawing/2014/main" id="{0673C419-9DD2-3045-8595-A1156047F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86" y="3119841"/>
                <a:ext cx="132498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2" name="Freeform 311">
                <a:extLst>
                  <a:ext uri="{FF2B5EF4-FFF2-40B4-BE49-F238E27FC236}">
                    <a16:creationId xmlns:a16="http://schemas.microsoft.com/office/drawing/2014/main" id="{02F44F56-4FDD-474D-8FC2-8E4C2D4F9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953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5775 w 306"/>
                  <a:gd name="T17" fmla="*/ 77783 h 312"/>
                  <a:gd name="T18" fmla="*/ 75775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363 w 306"/>
                  <a:gd name="T65" fmla="*/ 39328 h 312"/>
                  <a:gd name="T66" fmla="*/ 91363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3" name="Freeform 312">
                <a:extLst>
                  <a:ext uri="{FF2B5EF4-FFF2-40B4-BE49-F238E27FC236}">
                    <a16:creationId xmlns:a16="http://schemas.microsoft.com/office/drawing/2014/main" id="{DA0047C3-1066-544D-9DA0-15B0883C4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288" y="3119841"/>
                <a:ext cx="150376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4" name="Freeform 313">
                <a:extLst>
                  <a:ext uri="{FF2B5EF4-FFF2-40B4-BE49-F238E27FC236}">
                    <a16:creationId xmlns:a16="http://schemas.microsoft.com/office/drawing/2014/main" id="{46C62C84-9B73-A043-AD17-731DB01EB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931" y="3119841"/>
                <a:ext cx="148930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5" name="Freeform 314">
                <a:extLst>
                  <a:ext uri="{FF2B5EF4-FFF2-40B4-BE49-F238E27FC236}">
                    <a16:creationId xmlns:a16="http://schemas.microsoft.com/office/drawing/2014/main" id="{CD560DA0-6D23-E94E-A52A-1DE7B7C2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34" y="3119841"/>
                <a:ext cx="132497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09548 w 306"/>
                  <a:gd name="T33" fmla="*/ 84774 h 312"/>
                  <a:gd name="T34" fmla="*/ 109548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362 w 306"/>
                  <a:gd name="T65" fmla="*/ 39328 h 312"/>
                  <a:gd name="T66" fmla="*/ 91362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6" name="Freeform 315">
                <a:extLst>
                  <a:ext uri="{FF2B5EF4-FFF2-40B4-BE49-F238E27FC236}">
                    <a16:creationId xmlns:a16="http://schemas.microsoft.com/office/drawing/2014/main" id="{4F6107E2-B13D-FA4C-87F3-F8549E84E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901" y="3119841"/>
                <a:ext cx="132497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7" name="Freeform 316">
                <a:extLst>
                  <a:ext uri="{FF2B5EF4-FFF2-40B4-BE49-F238E27FC236}">
                    <a16:creationId xmlns:a16="http://schemas.microsoft.com/office/drawing/2014/main" id="{5D568666-A4AD-6843-BFBC-B7378B58F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127" y="3119841"/>
                <a:ext cx="148931" cy="135912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8" name="Freeform 317">
                <a:extLst>
                  <a:ext uri="{FF2B5EF4-FFF2-40B4-BE49-F238E27FC236}">
                    <a16:creationId xmlns:a16="http://schemas.microsoft.com/office/drawing/2014/main" id="{4B81BB8C-67B3-7C45-9020-840EADE34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0325" y="3119841"/>
                <a:ext cx="150376" cy="135912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9" name="Freeform 318">
                <a:extLst>
                  <a:ext uri="{FF2B5EF4-FFF2-40B4-BE49-F238E27FC236}">
                    <a16:creationId xmlns:a16="http://schemas.microsoft.com/office/drawing/2014/main" id="{5414CC85-C863-9F45-9A5E-35494A629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780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972 w 304"/>
                  <a:gd name="T57" fmla="*/ 92203 h 312"/>
                  <a:gd name="T58" fmla="*/ 23972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0" name="Freeform 319">
                <a:extLst>
                  <a:ext uri="{FF2B5EF4-FFF2-40B4-BE49-F238E27FC236}">
                    <a16:creationId xmlns:a16="http://schemas.microsoft.com/office/drawing/2014/main" id="{CBEA4BA7-8D2E-F048-A317-5343BBEEA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846" y="3119841"/>
                <a:ext cx="132498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706 w 304"/>
                  <a:gd name="T33" fmla="*/ 84774 h 312"/>
                  <a:gd name="T34" fmla="*/ 110706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662 w 304"/>
                  <a:gd name="T69" fmla="*/ 50253 h 312"/>
                  <a:gd name="T70" fmla="*/ 39662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1 w 304"/>
                  <a:gd name="T77" fmla="*/ 57244 h 312"/>
                  <a:gd name="T78" fmla="*/ 67121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1" name="Freeform 320">
                <a:extLst>
                  <a:ext uri="{FF2B5EF4-FFF2-40B4-BE49-F238E27FC236}">
                    <a16:creationId xmlns:a16="http://schemas.microsoft.com/office/drawing/2014/main" id="{13AD0A29-8962-8546-AD0B-BF446C003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967" y="3119841"/>
                <a:ext cx="148930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2" name="Freeform 321">
                <a:extLst>
                  <a:ext uri="{FF2B5EF4-FFF2-40B4-BE49-F238E27FC236}">
                    <a16:creationId xmlns:a16="http://schemas.microsoft.com/office/drawing/2014/main" id="{58A17248-0E56-CE4B-AEC8-4F58B1272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0164" y="3119841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3" name="Freeform 322">
                <a:extLst>
                  <a:ext uri="{FF2B5EF4-FFF2-40B4-BE49-F238E27FC236}">
                    <a16:creationId xmlns:a16="http://schemas.microsoft.com/office/drawing/2014/main" id="{20E67895-D0BB-A240-B55D-178DC1D81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172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4" name="Freeform 323">
                <a:extLst>
                  <a:ext uri="{FF2B5EF4-FFF2-40B4-BE49-F238E27FC236}">
                    <a16:creationId xmlns:a16="http://schemas.microsoft.com/office/drawing/2014/main" id="{F7C9CAC0-6C47-D943-AD85-BE9FD2A76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794" y="3119841"/>
                <a:ext cx="132497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7 w 305"/>
                  <a:gd name="T17" fmla="*/ 77783 h 312"/>
                  <a:gd name="T18" fmla="*/ 76457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6491 w 305"/>
                  <a:gd name="T25" fmla="*/ 17916 h 312"/>
                  <a:gd name="T26" fmla="*/ 36491 w 305"/>
                  <a:gd name="T27" fmla="*/ 17916 h 312"/>
                  <a:gd name="T28" fmla="*/ 75154 w 305"/>
                  <a:gd name="T29" fmla="*/ 18790 h 312"/>
                  <a:gd name="T30" fmla="*/ 75154 w 305"/>
                  <a:gd name="T31" fmla="*/ 18790 h 312"/>
                  <a:gd name="T32" fmla="*/ 110776 w 305"/>
                  <a:gd name="T33" fmla="*/ 84774 h 312"/>
                  <a:gd name="T34" fmla="*/ 110776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647 w 305"/>
                  <a:gd name="T53" fmla="*/ 38891 h 312"/>
                  <a:gd name="T54" fmla="*/ 5647 w 305"/>
                  <a:gd name="T55" fmla="*/ 38891 h 312"/>
                  <a:gd name="T56" fmla="*/ 23893 w 305"/>
                  <a:gd name="T57" fmla="*/ 92203 h 312"/>
                  <a:gd name="T58" fmla="*/ 23893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1261 w 305"/>
                  <a:gd name="T73" fmla="*/ 70354 h 312"/>
                  <a:gd name="T74" fmla="*/ 51261 w 305"/>
                  <a:gd name="T75" fmla="*/ 70354 h 312"/>
                  <a:gd name="T76" fmla="*/ 67335 w 305"/>
                  <a:gd name="T77" fmla="*/ 57244 h 312"/>
                  <a:gd name="T78" fmla="*/ 67335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5" name="Freeform 324">
                <a:extLst>
                  <a:ext uri="{FF2B5EF4-FFF2-40B4-BE49-F238E27FC236}">
                    <a16:creationId xmlns:a16="http://schemas.microsoft.com/office/drawing/2014/main" id="{032EA252-32F3-274A-9F03-05B8F88C3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0807" y="3119841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6" name="Freeform 325">
                <a:extLst>
                  <a:ext uri="{FF2B5EF4-FFF2-40B4-BE49-F238E27FC236}">
                    <a16:creationId xmlns:a16="http://schemas.microsoft.com/office/drawing/2014/main" id="{00E96469-0496-3241-82A5-EA6C0DB05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0004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7" name="Freeform 326">
                <a:extLst>
                  <a:ext uri="{FF2B5EF4-FFF2-40B4-BE49-F238E27FC236}">
                    <a16:creationId xmlns:a16="http://schemas.microsoft.com/office/drawing/2014/main" id="{E61B6DAF-6194-594A-981E-45C4C7BBC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67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4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4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5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8" name="Freeform 327">
                <a:extLst>
                  <a:ext uri="{FF2B5EF4-FFF2-40B4-BE49-F238E27FC236}">
                    <a16:creationId xmlns:a16="http://schemas.microsoft.com/office/drawing/2014/main" id="{A0095568-B8D9-CA4C-A77B-2D228C2B9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0740" y="3119841"/>
                <a:ext cx="132498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8 w 305"/>
                  <a:gd name="T17" fmla="*/ 77783 h 312"/>
                  <a:gd name="T18" fmla="*/ 76458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5622 w 305"/>
                  <a:gd name="T25" fmla="*/ 17916 h 312"/>
                  <a:gd name="T26" fmla="*/ 35622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4779 w 305"/>
                  <a:gd name="T53" fmla="*/ 38891 h 312"/>
                  <a:gd name="T54" fmla="*/ 4779 w 305"/>
                  <a:gd name="T55" fmla="*/ 38891 h 312"/>
                  <a:gd name="T56" fmla="*/ 23024 w 305"/>
                  <a:gd name="T57" fmla="*/ 92203 h 312"/>
                  <a:gd name="T58" fmla="*/ 23024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1663 w 305"/>
                  <a:gd name="T65" fmla="*/ 39328 h 312"/>
                  <a:gd name="T66" fmla="*/ 91663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466 w 305"/>
                  <a:gd name="T77" fmla="*/ 57244 h 312"/>
                  <a:gd name="T78" fmla="*/ 66466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3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9" name="Freeform 328">
                <a:extLst>
                  <a:ext uri="{FF2B5EF4-FFF2-40B4-BE49-F238E27FC236}">
                    <a16:creationId xmlns:a16="http://schemas.microsoft.com/office/drawing/2014/main" id="{0DD8C539-0AA5-5941-A0C3-D7B096F34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0647" y="3119841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0" name="Freeform 329">
                <a:extLst>
                  <a:ext uri="{FF2B5EF4-FFF2-40B4-BE49-F238E27FC236}">
                    <a16:creationId xmlns:a16="http://schemas.microsoft.com/office/drawing/2014/main" id="{58238293-9FE7-3B43-809B-686CBA89C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9843" y="3119841"/>
                <a:ext cx="148931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9 w 345"/>
                  <a:gd name="T41" fmla="*/ 7 h 311"/>
                  <a:gd name="T42" fmla="*/ 149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8 w 345"/>
                  <a:gd name="T49" fmla="*/ 235 h 311"/>
                  <a:gd name="T50" fmla="*/ 308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1" name="Freeform 330">
                <a:extLst>
                  <a:ext uri="{FF2B5EF4-FFF2-40B4-BE49-F238E27FC236}">
                    <a16:creationId xmlns:a16="http://schemas.microsoft.com/office/drawing/2014/main" id="{B3EF640C-6CA5-E941-B680-44841D08F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9700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9 w 306"/>
                  <a:gd name="T13" fmla="*/ 40639 h 312"/>
                  <a:gd name="T14" fmla="*/ 74909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6003 w 306"/>
                  <a:gd name="T45" fmla="*/ 78657 h 312"/>
                  <a:gd name="T46" fmla="*/ 126003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6062 w 306"/>
                  <a:gd name="T53" fmla="*/ 38891 h 312"/>
                  <a:gd name="T54" fmla="*/ 6062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9 w 306"/>
                  <a:gd name="T61" fmla="*/ 93077 h 312"/>
                  <a:gd name="T62" fmla="*/ 79239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1527 w 306"/>
                  <a:gd name="T73" fmla="*/ 70354 h 312"/>
                  <a:gd name="T74" fmla="*/ 51527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7" y="140"/>
                      <a:pt x="119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7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7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3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2" y="265"/>
                      <a:pt x="140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91" y="180"/>
                    </a:cubicBezTo>
                    <a:cubicBezTo>
                      <a:pt x="305" y="89"/>
                      <a:pt x="203" y="0"/>
                      <a:pt x="116" y="6"/>
                    </a:cubicBezTo>
                    <a:cubicBezTo>
                      <a:pt x="67" y="9"/>
                      <a:pt x="25" y="43"/>
                      <a:pt x="14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20" y="185"/>
                      <a:pt x="242" y="129"/>
                      <a:pt x="213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9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2" name="Freeform 331">
                <a:extLst>
                  <a:ext uri="{FF2B5EF4-FFF2-40B4-BE49-F238E27FC236}">
                    <a16:creationId xmlns:a16="http://schemas.microsoft.com/office/drawing/2014/main" id="{97B3FA5B-5470-234E-A457-3A5C3227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68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49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3" name="Freeform 332">
                <a:extLst>
                  <a:ext uri="{FF2B5EF4-FFF2-40B4-BE49-F238E27FC236}">
                    <a16:creationId xmlns:a16="http://schemas.microsoft.com/office/drawing/2014/main" id="{7B93AD93-D0CD-7A4C-85F8-592F26CB9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0486" y="3119841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4" name="Freeform 333">
                <a:extLst>
                  <a:ext uri="{FF2B5EF4-FFF2-40B4-BE49-F238E27FC236}">
                    <a16:creationId xmlns:a16="http://schemas.microsoft.com/office/drawing/2014/main" id="{DBF26FBF-624D-054E-85C6-05F59200A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9684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09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5" name="Freeform 334">
                <a:extLst>
                  <a:ext uri="{FF2B5EF4-FFF2-40B4-BE49-F238E27FC236}">
                    <a16:creationId xmlns:a16="http://schemas.microsoft.com/office/drawing/2014/main" id="{B0ED9279-E5B1-0A43-BBBB-A1BE3042D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9648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8 w 306"/>
                  <a:gd name="T13" fmla="*/ 40639 h 312"/>
                  <a:gd name="T14" fmla="*/ 74908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4248 w 306"/>
                  <a:gd name="T57" fmla="*/ 92203 h 312"/>
                  <a:gd name="T58" fmla="*/ 24248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40" y="276"/>
                      <a:pt x="73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6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9" y="185"/>
                      <a:pt x="242" y="129"/>
                      <a:pt x="212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6" name="Freeform 335">
                <a:extLst>
                  <a:ext uri="{FF2B5EF4-FFF2-40B4-BE49-F238E27FC236}">
                    <a16:creationId xmlns:a16="http://schemas.microsoft.com/office/drawing/2014/main" id="{B56E906C-6538-7A48-87CC-31455097E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063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40 w 304"/>
                  <a:gd name="T25" fmla="*/ 17916 h 312"/>
                  <a:gd name="T26" fmla="*/ 35740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2" y="239"/>
                      <a:pt x="145" y="240"/>
                      <a:pt x="182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7" name="Freeform 336">
                <a:extLst>
                  <a:ext uri="{FF2B5EF4-FFF2-40B4-BE49-F238E27FC236}">
                    <a16:creationId xmlns:a16="http://schemas.microsoft.com/office/drawing/2014/main" id="{EC3F6F9A-E800-7747-8745-69B95061F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0326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8" name="Freeform 337">
                <a:extLst>
                  <a:ext uri="{FF2B5EF4-FFF2-40B4-BE49-F238E27FC236}">
                    <a16:creationId xmlns:a16="http://schemas.microsoft.com/office/drawing/2014/main" id="{7E34B1F5-F31C-A74B-910D-3E37C9558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581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9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4" y="178"/>
                    </a:cubicBezTo>
                    <a:cubicBezTo>
                      <a:pt x="123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0" y="253"/>
                    </a:cubicBezTo>
                    <a:cubicBezTo>
                      <a:pt x="55" y="248"/>
                      <a:pt x="49" y="273"/>
                      <a:pt x="64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7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9" name="Freeform 338">
                <a:extLst>
                  <a:ext uri="{FF2B5EF4-FFF2-40B4-BE49-F238E27FC236}">
                    <a16:creationId xmlns:a16="http://schemas.microsoft.com/office/drawing/2014/main" id="{3CE66B1F-F5B7-D840-83AF-26A57D5AF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9523" y="3119841"/>
                <a:ext cx="148931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3 w 346"/>
                  <a:gd name="T5" fmla="*/ 146 h 311"/>
                  <a:gd name="T6" fmla="*/ 213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50 w 346"/>
                  <a:gd name="T41" fmla="*/ 7 h 311"/>
                  <a:gd name="T42" fmla="*/ 150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9 w 346"/>
                  <a:gd name="T49" fmla="*/ 235 h 311"/>
                  <a:gd name="T50" fmla="*/ 309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0" name="Freeform 339">
                <a:extLst>
                  <a:ext uri="{FF2B5EF4-FFF2-40B4-BE49-F238E27FC236}">
                    <a16:creationId xmlns:a16="http://schemas.microsoft.com/office/drawing/2014/main" id="{ED0BFE41-65B1-7143-9F2B-C729BEFDD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0166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1" name="Freeform 340">
                <a:extLst>
                  <a:ext uri="{FF2B5EF4-FFF2-40B4-BE49-F238E27FC236}">
                    <a16:creationId xmlns:a16="http://schemas.microsoft.com/office/drawing/2014/main" id="{B0EAC3C4-3F5B-9248-A3D7-87D76CC01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0527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796 w 306"/>
                  <a:gd name="T65" fmla="*/ 39328 h 312"/>
                  <a:gd name="T66" fmla="*/ 91796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6" y="140"/>
                      <a:pt x="118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6" y="231"/>
                      <a:pt x="40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39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20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2" name="Freeform 341">
                <a:extLst>
                  <a:ext uri="{FF2B5EF4-FFF2-40B4-BE49-F238E27FC236}">
                    <a16:creationId xmlns:a16="http://schemas.microsoft.com/office/drawing/2014/main" id="{ADC3CDB9-0A88-9440-A0E1-522A544FA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5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713 w 305"/>
                  <a:gd name="T37" fmla="*/ 110556 h 312"/>
                  <a:gd name="T38" fmla="*/ 31713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3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3" name="Freeform 342">
                <a:extLst>
                  <a:ext uri="{FF2B5EF4-FFF2-40B4-BE49-F238E27FC236}">
                    <a16:creationId xmlns:a16="http://schemas.microsoft.com/office/drawing/2014/main" id="{F0E5805C-A4B4-E94E-A908-22E531A13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9363" y="3119841"/>
                <a:ext cx="150376" cy="135912"/>
              </a:xfrm>
              <a:custGeom>
                <a:avLst/>
                <a:gdLst>
                  <a:gd name="T0" fmla="*/ 204 w 345"/>
                  <a:gd name="T1" fmla="*/ 164 h 311"/>
                  <a:gd name="T2" fmla="*/ 204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4 w 345"/>
                  <a:gd name="T57" fmla="*/ 49 h 311"/>
                  <a:gd name="T58" fmla="*/ 204 w 345"/>
                  <a:gd name="T59" fmla="*/ 49 h 311"/>
                  <a:gd name="T60" fmla="*/ 112 w 345"/>
                  <a:gd name="T61" fmla="*/ 138 h 311"/>
                  <a:gd name="T62" fmla="*/ 112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6 w 345"/>
                  <a:gd name="T69" fmla="*/ 142 h 311"/>
                  <a:gd name="T70" fmla="*/ 246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4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0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8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7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9" y="63"/>
                      <a:pt x="162" y="30"/>
                    </a:cubicBezTo>
                    <a:lnTo>
                      <a:pt x="162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3" y="310"/>
                      <a:pt x="250" y="302"/>
                      <a:pt x="306" y="235"/>
                    </a:cubicBezTo>
                    <a:lnTo>
                      <a:pt x="306" y="235"/>
                    </a:lnTo>
                    <a:cubicBezTo>
                      <a:pt x="338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6" y="63"/>
                      <a:pt x="250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2" y="138"/>
                    </a:cubicBezTo>
                    <a:lnTo>
                      <a:pt x="112" y="138"/>
                    </a:lnTo>
                    <a:cubicBezTo>
                      <a:pt x="107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7" y="252"/>
                      <a:pt x="275" y="184"/>
                      <a:pt x="246" y="142"/>
                    </a:cubicBezTo>
                    <a:lnTo>
                      <a:pt x="246" y="142"/>
                    </a:lnTo>
                    <a:cubicBezTo>
                      <a:pt x="235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89" y="175"/>
                    </a:cubicBezTo>
                    <a:lnTo>
                      <a:pt x="189" y="175"/>
                    </a:lnTo>
                    <a:cubicBezTo>
                      <a:pt x="199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4" name="Freeform 343">
                <a:extLst>
                  <a:ext uri="{FF2B5EF4-FFF2-40B4-BE49-F238E27FC236}">
                    <a16:creationId xmlns:a16="http://schemas.microsoft.com/office/drawing/2014/main" id="{EB14D5D1-841E-C34D-92DE-214E5DF27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8560" y="3119841"/>
                <a:ext cx="151823" cy="135912"/>
              </a:xfrm>
              <a:custGeom>
                <a:avLst/>
                <a:gdLst>
                  <a:gd name="T0" fmla="*/ 206 w 348"/>
                  <a:gd name="T1" fmla="*/ 164 h 311"/>
                  <a:gd name="T2" fmla="*/ 206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6 w 348"/>
                  <a:gd name="T13" fmla="*/ 214 h 311"/>
                  <a:gd name="T14" fmla="*/ 206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2 w 348"/>
                  <a:gd name="T21" fmla="*/ 95 h 311"/>
                  <a:gd name="T22" fmla="*/ 282 w 348"/>
                  <a:gd name="T23" fmla="*/ 95 h 311"/>
                  <a:gd name="T24" fmla="*/ 307 w 348"/>
                  <a:gd name="T25" fmla="*/ 189 h 311"/>
                  <a:gd name="T26" fmla="*/ 307 w 348"/>
                  <a:gd name="T27" fmla="*/ 189 h 311"/>
                  <a:gd name="T28" fmla="*/ 240 w 348"/>
                  <a:gd name="T29" fmla="*/ 251 h 311"/>
                  <a:gd name="T30" fmla="*/ 240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49 w 348"/>
                  <a:gd name="T41" fmla="*/ 7 h 311"/>
                  <a:gd name="T42" fmla="*/ 149 w 348"/>
                  <a:gd name="T43" fmla="*/ 7 h 311"/>
                  <a:gd name="T44" fmla="*/ 61 w 348"/>
                  <a:gd name="T45" fmla="*/ 237 h 311"/>
                  <a:gd name="T46" fmla="*/ 61 w 348"/>
                  <a:gd name="T47" fmla="*/ 237 h 311"/>
                  <a:gd name="T48" fmla="*/ 308 w 348"/>
                  <a:gd name="T49" fmla="*/ 235 h 311"/>
                  <a:gd name="T50" fmla="*/ 308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6 w 348"/>
                  <a:gd name="T57" fmla="*/ 49 h 311"/>
                  <a:gd name="T58" fmla="*/ 206 w 348"/>
                  <a:gd name="T59" fmla="*/ 49 h 311"/>
                  <a:gd name="T60" fmla="*/ 114 w 348"/>
                  <a:gd name="T61" fmla="*/ 138 h 311"/>
                  <a:gd name="T62" fmla="*/ 114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8 w 348"/>
                  <a:gd name="T69" fmla="*/ 142 h 311"/>
                  <a:gd name="T70" fmla="*/ 248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6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6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5" y="162"/>
                    </a:cubicBezTo>
                    <a:lnTo>
                      <a:pt x="235" y="162"/>
                    </a:lnTo>
                    <a:cubicBezTo>
                      <a:pt x="240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7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60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8" y="142"/>
                    </a:cubicBezTo>
                    <a:lnTo>
                      <a:pt x="248" y="142"/>
                    </a:lnTo>
                    <a:cubicBezTo>
                      <a:pt x="238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5" name="Freeform 344">
                <a:extLst>
                  <a:ext uri="{FF2B5EF4-FFF2-40B4-BE49-F238E27FC236}">
                    <a16:creationId xmlns:a16="http://schemas.microsoft.com/office/drawing/2014/main" id="{93F302DF-7C56-B047-881C-3D343F8AF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0475" y="3119841"/>
                <a:ext cx="132497" cy="136338"/>
              </a:xfrm>
              <a:custGeom>
                <a:avLst/>
                <a:gdLst>
                  <a:gd name="T0" fmla="*/ 58839 w 304"/>
                  <a:gd name="T1" fmla="*/ 56371 h 312"/>
                  <a:gd name="T2" fmla="*/ 58839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401 w 304"/>
                  <a:gd name="T17" fmla="*/ 77783 h 312"/>
                  <a:gd name="T18" fmla="*/ 75401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5303 w 304"/>
                  <a:gd name="T25" fmla="*/ 17916 h 312"/>
                  <a:gd name="T26" fmla="*/ 35303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088 w 304"/>
                  <a:gd name="T45" fmla="*/ 78657 h 312"/>
                  <a:gd name="T46" fmla="*/ 125088 w 304"/>
                  <a:gd name="T47" fmla="*/ 78657 h 312"/>
                  <a:gd name="T48" fmla="*/ 49251 w 304"/>
                  <a:gd name="T49" fmla="*/ 2622 h 312"/>
                  <a:gd name="T50" fmla="*/ 49251 w 304"/>
                  <a:gd name="T51" fmla="*/ 2622 h 312"/>
                  <a:gd name="T52" fmla="*/ 4358 w 304"/>
                  <a:gd name="T53" fmla="*/ 38891 h 312"/>
                  <a:gd name="T54" fmla="*/ 4358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122 w 304"/>
                  <a:gd name="T73" fmla="*/ 70354 h 312"/>
                  <a:gd name="T74" fmla="*/ 50122 w 304"/>
                  <a:gd name="T75" fmla="*/ 70354 h 312"/>
                  <a:gd name="T76" fmla="*/ 66249 w 304"/>
                  <a:gd name="T77" fmla="*/ 57244 h 312"/>
                  <a:gd name="T78" fmla="*/ 66249 w 304"/>
                  <a:gd name="T79" fmla="*/ 57244 h 312"/>
                  <a:gd name="T80" fmla="*/ 58839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5" y="129"/>
                    </a:moveTo>
                    <a:lnTo>
                      <a:pt x="135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7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3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28" y="89"/>
                      <a:pt x="49" y="55"/>
                      <a:pt x="81" y="41"/>
                    </a:cubicBezTo>
                    <a:cubicBezTo>
                      <a:pt x="110" y="26"/>
                      <a:pt x="143" y="30"/>
                      <a:pt x="172" y="43"/>
                    </a:cubicBezTo>
                    <a:cubicBezTo>
                      <a:pt x="226" y="69"/>
                      <a:pt x="279" y="131"/>
                      <a:pt x="253" y="194"/>
                    </a:cubicBezTo>
                    <a:cubicBezTo>
                      <a:pt x="222" y="265"/>
                      <a:pt x="137" y="276"/>
                      <a:pt x="70" y="253"/>
                    </a:cubicBezTo>
                    <a:cubicBezTo>
                      <a:pt x="55" y="248"/>
                      <a:pt x="48" y="273"/>
                      <a:pt x="64" y="280"/>
                    </a:cubicBezTo>
                    <a:cubicBezTo>
                      <a:pt x="149" y="311"/>
                      <a:pt x="270" y="284"/>
                      <a:pt x="287" y="180"/>
                    </a:cubicBezTo>
                    <a:cubicBezTo>
                      <a:pt x="303" y="89"/>
                      <a:pt x="201" y="0"/>
                      <a:pt x="113" y="6"/>
                    </a:cubicBezTo>
                    <a:cubicBezTo>
                      <a:pt x="65" y="9"/>
                      <a:pt x="23" y="43"/>
                      <a:pt x="10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6" y="185"/>
                      <a:pt x="240" y="129"/>
                      <a:pt x="211" y="90"/>
                    </a:cubicBezTo>
                    <a:cubicBezTo>
                      <a:pt x="180" y="50"/>
                      <a:pt x="99" y="65"/>
                      <a:pt x="89" y="115"/>
                    </a:cubicBezTo>
                    <a:cubicBezTo>
                      <a:pt x="85" y="135"/>
                      <a:pt x="94" y="157"/>
                      <a:pt x="115" y="161"/>
                    </a:cubicBezTo>
                    <a:cubicBezTo>
                      <a:pt x="134" y="164"/>
                      <a:pt x="155" y="151"/>
                      <a:pt x="152" y="131"/>
                    </a:cubicBezTo>
                    <a:cubicBezTo>
                      <a:pt x="152" y="122"/>
                      <a:pt x="137" y="118"/>
                      <a:pt x="135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6" name="Freeform 345">
                <a:extLst>
                  <a:ext uri="{FF2B5EF4-FFF2-40B4-BE49-F238E27FC236}">
                    <a16:creationId xmlns:a16="http://schemas.microsoft.com/office/drawing/2014/main" id="{0B87E91E-F4ED-E94A-8D79-55E311F11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95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1" y="26"/>
                      <a:pt x="145" y="30"/>
                      <a:pt x="172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7" name="Freeform 346">
                <a:extLst>
                  <a:ext uri="{FF2B5EF4-FFF2-40B4-BE49-F238E27FC236}">
                    <a16:creationId xmlns:a16="http://schemas.microsoft.com/office/drawing/2014/main" id="{619E882E-1ED8-4644-BC75-35D573DF9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9202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2 w 345"/>
                  <a:gd name="T45" fmla="*/ 237 h 311"/>
                  <a:gd name="T46" fmla="*/ 62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8" name="Freeform 347">
                <a:extLst>
                  <a:ext uri="{FF2B5EF4-FFF2-40B4-BE49-F238E27FC236}">
                    <a16:creationId xmlns:a16="http://schemas.microsoft.com/office/drawing/2014/main" id="{C300AE24-2C1B-5A4B-966A-5A1B293DB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5751" y="3119841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3 w 347"/>
                  <a:gd name="T45" fmla="*/ 237 h 311"/>
                  <a:gd name="T46" fmla="*/ 63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3" y="237"/>
                    </a:cubicBezTo>
                    <a:lnTo>
                      <a:pt x="63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9" name="Freeform 348">
                <a:extLst>
                  <a:ext uri="{FF2B5EF4-FFF2-40B4-BE49-F238E27FC236}">
                    <a16:creationId xmlns:a16="http://schemas.microsoft.com/office/drawing/2014/main" id="{C836E77D-34FE-C346-8000-5F761A6A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7704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0" name="Freeform 349">
                <a:extLst>
                  <a:ext uri="{FF2B5EF4-FFF2-40B4-BE49-F238E27FC236}">
                    <a16:creationId xmlns:a16="http://schemas.microsoft.com/office/drawing/2014/main" id="{BBC46448-6CFC-F74B-87ED-C7577E6E9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6770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523 w 304"/>
                  <a:gd name="T45" fmla="*/ 78657 h 312"/>
                  <a:gd name="T46" fmla="*/ 125523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2" y="88"/>
                      <a:pt x="171" y="93"/>
                    </a:cubicBezTo>
                    <a:cubicBezTo>
                      <a:pt x="210" y="104"/>
                      <a:pt x="194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91" name="Freeform 350">
                <a:extLst>
                  <a:ext uri="{FF2B5EF4-FFF2-40B4-BE49-F238E27FC236}">
                    <a16:creationId xmlns:a16="http://schemas.microsoft.com/office/drawing/2014/main" id="{052F154B-AF35-C14A-A35F-D42874C77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6394" y="3119841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0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23" name="Group 56">
              <a:extLst>
                <a:ext uri="{FF2B5EF4-FFF2-40B4-BE49-F238E27FC236}">
                  <a16:creationId xmlns:a16="http://schemas.microsoft.com/office/drawing/2014/main" id="{7CC59854-3681-C24B-B84F-BDC7C417137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588" y="6669360"/>
              <a:ext cx="12096000" cy="149712"/>
              <a:chOff x="551114" y="3119841"/>
              <a:chExt cx="11016473" cy="136338"/>
            </a:xfrm>
          </p:grpSpPr>
          <p:sp>
            <p:nvSpPr>
              <p:cNvPr id="84" name="Freeform 297">
                <a:extLst>
                  <a:ext uri="{FF2B5EF4-FFF2-40B4-BE49-F238E27FC236}">
                    <a16:creationId xmlns:a16="http://schemas.microsoft.com/office/drawing/2014/main" id="{869AF7AD-F385-A34F-98D9-4ADBE754F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237" y="3120267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5" name="Freeform 298">
                <a:extLst>
                  <a:ext uri="{FF2B5EF4-FFF2-40B4-BE49-F238E27FC236}">
                    <a16:creationId xmlns:a16="http://schemas.microsoft.com/office/drawing/2014/main" id="{218DC202-4549-9A4C-BAF8-0DF64BD9B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04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09981 w 306"/>
                  <a:gd name="T33" fmla="*/ 84774 h 312"/>
                  <a:gd name="T34" fmla="*/ 109981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6" name="Freeform 299">
                <a:extLst>
                  <a:ext uri="{FF2B5EF4-FFF2-40B4-BE49-F238E27FC236}">
                    <a16:creationId xmlns:a16="http://schemas.microsoft.com/office/drawing/2014/main" id="{BC46DFE7-FC17-FE4A-A01A-637C9E896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14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112 w 305"/>
                  <a:gd name="T45" fmla="*/ 78657 h 312"/>
                  <a:gd name="T46" fmla="*/ 125112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0392 w 305"/>
                  <a:gd name="T73" fmla="*/ 70354 h 312"/>
                  <a:gd name="T74" fmla="*/ 50392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7" name="Freeform 300">
                <a:extLst>
                  <a:ext uri="{FF2B5EF4-FFF2-40B4-BE49-F238E27FC236}">
                    <a16:creationId xmlns:a16="http://schemas.microsoft.com/office/drawing/2014/main" id="{39B83065-123C-5D4A-B7A0-98ABCECBF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433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8" name="Freeform 301">
                <a:extLst>
                  <a:ext uri="{FF2B5EF4-FFF2-40B4-BE49-F238E27FC236}">
                    <a16:creationId xmlns:a16="http://schemas.microsoft.com/office/drawing/2014/main" id="{1CEBF38B-3AEE-D845-A139-96CF5C905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076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9" name="Freeform 302">
                <a:extLst>
                  <a:ext uri="{FF2B5EF4-FFF2-40B4-BE49-F238E27FC236}">
                    <a16:creationId xmlns:a16="http://schemas.microsoft.com/office/drawing/2014/main" id="{C69F6E90-193E-F24C-9B49-EF6C7A1B8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9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8663 w 305"/>
                  <a:gd name="T69" fmla="*/ 50253 h 312"/>
                  <a:gd name="T70" fmla="*/ 38663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0" name="Freeform 303">
                <a:extLst>
                  <a:ext uri="{FF2B5EF4-FFF2-40B4-BE49-F238E27FC236}">
                    <a16:creationId xmlns:a16="http://schemas.microsoft.com/office/drawing/2014/main" id="{CE5A426B-4745-0048-9D7A-A64C53F83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059" y="3119841"/>
                <a:ext cx="132498" cy="136338"/>
              </a:xfrm>
              <a:custGeom>
                <a:avLst/>
                <a:gdLst>
                  <a:gd name="T0" fmla="*/ 59754 w 306"/>
                  <a:gd name="T1" fmla="*/ 56371 h 312"/>
                  <a:gd name="T2" fmla="*/ 59754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836 w 306"/>
                  <a:gd name="T69" fmla="*/ 50253 h 312"/>
                  <a:gd name="T70" fmla="*/ 39836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9754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1" name="Freeform 304">
                <a:extLst>
                  <a:ext uri="{FF2B5EF4-FFF2-40B4-BE49-F238E27FC236}">
                    <a16:creationId xmlns:a16="http://schemas.microsoft.com/office/drawing/2014/main" id="{FDCB8001-BFBC-E644-8F4B-1E5783AC0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273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2" name="Freeform 305">
                <a:extLst>
                  <a:ext uri="{FF2B5EF4-FFF2-40B4-BE49-F238E27FC236}">
                    <a16:creationId xmlns:a16="http://schemas.microsoft.com/office/drawing/2014/main" id="{5D8E40EB-03F0-224D-BB68-BE498B3BE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916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3" name="Freeform 306">
                <a:extLst>
                  <a:ext uri="{FF2B5EF4-FFF2-40B4-BE49-F238E27FC236}">
                    <a16:creationId xmlns:a16="http://schemas.microsoft.com/office/drawing/2014/main" id="{508BA83D-0FFE-C84B-B530-CADAAACC4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9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523 w 305"/>
                  <a:gd name="T49" fmla="*/ 2622 h 312"/>
                  <a:gd name="T50" fmla="*/ 49523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4" name="Freeform 307">
                <a:extLst>
                  <a:ext uri="{FF2B5EF4-FFF2-40B4-BE49-F238E27FC236}">
                    <a16:creationId xmlns:a16="http://schemas.microsoft.com/office/drawing/2014/main" id="{EB8389B1-15B9-674A-B6D0-9373EEF7C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00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8 w 306"/>
                  <a:gd name="T61" fmla="*/ 93077 h 312"/>
                  <a:gd name="T62" fmla="*/ 79238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5" name="Freeform 308">
                <a:extLst>
                  <a:ext uri="{FF2B5EF4-FFF2-40B4-BE49-F238E27FC236}">
                    <a16:creationId xmlns:a16="http://schemas.microsoft.com/office/drawing/2014/main" id="{A73D0A33-C1C1-324B-BDEB-D2A96138F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113" y="3120267"/>
                <a:ext cx="151823" cy="135912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6" name="Freeform 309">
                <a:extLst>
                  <a:ext uri="{FF2B5EF4-FFF2-40B4-BE49-F238E27FC236}">
                    <a16:creationId xmlns:a16="http://schemas.microsoft.com/office/drawing/2014/main" id="{06D7288C-F838-0D4F-8600-6B203183F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0755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7" name="Freeform 310">
                <a:extLst>
                  <a:ext uri="{FF2B5EF4-FFF2-40B4-BE49-F238E27FC236}">
                    <a16:creationId xmlns:a16="http://schemas.microsoft.com/office/drawing/2014/main" id="{130A7874-3BD6-7E4B-BC42-4A609CFF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86" y="3119841"/>
                <a:ext cx="132498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8" name="Freeform 311">
                <a:extLst>
                  <a:ext uri="{FF2B5EF4-FFF2-40B4-BE49-F238E27FC236}">
                    <a16:creationId xmlns:a16="http://schemas.microsoft.com/office/drawing/2014/main" id="{5B790F2F-9E57-5045-ABDA-478EC8D2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953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5775 w 306"/>
                  <a:gd name="T17" fmla="*/ 77783 h 312"/>
                  <a:gd name="T18" fmla="*/ 75775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363 w 306"/>
                  <a:gd name="T65" fmla="*/ 39328 h 312"/>
                  <a:gd name="T66" fmla="*/ 91363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9" name="Freeform 312">
                <a:extLst>
                  <a:ext uri="{FF2B5EF4-FFF2-40B4-BE49-F238E27FC236}">
                    <a16:creationId xmlns:a16="http://schemas.microsoft.com/office/drawing/2014/main" id="{801E1934-BF4D-2842-8D2F-CF4B9B86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953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0" name="Freeform 313">
                <a:extLst>
                  <a:ext uri="{FF2B5EF4-FFF2-40B4-BE49-F238E27FC236}">
                    <a16:creationId xmlns:a16="http://schemas.microsoft.com/office/drawing/2014/main" id="{A0CA0F53-D3C1-B446-80B3-448F4DFF9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0596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1" name="Freeform 314">
                <a:extLst>
                  <a:ext uri="{FF2B5EF4-FFF2-40B4-BE49-F238E27FC236}">
                    <a16:creationId xmlns:a16="http://schemas.microsoft.com/office/drawing/2014/main" id="{A80307C7-6336-BB47-92C1-283DB3AF9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34" y="3119841"/>
                <a:ext cx="132497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09548 w 306"/>
                  <a:gd name="T33" fmla="*/ 84774 h 312"/>
                  <a:gd name="T34" fmla="*/ 109548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362 w 306"/>
                  <a:gd name="T65" fmla="*/ 39328 h 312"/>
                  <a:gd name="T66" fmla="*/ 91362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2" name="Freeform 315">
                <a:extLst>
                  <a:ext uri="{FF2B5EF4-FFF2-40B4-BE49-F238E27FC236}">
                    <a16:creationId xmlns:a16="http://schemas.microsoft.com/office/drawing/2014/main" id="{5153E27B-5E76-3841-A561-4B57BE273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901" y="3119841"/>
                <a:ext cx="132497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3" name="Freeform 316">
                <a:extLst>
                  <a:ext uri="{FF2B5EF4-FFF2-40B4-BE49-F238E27FC236}">
                    <a16:creationId xmlns:a16="http://schemas.microsoft.com/office/drawing/2014/main" id="{7ACE6B06-9DFF-FB45-8CDE-D78F85D79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792" y="3120267"/>
                <a:ext cx="150376" cy="135912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4" name="Freeform 317">
                <a:extLst>
                  <a:ext uri="{FF2B5EF4-FFF2-40B4-BE49-F238E27FC236}">
                    <a16:creationId xmlns:a16="http://schemas.microsoft.com/office/drawing/2014/main" id="{D4F5D5AD-12C4-B24A-8C02-E8B0F09B9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989" y="3120267"/>
                <a:ext cx="151822" cy="135912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5" name="Freeform 318">
                <a:extLst>
                  <a:ext uri="{FF2B5EF4-FFF2-40B4-BE49-F238E27FC236}">
                    <a16:creationId xmlns:a16="http://schemas.microsoft.com/office/drawing/2014/main" id="{8F2C80BC-511A-4C4D-B9E4-79D1F2079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780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972 w 304"/>
                  <a:gd name="T57" fmla="*/ 92203 h 312"/>
                  <a:gd name="T58" fmla="*/ 23972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6" name="Freeform 319">
                <a:extLst>
                  <a:ext uri="{FF2B5EF4-FFF2-40B4-BE49-F238E27FC236}">
                    <a16:creationId xmlns:a16="http://schemas.microsoft.com/office/drawing/2014/main" id="{D72E1766-06E2-174D-894A-34D5EB800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846" y="3119841"/>
                <a:ext cx="132498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706 w 304"/>
                  <a:gd name="T33" fmla="*/ 84774 h 312"/>
                  <a:gd name="T34" fmla="*/ 110706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662 w 304"/>
                  <a:gd name="T69" fmla="*/ 50253 h 312"/>
                  <a:gd name="T70" fmla="*/ 39662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1 w 304"/>
                  <a:gd name="T77" fmla="*/ 57244 h 312"/>
                  <a:gd name="T78" fmla="*/ 67121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7" name="Freeform 320">
                <a:extLst>
                  <a:ext uri="{FF2B5EF4-FFF2-40B4-BE49-F238E27FC236}">
                    <a16:creationId xmlns:a16="http://schemas.microsoft.com/office/drawing/2014/main" id="{A138F62F-0B45-F144-9C47-365E89BDE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632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8" name="Freeform 321">
                <a:extLst>
                  <a:ext uri="{FF2B5EF4-FFF2-40B4-BE49-F238E27FC236}">
                    <a16:creationId xmlns:a16="http://schemas.microsoft.com/office/drawing/2014/main" id="{C83D39A4-961E-F641-A1D9-BF3D83D42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8829" y="3120267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9" name="Freeform 322">
                <a:extLst>
                  <a:ext uri="{FF2B5EF4-FFF2-40B4-BE49-F238E27FC236}">
                    <a16:creationId xmlns:a16="http://schemas.microsoft.com/office/drawing/2014/main" id="{742FAD98-9E04-124A-86A7-413D34A03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172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0" name="Freeform 323">
                <a:extLst>
                  <a:ext uri="{FF2B5EF4-FFF2-40B4-BE49-F238E27FC236}">
                    <a16:creationId xmlns:a16="http://schemas.microsoft.com/office/drawing/2014/main" id="{AB45C894-6342-8B41-BA4A-A85AA30CE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794" y="3119841"/>
                <a:ext cx="132497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7 w 305"/>
                  <a:gd name="T17" fmla="*/ 77783 h 312"/>
                  <a:gd name="T18" fmla="*/ 76457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6491 w 305"/>
                  <a:gd name="T25" fmla="*/ 17916 h 312"/>
                  <a:gd name="T26" fmla="*/ 36491 w 305"/>
                  <a:gd name="T27" fmla="*/ 17916 h 312"/>
                  <a:gd name="T28" fmla="*/ 75154 w 305"/>
                  <a:gd name="T29" fmla="*/ 18790 h 312"/>
                  <a:gd name="T30" fmla="*/ 75154 w 305"/>
                  <a:gd name="T31" fmla="*/ 18790 h 312"/>
                  <a:gd name="T32" fmla="*/ 110776 w 305"/>
                  <a:gd name="T33" fmla="*/ 84774 h 312"/>
                  <a:gd name="T34" fmla="*/ 110776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647 w 305"/>
                  <a:gd name="T53" fmla="*/ 38891 h 312"/>
                  <a:gd name="T54" fmla="*/ 5647 w 305"/>
                  <a:gd name="T55" fmla="*/ 38891 h 312"/>
                  <a:gd name="T56" fmla="*/ 23893 w 305"/>
                  <a:gd name="T57" fmla="*/ 92203 h 312"/>
                  <a:gd name="T58" fmla="*/ 23893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1261 w 305"/>
                  <a:gd name="T73" fmla="*/ 70354 h 312"/>
                  <a:gd name="T74" fmla="*/ 51261 w 305"/>
                  <a:gd name="T75" fmla="*/ 70354 h 312"/>
                  <a:gd name="T76" fmla="*/ 67335 w 305"/>
                  <a:gd name="T77" fmla="*/ 57244 h 312"/>
                  <a:gd name="T78" fmla="*/ 67335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1" name="Freeform 324">
                <a:extLst>
                  <a:ext uri="{FF2B5EF4-FFF2-40B4-BE49-F238E27FC236}">
                    <a16:creationId xmlns:a16="http://schemas.microsoft.com/office/drawing/2014/main" id="{F33DED38-DDE8-574D-84EE-FB75B3780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9472" y="3120267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2" name="Freeform 325">
                <a:extLst>
                  <a:ext uri="{FF2B5EF4-FFF2-40B4-BE49-F238E27FC236}">
                    <a16:creationId xmlns:a16="http://schemas.microsoft.com/office/drawing/2014/main" id="{5F918DFB-81B4-DA46-B8EE-7F2ECC78A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8669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3" name="Freeform 326">
                <a:extLst>
                  <a:ext uri="{FF2B5EF4-FFF2-40B4-BE49-F238E27FC236}">
                    <a16:creationId xmlns:a16="http://schemas.microsoft.com/office/drawing/2014/main" id="{8F7A6FF9-4FEE-754D-9E0A-7DB7BF261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67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4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4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5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4" name="Freeform 327">
                <a:extLst>
                  <a:ext uri="{FF2B5EF4-FFF2-40B4-BE49-F238E27FC236}">
                    <a16:creationId xmlns:a16="http://schemas.microsoft.com/office/drawing/2014/main" id="{38D74923-5C22-3247-9A96-59C78B330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0740" y="3119841"/>
                <a:ext cx="132498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8 w 305"/>
                  <a:gd name="T17" fmla="*/ 77783 h 312"/>
                  <a:gd name="T18" fmla="*/ 76458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5622 w 305"/>
                  <a:gd name="T25" fmla="*/ 17916 h 312"/>
                  <a:gd name="T26" fmla="*/ 35622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4779 w 305"/>
                  <a:gd name="T53" fmla="*/ 38891 h 312"/>
                  <a:gd name="T54" fmla="*/ 4779 w 305"/>
                  <a:gd name="T55" fmla="*/ 38891 h 312"/>
                  <a:gd name="T56" fmla="*/ 23024 w 305"/>
                  <a:gd name="T57" fmla="*/ 92203 h 312"/>
                  <a:gd name="T58" fmla="*/ 23024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1663 w 305"/>
                  <a:gd name="T65" fmla="*/ 39328 h 312"/>
                  <a:gd name="T66" fmla="*/ 91663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466 w 305"/>
                  <a:gd name="T77" fmla="*/ 57244 h 312"/>
                  <a:gd name="T78" fmla="*/ 66466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3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5" name="Freeform 328">
                <a:extLst>
                  <a:ext uri="{FF2B5EF4-FFF2-40B4-BE49-F238E27FC236}">
                    <a16:creationId xmlns:a16="http://schemas.microsoft.com/office/drawing/2014/main" id="{96D46B34-2113-E840-B3F7-2E542BD6D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9312" y="3120267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6" name="Freeform 329">
                <a:extLst>
                  <a:ext uri="{FF2B5EF4-FFF2-40B4-BE49-F238E27FC236}">
                    <a16:creationId xmlns:a16="http://schemas.microsoft.com/office/drawing/2014/main" id="{7A0706D3-323B-AB4F-8275-DB5E46ECA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8508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9 w 345"/>
                  <a:gd name="T41" fmla="*/ 7 h 311"/>
                  <a:gd name="T42" fmla="*/ 149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8 w 345"/>
                  <a:gd name="T49" fmla="*/ 235 h 311"/>
                  <a:gd name="T50" fmla="*/ 308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7" name="Freeform 330">
                <a:extLst>
                  <a:ext uri="{FF2B5EF4-FFF2-40B4-BE49-F238E27FC236}">
                    <a16:creationId xmlns:a16="http://schemas.microsoft.com/office/drawing/2014/main" id="{01794690-BD38-184D-BB44-0730247F5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9700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9 w 306"/>
                  <a:gd name="T13" fmla="*/ 40639 h 312"/>
                  <a:gd name="T14" fmla="*/ 74909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6003 w 306"/>
                  <a:gd name="T45" fmla="*/ 78657 h 312"/>
                  <a:gd name="T46" fmla="*/ 126003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6062 w 306"/>
                  <a:gd name="T53" fmla="*/ 38891 h 312"/>
                  <a:gd name="T54" fmla="*/ 6062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9 w 306"/>
                  <a:gd name="T61" fmla="*/ 93077 h 312"/>
                  <a:gd name="T62" fmla="*/ 79239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1527 w 306"/>
                  <a:gd name="T73" fmla="*/ 70354 h 312"/>
                  <a:gd name="T74" fmla="*/ 51527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7" y="140"/>
                      <a:pt x="119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7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7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3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2" y="265"/>
                      <a:pt x="140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91" y="180"/>
                    </a:cubicBezTo>
                    <a:cubicBezTo>
                      <a:pt x="305" y="89"/>
                      <a:pt x="203" y="0"/>
                      <a:pt x="116" y="6"/>
                    </a:cubicBezTo>
                    <a:cubicBezTo>
                      <a:pt x="67" y="9"/>
                      <a:pt x="25" y="43"/>
                      <a:pt x="14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20" y="185"/>
                      <a:pt x="242" y="129"/>
                      <a:pt x="213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9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8" name="Freeform 331">
                <a:extLst>
                  <a:ext uri="{FF2B5EF4-FFF2-40B4-BE49-F238E27FC236}">
                    <a16:creationId xmlns:a16="http://schemas.microsoft.com/office/drawing/2014/main" id="{D391BA2F-8033-7045-A5E2-31FCAAFBF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68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49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9" name="Freeform 332">
                <a:extLst>
                  <a:ext uri="{FF2B5EF4-FFF2-40B4-BE49-F238E27FC236}">
                    <a16:creationId xmlns:a16="http://schemas.microsoft.com/office/drawing/2014/main" id="{C5F8FB00-B0D3-8343-B086-4FB41D98B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9151" y="3120267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0" name="Freeform 333">
                <a:extLst>
                  <a:ext uri="{FF2B5EF4-FFF2-40B4-BE49-F238E27FC236}">
                    <a16:creationId xmlns:a16="http://schemas.microsoft.com/office/drawing/2014/main" id="{08672B96-69DE-FB4F-93BA-1BBF8E38B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8348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09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1" name="Freeform 334">
                <a:extLst>
                  <a:ext uri="{FF2B5EF4-FFF2-40B4-BE49-F238E27FC236}">
                    <a16:creationId xmlns:a16="http://schemas.microsoft.com/office/drawing/2014/main" id="{DC0B5FF1-9915-EA40-A985-C80851FE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9648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8 w 306"/>
                  <a:gd name="T13" fmla="*/ 40639 h 312"/>
                  <a:gd name="T14" fmla="*/ 74908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4248 w 306"/>
                  <a:gd name="T57" fmla="*/ 92203 h 312"/>
                  <a:gd name="T58" fmla="*/ 24248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40" y="276"/>
                      <a:pt x="73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6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9" y="185"/>
                      <a:pt x="242" y="129"/>
                      <a:pt x="212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2" name="Freeform 335">
                <a:extLst>
                  <a:ext uri="{FF2B5EF4-FFF2-40B4-BE49-F238E27FC236}">
                    <a16:creationId xmlns:a16="http://schemas.microsoft.com/office/drawing/2014/main" id="{80BC6D5C-95BE-804A-BCDC-0A26FFDDC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063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40 w 304"/>
                  <a:gd name="T25" fmla="*/ 17916 h 312"/>
                  <a:gd name="T26" fmla="*/ 35740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2" y="239"/>
                      <a:pt x="145" y="240"/>
                      <a:pt x="182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3" name="Freeform 336">
                <a:extLst>
                  <a:ext uri="{FF2B5EF4-FFF2-40B4-BE49-F238E27FC236}">
                    <a16:creationId xmlns:a16="http://schemas.microsoft.com/office/drawing/2014/main" id="{045EF260-9AF6-9E4E-9E35-4132727CA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8991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4" name="Freeform 337">
                <a:extLst>
                  <a:ext uri="{FF2B5EF4-FFF2-40B4-BE49-F238E27FC236}">
                    <a16:creationId xmlns:a16="http://schemas.microsoft.com/office/drawing/2014/main" id="{CB389A8C-B740-8C45-9E21-ACF0B7C9C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581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9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4" y="178"/>
                    </a:cubicBezTo>
                    <a:cubicBezTo>
                      <a:pt x="123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0" y="253"/>
                    </a:cubicBezTo>
                    <a:cubicBezTo>
                      <a:pt x="55" y="248"/>
                      <a:pt x="49" y="273"/>
                      <a:pt x="64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7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5" name="Freeform 338">
                <a:extLst>
                  <a:ext uri="{FF2B5EF4-FFF2-40B4-BE49-F238E27FC236}">
                    <a16:creationId xmlns:a16="http://schemas.microsoft.com/office/drawing/2014/main" id="{E39BB0A9-B4D5-214E-88A4-5A1E63450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8188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3 w 346"/>
                  <a:gd name="T5" fmla="*/ 146 h 311"/>
                  <a:gd name="T6" fmla="*/ 213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50 w 346"/>
                  <a:gd name="T41" fmla="*/ 7 h 311"/>
                  <a:gd name="T42" fmla="*/ 150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9 w 346"/>
                  <a:gd name="T49" fmla="*/ 235 h 311"/>
                  <a:gd name="T50" fmla="*/ 309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6" name="Freeform 339">
                <a:extLst>
                  <a:ext uri="{FF2B5EF4-FFF2-40B4-BE49-F238E27FC236}">
                    <a16:creationId xmlns:a16="http://schemas.microsoft.com/office/drawing/2014/main" id="{8C4A2E3E-A814-4445-9FE6-C88624ACC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8831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7" name="Freeform 340">
                <a:extLst>
                  <a:ext uri="{FF2B5EF4-FFF2-40B4-BE49-F238E27FC236}">
                    <a16:creationId xmlns:a16="http://schemas.microsoft.com/office/drawing/2014/main" id="{88514100-948A-7540-B74D-263956018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0527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796 w 306"/>
                  <a:gd name="T65" fmla="*/ 39328 h 312"/>
                  <a:gd name="T66" fmla="*/ 91796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6" y="140"/>
                      <a:pt x="118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6" y="231"/>
                      <a:pt x="40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39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20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8" name="Freeform 341">
                <a:extLst>
                  <a:ext uri="{FF2B5EF4-FFF2-40B4-BE49-F238E27FC236}">
                    <a16:creationId xmlns:a16="http://schemas.microsoft.com/office/drawing/2014/main" id="{0F5125F3-52CF-6746-8CB3-02E7803FA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5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713 w 305"/>
                  <a:gd name="T37" fmla="*/ 110556 h 312"/>
                  <a:gd name="T38" fmla="*/ 31713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3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9" name="Freeform 342">
                <a:extLst>
                  <a:ext uri="{FF2B5EF4-FFF2-40B4-BE49-F238E27FC236}">
                    <a16:creationId xmlns:a16="http://schemas.microsoft.com/office/drawing/2014/main" id="{7380592C-FCD1-A84C-A6FF-61E2222BA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8028" y="3120267"/>
                <a:ext cx="150376" cy="135912"/>
              </a:xfrm>
              <a:custGeom>
                <a:avLst/>
                <a:gdLst>
                  <a:gd name="T0" fmla="*/ 204 w 345"/>
                  <a:gd name="T1" fmla="*/ 164 h 311"/>
                  <a:gd name="T2" fmla="*/ 204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4 w 345"/>
                  <a:gd name="T57" fmla="*/ 49 h 311"/>
                  <a:gd name="T58" fmla="*/ 204 w 345"/>
                  <a:gd name="T59" fmla="*/ 49 h 311"/>
                  <a:gd name="T60" fmla="*/ 112 w 345"/>
                  <a:gd name="T61" fmla="*/ 138 h 311"/>
                  <a:gd name="T62" fmla="*/ 112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6 w 345"/>
                  <a:gd name="T69" fmla="*/ 142 h 311"/>
                  <a:gd name="T70" fmla="*/ 246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4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0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8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7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9" y="63"/>
                      <a:pt x="162" y="30"/>
                    </a:cubicBezTo>
                    <a:lnTo>
                      <a:pt x="162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3" y="310"/>
                      <a:pt x="250" y="302"/>
                      <a:pt x="306" y="235"/>
                    </a:cubicBezTo>
                    <a:lnTo>
                      <a:pt x="306" y="235"/>
                    </a:lnTo>
                    <a:cubicBezTo>
                      <a:pt x="338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6" y="63"/>
                      <a:pt x="250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2" y="138"/>
                    </a:cubicBezTo>
                    <a:lnTo>
                      <a:pt x="112" y="138"/>
                    </a:lnTo>
                    <a:cubicBezTo>
                      <a:pt x="107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7" y="252"/>
                      <a:pt x="275" y="184"/>
                      <a:pt x="246" y="142"/>
                    </a:cubicBezTo>
                    <a:lnTo>
                      <a:pt x="246" y="142"/>
                    </a:lnTo>
                    <a:cubicBezTo>
                      <a:pt x="235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89" y="175"/>
                    </a:cubicBezTo>
                    <a:lnTo>
                      <a:pt x="189" y="175"/>
                    </a:lnTo>
                    <a:cubicBezTo>
                      <a:pt x="199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0" name="Freeform 343">
                <a:extLst>
                  <a:ext uri="{FF2B5EF4-FFF2-40B4-BE49-F238E27FC236}">
                    <a16:creationId xmlns:a16="http://schemas.microsoft.com/office/drawing/2014/main" id="{63EDD3B5-7F9B-6341-A430-82DFA2AB4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7224" y="3120267"/>
                <a:ext cx="151823" cy="135912"/>
              </a:xfrm>
              <a:custGeom>
                <a:avLst/>
                <a:gdLst>
                  <a:gd name="T0" fmla="*/ 206 w 348"/>
                  <a:gd name="T1" fmla="*/ 164 h 311"/>
                  <a:gd name="T2" fmla="*/ 206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6 w 348"/>
                  <a:gd name="T13" fmla="*/ 214 h 311"/>
                  <a:gd name="T14" fmla="*/ 206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2 w 348"/>
                  <a:gd name="T21" fmla="*/ 95 h 311"/>
                  <a:gd name="T22" fmla="*/ 282 w 348"/>
                  <a:gd name="T23" fmla="*/ 95 h 311"/>
                  <a:gd name="T24" fmla="*/ 307 w 348"/>
                  <a:gd name="T25" fmla="*/ 189 h 311"/>
                  <a:gd name="T26" fmla="*/ 307 w 348"/>
                  <a:gd name="T27" fmla="*/ 189 h 311"/>
                  <a:gd name="T28" fmla="*/ 240 w 348"/>
                  <a:gd name="T29" fmla="*/ 251 h 311"/>
                  <a:gd name="T30" fmla="*/ 240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49 w 348"/>
                  <a:gd name="T41" fmla="*/ 7 h 311"/>
                  <a:gd name="T42" fmla="*/ 149 w 348"/>
                  <a:gd name="T43" fmla="*/ 7 h 311"/>
                  <a:gd name="T44" fmla="*/ 61 w 348"/>
                  <a:gd name="T45" fmla="*/ 237 h 311"/>
                  <a:gd name="T46" fmla="*/ 61 w 348"/>
                  <a:gd name="T47" fmla="*/ 237 h 311"/>
                  <a:gd name="T48" fmla="*/ 308 w 348"/>
                  <a:gd name="T49" fmla="*/ 235 h 311"/>
                  <a:gd name="T50" fmla="*/ 308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6 w 348"/>
                  <a:gd name="T57" fmla="*/ 49 h 311"/>
                  <a:gd name="T58" fmla="*/ 206 w 348"/>
                  <a:gd name="T59" fmla="*/ 49 h 311"/>
                  <a:gd name="T60" fmla="*/ 114 w 348"/>
                  <a:gd name="T61" fmla="*/ 138 h 311"/>
                  <a:gd name="T62" fmla="*/ 114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8 w 348"/>
                  <a:gd name="T69" fmla="*/ 142 h 311"/>
                  <a:gd name="T70" fmla="*/ 248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6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6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5" y="162"/>
                    </a:cubicBezTo>
                    <a:lnTo>
                      <a:pt x="235" y="162"/>
                    </a:lnTo>
                    <a:cubicBezTo>
                      <a:pt x="240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7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60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8" y="142"/>
                    </a:cubicBezTo>
                    <a:lnTo>
                      <a:pt x="248" y="142"/>
                    </a:lnTo>
                    <a:cubicBezTo>
                      <a:pt x="238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1" name="Freeform 344">
                <a:extLst>
                  <a:ext uri="{FF2B5EF4-FFF2-40B4-BE49-F238E27FC236}">
                    <a16:creationId xmlns:a16="http://schemas.microsoft.com/office/drawing/2014/main" id="{A9DF8B99-B904-F444-933A-D10D33067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0475" y="3119841"/>
                <a:ext cx="132497" cy="136338"/>
              </a:xfrm>
              <a:custGeom>
                <a:avLst/>
                <a:gdLst>
                  <a:gd name="T0" fmla="*/ 58839 w 304"/>
                  <a:gd name="T1" fmla="*/ 56371 h 312"/>
                  <a:gd name="T2" fmla="*/ 58839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401 w 304"/>
                  <a:gd name="T17" fmla="*/ 77783 h 312"/>
                  <a:gd name="T18" fmla="*/ 75401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5303 w 304"/>
                  <a:gd name="T25" fmla="*/ 17916 h 312"/>
                  <a:gd name="T26" fmla="*/ 35303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088 w 304"/>
                  <a:gd name="T45" fmla="*/ 78657 h 312"/>
                  <a:gd name="T46" fmla="*/ 125088 w 304"/>
                  <a:gd name="T47" fmla="*/ 78657 h 312"/>
                  <a:gd name="T48" fmla="*/ 49251 w 304"/>
                  <a:gd name="T49" fmla="*/ 2622 h 312"/>
                  <a:gd name="T50" fmla="*/ 49251 w 304"/>
                  <a:gd name="T51" fmla="*/ 2622 h 312"/>
                  <a:gd name="T52" fmla="*/ 4358 w 304"/>
                  <a:gd name="T53" fmla="*/ 38891 h 312"/>
                  <a:gd name="T54" fmla="*/ 4358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122 w 304"/>
                  <a:gd name="T73" fmla="*/ 70354 h 312"/>
                  <a:gd name="T74" fmla="*/ 50122 w 304"/>
                  <a:gd name="T75" fmla="*/ 70354 h 312"/>
                  <a:gd name="T76" fmla="*/ 66249 w 304"/>
                  <a:gd name="T77" fmla="*/ 57244 h 312"/>
                  <a:gd name="T78" fmla="*/ 66249 w 304"/>
                  <a:gd name="T79" fmla="*/ 57244 h 312"/>
                  <a:gd name="T80" fmla="*/ 58839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5" y="129"/>
                    </a:moveTo>
                    <a:lnTo>
                      <a:pt x="135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7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3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28" y="89"/>
                      <a:pt x="49" y="55"/>
                      <a:pt x="81" y="41"/>
                    </a:cubicBezTo>
                    <a:cubicBezTo>
                      <a:pt x="110" y="26"/>
                      <a:pt x="143" y="30"/>
                      <a:pt x="172" y="43"/>
                    </a:cubicBezTo>
                    <a:cubicBezTo>
                      <a:pt x="226" y="69"/>
                      <a:pt x="279" y="131"/>
                      <a:pt x="253" y="194"/>
                    </a:cubicBezTo>
                    <a:cubicBezTo>
                      <a:pt x="222" y="265"/>
                      <a:pt x="137" y="276"/>
                      <a:pt x="70" y="253"/>
                    </a:cubicBezTo>
                    <a:cubicBezTo>
                      <a:pt x="55" y="248"/>
                      <a:pt x="48" y="273"/>
                      <a:pt x="64" y="280"/>
                    </a:cubicBezTo>
                    <a:cubicBezTo>
                      <a:pt x="149" y="311"/>
                      <a:pt x="270" y="284"/>
                      <a:pt x="287" y="180"/>
                    </a:cubicBezTo>
                    <a:cubicBezTo>
                      <a:pt x="303" y="89"/>
                      <a:pt x="201" y="0"/>
                      <a:pt x="113" y="6"/>
                    </a:cubicBezTo>
                    <a:cubicBezTo>
                      <a:pt x="65" y="9"/>
                      <a:pt x="23" y="43"/>
                      <a:pt x="10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6" y="185"/>
                      <a:pt x="240" y="129"/>
                      <a:pt x="211" y="90"/>
                    </a:cubicBezTo>
                    <a:cubicBezTo>
                      <a:pt x="180" y="50"/>
                      <a:pt x="99" y="65"/>
                      <a:pt x="89" y="115"/>
                    </a:cubicBezTo>
                    <a:cubicBezTo>
                      <a:pt x="85" y="135"/>
                      <a:pt x="94" y="157"/>
                      <a:pt x="115" y="161"/>
                    </a:cubicBezTo>
                    <a:cubicBezTo>
                      <a:pt x="134" y="164"/>
                      <a:pt x="155" y="151"/>
                      <a:pt x="152" y="131"/>
                    </a:cubicBezTo>
                    <a:cubicBezTo>
                      <a:pt x="152" y="122"/>
                      <a:pt x="137" y="118"/>
                      <a:pt x="135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2" name="Freeform 345">
                <a:extLst>
                  <a:ext uri="{FF2B5EF4-FFF2-40B4-BE49-F238E27FC236}">
                    <a16:creationId xmlns:a16="http://schemas.microsoft.com/office/drawing/2014/main" id="{29CAB6EF-880C-A14B-9E65-0FB850B78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95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1" y="26"/>
                      <a:pt x="145" y="30"/>
                      <a:pt x="172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3" name="Freeform 346">
                <a:extLst>
                  <a:ext uri="{FF2B5EF4-FFF2-40B4-BE49-F238E27FC236}">
                    <a16:creationId xmlns:a16="http://schemas.microsoft.com/office/drawing/2014/main" id="{7952DC1B-2F55-5B4D-9736-A123D7E92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7867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2 w 345"/>
                  <a:gd name="T45" fmla="*/ 237 h 311"/>
                  <a:gd name="T46" fmla="*/ 62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4" name="Freeform 347">
                <a:extLst>
                  <a:ext uri="{FF2B5EF4-FFF2-40B4-BE49-F238E27FC236}">
                    <a16:creationId xmlns:a16="http://schemas.microsoft.com/office/drawing/2014/main" id="{222896A9-8535-D344-80C2-E3C2D8C1B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4416" y="3120267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3 w 347"/>
                  <a:gd name="T45" fmla="*/ 237 h 311"/>
                  <a:gd name="T46" fmla="*/ 63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3" y="237"/>
                    </a:cubicBezTo>
                    <a:lnTo>
                      <a:pt x="63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5" name="Freeform 348">
                <a:extLst>
                  <a:ext uri="{FF2B5EF4-FFF2-40B4-BE49-F238E27FC236}">
                    <a16:creationId xmlns:a16="http://schemas.microsoft.com/office/drawing/2014/main" id="{8F7847C7-DB8E-DE43-8F2C-031677373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7704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6" name="Freeform 349">
                <a:extLst>
                  <a:ext uri="{FF2B5EF4-FFF2-40B4-BE49-F238E27FC236}">
                    <a16:creationId xmlns:a16="http://schemas.microsoft.com/office/drawing/2014/main" id="{59446805-F73F-9047-A31A-891819872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6770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523 w 304"/>
                  <a:gd name="T45" fmla="*/ 78657 h 312"/>
                  <a:gd name="T46" fmla="*/ 125523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2" y="88"/>
                      <a:pt x="171" y="93"/>
                    </a:cubicBezTo>
                    <a:cubicBezTo>
                      <a:pt x="210" y="104"/>
                      <a:pt x="194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7" name="Freeform 350">
                <a:extLst>
                  <a:ext uri="{FF2B5EF4-FFF2-40B4-BE49-F238E27FC236}">
                    <a16:creationId xmlns:a16="http://schemas.microsoft.com/office/drawing/2014/main" id="{2A3361AD-B694-384B-A199-F390A4910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5058" y="3120267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0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24" name="Group 168">
              <a:extLst>
                <a:ext uri="{FF2B5EF4-FFF2-40B4-BE49-F238E27FC236}">
                  <a16:creationId xmlns:a16="http://schemas.microsoft.com/office/drawing/2014/main" id="{4C862D21-8643-5846-A26A-61B946FFDA56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-2995799" y="3337408"/>
              <a:ext cx="6226160" cy="149712"/>
              <a:chOff x="84003" y="3861048"/>
              <a:chExt cx="6226160" cy="149712"/>
            </a:xfrm>
          </p:grpSpPr>
          <p:sp>
            <p:nvSpPr>
              <p:cNvPr id="56" name="Freeform 297">
                <a:extLst>
                  <a:ext uri="{FF2B5EF4-FFF2-40B4-BE49-F238E27FC236}">
                    <a16:creationId xmlns:a16="http://schemas.microsoft.com/office/drawing/2014/main" id="{06EC9685-25CC-0B49-B0F9-7849CADC7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64" y="3859460"/>
                <a:ext cx="166709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7" name="Freeform 298">
                <a:extLst>
                  <a:ext uri="{FF2B5EF4-FFF2-40B4-BE49-F238E27FC236}">
                    <a16:creationId xmlns:a16="http://schemas.microsoft.com/office/drawing/2014/main" id="{C2A8F945-6A19-134B-A6D2-3FF80D6D0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204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724 w 306"/>
                  <a:gd name="T29" fmla="*/ 20633 h 312"/>
                  <a:gd name="T30" fmla="*/ 82724 w 306"/>
                  <a:gd name="T31" fmla="*/ 20633 h 312"/>
                  <a:gd name="T32" fmla="*/ 120759 w 306"/>
                  <a:gd name="T33" fmla="*/ 93090 h 312"/>
                  <a:gd name="T34" fmla="*/ 120759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8" name="Freeform 299">
                <a:extLst>
                  <a:ext uri="{FF2B5EF4-FFF2-40B4-BE49-F238E27FC236}">
                    <a16:creationId xmlns:a16="http://schemas.microsoft.com/office/drawing/2014/main" id="{DA81449D-DC43-1843-9451-3E578A8A4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03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761 w 305"/>
                  <a:gd name="T5" fmla="*/ 65259 h 312"/>
                  <a:gd name="T6" fmla="*/ 56761 w 305"/>
                  <a:gd name="T7" fmla="*/ 65259 h 312"/>
                  <a:gd name="T8" fmla="*/ 54853 w 305"/>
                  <a:gd name="T9" fmla="*/ 52783 h 312"/>
                  <a:gd name="T10" fmla="*/ 54853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372 w 305"/>
                  <a:gd name="T45" fmla="*/ 86372 h 312"/>
                  <a:gd name="T46" fmla="*/ 137372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5330 w 305"/>
                  <a:gd name="T73" fmla="*/ 77255 h 312"/>
                  <a:gd name="T74" fmla="*/ 55330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9" name="Freeform 300">
                <a:extLst>
                  <a:ext uri="{FF2B5EF4-FFF2-40B4-BE49-F238E27FC236}">
                    <a16:creationId xmlns:a16="http://schemas.microsoft.com/office/drawing/2014/main" id="{3BF9F447-DF89-AC43-BCCD-F5A7A6C5A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895" y="3859460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0" name="Freeform 301">
                <a:extLst>
                  <a:ext uri="{FF2B5EF4-FFF2-40B4-BE49-F238E27FC236}">
                    <a16:creationId xmlns:a16="http://schemas.microsoft.com/office/drawing/2014/main" id="{A33D6F0B-1E73-C44E-979D-ECC358310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976" y="3859460"/>
                <a:ext cx="163533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1" name="Freeform 302">
                <a:extLst>
                  <a:ext uri="{FF2B5EF4-FFF2-40B4-BE49-F238E27FC236}">
                    <a16:creationId xmlns:a16="http://schemas.microsoft.com/office/drawing/2014/main" id="{1063F290-12A0-1343-B537-798A35C9E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498" y="3861048"/>
                <a:ext cx="145482" cy="149712"/>
              </a:xfrm>
              <a:custGeom>
                <a:avLst/>
                <a:gdLst>
                  <a:gd name="T0" fmla="*/ 65348 w 305"/>
                  <a:gd name="T1" fmla="*/ 61900 h 312"/>
                  <a:gd name="T2" fmla="*/ 65348 w 305"/>
                  <a:gd name="T3" fmla="*/ 61900 h 312"/>
                  <a:gd name="T4" fmla="*/ 56285 w 305"/>
                  <a:gd name="T5" fmla="*/ 65259 h 312"/>
                  <a:gd name="T6" fmla="*/ 56285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6 w 305"/>
                  <a:gd name="T33" fmla="*/ 93090 h 312"/>
                  <a:gd name="T34" fmla="*/ 121156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50 w 305"/>
                  <a:gd name="T45" fmla="*/ 86372 h 312"/>
                  <a:gd name="T46" fmla="*/ 137850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2 w 305"/>
                  <a:gd name="T65" fmla="*/ 43186 h 312"/>
                  <a:gd name="T66" fmla="*/ 101122 w 305"/>
                  <a:gd name="T67" fmla="*/ 43186 h 312"/>
                  <a:gd name="T68" fmla="*/ 42452 w 305"/>
                  <a:gd name="T69" fmla="*/ 55182 h 312"/>
                  <a:gd name="T70" fmla="*/ 42452 w 305"/>
                  <a:gd name="T71" fmla="*/ 55182 h 312"/>
                  <a:gd name="T72" fmla="*/ 55808 w 305"/>
                  <a:gd name="T73" fmla="*/ 77255 h 312"/>
                  <a:gd name="T74" fmla="*/ 55808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8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2" name="Freeform 303">
                <a:extLst>
                  <a:ext uri="{FF2B5EF4-FFF2-40B4-BE49-F238E27FC236}">
                    <a16:creationId xmlns:a16="http://schemas.microsoft.com/office/drawing/2014/main" id="{06E28388-E320-AD42-A82C-E08D43EF7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296" y="3861048"/>
                <a:ext cx="145482" cy="149712"/>
              </a:xfrm>
              <a:custGeom>
                <a:avLst/>
                <a:gdLst>
                  <a:gd name="T0" fmla="*/ 65610 w 306"/>
                  <a:gd name="T1" fmla="*/ 61900 h 312"/>
                  <a:gd name="T2" fmla="*/ 65610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5150 w 306"/>
                  <a:gd name="T49" fmla="*/ 2879 h 312"/>
                  <a:gd name="T50" fmla="*/ 55150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3740 w 306"/>
                  <a:gd name="T69" fmla="*/ 55182 h 312"/>
                  <a:gd name="T70" fmla="*/ 43740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5610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3" name="Freeform 304">
                <a:extLst>
                  <a:ext uri="{FF2B5EF4-FFF2-40B4-BE49-F238E27FC236}">
                    <a16:creationId xmlns:a16="http://schemas.microsoft.com/office/drawing/2014/main" id="{07D7E1CB-9D8A-DB43-9C99-106FFC28F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120" y="3859460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4" name="Freeform 305">
                <a:extLst>
                  <a:ext uri="{FF2B5EF4-FFF2-40B4-BE49-F238E27FC236}">
                    <a16:creationId xmlns:a16="http://schemas.microsoft.com/office/drawing/2014/main" id="{8F6E7ECA-07DD-6D44-A6A7-386FF191F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202" y="3859460"/>
                <a:ext cx="163532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5" name="Freeform 306">
                <a:extLst>
                  <a:ext uri="{FF2B5EF4-FFF2-40B4-BE49-F238E27FC236}">
                    <a16:creationId xmlns:a16="http://schemas.microsoft.com/office/drawing/2014/main" id="{49955E8A-3843-134F-9862-6623C2937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795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3406 w 305"/>
                  <a:gd name="T69" fmla="*/ 55182 h 312"/>
                  <a:gd name="T70" fmla="*/ 43406 w 305"/>
                  <a:gd name="T71" fmla="*/ 55182 h 312"/>
                  <a:gd name="T72" fmla="*/ 55807 w 305"/>
                  <a:gd name="T73" fmla="*/ 77255 h 312"/>
                  <a:gd name="T74" fmla="*/ 55807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6" name="Freeform 307">
                <a:extLst>
                  <a:ext uri="{FF2B5EF4-FFF2-40B4-BE49-F238E27FC236}">
                    <a16:creationId xmlns:a16="http://schemas.microsoft.com/office/drawing/2014/main" id="{2E75E2CF-4E42-7546-8537-92F67DC4B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593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1234 w 306"/>
                  <a:gd name="T33" fmla="*/ 93090 h 312"/>
                  <a:gd name="T34" fmla="*/ 121234 w 306"/>
                  <a:gd name="T35" fmla="*/ 93090 h 312"/>
                  <a:gd name="T36" fmla="*/ 35182 w 306"/>
                  <a:gd name="T37" fmla="*/ 121401 h 312"/>
                  <a:gd name="T38" fmla="*/ 35182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003 w 306"/>
                  <a:gd name="T61" fmla="*/ 102207 h 312"/>
                  <a:gd name="T62" fmla="*/ 87003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7" name="Freeform 308">
                <a:extLst>
                  <a:ext uri="{FF2B5EF4-FFF2-40B4-BE49-F238E27FC236}">
                    <a16:creationId xmlns:a16="http://schemas.microsoft.com/office/drawing/2014/main" id="{EBFB6322-F6E1-F34B-A056-317A5B5FA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520" y="3859460"/>
                <a:ext cx="166709" cy="149236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8" name="Freeform 309">
                <a:extLst>
                  <a:ext uri="{FF2B5EF4-FFF2-40B4-BE49-F238E27FC236}">
                    <a16:creationId xmlns:a16="http://schemas.microsoft.com/office/drawing/2014/main" id="{C84C966C-7E5D-7944-92AA-280166B8B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426" y="3859460"/>
                <a:ext cx="163533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9" name="Freeform 310">
                <a:extLst>
                  <a:ext uri="{FF2B5EF4-FFF2-40B4-BE49-F238E27FC236}">
                    <a16:creationId xmlns:a16="http://schemas.microsoft.com/office/drawing/2014/main" id="{046F7B34-5A80-8043-9EDC-7547B7902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088" y="3861048"/>
                <a:ext cx="145482" cy="149712"/>
              </a:xfrm>
              <a:custGeom>
                <a:avLst/>
                <a:gdLst>
                  <a:gd name="T0" fmla="*/ 64659 w 306"/>
                  <a:gd name="T1" fmla="*/ 61900 h 312"/>
                  <a:gd name="T2" fmla="*/ 64659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4675 w 306"/>
                  <a:gd name="T49" fmla="*/ 2879 h 312"/>
                  <a:gd name="T50" fmla="*/ 54675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4659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0" name="Freeform 311">
                <a:extLst>
                  <a:ext uri="{FF2B5EF4-FFF2-40B4-BE49-F238E27FC236}">
                    <a16:creationId xmlns:a16="http://schemas.microsoft.com/office/drawing/2014/main" id="{FFD2A0FF-AE14-C14B-9ADD-496C5A879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887" y="3861048"/>
                <a:ext cx="145482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400 w 306"/>
                  <a:gd name="T45" fmla="*/ 86372 h 312"/>
                  <a:gd name="T46" fmla="*/ 137400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6 w 306"/>
                  <a:gd name="T65" fmla="*/ 43186 h 312"/>
                  <a:gd name="T66" fmla="*/ 100316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1" name="Freeform 312">
                <a:extLst>
                  <a:ext uri="{FF2B5EF4-FFF2-40B4-BE49-F238E27FC236}">
                    <a16:creationId xmlns:a16="http://schemas.microsoft.com/office/drawing/2014/main" id="{EE5D53F0-B391-D04F-B6ED-94D8218E9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157" y="3861049"/>
                <a:ext cx="166709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2" name="Freeform 313">
                <a:extLst>
                  <a:ext uri="{FF2B5EF4-FFF2-40B4-BE49-F238E27FC236}">
                    <a16:creationId xmlns:a16="http://schemas.microsoft.com/office/drawing/2014/main" id="{67176519-5C07-3C46-A30B-BB22F662F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476" y="3861049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3" name="Freeform 314">
                <a:extLst>
                  <a:ext uri="{FF2B5EF4-FFF2-40B4-BE49-F238E27FC236}">
                    <a16:creationId xmlns:a16="http://schemas.microsoft.com/office/drawing/2014/main" id="{0A16ABAC-F96E-A241-A019-1249A336E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384" y="3861048"/>
                <a:ext cx="145481" cy="149712"/>
              </a:xfrm>
              <a:custGeom>
                <a:avLst/>
                <a:gdLst>
                  <a:gd name="T0" fmla="*/ 64658 w 306"/>
                  <a:gd name="T1" fmla="*/ 61900 h 312"/>
                  <a:gd name="T2" fmla="*/ 64658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0283 w 306"/>
                  <a:gd name="T33" fmla="*/ 93090 h 312"/>
                  <a:gd name="T34" fmla="*/ 120283 w 306"/>
                  <a:gd name="T35" fmla="*/ 93090 h 312"/>
                  <a:gd name="T36" fmla="*/ 34706 w 306"/>
                  <a:gd name="T37" fmla="*/ 121401 h 312"/>
                  <a:gd name="T38" fmla="*/ 34706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5 w 306"/>
                  <a:gd name="T65" fmla="*/ 43186 h 312"/>
                  <a:gd name="T66" fmla="*/ 100315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4658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4" name="Freeform 315">
                <a:extLst>
                  <a:ext uri="{FF2B5EF4-FFF2-40B4-BE49-F238E27FC236}">
                    <a16:creationId xmlns:a16="http://schemas.microsoft.com/office/drawing/2014/main" id="{12BA2FB8-C307-1B4A-9144-ED7B428B7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183" y="3861048"/>
                <a:ext cx="145481" cy="149712"/>
              </a:xfrm>
              <a:custGeom>
                <a:avLst/>
                <a:gdLst>
                  <a:gd name="T0" fmla="*/ 65562 w 304"/>
                  <a:gd name="T1" fmla="*/ 61900 h 312"/>
                  <a:gd name="T2" fmla="*/ 65562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3 w 304"/>
                  <a:gd name="T33" fmla="*/ 93090 h 312"/>
                  <a:gd name="T34" fmla="*/ 12155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2591 w 304"/>
                  <a:gd name="T69" fmla="*/ 55182 h 312"/>
                  <a:gd name="T70" fmla="*/ 42591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2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5" name="Freeform 316">
                <a:extLst>
                  <a:ext uri="{FF2B5EF4-FFF2-40B4-BE49-F238E27FC236}">
                    <a16:creationId xmlns:a16="http://schemas.microsoft.com/office/drawing/2014/main" id="{1B324702-7024-AF43-804D-02BE461AF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382" y="3861049"/>
                <a:ext cx="163532" cy="149236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6" name="Freeform 317">
                <a:extLst>
                  <a:ext uri="{FF2B5EF4-FFF2-40B4-BE49-F238E27FC236}">
                    <a16:creationId xmlns:a16="http://schemas.microsoft.com/office/drawing/2014/main" id="{EEA88929-6B81-604B-B3F3-86C9D1C2A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700" y="3861049"/>
                <a:ext cx="166709" cy="149236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7" name="Freeform 318">
                <a:extLst>
                  <a:ext uri="{FF2B5EF4-FFF2-40B4-BE49-F238E27FC236}">
                    <a16:creationId xmlns:a16="http://schemas.microsoft.com/office/drawing/2014/main" id="{3554D79C-0EDC-3642-8B82-69B9D6E9C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679" y="3861048"/>
                <a:ext cx="145482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791 w 304"/>
                  <a:gd name="T29" fmla="*/ 20633 h 312"/>
                  <a:gd name="T30" fmla="*/ 82791 w 304"/>
                  <a:gd name="T31" fmla="*/ 20633 h 312"/>
                  <a:gd name="T32" fmla="*/ 122033 w 304"/>
                  <a:gd name="T33" fmla="*/ 93090 h 312"/>
                  <a:gd name="T34" fmla="*/ 12203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6321 w 304"/>
                  <a:gd name="T57" fmla="*/ 101248 h 312"/>
                  <a:gd name="T58" fmla="*/ 26321 w 304"/>
                  <a:gd name="T59" fmla="*/ 101248 h 312"/>
                  <a:gd name="T60" fmla="*/ 88055 w 304"/>
                  <a:gd name="T61" fmla="*/ 102207 h 312"/>
                  <a:gd name="T62" fmla="*/ 88055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20 w 304"/>
                  <a:gd name="T77" fmla="*/ 62860 h 312"/>
                  <a:gd name="T78" fmla="*/ 73220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8" name="Freeform 319">
                <a:extLst>
                  <a:ext uri="{FF2B5EF4-FFF2-40B4-BE49-F238E27FC236}">
                    <a16:creationId xmlns:a16="http://schemas.microsoft.com/office/drawing/2014/main" id="{52FA966B-EC8C-3F4C-985D-8DC07B633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476" y="3861048"/>
                <a:ext cx="145482" cy="149712"/>
              </a:xfrm>
              <a:custGeom>
                <a:avLst/>
                <a:gdLst>
                  <a:gd name="T0" fmla="*/ 65563 w 304"/>
                  <a:gd name="T1" fmla="*/ 61900 h 312"/>
                  <a:gd name="T2" fmla="*/ 65563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4 w 304"/>
                  <a:gd name="T33" fmla="*/ 93090 h 312"/>
                  <a:gd name="T34" fmla="*/ 121554 w 304"/>
                  <a:gd name="T35" fmla="*/ 93090 h 312"/>
                  <a:gd name="T36" fmla="*/ 33978 w 304"/>
                  <a:gd name="T37" fmla="*/ 121401 h 312"/>
                  <a:gd name="T38" fmla="*/ 33978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549 w 304"/>
                  <a:gd name="T69" fmla="*/ 55182 h 312"/>
                  <a:gd name="T70" fmla="*/ 43549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3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9" name="Freeform 320">
                <a:extLst>
                  <a:ext uri="{FF2B5EF4-FFF2-40B4-BE49-F238E27FC236}">
                    <a16:creationId xmlns:a16="http://schemas.microsoft.com/office/drawing/2014/main" id="{E829C9D8-E6B7-D746-A280-FA11260DA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4019" y="3861049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0" name="Freeform 321">
                <a:extLst>
                  <a:ext uri="{FF2B5EF4-FFF2-40B4-BE49-F238E27FC236}">
                    <a16:creationId xmlns:a16="http://schemas.microsoft.com/office/drawing/2014/main" id="{4894694C-CB91-0145-A3F9-EE625D8EA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4925" y="3861048"/>
                <a:ext cx="166708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1" name="Freeform 322">
                <a:extLst>
                  <a:ext uri="{FF2B5EF4-FFF2-40B4-BE49-F238E27FC236}">
                    <a16:creationId xmlns:a16="http://schemas.microsoft.com/office/drawing/2014/main" id="{B8850FD6-017F-0648-8889-E937B28AB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975" y="3861048"/>
                <a:ext cx="145481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075 w 304"/>
                  <a:gd name="T33" fmla="*/ 93090 h 312"/>
                  <a:gd name="T34" fmla="*/ 121075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097 w 304"/>
                  <a:gd name="T61" fmla="*/ 102207 h 312"/>
                  <a:gd name="T62" fmla="*/ 87097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19 w 304"/>
                  <a:gd name="T77" fmla="*/ 62860 h 312"/>
                  <a:gd name="T78" fmla="*/ 73219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2" name="Freeform 323">
                <a:extLst>
                  <a:ext uri="{FF2B5EF4-FFF2-40B4-BE49-F238E27FC236}">
                    <a16:creationId xmlns:a16="http://schemas.microsoft.com/office/drawing/2014/main" id="{014D15E2-2A86-044D-AC81-00A66E1C1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773" y="3861048"/>
                <a:ext cx="145481" cy="149712"/>
              </a:xfrm>
              <a:custGeom>
                <a:avLst/>
                <a:gdLst>
                  <a:gd name="T0" fmla="*/ 64870 w 305"/>
                  <a:gd name="T1" fmla="*/ 61900 h 312"/>
                  <a:gd name="T2" fmla="*/ 64870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2042 w 305"/>
                  <a:gd name="T13" fmla="*/ 44626 h 312"/>
                  <a:gd name="T14" fmla="*/ 82042 w 305"/>
                  <a:gd name="T15" fmla="*/ 44626 h 312"/>
                  <a:gd name="T16" fmla="*/ 83950 w 305"/>
                  <a:gd name="T17" fmla="*/ 85413 h 312"/>
                  <a:gd name="T18" fmla="*/ 83950 w 305"/>
                  <a:gd name="T19" fmla="*/ 85413 h 312"/>
                  <a:gd name="T20" fmla="*/ 16218 w 305"/>
                  <a:gd name="T21" fmla="*/ 59021 h 312"/>
                  <a:gd name="T22" fmla="*/ 16218 w 305"/>
                  <a:gd name="T23" fmla="*/ 59021 h 312"/>
                  <a:gd name="T24" fmla="*/ 40067 w 305"/>
                  <a:gd name="T25" fmla="*/ 19674 h 312"/>
                  <a:gd name="T26" fmla="*/ 40067 w 305"/>
                  <a:gd name="T27" fmla="*/ 19674 h 312"/>
                  <a:gd name="T28" fmla="*/ 82519 w 305"/>
                  <a:gd name="T29" fmla="*/ 20633 h 312"/>
                  <a:gd name="T30" fmla="*/ 82519 w 305"/>
                  <a:gd name="T31" fmla="*/ 20633 h 312"/>
                  <a:gd name="T32" fmla="*/ 121632 w 305"/>
                  <a:gd name="T33" fmla="*/ 93090 h 312"/>
                  <a:gd name="T34" fmla="*/ 121632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004 w 305"/>
                  <a:gd name="T41" fmla="*/ 134357 h 312"/>
                  <a:gd name="T42" fmla="*/ 31004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6201 w 305"/>
                  <a:gd name="T53" fmla="*/ 42706 h 312"/>
                  <a:gd name="T54" fmla="*/ 6201 w 305"/>
                  <a:gd name="T55" fmla="*/ 42706 h 312"/>
                  <a:gd name="T56" fmla="*/ 26234 w 305"/>
                  <a:gd name="T57" fmla="*/ 101248 h 312"/>
                  <a:gd name="T58" fmla="*/ 26234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6284 w 305"/>
                  <a:gd name="T73" fmla="*/ 77255 h 312"/>
                  <a:gd name="T74" fmla="*/ 56284 w 305"/>
                  <a:gd name="T75" fmla="*/ 77255 h 312"/>
                  <a:gd name="T76" fmla="*/ 73933 w 305"/>
                  <a:gd name="T77" fmla="*/ 62860 h 312"/>
                  <a:gd name="T78" fmla="*/ 73933 w 305"/>
                  <a:gd name="T79" fmla="*/ 62860 h 312"/>
                  <a:gd name="T80" fmla="*/ 64870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3" name="Freeform 324">
                <a:extLst>
                  <a:ext uri="{FF2B5EF4-FFF2-40B4-BE49-F238E27FC236}">
                    <a16:creationId xmlns:a16="http://schemas.microsoft.com/office/drawing/2014/main" id="{D331E728-9795-E048-9530-ADE52652C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831" y="3861048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25" name="Group 169">
              <a:extLst>
                <a:ext uri="{FF2B5EF4-FFF2-40B4-BE49-F238E27FC236}">
                  <a16:creationId xmlns:a16="http://schemas.microsoft.com/office/drawing/2014/main" id="{8C1500A9-2DAB-9442-92E5-420952D62435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963226" y="3337408"/>
              <a:ext cx="6226160" cy="149712"/>
              <a:chOff x="84003" y="3861048"/>
              <a:chExt cx="6226160" cy="149712"/>
            </a:xfrm>
          </p:grpSpPr>
          <p:sp>
            <p:nvSpPr>
              <p:cNvPr id="26" name="Freeform 297">
                <a:extLst>
                  <a:ext uri="{FF2B5EF4-FFF2-40B4-BE49-F238E27FC236}">
                    <a16:creationId xmlns:a16="http://schemas.microsoft.com/office/drawing/2014/main" id="{840B2BE6-5E4E-E64B-A56D-767DD38DF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76" y="3861524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8" name="Freeform 298">
                <a:extLst>
                  <a:ext uri="{FF2B5EF4-FFF2-40B4-BE49-F238E27FC236}">
                    <a16:creationId xmlns:a16="http://schemas.microsoft.com/office/drawing/2014/main" id="{80323999-CC33-6140-BB3E-464D2545A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204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724 w 306"/>
                  <a:gd name="T29" fmla="*/ 20633 h 312"/>
                  <a:gd name="T30" fmla="*/ 82724 w 306"/>
                  <a:gd name="T31" fmla="*/ 20633 h 312"/>
                  <a:gd name="T32" fmla="*/ 120759 w 306"/>
                  <a:gd name="T33" fmla="*/ 93090 h 312"/>
                  <a:gd name="T34" fmla="*/ 120759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0" name="Freeform 299">
                <a:extLst>
                  <a:ext uri="{FF2B5EF4-FFF2-40B4-BE49-F238E27FC236}">
                    <a16:creationId xmlns:a16="http://schemas.microsoft.com/office/drawing/2014/main" id="{C6A0756A-09EE-EF40-9C2D-F411AC9F4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03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761 w 305"/>
                  <a:gd name="T5" fmla="*/ 65259 h 312"/>
                  <a:gd name="T6" fmla="*/ 56761 w 305"/>
                  <a:gd name="T7" fmla="*/ 65259 h 312"/>
                  <a:gd name="T8" fmla="*/ 54853 w 305"/>
                  <a:gd name="T9" fmla="*/ 52783 h 312"/>
                  <a:gd name="T10" fmla="*/ 54853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372 w 305"/>
                  <a:gd name="T45" fmla="*/ 86372 h 312"/>
                  <a:gd name="T46" fmla="*/ 137372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5330 w 305"/>
                  <a:gd name="T73" fmla="*/ 77255 h 312"/>
                  <a:gd name="T74" fmla="*/ 55330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1" name="Freeform 300">
                <a:extLst>
                  <a:ext uri="{FF2B5EF4-FFF2-40B4-BE49-F238E27FC236}">
                    <a16:creationId xmlns:a16="http://schemas.microsoft.com/office/drawing/2014/main" id="{D98A7694-5ABE-A343-8DA5-4E0B46514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08" y="3861525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2" name="Freeform 301">
                <a:extLst>
                  <a:ext uri="{FF2B5EF4-FFF2-40B4-BE49-F238E27FC236}">
                    <a16:creationId xmlns:a16="http://schemas.microsoft.com/office/drawing/2014/main" id="{43EAC379-986D-234A-B6B6-8F59B3B0C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389" y="3861525"/>
                <a:ext cx="163532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3" name="Freeform 302">
                <a:extLst>
                  <a:ext uri="{FF2B5EF4-FFF2-40B4-BE49-F238E27FC236}">
                    <a16:creationId xmlns:a16="http://schemas.microsoft.com/office/drawing/2014/main" id="{9C4A11A2-E065-9848-803A-07CC79F02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498" y="3861048"/>
                <a:ext cx="145482" cy="149712"/>
              </a:xfrm>
              <a:custGeom>
                <a:avLst/>
                <a:gdLst>
                  <a:gd name="T0" fmla="*/ 65348 w 305"/>
                  <a:gd name="T1" fmla="*/ 61900 h 312"/>
                  <a:gd name="T2" fmla="*/ 65348 w 305"/>
                  <a:gd name="T3" fmla="*/ 61900 h 312"/>
                  <a:gd name="T4" fmla="*/ 56285 w 305"/>
                  <a:gd name="T5" fmla="*/ 65259 h 312"/>
                  <a:gd name="T6" fmla="*/ 56285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6 w 305"/>
                  <a:gd name="T33" fmla="*/ 93090 h 312"/>
                  <a:gd name="T34" fmla="*/ 121156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50 w 305"/>
                  <a:gd name="T45" fmla="*/ 86372 h 312"/>
                  <a:gd name="T46" fmla="*/ 137850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2 w 305"/>
                  <a:gd name="T65" fmla="*/ 43186 h 312"/>
                  <a:gd name="T66" fmla="*/ 101122 w 305"/>
                  <a:gd name="T67" fmla="*/ 43186 h 312"/>
                  <a:gd name="T68" fmla="*/ 42452 w 305"/>
                  <a:gd name="T69" fmla="*/ 55182 h 312"/>
                  <a:gd name="T70" fmla="*/ 42452 w 305"/>
                  <a:gd name="T71" fmla="*/ 55182 h 312"/>
                  <a:gd name="T72" fmla="*/ 55808 w 305"/>
                  <a:gd name="T73" fmla="*/ 77255 h 312"/>
                  <a:gd name="T74" fmla="*/ 55808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8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4" name="Freeform 303">
                <a:extLst>
                  <a:ext uri="{FF2B5EF4-FFF2-40B4-BE49-F238E27FC236}">
                    <a16:creationId xmlns:a16="http://schemas.microsoft.com/office/drawing/2014/main" id="{D53AD237-F3D7-F34B-888A-4BF803928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296" y="3861048"/>
                <a:ext cx="145482" cy="149712"/>
              </a:xfrm>
              <a:custGeom>
                <a:avLst/>
                <a:gdLst>
                  <a:gd name="T0" fmla="*/ 65610 w 306"/>
                  <a:gd name="T1" fmla="*/ 61900 h 312"/>
                  <a:gd name="T2" fmla="*/ 65610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5150 w 306"/>
                  <a:gd name="T49" fmla="*/ 2879 h 312"/>
                  <a:gd name="T50" fmla="*/ 55150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3740 w 306"/>
                  <a:gd name="T69" fmla="*/ 55182 h 312"/>
                  <a:gd name="T70" fmla="*/ 43740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5610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5" name="Freeform 304">
                <a:extLst>
                  <a:ext uri="{FF2B5EF4-FFF2-40B4-BE49-F238E27FC236}">
                    <a16:creationId xmlns:a16="http://schemas.microsoft.com/office/drawing/2014/main" id="{F0F4EDFE-50E7-084B-8F64-1E34611B6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532" y="3861525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6" name="Freeform 305">
                <a:extLst>
                  <a:ext uri="{FF2B5EF4-FFF2-40B4-BE49-F238E27FC236}">
                    <a16:creationId xmlns:a16="http://schemas.microsoft.com/office/drawing/2014/main" id="{550D3D4B-7D76-374D-B6DE-CBE40F768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613" y="3861524"/>
                <a:ext cx="163533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7" name="Freeform 306">
                <a:extLst>
                  <a:ext uri="{FF2B5EF4-FFF2-40B4-BE49-F238E27FC236}">
                    <a16:creationId xmlns:a16="http://schemas.microsoft.com/office/drawing/2014/main" id="{E897C467-948A-4A40-85A5-FA5BB3FB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795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3406 w 305"/>
                  <a:gd name="T69" fmla="*/ 55182 h 312"/>
                  <a:gd name="T70" fmla="*/ 43406 w 305"/>
                  <a:gd name="T71" fmla="*/ 55182 h 312"/>
                  <a:gd name="T72" fmla="*/ 55807 w 305"/>
                  <a:gd name="T73" fmla="*/ 77255 h 312"/>
                  <a:gd name="T74" fmla="*/ 55807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8" name="Freeform 307">
                <a:extLst>
                  <a:ext uri="{FF2B5EF4-FFF2-40B4-BE49-F238E27FC236}">
                    <a16:creationId xmlns:a16="http://schemas.microsoft.com/office/drawing/2014/main" id="{3834C2F8-AAAF-D645-B076-EEFF4E134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593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1234 w 306"/>
                  <a:gd name="T33" fmla="*/ 93090 h 312"/>
                  <a:gd name="T34" fmla="*/ 121234 w 306"/>
                  <a:gd name="T35" fmla="*/ 93090 h 312"/>
                  <a:gd name="T36" fmla="*/ 35182 w 306"/>
                  <a:gd name="T37" fmla="*/ 121401 h 312"/>
                  <a:gd name="T38" fmla="*/ 35182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003 w 306"/>
                  <a:gd name="T61" fmla="*/ 102207 h 312"/>
                  <a:gd name="T62" fmla="*/ 87003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9" name="Freeform 308">
                <a:extLst>
                  <a:ext uri="{FF2B5EF4-FFF2-40B4-BE49-F238E27FC236}">
                    <a16:creationId xmlns:a16="http://schemas.microsoft.com/office/drawing/2014/main" id="{991F75F8-F727-E544-924B-6E2825384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932" y="3861524"/>
                <a:ext cx="166708" cy="149236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0" name="Freeform 309">
                <a:extLst>
                  <a:ext uri="{FF2B5EF4-FFF2-40B4-BE49-F238E27FC236}">
                    <a16:creationId xmlns:a16="http://schemas.microsoft.com/office/drawing/2014/main" id="{253A9B7E-DDC6-AD48-A6C2-FD3222395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839" y="3861525"/>
                <a:ext cx="163532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1" name="Freeform 310">
                <a:extLst>
                  <a:ext uri="{FF2B5EF4-FFF2-40B4-BE49-F238E27FC236}">
                    <a16:creationId xmlns:a16="http://schemas.microsoft.com/office/drawing/2014/main" id="{67C3904F-87E1-DD4F-90AC-E5A7A86F8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088" y="3861048"/>
                <a:ext cx="145482" cy="149712"/>
              </a:xfrm>
              <a:custGeom>
                <a:avLst/>
                <a:gdLst>
                  <a:gd name="T0" fmla="*/ 64659 w 306"/>
                  <a:gd name="T1" fmla="*/ 61900 h 312"/>
                  <a:gd name="T2" fmla="*/ 64659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4675 w 306"/>
                  <a:gd name="T49" fmla="*/ 2879 h 312"/>
                  <a:gd name="T50" fmla="*/ 54675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4659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2" name="Freeform 311">
                <a:extLst>
                  <a:ext uri="{FF2B5EF4-FFF2-40B4-BE49-F238E27FC236}">
                    <a16:creationId xmlns:a16="http://schemas.microsoft.com/office/drawing/2014/main" id="{CD474A01-63C7-9D40-89F6-C70D318DE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887" y="3861048"/>
                <a:ext cx="145482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400 w 306"/>
                  <a:gd name="T45" fmla="*/ 86372 h 312"/>
                  <a:gd name="T46" fmla="*/ 137400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6 w 306"/>
                  <a:gd name="T65" fmla="*/ 43186 h 312"/>
                  <a:gd name="T66" fmla="*/ 100316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3" name="Freeform 312">
                <a:extLst>
                  <a:ext uri="{FF2B5EF4-FFF2-40B4-BE49-F238E27FC236}">
                    <a16:creationId xmlns:a16="http://schemas.microsoft.com/office/drawing/2014/main" id="{EE719C49-0380-DF4C-B0D9-E69C80989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157" y="3861525"/>
                <a:ext cx="166709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4" name="Freeform 313">
                <a:extLst>
                  <a:ext uri="{FF2B5EF4-FFF2-40B4-BE49-F238E27FC236}">
                    <a16:creationId xmlns:a16="http://schemas.microsoft.com/office/drawing/2014/main" id="{21319E92-C2A1-AE43-940D-0520AB082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476" y="3861525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5" name="Freeform 314">
                <a:extLst>
                  <a:ext uri="{FF2B5EF4-FFF2-40B4-BE49-F238E27FC236}">
                    <a16:creationId xmlns:a16="http://schemas.microsoft.com/office/drawing/2014/main" id="{E945CC35-4DA2-C048-8A18-260B42E01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384" y="3861048"/>
                <a:ext cx="145481" cy="149712"/>
              </a:xfrm>
              <a:custGeom>
                <a:avLst/>
                <a:gdLst>
                  <a:gd name="T0" fmla="*/ 64658 w 306"/>
                  <a:gd name="T1" fmla="*/ 61900 h 312"/>
                  <a:gd name="T2" fmla="*/ 64658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0283 w 306"/>
                  <a:gd name="T33" fmla="*/ 93090 h 312"/>
                  <a:gd name="T34" fmla="*/ 120283 w 306"/>
                  <a:gd name="T35" fmla="*/ 93090 h 312"/>
                  <a:gd name="T36" fmla="*/ 34706 w 306"/>
                  <a:gd name="T37" fmla="*/ 121401 h 312"/>
                  <a:gd name="T38" fmla="*/ 34706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5 w 306"/>
                  <a:gd name="T65" fmla="*/ 43186 h 312"/>
                  <a:gd name="T66" fmla="*/ 100315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4658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6" name="Freeform 315">
                <a:extLst>
                  <a:ext uri="{FF2B5EF4-FFF2-40B4-BE49-F238E27FC236}">
                    <a16:creationId xmlns:a16="http://schemas.microsoft.com/office/drawing/2014/main" id="{956DFD68-0E99-6941-AA7D-6620AEA77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183" y="3861048"/>
                <a:ext cx="145481" cy="149712"/>
              </a:xfrm>
              <a:custGeom>
                <a:avLst/>
                <a:gdLst>
                  <a:gd name="T0" fmla="*/ 65562 w 304"/>
                  <a:gd name="T1" fmla="*/ 61900 h 312"/>
                  <a:gd name="T2" fmla="*/ 65562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3 w 304"/>
                  <a:gd name="T33" fmla="*/ 93090 h 312"/>
                  <a:gd name="T34" fmla="*/ 12155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2591 w 304"/>
                  <a:gd name="T69" fmla="*/ 55182 h 312"/>
                  <a:gd name="T70" fmla="*/ 42591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2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7" name="Freeform 316">
                <a:extLst>
                  <a:ext uri="{FF2B5EF4-FFF2-40B4-BE49-F238E27FC236}">
                    <a16:creationId xmlns:a16="http://schemas.microsoft.com/office/drawing/2014/main" id="{0D8A719B-6AD7-264E-BAD1-5C3572C2A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382" y="3861525"/>
                <a:ext cx="163532" cy="149236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8" name="Freeform 317">
                <a:extLst>
                  <a:ext uri="{FF2B5EF4-FFF2-40B4-BE49-F238E27FC236}">
                    <a16:creationId xmlns:a16="http://schemas.microsoft.com/office/drawing/2014/main" id="{5768893E-B285-2F41-B96E-177FF13D7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700" y="3861525"/>
                <a:ext cx="166709" cy="149236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9" name="Freeform 318">
                <a:extLst>
                  <a:ext uri="{FF2B5EF4-FFF2-40B4-BE49-F238E27FC236}">
                    <a16:creationId xmlns:a16="http://schemas.microsoft.com/office/drawing/2014/main" id="{DDC83FC8-3209-B440-9E55-57DBBF10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679" y="3861048"/>
                <a:ext cx="145482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791 w 304"/>
                  <a:gd name="T29" fmla="*/ 20633 h 312"/>
                  <a:gd name="T30" fmla="*/ 82791 w 304"/>
                  <a:gd name="T31" fmla="*/ 20633 h 312"/>
                  <a:gd name="T32" fmla="*/ 122033 w 304"/>
                  <a:gd name="T33" fmla="*/ 93090 h 312"/>
                  <a:gd name="T34" fmla="*/ 12203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6321 w 304"/>
                  <a:gd name="T57" fmla="*/ 101248 h 312"/>
                  <a:gd name="T58" fmla="*/ 26321 w 304"/>
                  <a:gd name="T59" fmla="*/ 101248 h 312"/>
                  <a:gd name="T60" fmla="*/ 88055 w 304"/>
                  <a:gd name="T61" fmla="*/ 102207 h 312"/>
                  <a:gd name="T62" fmla="*/ 88055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20 w 304"/>
                  <a:gd name="T77" fmla="*/ 62860 h 312"/>
                  <a:gd name="T78" fmla="*/ 73220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0" name="Freeform 319">
                <a:extLst>
                  <a:ext uri="{FF2B5EF4-FFF2-40B4-BE49-F238E27FC236}">
                    <a16:creationId xmlns:a16="http://schemas.microsoft.com/office/drawing/2014/main" id="{3AE922EF-8EA1-EE44-A314-DF6B620EF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476" y="3861048"/>
                <a:ext cx="145482" cy="149712"/>
              </a:xfrm>
              <a:custGeom>
                <a:avLst/>
                <a:gdLst>
                  <a:gd name="T0" fmla="*/ 65563 w 304"/>
                  <a:gd name="T1" fmla="*/ 61900 h 312"/>
                  <a:gd name="T2" fmla="*/ 65563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4 w 304"/>
                  <a:gd name="T33" fmla="*/ 93090 h 312"/>
                  <a:gd name="T34" fmla="*/ 121554 w 304"/>
                  <a:gd name="T35" fmla="*/ 93090 h 312"/>
                  <a:gd name="T36" fmla="*/ 33978 w 304"/>
                  <a:gd name="T37" fmla="*/ 121401 h 312"/>
                  <a:gd name="T38" fmla="*/ 33978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549 w 304"/>
                  <a:gd name="T69" fmla="*/ 55182 h 312"/>
                  <a:gd name="T70" fmla="*/ 43549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3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1" name="Freeform 320">
                <a:extLst>
                  <a:ext uri="{FF2B5EF4-FFF2-40B4-BE49-F238E27FC236}">
                    <a16:creationId xmlns:a16="http://schemas.microsoft.com/office/drawing/2014/main" id="{D810DADE-507F-1D46-B250-BE6E0C25A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4019" y="3861525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2" name="Freeform 321">
                <a:extLst>
                  <a:ext uri="{FF2B5EF4-FFF2-40B4-BE49-F238E27FC236}">
                    <a16:creationId xmlns:a16="http://schemas.microsoft.com/office/drawing/2014/main" id="{3F150FE4-DF6F-3245-970A-2FEB1876F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4925" y="3861524"/>
                <a:ext cx="166708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3" name="Freeform 322">
                <a:extLst>
                  <a:ext uri="{FF2B5EF4-FFF2-40B4-BE49-F238E27FC236}">
                    <a16:creationId xmlns:a16="http://schemas.microsoft.com/office/drawing/2014/main" id="{A4CA3C86-2D80-7E48-960F-BEEB99191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975" y="3861048"/>
                <a:ext cx="145481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075 w 304"/>
                  <a:gd name="T33" fmla="*/ 93090 h 312"/>
                  <a:gd name="T34" fmla="*/ 121075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097 w 304"/>
                  <a:gd name="T61" fmla="*/ 102207 h 312"/>
                  <a:gd name="T62" fmla="*/ 87097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19 w 304"/>
                  <a:gd name="T77" fmla="*/ 62860 h 312"/>
                  <a:gd name="T78" fmla="*/ 73219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4" name="Freeform 323">
                <a:extLst>
                  <a:ext uri="{FF2B5EF4-FFF2-40B4-BE49-F238E27FC236}">
                    <a16:creationId xmlns:a16="http://schemas.microsoft.com/office/drawing/2014/main" id="{3EEEB29D-F8C0-394C-980D-0C12715C8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773" y="3861048"/>
                <a:ext cx="145481" cy="149712"/>
              </a:xfrm>
              <a:custGeom>
                <a:avLst/>
                <a:gdLst>
                  <a:gd name="T0" fmla="*/ 64870 w 305"/>
                  <a:gd name="T1" fmla="*/ 61900 h 312"/>
                  <a:gd name="T2" fmla="*/ 64870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2042 w 305"/>
                  <a:gd name="T13" fmla="*/ 44626 h 312"/>
                  <a:gd name="T14" fmla="*/ 82042 w 305"/>
                  <a:gd name="T15" fmla="*/ 44626 h 312"/>
                  <a:gd name="T16" fmla="*/ 83950 w 305"/>
                  <a:gd name="T17" fmla="*/ 85413 h 312"/>
                  <a:gd name="T18" fmla="*/ 83950 w 305"/>
                  <a:gd name="T19" fmla="*/ 85413 h 312"/>
                  <a:gd name="T20" fmla="*/ 16218 w 305"/>
                  <a:gd name="T21" fmla="*/ 59021 h 312"/>
                  <a:gd name="T22" fmla="*/ 16218 w 305"/>
                  <a:gd name="T23" fmla="*/ 59021 h 312"/>
                  <a:gd name="T24" fmla="*/ 40067 w 305"/>
                  <a:gd name="T25" fmla="*/ 19674 h 312"/>
                  <a:gd name="T26" fmla="*/ 40067 w 305"/>
                  <a:gd name="T27" fmla="*/ 19674 h 312"/>
                  <a:gd name="T28" fmla="*/ 82519 w 305"/>
                  <a:gd name="T29" fmla="*/ 20633 h 312"/>
                  <a:gd name="T30" fmla="*/ 82519 w 305"/>
                  <a:gd name="T31" fmla="*/ 20633 h 312"/>
                  <a:gd name="T32" fmla="*/ 121632 w 305"/>
                  <a:gd name="T33" fmla="*/ 93090 h 312"/>
                  <a:gd name="T34" fmla="*/ 121632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004 w 305"/>
                  <a:gd name="T41" fmla="*/ 134357 h 312"/>
                  <a:gd name="T42" fmla="*/ 31004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6201 w 305"/>
                  <a:gd name="T53" fmla="*/ 42706 h 312"/>
                  <a:gd name="T54" fmla="*/ 6201 w 305"/>
                  <a:gd name="T55" fmla="*/ 42706 h 312"/>
                  <a:gd name="T56" fmla="*/ 26234 w 305"/>
                  <a:gd name="T57" fmla="*/ 101248 h 312"/>
                  <a:gd name="T58" fmla="*/ 26234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6284 w 305"/>
                  <a:gd name="T73" fmla="*/ 77255 h 312"/>
                  <a:gd name="T74" fmla="*/ 56284 w 305"/>
                  <a:gd name="T75" fmla="*/ 77255 h 312"/>
                  <a:gd name="T76" fmla="*/ 73933 w 305"/>
                  <a:gd name="T77" fmla="*/ 62860 h 312"/>
                  <a:gd name="T78" fmla="*/ 73933 w 305"/>
                  <a:gd name="T79" fmla="*/ 62860 h 312"/>
                  <a:gd name="T80" fmla="*/ 64870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5" name="Freeform 324">
                <a:extLst>
                  <a:ext uri="{FF2B5EF4-FFF2-40B4-BE49-F238E27FC236}">
                    <a16:creationId xmlns:a16="http://schemas.microsoft.com/office/drawing/2014/main" id="{3D76608F-48BF-754F-AA5E-9FE0CED5D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831" y="3861524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</p:grpSp>
      <p:pic>
        <p:nvPicPr>
          <p:cNvPr id="192" name="Picture Placeholder 191">
            <a:extLst>
              <a:ext uri="{FF2B5EF4-FFF2-40B4-BE49-F238E27FC236}">
                <a16:creationId xmlns:a16="http://schemas.microsoft.com/office/drawing/2014/main" id="{4E979D2A-6F4D-E04B-9A30-5A3EFC8A487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t="7647" b="7647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28620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782817" y="5195843"/>
            <a:ext cx="6641405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300"/>
              </a:lnSpc>
            </a:pPr>
            <a:r>
              <a:rPr lang="en-US" sz="20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You can find me at: @username</a:t>
            </a:r>
          </a:p>
          <a:p>
            <a:pPr algn="ctr">
              <a:lnSpc>
                <a:spcPts val="3300"/>
              </a:lnSpc>
            </a:pPr>
            <a:r>
              <a:rPr lang="en-US" sz="20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myemail@domain.com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677887" y="4544371"/>
            <a:ext cx="2836225" cy="523220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800" spc="151" dirty="0">
                <a:solidFill>
                  <a:schemeClr val="tx2"/>
                </a:solidFill>
                <a:latin typeface="Arima Madurai Light" pitchFamily="2" charset="77"/>
                <a:ea typeface="Nunito Bold" charset="0"/>
                <a:cs typeface="Arima Madurai Light" pitchFamily="2" charset="77"/>
              </a:rPr>
              <a:t>Any questions?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898843" y="3163686"/>
            <a:ext cx="4583306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400" b="1" dirty="0">
                <a:solidFill>
                  <a:schemeClr val="accent6">
                    <a:lumMod val="50000"/>
                  </a:schemeClr>
                </a:solidFill>
                <a:latin typeface="Arima Madurai Black" pitchFamily="2" charset="77"/>
                <a:ea typeface="Nunito Bold" charset="0"/>
                <a:cs typeface="Arima Madurai Black" pitchFamily="2" charset="77"/>
              </a:rPr>
              <a:t>THANKS!</a:t>
            </a:r>
          </a:p>
        </p:txBody>
      </p:sp>
      <p:grpSp>
        <p:nvGrpSpPr>
          <p:cNvPr id="5" name="Group 260">
            <a:extLst>
              <a:ext uri="{FF2B5EF4-FFF2-40B4-BE49-F238E27FC236}">
                <a16:creationId xmlns:a16="http://schemas.microsoft.com/office/drawing/2014/main" id="{10C0B96B-8597-354C-BD42-42A5813DCF91}"/>
              </a:ext>
            </a:extLst>
          </p:cNvPr>
          <p:cNvGrpSpPr>
            <a:grpSpLocks/>
          </p:cNvGrpSpPr>
          <p:nvPr/>
        </p:nvGrpSpPr>
        <p:grpSpPr bwMode="auto">
          <a:xfrm>
            <a:off x="98412" y="44891"/>
            <a:ext cx="12007874" cy="6768219"/>
            <a:chOff x="98284" y="44624"/>
            <a:chExt cx="12009845" cy="6768752"/>
          </a:xfrm>
        </p:grpSpPr>
        <p:grpSp>
          <p:nvGrpSpPr>
            <p:cNvPr id="6" name="Group 1">
              <a:extLst>
                <a:ext uri="{FF2B5EF4-FFF2-40B4-BE49-F238E27FC236}">
                  <a16:creationId xmlns:a16="http://schemas.microsoft.com/office/drawing/2014/main" id="{E393575C-18F5-8D46-990B-D86E44080E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0129" y="44624"/>
              <a:ext cx="11988000" cy="176227"/>
              <a:chOff x="468542" y="5934928"/>
              <a:chExt cx="11102885" cy="163221"/>
            </a:xfrm>
          </p:grpSpPr>
          <p:sp>
            <p:nvSpPr>
              <p:cNvPr id="159" name="Freeform 97">
                <a:extLst>
                  <a:ext uri="{FF2B5EF4-FFF2-40B4-BE49-F238E27FC236}">
                    <a16:creationId xmlns:a16="http://schemas.microsoft.com/office/drawing/2014/main" id="{1735DE3F-6797-7A44-AA02-269E6BC69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810" y="5946690"/>
                <a:ext cx="8528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2 w 194"/>
                  <a:gd name="T13" fmla="*/ 287 h 348"/>
                  <a:gd name="T14" fmla="*/ 82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0" name="Freeform 98">
                <a:extLst>
                  <a:ext uri="{FF2B5EF4-FFF2-40B4-BE49-F238E27FC236}">
                    <a16:creationId xmlns:a16="http://schemas.microsoft.com/office/drawing/2014/main" id="{C35B17AF-8D38-214F-8171-E4F9D1C2A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895" y="5946690"/>
                <a:ext cx="8381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4 w 193"/>
                  <a:gd name="T27" fmla="*/ 330 h 348"/>
                  <a:gd name="T28" fmla="*/ 124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1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1" name="Freeform 99">
                <a:extLst>
                  <a:ext uri="{FF2B5EF4-FFF2-40B4-BE49-F238E27FC236}">
                    <a16:creationId xmlns:a16="http://schemas.microsoft.com/office/drawing/2014/main" id="{C164D63A-C827-7441-AF4E-09F44BCFE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522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2" name="Freeform 100">
                <a:extLst>
                  <a:ext uri="{FF2B5EF4-FFF2-40B4-BE49-F238E27FC236}">
                    <a16:creationId xmlns:a16="http://schemas.microsoft.com/office/drawing/2014/main" id="{D6437663-A59C-AD48-A395-2807F61BB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666" y="5946690"/>
                <a:ext cx="8528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3" name="Freeform 101">
                <a:extLst>
                  <a:ext uri="{FF2B5EF4-FFF2-40B4-BE49-F238E27FC236}">
                    <a16:creationId xmlns:a16="http://schemas.microsoft.com/office/drawing/2014/main" id="{87ED4480-37CA-CD49-B42E-95A163760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234" y="5946690"/>
                <a:ext cx="8381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4" name="Freeform 102">
                <a:extLst>
                  <a:ext uri="{FF2B5EF4-FFF2-40B4-BE49-F238E27FC236}">
                    <a16:creationId xmlns:a16="http://schemas.microsoft.com/office/drawing/2014/main" id="{CC6FB0C7-8B1F-9C49-8433-8DD2F8BA9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378" y="5946690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5" name="Freeform 103">
                <a:extLst>
                  <a:ext uri="{FF2B5EF4-FFF2-40B4-BE49-F238E27FC236}">
                    <a16:creationId xmlns:a16="http://schemas.microsoft.com/office/drawing/2014/main" id="{326840BB-FB68-AE43-92D7-E589C3C5A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005" y="5946690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6" name="Freeform 104">
                <a:extLst>
                  <a:ext uri="{FF2B5EF4-FFF2-40B4-BE49-F238E27FC236}">
                    <a16:creationId xmlns:a16="http://schemas.microsoft.com/office/drawing/2014/main" id="{60A8B1F7-25BB-FD4A-8CF8-385668DFC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149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7" name="Freeform 105">
                <a:extLst>
                  <a:ext uri="{FF2B5EF4-FFF2-40B4-BE49-F238E27FC236}">
                    <a16:creationId xmlns:a16="http://schemas.microsoft.com/office/drawing/2014/main" id="{CAA7CE9D-D56E-9B41-A10C-EE25D7820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247" y="5946690"/>
                <a:ext cx="8528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8" name="Freeform 106">
                <a:extLst>
                  <a:ext uri="{FF2B5EF4-FFF2-40B4-BE49-F238E27FC236}">
                    <a16:creationId xmlns:a16="http://schemas.microsoft.com/office/drawing/2014/main" id="{7D40FB03-3975-A448-89C9-6F3F77820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861" y="5946690"/>
                <a:ext cx="8381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9" name="Freeform 107">
                <a:extLst>
                  <a:ext uri="{FF2B5EF4-FFF2-40B4-BE49-F238E27FC236}">
                    <a16:creationId xmlns:a16="http://schemas.microsoft.com/office/drawing/2014/main" id="{309B33F6-5E7F-1B45-8433-C68761FBC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488" y="5946690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0" name="Freeform 108">
                <a:extLst>
                  <a:ext uri="{FF2B5EF4-FFF2-40B4-BE49-F238E27FC236}">
                    <a16:creationId xmlns:a16="http://schemas.microsoft.com/office/drawing/2014/main" id="{6CF21FC6-D5DA-8440-8226-09FCD8ABC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632" y="5946690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1" name="Freeform 109">
                <a:extLst>
                  <a:ext uri="{FF2B5EF4-FFF2-40B4-BE49-F238E27FC236}">
                    <a16:creationId xmlns:a16="http://schemas.microsoft.com/office/drawing/2014/main" id="{73DE0F12-B0CF-2344-ADEC-DD8613066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730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2" name="Freeform 110">
                <a:extLst>
                  <a:ext uri="{FF2B5EF4-FFF2-40B4-BE49-F238E27FC236}">
                    <a16:creationId xmlns:a16="http://schemas.microsoft.com/office/drawing/2014/main" id="{C808D7EE-9F00-504B-8A42-62F913FA8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874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3" name="Freeform 111">
                <a:extLst>
                  <a:ext uri="{FF2B5EF4-FFF2-40B4-BE49-F238E27FC236}">
                    <a16:creationId xmlns:a16="http://schemas.microsoft.com/office/drawing/2014/main" id="{D4CC7054-A808-AD48-973B-29699480C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972" y="5946690"/>
                <a:ext cx="8381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4" name="Freeform 112">
                <a:extLst>
                  <a:ext uri="{FF2B5EF4-FFF2-40B4-BE49-F238E27FC236}">
                    <a16:creationId xmlns:a16="http://schemas.microsoft.com/office/drawing/2014/main" id="{CE003921-DC1C-9546-B402-54D146474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586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5" name="Freeform 113">
                <a:extLst>
                  <a:ext uri="{FF2B5EF4-FFF2-40B4-BE49-F238E27FC236}">
                    <a16:creationId xmlns:a16="http://schemas.microsoft.com/office/drawing/2014/main" id="{A2D8B954-4F6D-0E43-B47C-C012AE46C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5214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6" name="Freeform 114">
                <a:extLst>
                  <a:ext uri="{FF2B5EF4-FFF2-40B4-BE49-F238E27FC236}">
                    <a16:creationId xmlns:a16="http://schemas.microsoft.com/office/drawing/2014/main" id="{92D53B8B-7436-E240-9861-EA1EEEEC0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358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7" name="Freeform 115">
                <a:extLst>
                  <a:ext uri="{FF2B5EF4-FFF2-40B4-BE49-F238E27FC236}">
                    <a16:creationId xmlns:a16="http://schemas.microsoft.com/office/drawing/2014/main" id="{A6EB97F3-D09E-454B-8C9D-0A8016972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6926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8" name="Freeform 116">
                <a:extLst>
                  <a:ext uri="{FF2B5EF4-FFF2-40B4-BE49-F238E27FC236}">
                    <a16:creationId xmlns:a16="http://schemas.microsoft.com/office/drawing/2014/main" id="{E2A66C92-15E6-1344-84B8-0BD77AB38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1070" y="5946690"/>
                <a:ext cx="83809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9" name="Freeform 117">
                <a:extLst>
                  <a:ext uri="{FF2B5EF4-FFF2-40B4-BE49-F238E27FC236}">
                    <a16:creationId xmlns:a16="http://schemas.microsoft.com/office/drawing/2014/main" id="{217ACEA4-E7D0-204B-9E6C-903BBE01E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5697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0" name="Freeform 118">
                <a:extLst>
                  <a:ext uri="{FF2B5EF4-FFF2-40B4-BE49-F238E27FC236}">
                    <a16:creationId xmlns:a16="http://schemas.microsoft.com/office/drawing/2014/main" id="{186EED60-FEF2-BB49-A4E3-4C26EDFCC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1311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1" name="Freeform 119">
                <a:extLst>
                  <a:ext uri="{FF2B5EF4-FFF2-40B4-BE49-F238E27FC236}">
                    <a16:creationId xmlns:a16="http://schemas.microsoft.com/office/drawing/2014/main" id="{1AC00968-00C4-434C-885F-5C7FF2D3A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938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2" name="Freeform 120">
                <a:extLst>
                  <a:ext uri="{FF2B5EF4-FFF2-40B4-BE49-F238E27FC236}">
                    <a16:creationId xmlns:a16="http://schemas.microsoft.com/office/drawing/2014/main" id="{75A403D4-DD9B-684F-A289-9A4779650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553" y="5946690"/>
                <a:ext cx="83809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3" name="Freeform 121">
                <a:extLst>
                  <a:ext uri="{FF2B5EF4-FFF2-40B4-BE49-F238E27FC236}">
                    <a16:creationId xmlns:a16="http://schemas.microsoft.com/office/drawing/2014/main" id="{2CD40470-A1B3-504A-8AFE-696EEB8E1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180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4" name="Freeform 122">
                <a:extLst>
                  <a:ext uri="{FF2B5EF4-FFF2-40B4-BE49-F238E27FC236}">
                    <a16:creationId xmlns:a16="http://schemas.microsoft.com/office/drawing/2014/main" id="{7687A6F9-79F7-A54B-AC88-66CF181AB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794" y="5946690"/>
                <a:ext cx="8528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5" name="Freeform 123">
                <a:extLst>
                  <a:ext uri="{FF2B5EF4-FFF2-40B4-BE49-F238E27FC236}">
                    <a16:creationId xmlns:a16="http://schemas.microsoft.com/office/drawing/2014/main" id="{A3C5E608-5A18-1848-88A6-21C34658A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421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6" name="Freeform 124">
                <a:extLst>
                  <a:ext uri="{FF2B5EF4-FFF2-40B4-BE49-F238E27FC236}">
                    <a16:creationId xmlns:a16="http://schemas.microsoft.com/office/drawing/2014/main" id="{58C2A5B3-84D4-0448-BDBF-C833A1C85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565" y="5946690"/>
                <a:ext cx="8528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7" name="Freeform 125">
                <a:extLst>
                  <a:ext uri="{FF2B5EF4-FFF2-40B4-BE49-F238E27FC236}">
                    <a16:creationId xmlns:a16="http://schemas.microsoft.com/office/drawing/2014/main" id="{BCE20FF9-6581-C84A-8ED8-F013BE5D4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8133" y="5946690"/>
                <a:ext cx="8381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8" name="Freeform 126">
                <a:extLst>
                  <a:ext uri="{FF2B5EF4-FFF2-40B4-BE49-F238E27FC236}">
                    <a16:creationId xmlns:a16="http://schemas.microsoft.com/office/drawing/2014/main" id="{3EEC85FF-FEC0-824D-B5F9-9AD542B80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277" y="5946690"/>
                <a:ext cx="8528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9" name="Freeform 127">
                <a:extLst>
                  <a:ext uri="{FF2B5EF4-FFF2-40B4-BE49-F238E27FC236}">
                    <a16:creationId xmlns:a16="http://schemas.microsoft.com/office/drawing/2014/main" id="{C5461292-A2E7-7E4E-AEB2-552DDF5E2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6904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0" name="Freeform 128">
                <a:extLst>
                  <a:ext uri="{FF2B5EF4-FFF2-40B4-BE49-F238E27FC236}">
                    <a16:creationId xmlns:a16="http://schemas.microsoft.com/office/drawing/2014/main" id="{610F98FE-617C-2D43-9493-57E0739DF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1048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1" name="Freeform 129">
                <a:extLst>
                  <a:ext uri="{FF2B5EF4-FFF2-40B4-BE49-F238E27FC236}">
                    <a16:creationId xmlns:a16="http://schemas.microsoft.com/office/drawing/2014/main" id="{5DD530F9-E795-2D40-82C1-90CE5998F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8616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2" name="Freeform 130">
                <a:extLst>
                  <a:ext uri="{FF2B5EF4-FFF2-40B4-BE49-F238E27FC236}">
                    <a16:creationId xmlns:a16="http://schemas.microsoft.com/office/drawing/2014/main" id="{B890002E-7E80-EE4B-B5E2-60FDB2AF4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2760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3" name="Freeform 131">
                <a:extLst>
                  <a:ext uri="{FF2B5EF4-FFF2-40B4-BE49-F238E27FC236}">
                    <a16:creationId xmlns:a16="http://schemas.microsoft.com/office/drawing/2014/main" id="{ADC4F3F0-0BB2-1944-B331-22708A118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7387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4" name="Freeform 132">
                <a:extLst>
                  <a:ext uri="{FF2B5EF4-FFF2-40B4-BE49-F238E27FC236}">
                    <a16:creationId xmlns:a16="http://schemas.microsoft.com/office/drawing/2014/main" id="{C0F824FA-B1E8-5249-BB7A-7A2DF7235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3002" y="5945220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5" name="Freeform 133">
                <a:extLst>
                  <a:ext uri="{FF2B5EF4-FFF2-40B4-BE49-F238E27FC236}">
                    <a16:creationId xmlns:a16="http://schemas.microsoft.com/office/drawing/2014/main" id="{9F9346AA-A88E-2345-9FE8-144D8E66A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7629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6" name="Freeform 134">
                <a:extLst>
                  <a:ext uri="{FF2B5EF4-FFF2-40B4-BE49-F238E27FC236}">
                    <a16:creationId xmlns:a16="http://schemas.microsoft.com/office/drawing/2014/main" id="{605C6F10-45EC-EB44-8A33-B52798C2F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4714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7" name="Freeform 135">
                <a:extLst>
                  <a:ext uri="{FF2B5EF4-FFF2-40B4-BE49-F238E27FC236}">
                    <a16:creationId xmlns:a16="http://schemas.microsoft.com/office/drawing/2014/main" id="{EA2774F1-E8F8-6545-B10A-3BA806E51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9341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8" name="Freeform 136">
                <a:extLst>
                  <a:ext uri="{FF2B5EF4-FFF2-40B4-BE49-F238E27FC236}">
                    <a16:creationId xmlns:a16="http://schemas.microsoft.com/office/drawing/2014/main" id="{A50E77F0-EFD8-734D-94FE-322DFF6EF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3485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9" name="Freeform 137">
                <a:extLst>
                  <a:ext uri="{FF2B5EF4-FFF2-40B4-BE49-F238E27FC236}">
                    <a16:creationId xmlns:a16="http://schemas.microsoft.com/office/drawing/2014/main" id="{360580E4-17DE-7C40-B704-5CB9390AC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8113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0" name="Freeform 138">
                <a:extLst>
                  <a:ext uri="{FF2B5EF4-FFF2-40B4-BE49-F238E27FC236}">
                    <a16:creationId xmlns:a16="http://schemas.microsoft.com/office/drawing/2014/main" id="{576C8A99-2E95-4642-865A-FC97D5441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5197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1" name="Freeform 139">
                <a:extLst>
                  <a:ext uri="{FF2B5EF4-FFF2-40B4-BE49-F238E27FC236}">
                    <a16:creationId xmlns:a16="http://schemas.microsoft.com/office/drawing/2014/main" id="{F1410961-5074-5D4F-B471-5CE98C999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9825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8 w 194"/>
                  <a:gd name="T5" fmla="*/ 109 h 348"/>
                  <a:gd name="T6" fmla="*/ 48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48" y="109"/>
                    </a:cubicBezTo>
                    <a:lnTo>
                      <a:pt x="48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2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2" name="Freeform 140">
                <a:extLst>
                  <a:ext uri="{FF2B5EF4-FFF2-40B4-BE49-F238E27FC236}">
                    <a16:creationId xmlns:a16="http://schemas.microsoft.com/office/drawing/2014/main" id="{55874A5B-58F3-0D48-809A-320E0F87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3969" y="5945220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9 w 193"/>
                  <a:gd name="T47" fmla="*/ 42 h 348"/>
                  <a:gd name="T48" fmla="*/ 39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9" y="42"/>
                    </a:cubicBezTo>
                    <a:lnTo>
                      <a:pt x="39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3" name="Freeform 141">
                <a:extLst>
                  <a:ext uri="{FF2B5EF4-FFF2-40B4-BE49-F238E27FC236}">
                    <a16:creationId xmlns:a16="http://schemas.microsoft.com/office/drawing/2014/main" id="{A3B74AA6-7199-E64A-B0E2-EF3A5A28C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066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4" name="Freeform 142">
                <a:extLst>
                  <a:ext uri="{FF2B5EF4-FFF2-40B4-BE49-F238E27FC236}">
                    <a16:creationId xmlns:a16="http://schemas.microsoft.com/office/drawing/2014/main" id="{0BBA88AE-1242-E64D-8D7A-5034B7BB5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5680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5" name="Freeform 143">
                <a:extLst>
                  <a:ext uri="{FF2B5EF4-FFF2-40B4-BE49-F238E27FC236}">
                    <a16:creationId xmlns:a16="http://schemas.microsoft.com/office/drawing/2014/main" id="{278CF759-46E4-1B45-83A0-3B064F922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0308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6" name="Freeform 144">
                <a:extLst>
                  <a:ext uri="{FF2B5EF4-FFF2-40B4-BE49-F238E27FC236}">
                    <a16:creationId xmlns:a16="http://schemas.microsoft.com/office/drawing/2014/main" id="{B7831064-5006-C24B-A895-B65D5D3D8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452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7" name="Freeform 145">
                <a:extLst>
                  <a:ext uri="{FF2B5EF4-FFF2-40B4-BE49-F238E27FC236}">
                    <a16:creationId xmlns:a16="http://schemas.microsoft.com/office/drawing/2014/main" id="{8EF25E9F-693F-D94E-964E-FAE3F8868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549" y="5945220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8" name="Freeform 146">
                <a:extLst>
                  <a:ext uri="{FF2B5EF4-FFF2-40B4-BE49-F238E27FC236}">
                    <a16:creationId xmlns:a16="http://schemas.microsoft.com/office/drawing/2014/main" id="{4E1911C2-6A17-9D43-B5F4-FAD5BC87C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4693" y="5945220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7" y="208"/>
                      <a:pt x="21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9" name="Freeform 147">
                <a:extLst>
                  <a:ext uri="{FF2B5EF4-FFF2-40B4-BE49-F238E27FC236}">
                    <a16:creationId xmlns:a16="http://schemas.microsoft.com/office/drawing/2014/main" id="{4E99377E-4291-1A47-A74F-BC4FB6237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0791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0" name="Freeform 148">
                <a:extLst>
                  <a:ext uri="{FF2B5EF4-FFF2-40B4-BE49-F238E27FC236}">
                    <a16:creationId xmlns:a16="http://schemas.microsoft.com/office/drawing/2014/main" id="{C6447AF5-76BA-D04C-85B5-8B34AD5C7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6405" y="5945220"/>
                <a:ext cx="83810" cy="151437"/>
              </a:xfrm>
              <a:custGeom>
                <a:avLst/>
                <a:gdLst>
                  <a:gd name="T0" fmla="*/ 114 w 192"/>
                  <a:gd name="T1" fmla="*/ 171 h 348"/>
                  <a:gd name="T2" fmla="*/ 114 w 192"/>
                  <a:gd name="T3" fmla="*/ 171 h 348"/>
                  <a:gd name="T4" fmla="*/ 50 w 192"/>
                  <a:gd name="T5" fmla="*/ 109 h 348"/>
                  <a:gd name="T6" fmla="*/ 50 w 192"/>
                  <a:gd name="T7" fmla="*/ 109 h 348"/>
                  <a:gd name="T8" fmla="*/ 52 w 192"/>
                  <a:gd name="T9" fmla="*/ 145 h 348"/>
                  <a:gd name="T10" fmla="*/ 52 w 192"/>
                  <a:gd name="T11" fmla="*/ 145 h 348"/>
                  <a:gd name="T12" fmla="*/ 80 w 192"/>
                  <a:gd name="T13" fmla="*/ 289 h 348"/>
                  <a:gd name="T14" fmla="*/ 80 w 192"/>
                  <a:gd name="T15" fmla="*/ 289 h 348"/>
                  <a:gd name="T16" fmla="*/ 148 w 192"/>
                  <a:gd name="T17" fmla="*/ 247 h 348"/>
                  <a:gd name="T18" fmla="*/ 148 w 192"/>
                  <a:gd name="T19" fmla="*/ 247 h 348"/>
                  <a:gd name="T20" fmla="*/ 114 w 192"/>
                  <a:gd name="T21" fmla="*/ 171 h 348"/>
                  <a:gd name="T22" fmla="*/ 180 w 192"/>
                  <a:gd name="T23" fmla="*/ 212 h 348"/>
                  <a:gd name="T24" fmla="*/ 180 w 192"/>
                  <a:gd name="T25" fmla="*/ 212 h 348"/>
                  <a:gd name="T26" fmla="*/ 124 w 192"/>
                  <a:gd name="T27" fmla="*/ 331 h 348"/>
                  <a:gd name="T28" fmla="*/ 124 w 192"/>
                  <a:gd name="T29" fmla="*/ 331 h 348"/>
                  <a:gd name="T30" fmla="*/ 22 w 192"/>
                  <a:gd name="T31" fmla="*/ 244 h 348"/>
                  <a:gd name="T32" fmla="*/ 22 w 192"/>
                  <a:gd name="T33" fmla="*/ 244 h 348"/>
                  <a:gd name="T34" fmla="*/ 18 w 192"/>
                  <a:gd name="T35" fmla="*/ 131 h 348"/>
                  <a:gd name="T36" fmla="*/ 18 w 192"/>
                  <a:gd name="T37" fmla="*/ 131 h 348"/>
                  <a:gd name="T38" fmla="*/ 5 w 192"/>
                  <a:gd name="T39" fmla="*/ 12 h 348"/>
                  <a:gd name="T40" fmla="*/ 5 w 192"/>
                  <a:gd name="T41" fmla="*/ 12 h 348"/>
                  <a:gd name="T42" fmla="*/ 22 w 192"/>
                  <a:gd name="T43" fmla="*/ 8 h 348"/>
                  <a:gd name="T44" fmla="*/ 22 w 192"/>
                  <a:gd name="T45" fmla="*/ 8 h 348"/>
                  <a:gd name="T46" fmla="*/ 36 w 192"/>
                  <a:gd name="T47" fmla="*/ 42 h 348"/>
                  <a:gd name="T48" fmla="*/ 36 w 192"/>
                  <a:gd name="T49" fmla="*/ 42 h 348"/>
                  <a:gd name="T50" fmla="*/ 124 w 192"/>
                  <a:gd name="T51" fmla="*/ 126 h 348"/>
                  <a:gd name="T52" fmla="*/ 124 w 192"/>
                  <a:gd name="T53" fmla="*/ 126 h 348"/>
                  <a:gd name="T54" fmla="*/ 180 w 192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1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1" name="Freeform 149">
                <a:extLst>
                  <a:ext uri="{FF2B5EF4-FFF2-40B4-BE49-F238E27FC236}">
                    <a16:creationId xmlns:a16="http://schemas.microsoft.com/office/drawing/2014/main" id="{F7BF6857-A66B-E84A-BFC6-27142F444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1032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2" name="Freeform 150">
                <a:extLst>
                  <a:ext uri="{FF2B5EF4-FFF2-40B4-BE49-F238E27FC236}">
                    <a16:creationId xmlns:a16="http://schemas.microsoft.com/office/drawing/2014/main" id="{54365E2E-B33B-3B40-A106-840407E40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5176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3" name="Freeform 151">
                <a:extLst>
                  <a:ext uri="{FF2B5EF4-FFF2-40B4-BE49-F238E27FC236}">
                    <a16:creationId xmlns:a16="http://schemas.microsoft.com/office/drawing/2014/main" id="{E9267114-DFAF-4043-9B53-1FA75C2B7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2744" y="5945220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1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4" name="Freeform 152">
                <a:extLst>
                  <a:ext uri="{FF2B5EF4-FFF2-40B4-BE49-F238E27FC236}">
                    <a16:creationId xmlns:a16="http://schemas.microsoft.com/office/drawing/2014/main" id="{876ADF18-F65D-8F4C-B4B8-49C717333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6888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5" name="Freeform 153">
                <a:extLst>
                  <a:ext uri="{FF2B5EF4-FFF2-40B4-BE49-F238E27FC236}">
                    <a16:creationId xmlns:a16="http://schemas.microsoft.com/office/drawing/2014/main" id="{98A229AC-2EC5-814E-A43E-B0A5AB7B8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1515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6" name="Freeform 154">
                <a:extLst>
                  <a:ext uri="{FF2B5EF4-FFF2-40B4-BE49-F238E27FC236}">
                    <a16:creationId xmlns:a16="http://schemas.microsoft.com/office/drawing/2014/main" id="{0BC7799B-C9A5-3B42-9E20-B27641223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5659" y="5945220"/>
                <a:ext cx="85280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1 w 193"/>
                  <a:gd name="T23" fmla="*/ 212 h 348"/>
                  <a:gd name="T24" fmla="*/ 181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1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2" y="258"/>
                      <a:pt x="174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7" name="Freeform 155">
                <a:extLst>
                  <a:ext uri="{FF2B5EF4-FFF2-40B4-BE49-F238E27FC236}">
                    <a16:creationId xmlns:a16="http://schemas.microsoft.com/office/drawing/2014/main" id="{23087556-F821-F340-96E8-44280769C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1757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8" name="Freeform 156">
                <a:extLst>
                  <a:ext uri="{FF2B5EF4-FFF2-40B4-BE49-F238E27FC236}">
                    <a16:creationId xmlns:a16="http://schemas.microsoft.com/office/drawing/2014/main" id="{9768902C-C96E-F94E-ABCE-27A99DE4C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7371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9" name="Freeform 157">
                <a:extLst>
                  <a:ext uri="{FF2B5EF4-FFF2-40B4-BE49-F238E27FC236}">
                    <a16:creationId xmlns:a16="http://schemas.microsoft.com/office/drawing/2014/main" id="{6F08C306-D277-9640-A3D2-186650741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1998" y="5945220"/>
                <a:ext cx="8381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0 w 193"/>
                  <a:gd name="T13" fmla="*/ 289 h 348"/>
                  <a:gd name="T14" fmla="*/ 80 w 193"/>
                  <a:gd name="T15" fmla="*/ 289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5" y="189"/>
                      <a:pt x="41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6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0" name="Freeform 158">
                <a:extLst>
                  <a:ext uri="{FF2B5EF4-FFF2-40B4-BE49-F238E27FC236}">
                    <a16:creationId xmlns:a16="http://schemas.microsoft.com/office/drawing/2014/main" id="{9FCF9FCF-3EA0-3241-8B97-0E6E9CF59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6142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1" name="Freeform 159">
                <a:extLst>
                  <a:ext uri="{FF2B5EF4-FFF2-40B4-BE49-F238E27FC236}">
                    <a16:creationId xmlns:a16="http://schemas.microsoft.com/office/drawing/2014/main" id="{9D6B1908-E588-0C42-A6DD-0F1A342E0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2240" y="5945220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2" name="Freeform 160">
                <a:extLst>
                  <a:ext uri="{FF2B5EF4-FFF2-40B4-BE49-F238E27FC236}">
                    <a16:creationId xmlns:a16="http://schemas.microsoft.com/office/drawing/2014/main" id="{4C675168-DC60-4844-A74A-51E8A71B0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854" y="5945220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4 w 195"/>
                  <a:gd name="T27" fmla="*/ 331 h 348"/>
                  <a:gd name="T28" fmla="*/ 124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3" name="Freeform 161">
                <a:extLst>
                  <a:ext uri="{FF2B5EF4-FFF2-40B4-BE49-F238E27FC236}">
                    <a16:creationId xmlns:a16="http://schemas.microsoft.com/office/drawing/2014/main" id="{5F7CCA3E-BEA7-944C-86DE-B5080D773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5422" y="5934928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1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5" y="315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4" name="Freeform 162">
                <a:extLst>
                  <a:ext uri="{FF2B5EF4-FFF2-40B4-BE49-F238E27FC236}">
                    <a16:creationId xmlns:a16="http://schemas.microsoft.com/office/drawing/2014/main" id="{D11F0F04-7EB5-104E-AF46-F2F3AF811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9566" y="5934928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7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5" name="Freeform 163">
                <a:extLst>
                  <a:ext uri="{FF2B5EF4-FFF2-40B4-BE49-F238E27FC236}">
                    <a16:creationId xmlns:a16="http://schemas.microsoft.com/office/drawing/2014/main" id="{1892F75F-1B50-3B40-82F5-B10C5CEC0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4193" y="5934928"/>
                <a:ext cx="8528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0 h 348"/>
                  <a:gd name="T36" fmla="*/ 19 w 193"/>
                  <a:gd name="T37" fmla="*/ 130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1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6" name="Freeform 164">
                <a:extLst>
                  <a:ext uri="{FF2B5EF4-FFF2-40B4-BE49-F238E27FC236}">
                    <a16:creationId xmlns:a16="http://schemas.microsoft.com/office/drawing/2014/main" id="{52B0131A-3F60-424F-B0C8-71F2F34B2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1278" y="5934928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0 h 348"/>
                  <a:gd name="T36" fmla="*/ 20 w 195"/>
                  <a:gd name="T37" fmla="*/ 130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1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5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7" name="Freeform 165">
                <a:extLst>
                  <a:ext uri="{FF2B5EF4-FFF2-40B4-BE49-F238E27FC236}">
                    <a16:creationId xmlns:a16="http://schemas.microsoft.com/office/drawing/2014/main" id="{8A9D133A-21BF-434F-A8BE-3BFD10132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5905" y="5934928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9" y="130"/>
                    </a:cubicBezTo>
                    <a:lnTo>
                      <a:pt x="19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7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8" name="Freeform 166">
                <a:extLst>
                  <a:ext uri="{FF2B5EF4-FFF2-40B4-BE49-F238E27FC236}">
                    <a16:creationId xmlns:a16="http://schemas.microsoft.com/office/drawing/2014/main" id="{819DD1C8-2CEA-3D4C-8387-EF1114CC0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0049" y="5934928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0 h 348"/>
                  <a:gd name="T36" fmla="*/ 18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1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8" y="130"/>
                    </a:cubicBezTo>
                    <a:lnTo>
                      <a:pt x="18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7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9" name="Freeform 167">
                <a:extLst>
                  <a:ext uri="{FF2B5EF4-FFF2-40B4-BE49-F238E27FC236}">
                    <a16:creationId xmlns:a16="http://schemas.microsoft.com/office/drawing/2014/main" id="{DA789FAE-DE4E-AA4C-AF44-237F7CBBD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7617" y="5934928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2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0" name="Freeform 168">
                <a:extLst>
                  <a:ext uri="{FF2B5EF4-FFF2-40B4-BE49-F238E27FC236}">
                    <a16:creationId xmlns:a16="http://schemas.microsoft.com/office/drawing/2014/main" id="{20EECF88-13ED-6F4C-8B97-4F4AE8474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1761" y="5934928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7" name="Group 74">
              <a:extLst>
                <a:ext uri="{FF2B5EF4-FFF2-40B4-BE49-F238E27FC236}">
                  <a16:creationId xmlns:a16="http://schemas.microsoft.com/office/drawing/2014/main" id="{B5B19855-6788-7142-AFE0-5E1D793494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588" y="6637149"/>
              <a:ext cx="11988000" cy="176227"/>
              <a:chOff x="468542" y="5934928"/>
              <a:chExt cx="11102885" cy="163221"/>
            </a:xfrm>
          </p:grpSpPr>
          <p:sp>
            <p:nvSpPr>
              <p:cNvPr id="87" name="Freeform 97">
                <a:extLst>
                  <a:ext uri="{FF2B5EF4-FFF2-40B4-BE49-F238E27FC236}">
                    <a16:creationId xmlns:a16="http://schemas.microsoft.com/office/drawing/2014/main" id="{00FB3103-693C-2841-9D3B-DF71712C1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956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2 w 194"/>
                  <a:gd name="T13" fmla="*/ 287 h 348"/>
                  <a:gd name="T14" fmla="*/ 82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8" name="Freeform 98">
                <a:extLst>
                  <a:ext uri="{FF2B5EF4-FFF2-40B4-BE49-F238E27FC236}">
                    <a16:creationId xmlns:a16="http://schemas.microsoft.com/office/drawing/2014/main" id="{1B1026DD-ACB5-F948-AC88-E67987FB2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041" y="5946712"/>
                <a:ext cx="83809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4 w 193"/>
                  <a:gd name="T27" fmla="*/ 330 h 348"/>
                  <a:gd name="T28" fmla="*/ 124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1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9" name="Freeform 99">
                <a:extLst>
                  <a:ext uri="{FF2B5EF4-FFF2-40B4-BE49-F238E27FC236}">
                    <a16:creationId xmlns:a16="http://schemas.microsoft.com/office/drawing/2014/main" id="{AD7271E6-D223-D44D-928E-10F1C0135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68" y="5946712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0" name="Freeform 100">
                <a:extLst>
                  <a:ext uri="{FF2B5EF4-FFF2-40B4-BE49-F238E27FC236}">
                    <a16:creationId xmlns:a16="http://schemas.microsoft.com/office/drawing/2014/main" id="{4FD6918E-4ECC-DF44-98DD-83CBC537A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812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1" name="Freeform 101">
                <a:extLst>
                  <a:ext uri="{FF2B5EF4-FFF2-40B4-BE49-F238E27FC236}">
                    <a16:creationId xmlns:a16="http://schemas.microsoft.com/office/drawing/2014/main" id="{11AB8DF5-23D8-DD45-87A3-216641651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380" y="5946712"/>
                <a:ext cx="83809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" name="Freeform 102">
                <a:extLst>
                  <a:ext uri="{FF2B5EF4-FFF2-40B4-BE49-F238E27FC236}">
                    <a16:creationId xmlns:a16="http://schemas.microsoft.com/office/drawing/2014/main" id="{5D416BE5-A76B-074D-8E2C-1B481CD8D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524" y="5946712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" name="Freeform 103">
                <a:extLst>
                  <a:ext uri="{FF2B5EF4-FFF2-40B4-BE49-F238E27FC236}">
                    <a16:creationId xmlns:a16="http://schemas.microsoft.com/office/drawing/2014/main" id="{3A3F1972-972B-8542-804C-34C5AEAF6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151" y="5946712"/>
                <a:ext cx="83809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" name="Freeform 104">
                <a:extLst>
                  <a:ext uri="{FF2B5EF4-FFF2-40B4-BE49-F238E27FC236}">
                    <a16:creationId xmlns:a16="http://schemas.microsoft.com/office/drawing/2014/main" id="{BAB7DD41-DBC1-F643-8CC0-157915F7C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295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5" name="Freeform 105">
                <a:extLst>
                  <a:ext uri="{FF2B5EF4-FFF2-40B4-BE49-F238E27FC236}">
                    <a16:creationId xmlns:a16="http://schemas.microsoft.com/office/drawing/2014/main" id="{568BED5A-4242-EB4C-A51B-63F97E6F0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863" y="5946712"/>
                <a:ext cx="83809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6" name="Freeform 106">
                <a:extLst>
                  <a:ext uri="{FF2B5EF4-FFF2-40B4-BE49-F238E27FC236}">
                    <a16:creationId xmlns:a16="http://schemas.microsoft.com/office/drawing/2014/main" id="{207FA04D-876A-9C49-B042-7D404C3E8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007" y="5946712"/>
                <a:ext cx="83809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7" name="Freeform 107">
                <a:extLst>
                  <a:ext uri="{FF2B5EF4-FFF2-40B4-BE49-F238E27FC236}">
                    <a16:creationId xmlns:a16="http://schemas.microsoft.com/office/drawing/2014/main" id="{01D0F120-513F-7242-A6B8-55F441FC5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634" y="5946712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8" name="Freeform 108">
                <a:extLst>
                  <a:ext uri="{FF2B5EF4-FFF2-40B4-BE49-F238E27FC236}">
                    <a16:creationId xmlns:a16="http://schemas.microsoft.com/office/drawing/2014/main" id="{29C573C7-44DC-C040-9227-2815DC5E7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78" y="5946712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9" name="Freeform 109">
                <a:extLst>
                  <a:ext uri="{FF2B5EF4-FFF2-40B4-BE49-F238E27FC236}">
                    <a16:creationId xmlns:a16="http://schemas.microsoft.com/office/drawing/2014/main" id="{3B512B25-E9AA-FE4A-82ED-FD6A297B1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876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0" name="Freeform 110">
                <a:extLst>
                  <a:ext uri="{FF2B5EF4-FFF2-40B4-BE49-F238E27FC236}">
                    <a16:creationId xmlns:a16="http://schemas.microsoft.com/office/drawing/2014/main" id="{620F377F-50F7-B34D-A9B0-7E77A24BD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9490" y="5946712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1" name="Freeform 111">
                <a:extLst>
                  <a:ext uri="{FF2B5EF4-FFF2-40B4-BE49-F238E27FC236}">
                    <a16:creationId xmlns:a16="http://schemas.microsoft.com/office/drawing/2014/main" id="{C645BCED-6FB5-B543-86D9-5E26EBBEB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118" y="5946712"/>
                <a:ext cx="83809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2" name="Freeform 112">
                <a:extLst>
                  <a:ext uri="{FF2B5EF4-FFF2-40B4-BE49-F238E27FC236}">
                    <a16:creationId xmlns:a16="http://schemas.microsoft.com/office/drawing/2014/main" id="{65E9A1B9-80F7-AC46-B41E-54EC2FE92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732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3" name="Freeform 113">
                <a:extLst>
                  <a:ext uri="{FF2B5EF4-FFF2-40B4-BE49-F238E27FC236}">
                    <a16:creationId xmlns:a16="http://schemas.microsoft.com/office/drawing/2014/main" id="{348D4E42-B325-454B-B84F-E398660E8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359" y="5946712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4" name="Freeform 114">
                <a:extLst>
                  <a:ext uri="{FF2B5EF4-FFF2-40B4-BE49-F238E27FC236}">
                    <a16:creationId xmlns:a16="http://schemas.microsoft.com/office/drawing/2014/main" id="{30D95C9E-F998-1A48-841C-B803AC2B2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974" y="5946712"/>
                <a:ext cx="83809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5" name="Freeform 115">
                <a:extLst>
                  <a:ext uri="{FF2B5EF4-FFF2-40B4-BE49-F238E27FC236}">
                    <a16:creationId xmlns:a16="http://schemas.microsoft.com/office/drawing/2014/main" id="{573D61EB-B384-F64C-ABFC-D88F0DAA1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6071" y="5946712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6" name="Freeform 116">
                <a:extLst>
                  <a:ext uri="{FF2B5EF4-FFF2-40B4-BE49-F238E27FC236}">
                    <a16:creationId xmlns:a16="http://schemas.microsoft.com/office/drawing/2014/main" id="{74021523-FD8D-8548-B5C1-792358B44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215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7" name="Freeform 117">
                <a:extLst>
                  <a:ext uri="{FF2B5EF4-FFF2-40B4-BE49-F238E27FC236}">
                    <a16:creationId xmlns:a16="http://schemas.microsoft.com/office/drawing/2014/main" id="{92CE7F20-DEDF-F543-AD42-0A5E80A5A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842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8" name="Freeform 118">
                <a:extLst>
                  <a:ext uri="{FF2B5EF4-FFF2-40B4-BE49-F238E27FC236}">
                    <a16:creationId xmlns:a16="http://schemas.microsoft.com/office/drawing/2014/main" id="{F9B41D68-3B41-4D4E-85FA-E3CEAF48F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1927" y="5946712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9" name="Freeform 119">
                <a:extLst>
                  <a:ext uri="{FF2B5EF4-FFF2-40B4-BE49-F238E27FC236}">
                    <a16:creationId xmlns:a16="http://schemas.microsoft.com/office/drawing/2014/main" id="{261EBD54-BEC6-AB42-B313-03F3A1834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554" y="5946712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0" name="Freeform 120">
                <a:extLst>
                  <a:ext uri="{FF2B5EF4-FFF2-40B4-BE49-F238E27FC236}">
                    <a16:creationId xmlns:a16="http://schemas.microsoft.com/office/drawing/2014/main" id="{86044E22-7EAB-A94F-807E-57BAA5806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0698" y="5946712"/>
                <a:ext cx="8381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1" name="Freeform 121">
                <a:extLst>
                  <a:ext uri="{FF2B5EF4-FFF2-40B4-BE49-F238E27FC236}">
                    <a16:creationId xmlns:a16="http://schemas.microsoft.com/office/drawing/2014/main" id="{710E26C0-E61C-6743-A078-2033C90BA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325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2" name="Freeform 122">
                <a:extLst>
                  <a:ext uri="{FF2B5EF4-FFF2-40B4-BE49-F238E27FC236}">
                    <a16:creationId xmlns:a16="http://schemas.microsoft.com/office/drawing/2014/main" id="{10A669E9-D943-304F-9719-EEA6C4FFA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410" y="5946712"/>
                <a:ext cx="8381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3" name="Freeform 123">
                <a:extLst>
                  <a:ext uri="{FF2B5EF4-FFF2-40B4-BE49-F238E27FC236}">
                    <a16:creationId xmlns:a16="http://schemas.microsoft.com/office/drawing/2014/main" id="{7ADCE546-BB7C-E64D-99AF-938519944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037" y="5946712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4" name="Freeform 124">
                <a:extLst>
                  <a:ext uri="{FF2B5EF4-FFF2-40B4-BE49-F238E27FC236}">
                    <a16:creationId xmlns:a16="http://schemas.microsoft.com/office/drawing/2014/main" id="{D9A627B7-5E7C-2046-851A-4C2E016B4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181" y="5946712"/>
                <a:ext cx="8381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5" name="Freeform 125">
                <a:extLst>
                  <a:ext uri="{FF2B5EF4-FFF2-40B4-BE49-F238E27FC236}">
                    <a16:creationId xmlns:a16="http://schemas.microsoft.com/office/drawing/2014/main" id="{F3EA115B-C7CE-574B-9663-253F7446B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279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6" name="Freeform 126">
                <a:extLst>
                  <a:ext uri="{FF2B5EF4-FFF2-40B4-BE49-F238E27FC236}">
                    <a16:creationId xmlns:a16="http://schemas.microsoft.com/office/drawing/2014/main" id="{F7A155AC-C355-924F-9535-F785E11EB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423" y="5946712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7" name="Freeform 127">
                <a:extLst>
                  <a:ext uri="{FF2B5EF4-FFF2-40B4-BE49-F238E27FC236}">
                    <a16:creationId xmlns:a16="http://schemas.microsoft.com/office/drawing/2014/main" id="{A6A46BD7-2771-5C49-BC3B-2FBA1EEA6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7520" y="5946712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8" name="Freeform 128">
                <a:extLst>
                  <a:ext uri="{FF2B5EF4-FFF2-40B4-BE49-F238E27FC236}">
                    <a16:creationId xmlns:a16="http://schemas.microsoft.com/office/drawing/2014/main" id="{3FE9685F-FF0B-1142-B8A7-FA9A81A62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1664" y="5946712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9" name="Freeform 129">
                <a:extLst>
                  <a:ext uri="{FF2B5EF4-FFF2-40B4-BE49-F238E27FC236}">
                    <a16:creationId xmlns:a16="http://schemas.microsoft.com/office/drawing/2014/main" id="{DD7E180C-78FB-C14C-8901-EF1371B44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7762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0" name="Freeform 130">
                <a:extLst>
                  <a:ext uri="{FF2B5EF4-FFF2-40B4-BE49-F238E27FC236}">
                    <a16:creationId xmlns:a16="http://schemas.microsoft.com/office/drawing/2014/main" id="{17A1577A-FCC9-314E-9D32-B7EE5695A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1906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1" name="Freeform 131">
                <a:extLst>
                  <a:ext uri="{FF2B5EF4-FFF2-40B4-BE49-F238E27FC236}">
                    <a16:creationId xmlns:a16="http://schemas.microsoft.com/office/drawing/2014/main" id="{33DF051B-5F20-4B49-8B7C-AE821B0C7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6533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2" name="Freeform 132">
                <a:extLst>
                  <a:ext uri="{FF2B5EF4-FFF2-40B4-BE49-F238E27FC236}">
                    <a16:creationId xmlns:a16="http://schemas.microsoft.com/office/drawing/2014/main" id="{290A9009-124E-0446-BFC5-CFD13104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3618" y="5945242"/>
                <a:ext cx="83809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3" name="Freeform 133">
                <a:extLst>
                  <a:ext uri="{FF2B5EF4-FFF2-40B4-BE49-F238E27FC236}">
                    <a16:creationId xmlns:a16="http://schemas.microsoft.com/office/drawing/2014/main" id="{341E27E6-69BA-F24C-9277-18804345E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8245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4" name="Freeform 134">
                <a:extLst>
                  <a:ext uri="{FF2B5EF4-FFF2-40B4-BE49-F238E27FC236}">
                    <a16:creationId xmlns:a16="http://schemas.microsoft.com/office/drawing/2014/main" id="{B28FA463-B641-1F4A-9C5B-ABBEB5D7D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5330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5" name="Freeform 135">
                <a:extLst>
                  <a:ext uri="{FF2B5EF4-FFF2-40B4-BE49-F238E27FC236}">
                    <a16:creationId xmlns:a16="http://schemas.microsoft.com/office/drawing/2014/main" id="{14C3CF03-745E-9745-9B20-5EDB02F8A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9957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6" name="Freeform 136">
                <a:extLst>
                  <a:ext uri="{FF2B5EF4-FFF2-40B4-BE49-F238E27FC236}">
                    <a16:creationId xmlns:a16="http://schemas.microsoft.com/office/drawing/2014/main" id="{C7AD3A21-515A-4049-AA49-86BDB3ED7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4101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7" name="Freeform 137">
                <a:extLst>
                  <a:ext uri="{FF2B5EF4-FFF2-40B4-BE49-F238E27FC236}">
                    <a16:creationId xmlns:a16="http://schemas.microsoft.com/office/drawing/2014/main" id="{E78D0AE1-6FA9-694E-ADA2-AB0E4C73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8729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8" name="Freeform 138">
                <a:extLst>
                  <a:ext uri="{FF2B5EF4-FFF2-40B4-BE49-F238E27FC236}">
                    <a16:creationId xmlns:a16="http://schemas.microsoft.com/office/drawing/2014/main" id="{B97D5CCA-4277-C44E-AE60-518AEC4B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4342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9" name="Freeform 139">
                <a:extLst>
                  <a:ext uri="{FF2B5EF4-FFF2-40B4-BE49-F238E27FC236}">
                    <a16:creationId xmlns:a16="http://schemas.microsoft.com/office/drawing/2014/main" id="{B93C181D-5848-5146-9A25-D1B2C2E62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8970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8 w 194"/>
                  <a:gd name="T5" fmla="*/ 109 h 348"/>
                  <a:gd name="T6" fmla="*/ 48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48" y="109"/>
                    </a:cubicBezTo>
                    <a:lnTo>
                      <a:pt x="48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2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0" name="Freeform 140">
                <a:extLst>
                  <a:ext uri="{FF2B5EF4-FFF2-40B4-BE49-F238E27FC236}">
                    <a16:creationId xmlns:a16="http://schemas.microsoft.com/office/drawing/2014/main" id="{6DF5E9C6-C67E-C349-B712-9E9B01EE5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4584" y="5945242"/>
                <a:ext cx="83809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9 w 193"/>
                  <a:gd name="T47" fmla="*/ 42 h 348"/>
                  <a:gd name="T48" fmla="*/ 39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9" y="42"/>
                    </a:cubicBezTo>
                    <a:lnTo>
                      <a:pt x="39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1" name="Freeform 141">
                <a:extLst>
                  <a:ext uri="{FF2B5EF4-FFF2-40B4-BE49-F238E27FC236}">
                    <a16:creationId xmlns:a16="http://schemas.microsoft.com/office/drawing/2014/main" id="{4AF94284-A34E-B848-841E-4EA69E1DB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682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2" name="Freeform 142">
                <a:extLst>
                  <a:ext uri="{FF2B5EF4-FFF2-40B4-BE49-F238E27FC236}">
                    <a16:creationId xmlns:a16="http://schemas.microsoft.com/office/drawing/2014/main" id="{8B237522-E383-5244-A0A6-B07472F31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4826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3" name="Freeform 143">
                <a:extLst>
                  <a:ext uri="{FF2B5EF4-FFF2-40B4-BE49-F238E27FC236}">
                    <a16:creationId xmlns:a16="http://schemas.microsoft.com/office/drawing/2014/main" id="{3533C75D-FB98-1B48-B501-31869762F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453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4" name="Freeform 144">
                <a:extLst>
                  <a:ext uri="{FF2B5EF4-FFF2-40B4-BE49-F238E27FC236}">
                    <a16:creationId xmlns:a16="http://schemas.microsoft.com/office/drawing/2014/main" id="{930DB6CD-9D80-9D49-B299-2AAF9A723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5068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5" name="Freeform 145">
                <a:extLst>
                  <a:ext uri="{FF2B5EF4-FFF2-40B4-BE49-F238E27FC236}">
                    <a16:creationId xmlns:a16="http://schemas.microsoft.com/office/drawing/2014/main" id="{B5214E4C-7A37-744E-8F3E-97F40CC54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1165" y="5945242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6" name="Freeform 146">
                <a:extLst>
                  <a:ext uri="{FF2B5EF4-FFF2-40B4-BE49-F238E27FC236}">
                    <a16:creationId xmlns:a16="http://schemas.microsoft.com/office/drawing/2014/main" id="{287E2C12-7354-4544-B189-20D6A39A0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5309" y="5945242"/>
                <a:ext cx="8528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7" y="208"/>
                      <a:pt x="21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7" name="Freeform 147">
                <a:extLst>
                  <a:ext uri="{FF2B5EF4-FFF2-40B4-BE49-F238E27FC236}">
                    <a16:creationId xmlns:a16="http://schemas.microsoft.com/office/drawing/2014/main" id="{BE63FA3B-F4EF-0047-9871-A713702ED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9936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8" name="Freeform 148">
                <a:extLst>
                  <a:ext uri="{FF2B5EF4-FFF2-40B4-BE49-F238E27FC236}">
                    <a16:creationId xmlns:a16="http://schemas.microsoft.com/office/drawing/2014/main" id="{7846AE1C-349B-1748-A8E4-B910FC3A2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7021" y="5945242"/>
                <a:ext cx="83810" cy="151438"/>
              </a:xfrm>
              <a:custGeom>
                <a:avLst/>
                <a:gdLst>
                  <a:gd name="T0" fmla="*/ 114 w 192"/>
                  <a:gd name="T1" fmla="*/ 171 h 348"/>
                  <a:gd name="T2" fmla="*/ 114 w 192"/>
                  <a:gd name="T3" fmla="*/ 171 h 348"/>
                  <a:gd name="T4" fmla="*/ 50 w 192"/>
                  <a:gd name="T5" fmla="*/ 109 h 348"/>
                  <a:gd name="T6" fmla="*/ 50 w 192"/>
                  <a:gd name="T7" fmla="*/ 109 h 348"/>
                  <a:gd name="T8" fmla="*/ 52 w 192"/>
                  <a:gd name="T9" fmla="*/ 145 h 348"/>
                  <a:gd name="T10" fmla="*/ 52 w 192"/>
                  <a:gd name="T11" fmla="*/ 145 h 348"/>
                  <a:gd name="T12" fmla="*/ 80 w 192"/>
                  <a:gd name="T13" fmla="*/ 289 h 348"/>
                  <a:gd name="T14" fmla="*/ 80 w 192"/>
                  <a:gd name="T15" fmla="*/ 289 h 348"/>
                  <a:gd name="T16" fmla="*/ 148 w 192"/>
                  <a:gd name="T17" fmla="*/ 247 h 348"/>
                  <a:gd name="T18" fmla="*/ 148 w 192"/>
                  <a:gd name="T19" fmla="*/ 247 h 348"/>
                  <a:gd name="T20" fmla="*/ 114 w 192"/>
                  <a:gd name="T21" fmla="*/ 171 h 348"/>
                  <a:gd name="T22" fmla="*/ 180 w 192"/>
                  <a:gd name="T23" fmla="*/ 212 h 348"/>
                  <a:gd name="T24" fmla="*/ 180 w 192"/>
                  <a:gd name="T25" fmla="*/ 212 h 348"/>
                  <a:gd name="T26" fmla="*/ 124 w 192"/>
                  <a:gd name="T27" fmla="*/ 331 h 348"/>
                  <a:gd name="T28" fmla="*/ 124 w 192"/>
                  <a:gd name="T29" fmla="*/ 331 h 348"/>
                  <a:gd name="T30" fmla="*/ 22 w 192"/>
                  <a:gd name="T31" fmla="*/ 244 h 348"/>
                  <a:gd name="T32" fmla="*/ 22 w 192"/>
                  <a:gd name="T33" fmla="*/ 244 h 348"/>
                  <a:gd name="T34" fmla="*/ 18 w 192"/>
                  <a:gd name="T35" fmla="*/ 131 h 348"/>
                  <a:gd name="T36" fmla="*/ 18 w 192"/>
                  <a:gd name="T37" fmla="*/ 131 h 348"/>
                  <a:gd name="T38" fmla="*/ 5 w 192"/>
                  <a:gd name="T39" fmla="*/ 12 h 348"/>
                  <a:gd name="T40" fmla="*/ 5 w 192"/>
                  <a:gd name="T41" fmla="*/ 12 h 348"/>
                  <a:gd name="T42" fmla="*/ 22 w 192"/>
                  <a:gd name="T43" fmla="*/ 8 h 348"/>
                  <a:gd name="T44" fmla="*/ 22 w 192"/>
                  <a:gd name="T45" fmla="*/ 8 h 348"/>
                  <a:gd name="T46" fmla="*/ 36 w 192"/>
                  <a:gd name="T47" fmla="*/ 42 h 348"/>
                  <a:gd name="T48" fmla="*/ 36 w 192"/>
                  <a:gd name="T49" fmla="*/ 42 h 348"/>
                  <a:gd name="T50" fmla="*/ 124 w 192"/>
                  <a:gd name="T51" fmla="*/ 126 h 348"/>
                  <a:gd name="T52" fmla="*/ 124 w 192"/>
                  <a:gd name="T53" fmla="*/ 126 h 348"/>
                  <a:gd name="T54" fmla="*/ 180 w 192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1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9" name="Freeform 149">
                <a:extLst>
                  <a:ext uri="{FF2B5EF4-FFF2-40B4-BE49-F238E27FC236}">
                    <a16:creationId xmlns:a16="http://schemas.microsoft.com/office/drawing/2014/main" id="{8CD8EF32-64C3-F24B-9C9F-16A9F9D23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1648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0" name="Freeform 150">
                <a:extLst>
                  <a:ext uri="{FF2B5EF4-FFF2-40B4-BE49-F238E27FC236}">
                    <a16:creationId xmlns:a16="http://schemas.microsoft.com/office/drawing/2014/main" id="{F04039F1-A727-874A-B295-7EF1FF55A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5792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1" name="Freeform 151">
                <a:extLst>
                  <a:ext uri="{FF2B5EF4-FFF2-40B4-BE49-F238E27FC236}">
                    <a16:creationId xmlns:a16="http://schemas.microsoft.com/office/drawing/2014/main" id="{9AE759C4-FF8A-A349-B10E-05E92511A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1890" y="5945242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1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2" name="Freeform 152">
                <a:extLst>
                  <a:ext uri="{FF2B5EF4-FFF2-40B4-BE49-F238E27FC236}">
                    <a16:creationId xmlns:a16="http://schemas.microsoft.com/office/drawing/2014/main" id="{5D3B0458-1DF3-8542-B133-70D9A44AA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7504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3" name="Freeform 153">
                <a:extLst>
                  <a:ext uri="{FF2B5EF4-FFF2-40B4-BE49-F238E27FC236}">
                    <a16:creationId xmlns:a16="http://schemas.microsoft.com/office/drawing/2014/main" id="{25ECE760-E72B-DE42-8422-09983FECF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2131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4" name="Freeform 154">
                <a:extLst>
                  <a:ext uri="{FF2B5EF4-FFF2-40B4-BE49-F238E27FC236}">
                    <a16:creationId xmlns:a16="http://schemas.microsoft.com/office/drawing/2014/main" id="{EF223232-C6C8-3842-AF69-3090875B7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6275" y="5945242"/>
                <a:ext cx="8381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1 w 193"/>
                  <a:gd name="T23" fmla="*/ 212 h 348"/>
                  <a:gd name="T24" fmla="*/ 181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1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2" y="258"/>
                      <a:pt x="174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5" name="Freeform 155">
                <a:extLst>
                  <a:ext uri="{FF2B5EF4-FFF2-40B4-BE49-F238E27FC236}">
                    <a16:creationId xmlns:a16="http://schemas.microsoft.com/office/drawing/2014/main" id="{3EF2CBCD-B732-D146-9B34-E0E460F31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2373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6" name="Freeform 156">
                <a:extLst>
                  <a:ext uri="{FF2B5EF4-FFF2-40B4-BE49-F238E27FC236}">
                    <a16:creationId xmlns:a16="http://schemas.microsoft.com/office/drawing/2014/main" id="{5DA0D4AC-302F-7642-BF42-34025562E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6517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7" name="Freeform 157">
                <a:extLst>
                  <a:ext uri="{FF2B5EF4-FFF2-40B4-BE49-F238E27FC236}">
                    <a16:creationId xmlns:a16="http://schemas.microsoft.com/office/drawing/2014/main" id="{C1BAEEA0-C332-CE46-84FC-53919F408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2614" y="5945242"/>
                <a:ext cx="8381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0 w 193"/>
                  <a:gd name="T13" fmla="*/ 289 h 348"/>
                  <a:gd name="T14" fmla="*/ 80 w 193"/>
                  <a:gd name="T15" fmla="*/ 289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5" y="189"/>
                      <a:pt x="41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6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8" name="Freeform 158">
                <a:extLst>
                  <a:ext uri="{FF2B5EF4-FFF2-40B4-BE49-F238E27FC236}">
                    <a16:creationId xmlns:a16="http://schemas.microsoft.com/office/drawing/2014/main" id="{44235016-C8D5-EF4F-BA74-645BC09BF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6758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9" name="Freeform 159">
                <a:extLst>
                  <a:ext uri="{FF2B5EF4-FFF2-40B4-BE49-F238E27FC236}">
                    <a16:creationId xmlns:a16="http://schemas.microsoft.com/office/drawing/2014/main" id="{45D3F103-560D-2E49-A15F-58C8681C1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2856" y="5945242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0" name="Freeform 160">
                <a:extLst>
                  <a:ext uri="{FF2B5EF4-FFF2-40B4-BE49-F238E27FC236}">
                    <a16:creationId xmlns:a16="http://schemas.microsoft.com/office/drawing/2014/main" id="{3EFD37BA-1369-C046-89C0-9C0570AA5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000" y="5945242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4 w 195"/>
                  <a:gd name="T27" fmla="*/ 331 h 348"/>
                  <a:gd name="T28" fmla="*/ 124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1" name="Freeform 161">
                <a:extLst>
                  <a:ext uri="{FF2B5EF4-FFF2-40B4-BE49-F238E27FC236}">
                    <a16:creationId xmlns:a16="http://schemas.microsoft.com/office/drawing/2014/main" id="{D86F7C6E-F7CE-A545-BB84-35643A6C0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6038" y="593495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1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5" y="315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2" name="Freeform 162">
                <a:extLst>
                  <a:ext uri="{FF2B5EF4-FFF2-40B4-BE49-F238E27FC236}">
                    <a16:creationId xmlns:a16="http://schemas.microsoft.com/office/drawing/2014/main" id="{3FB3C959-ED0E-5447-9624-2EF149E82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0182" y="593495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7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3" name="Freeform 163">
                <a:extLst>
                  <a:ext uri="{FF2B5EF4-FFF2-40B4-BE49-F238E27FC236}">
                    <a16:creationId xmlns:a16="http://schemas.microsoft.com/office/drawing/2014/main" id="{E5B3E589-A6A9-0A4B-AB59-B878FC31A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4809" y="5934950"/>
                <a:ext cx="85280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0 h 348"/>
                  <a:gd name="T36" fmla="*/ 19 w 193"/>
                  <a:gd name="T37" fmla="*/ 130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1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4" name="Freeform 164">
                <a:extLst>
                  <a:ext uri="{FF2B5EF4-FFF2-40B4-BE49-F238E27FC236}">
                    <a16:creationId xmlns:a16="http://schemas.microsoft.com/office/drawing/2014/main" id="{79F11354-B926-EE4C-8C8E-8C7D01665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1894" y="5934950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0 h 348"/>
                  <a:gd name="T36" fmla="*/ 20 w 195"/>
                  <a:gd name="T37" fmla="*/ 130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1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5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5" name="Freeform 165">
                <a:extLst>
                  <a:ext uri="{FF2B5EF4-FFF2-40B4-BE49-F238E27FC236}">
                    <a16:creationId xmlns:a16="http://schemas.microsoft.com/office/drawing/2014/main" id="{5FCF9AB6-EC41-5947-B371-A3B094CEC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6521" y="593495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9" y="130"/>
                    </a:cubicBezTo>
                    <a:lnTo>
                      <a:pt x="19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7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6" name="Freeform 166">
                <a:extLst>
                  <a:ext uri="{FF2B5EF4-FFF2-40B4-BE49-F238E27FC236}">
                    <a16:creationId xmlns:a16="http://schemas.microsoft.com/office/drawing/2014/main" id="{690063FE-C627-E74C-9AC6-6CB16D925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0665" y="593495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0 h 348"/>
                  <a:gd name="T36" fmla="*/ 18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1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8" y="130"/>
                    </a:cubicBezTo>
                    <a:lnTo>
                      <a:pt x="18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7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7" name="Freeform 167">
                <a:extLst>
                  <a:ext uri="{FF2B5EF4-FFF2-40B4-BE49-F238E27FC236}">
                    <a16:creationId xmlns:a16="http://schemas.microsoft.com/office/drawing/2014/main" id="{7CCE12D1-90A6-B240-B359-EF6BB2471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8233" y="593495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2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8" name="Freeform 168">
                <a:extLst>
                  <a:ext uri="{FF2B5EF4-FFF2-40B4-BE49-F238E27FC236}">
                    <a16:creationId xmlns:a16="http://schemas.microsoft.com/office/drawing/2014/main" id="{460EB6BE-91AD-0C4E-B4B5-171DB1E24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2377" y="593495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8" name="Group 220">
              <a:extLst>
                <a:ext uri="{FF2B5EF4-FFF2-40B4-BE49-F238E27FC236}">
                  <a16:creationId xmlns:a16="http://schemas.microsoft.com/office/drawing/2014/main" id="{783B12B6-4B3E-1048-837A-A80C17042266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-2962992" y="3321925"/>
              <a:ext cx="6288414" cy="165861"/>
              <a:chOff x="773274" y="3655390"/>
              <a:chExt cx="6288414" cy="165861"/>
            </a:xfrm>
          </p:grpSpPr>
          <p:sp>
            <p:nvSpPr>
              <p:cNvPr id="49" name="Freeform 101">
                <a:extLst>
                  <a:ext uri="{FF2B5EF4-FFF2-40B4-BE49-F238E27FC236}">
                    <a16:creationId xmlns:a16="http://schemas.microsoft.com/office/drawing/2014/main" id="{CFD65847-DE8E-6E42-9B67-F7AC58EB1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325" y="3656977"/>
                <a:ext cx="90483" cy="16351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0" name="Freeform 102">
                <a:extLst>
                  <a:ext uri="{FF2B5EF4-FFF2-40B4-BE49-F238E27FC236}">
                    <a16:creationId xmlns:a16="http://schemas.microsoft.com/office/drawing/2014/main" id="{A599425A-0348-8E40-9DEF-EBE5C13F3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059" y="3656977"/>
                <a:ext cx="90483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1" name="Freeform 103">
                <a:extLst>
                  <a:ext uri="{FF2B5EF4-FFF2-40B4-BE49-F238E27FC236}">
                    <a16:creationId xmlns:a16="http://schemas.microsoft.com/office/drawing/2014/main" id="{27F346CB-72DD-604B-8378-1ACEC632D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096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2" name="Freeform 104">
                <a:extLst>
                  <a:ext uri="{FF2B5EF4-FFF2-40B4-BE49-F238E27FC236}">
                    <a16:creationId xmlns:a16="http://schemas.microsoft.com/office/drawing/2014/main" id="{5F2A2D38-2499-8946-AEC9-FDCD803F6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829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3" name="Freeform 105">
                <a:extLst>
                  <a:ext uri="{FF2B5EF4-FFF2-40B4-BE49-F238E27FC236}">
                    <a16:creationId xmlns:a16="http://schemas.microsoft.com/office/drawing/2014/main" id="{BC091849-D450-EF49-A161-814A2F1F6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216" y="3656977"/>
                <a:ext cx="90483" cy="16351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4" name="Freeform 106">
                <a:extLst>
                  <a:ext uri="{FF2B5EF4-FFF2-40B4-BE49-F238E27FC236}">
                    <a16:creationId xmlns:a16="http://schemas.microsoft.com/office/drawing/2014/main" id="{092A9111-C018-4847-8282-4820FD87A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950" y="3656977"/>
                <a:ext cx="90483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5" name="Freeform 107">
                <a:extLst>
                  <a:ext uri="{FF2B5EF4-FFF2-40B4-BE49-F238E27FC236}">
                    <a16:creationId xmlns:a16="http://schemas.microsoft.com/office/drawing/2014/main" id="{8D2B4DC6-3533-9D40-B554-5C0F8838C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574" y="3656977"/>
                <a:ext cx="90483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6" name="Freeform 108">
                <a:extLst>
                  <a:ext uri="{FF2B5EF4-FFF2-40B4-BE49-F238E27FC236}">
                    <a16:creationId xmlns:a16="http://schemas.microsoft.com/office/drawing/2014/main" id="{4845C723-7778-2449-847D-A9A756903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720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7" name="Freeform 109">
                <a:extLst>
                  <a:ext uri="{FF2B5EF4-FFF2-40B4-BE49-F238E27FC236}">
                    <a16:creationId xmlns:a16="http://schemas.microsoft.com/office/drawing/2014/main" id="{B908D712-F789-2044-A1AB-F731C6158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931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8" name="Freeform 110">
                <a:extLst>
                  <a:ext uri="{FF2B5EF4-FFF2-40B4-BE49-F238E27FC236}">
                    <a16:creationId xmlns:a16="http://schemas.microsoft.com/office/drawing/2014/main" id="{3A58C893-E0B9-7544-B29F-82FB70471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840" y="3656977"/>
                <a:ext cx="90483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9" name="Freeform 111">
                <a:extLst>
                  <a:ext uri="{FF2B5EF4-FFF2-40B4-BE49-F238E27FC236}">
                    <a16:creationId xmlns:a16="http://schemas.microsoft.com/office/drawing/2014/main" id="{CC9072D4-E178-0A45-A1C1-69D688C5E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5464" y="3656977"/>
                <a:ext cx="90483" cy="16351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0" name="Freeform 112">
                <a:extLst>
                  <a:ext uri="{FF2B5EF4-FFF2-40B4-BE49-F238E27FC236}">
                    <a16:creationId xmlns:a16="http://schemas.microsoft.com/office/drawing/2014/main" id="{E4A11294-E367-2349-8974-B1EEEE338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198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1" name="Freeform 113">
                <a:extLst>
                  <a:ext uri="{FF2B5EF4-FFF2-40B4-BE49-F238E27FC236}">
                    <a16:creationId xmlns:a16="http://schemas.microsoft.com/office/drawing/2014/main" id="{1219B861-168F-164A-9ECB-6A80E5C85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822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2" name="Freeform 114">
                <a:extLst>
                  <a:ext uri="{FF2B5EF4-FFF2-40B4-BE49-F238E27FC236}">
                    <a16:creationId xmlns:a16="http://schemas.microsoft.com/office/drawing/2014/main" id="{30CBC47F-8AEF-504D-AB90-83D7A6228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555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3" name="Freeform 115">
                <a:extLst>
                  <a:ext uri="{FF2B5EF4-FFF2-40B4-BE49-F238E27FC236}">
                    <a16:creationId xmlns:a16="http://schemas.microsoft.com/office/drawing/2014/main" id="{CA32875F-8CD0-5242-9D78-C28EAD0E0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942" y="3656977"/>
                <a:ext cx="90482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4" name="Freeform 116">
                <a:extLst>
                  <a:ext uri="{FF2B5EF4-FFF2-40B4-BE49-F238E27FC236}">
                    <a16:creationId xmlns:a16="http://schemas.microsoft.com/office/drawing/2014/main" id="{E8BC13E6-A012-334A-BC69-8242D6C99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088" y="3656977"/>
                <a:ext cx="92070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5" name="Freeform 117">
                <a:extLst>
                  <a:ext uri="{FF2B5EF4-FFF2-40B4-BE49-F238E27FC236}">
                    <a16:creationId xmlns:a16="http://schemas.microsoft.com/office/drawing/2014/main" id="{825F6D76-776F-ED42-ABD2-BE7C7C187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712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6" name="Freeform 118">
                <a:extLst>
                  <a:ext uri="{FF2B5EF4-FFF2-40B4-BE49-F238E27FC236}">
                    <a16:creationId xmlns:a16="http://schemas.microsoft.com/office/drawing/2014/main" id="{F03E6099-BDC2-6149-AB0D-01EC58933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209" y="3656977"/>
                <a:ext cx="90482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7" name="Freeform 119">
                <a:extLst>
                  <a:ext uri="{FF2B5EF4-FFF2-40B4-BE49-F238E27FC236}">
                    <a16:creationId xmlns:a16="http://schemas.microsoft.com/office/drawing/2014/main" id="{2555B40B-AFA0-D84C-8ACE-6D051478A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833" y="3656977"/>
                <a:ext cx="90482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8" name="Freeform 120">
                <a:extLst>
                  <a:ext uri="{FF2B5EF4-FFF2-40B4-BE49-F238E27FC236}">
                    <a16:creationId xmlns:a16="http://schemas.microsoft.com/office/drawing/2014/main" id="{8C831E37-E3D9-B941-AA7F-D78E66312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567" y="3656977"/>
                <a:ext cx="90482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9" name="Freeform 121">
                <a:extLst>
                  <a:ext uri="{FF2B5EF4-FFF2-40B4-BE49-F238E27FC236}">
                    <a16:creationId xmlns:a16="http://schemas.microsoft.com/office/drawing/2014/main" id="{03AA8161-A3C8-3542-9524-D03E2AA04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191" y="3656977"/>
                <a:ext cx="90482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0" name="Freeform 122">
                <a:extLst>
                  <a:ext uri="{FF2B5EF4-FFF2-40B4-BE49-F238E27FC236}">
                    <a16:creationId xmlns:a16="http://schemas.microsoft.com/office/drawing/2014/main" id="{FA45AFA1-A761-2845-AD9F-35677E243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1924" y="3656977"/>
                <a:ext cx="92070" cy="16351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1" name="Freeform 123">
                <a:extLst>
                  <a:ext uri="{FF2B5EF4-FFF2-40B4-BE49-F238E27FC236}">
                    <a16:creationId xmlns:a16="http://schemas.microsoft.com/office/drawing/2014/main" id="{1168E78F-4755-664B-877A-C89822F7A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549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2" name="Freeform 124">
                <a:extLst>
                  <a:ext uri="{FF2B5EF4-FFF2-40B4-BE49-F238E27FC236}">
                    <a16:creationId xmlns:a16="http://schemas.microsoft.com/office/drawing/2014/main" id="{C43AF734-B703-3A40-A627-4317C5058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457" y="3656977"/>
                <a:ext cx="90482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3" name="Freeform 125">
                <a:extLst>
                  <a:ext uri="{FF2B5EF4-FFF2-40B4-BE49-F238E27FC236}">
                    <a16:creationId xmlns:a16="http://schemas.microsoft.com/office/drawing/2014/main" id="{5A6E9476-9764-4049-A0A6-BC8BD571A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0081" y="3656977"/>
                <a:ext cx="92070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4" name="Freeform 126">
                <a:extLst>
                  <a:ext uri="{FF2B5EF4-FFF2-40B4-BE49-F238E27FC236}">
                    <a16:creationId xmlns:a16="http://schemas.microsoft.com/office/drawing/2014/main" id="{929E7976-AF42-0945-8C5E-D84C97E8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1815" y="3656977"/>
                <a:ext cx="92070" cy="16351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5" name="Freeform 127">
                <a:extLst>
                  <a:ext uri="{FF2B5EF4-FFF2-40B4-BE49-F238E27FC236}">
                    <a16:creationId xmlns:a16="http://schemas.microsoft.com/office/drawing/2014/main" id="{4BCAD72D-CE52-E84D-B2DA-FF209F2CE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3439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6" name="Freeform 128">
                <a:extLst>
                  <a:ext uri="{FF2B5EF4-FFF2-40B4-BE49-F238E27FC236}">
                    <a16:creationId xmlns:a16="http://schemas.microsoft.com/office/drawing/2014/main" id="{9EADE8AC-3281-B749-A724-8D9830D29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8348" y="3656977"/>
                <a:ext cx="90482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7" name="Freeform 129">
                <a:extLst>
                  <a:ext uri="{FF2B5EF4-FFF2-40B4-BE49-F238E27FC236}">
                    <a16:creationId xmlns:a16="http://schemas.microsoft.com/office/drawing/2014/main" id="{CE99E539-AD8A-8043-BBAC-EC225B66F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1560" y="3655389"/>
                <a:ext cx="90483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8" name="Freeform 130">
                <a:extLst>
                  <a:ext uri="{FF2B5EF4-FFF2-40B4-BE49-F238E27FC236}">
                    <a16:creationId xmlns:a16="http://schemas.microsoft.com/office/drawing/2014/main" id="{88CC36C4-DE22-C343-AAEC-1BF0E0437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1706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9" name="Freeform 131">
                <a:extLst>
                  <a:ext uri="{FF2B5EF4-FFF2-40B4-BE49-F238E27FC236}">
                    <a16:creationId xmlns:a16="http://schemas.microsoft.com/office/drawing/2014/main" id="{361EF2B1-E0CC-4A47-86A1-1DA83A15E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3330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0" name="Freeform 132">
                <a:extLst>
                  <a:ext uri="{FF2B5EF4-FFF2-40B4-BE49-F238E27FC236}">
                    <a16:creationId xmlns:a16="http://schemas.microsoft.com/office/drawing/2014/main" id="{F4204901-7406-B14F-B79A-E7EBEDA23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9826" y="3655389"/>
                <a:ext cx="90483" cy="163519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1" name="Freeform 133">
                <a:extLst>
                  <a:ext uri="{FF2B5EF4-FFF2-40B4-BE49-F238E27FC236}">
                    <a16:creationId xmlns:a16="http://schemas.microsoft.com/office/drawing/2014/main" id="{F0390AD6-D1FF-D741-BBBD-2B955EB7B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451" y="3655389"/>
                <a:ext cx="90483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2" name="Freeform 134">
                <a:extLst>
                  <a:ext uri="{FF2B5EF4-FFF2-40B4-BE49-F238E27FC236}">
                    <a16:creationId xmlns:a16="http://schemas.microsoft.com/office/drawing/2014/main" id="{954AF97D-6504-7042-8A6C-83439A536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3184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3" name="Freeform 135">
                <a:extLst>
                  <a:ext uri="{FF2B5EF4-FFF2-40B4-BE49-F238E27FC236}">
                    <a16:creationId xmlns:a16="http://schemas.microsoft.com/office/drawing/2014/main" id="{1EF615D2-9AEA-A742-A989-CC4421425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4808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4" name="Freeform 136">
                <a:extLst>
                  <a:ext uri="{FF2B5EF4-FFF2-40B4-BE49-F238E27FC236}">
                    <a16:creationId xmlns:a16="http://schemas.microsoft.com/office/drawing/2014/main" id="{F8432A31-4941-E64D-B3B6-A8D04DB28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6542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5" name="Freeform 137">
                <a:extLst>
                  <a:ext uri="{FF2B5EF4-FFF2-40B4-BE49-F238E27FC236}">
                    <a16:creationId xmlns:a16="http://schemas.microsoft.com/office/drawing/2014/main" id="{60B79A59-0D28-2A45-8D0A-510661968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1341" y="3655389"/>
                <a:ext cx="90483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6" name="Freeform 138">
                <a:extLst>
                  <a:ext uri="{FF2B5EF4-FFF2-40B4-BE49-F238E27FC236}">
                    <a16:creationId xmlns:a16="http://schemas.microsoft.com/office/drawing/2014/main" id="{8E63D432-73A7-EC41-96CA-C9A555AE1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3074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10" name="Group 221">
              <a:extLst>
                <a:ext uri="{FF2B5EF4-FFF2-40B4-BE49-F238E27FC236}">
                  <a16:creationId xmlns:a16="http://schemas.microsoft.com/office/drawing/2014/main" id="{D3DE91EB-5428-484F-9880-0A0D903D0CC5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868166" y="3321925"/>
              <a:ext cx="6288414" cy="165861"/>
              <a:chOff x="773274" y="3655390"/>
              <a:chExt cx="6288414" cy="165861"/>
            </a:xfrm>
          </p:grpSpPr>
          <p:sp>
            <p:nvSpPr>
              <p:cNvPr id="11" name="Freeform 101">
                <a:extLst>
                  <a:ext uri="{FF2B5EF4-FFF2-40B4-BE49-F238E27FC236}">
                    <a16:creationId xmlns:a16="http://schemas.microsoft.com/office/drawing/2014/main" id="{BF6DCB2A-2949-5549-889E-BB4AA513C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325" y="3656270"/>
                <a:ext cx="90483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" name="Freeform 102">
                <a:extLst>
                  <a:ext uri="{FF2B5EF4-FFF2-40B4-BE49-F238E27FC236}">
                    <a16:creationId xmlns:a16="http://schemas.microsoft.com/office/drawing/2014/main" id="{BBF27F93-F6B7-4747-8720-2A44A317D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059" y="3656270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" name="Freeform 103">
                <a:extLst>
                  <a:ext uri="{FF2B5EF4-FFF2-40B4-BE49-F238E27FC236}">
                    <a16:creationId xmlns:a16="http://schemas.microsoft.com/office/drawing/2014/main" id="{5F01EE06-20F0-CF40-9E75-8EC19323E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096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" name="Freeform 104">
                <a:extLst>
                  <a:ext uri="{FF2B5EF4-FFF2-40B4-BE49-F238E27FC236}">
                    <a16:creationId xmlns:a16="http://schemas.microsoft.com/office/drawing/2014/main" id="{3831A966-2C62-E941-9980-56A6341E5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829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" name="Freeform 105">
                <a:extLst>
                  <a:ext uri="{FF2B5EF4-FFF2-40B4-BE49-F238E27FC236}">
                    <a16:creationId xmlns:a16="http://schemas.microsoft.com/office/drawing/2014/main" id="{E34BBA96-58A0-E74E-BB14-33EE624C1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216" y="3656270"/>
                <a:ext cx="90483" cy="165106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" name="Freeform 106">
                <a:extLst>
                  <a:ext uri="{FF2B5EF4-FFF2-40B4-BE49-F238E27FC236}">
                    <a16:creationId xmlns:a16="http://schemas.microsoft.com/office/drawing/2014/main" id="{9F2A3178-21E1-914A-AD15-CF8D1D180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950" y="3656270"/>
                <a:ext cx="90483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" name="Freeform 107">
                <a:extLst>
                  <a:ext uri="{FF2B5EF4-FFF2-40B4-BE49-F238E27FC236}">
                    <a16:creationId xmlns:a16="http://schemas.microsoft.com/office/drawing/2014/main" id="{B1F08987-C11E-CD42-80C4-B763246BD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574" y="3656270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" name="Freeform 108">
                <a:extLst>
                  <a:ext uri="{FF2B5EF4-FFF2-40B4-BE49-F238E27FC236}">
                    <a16:creationId xmlns:a16="http://schemas.microsoft.com/office/drawing/2014/main" id="{31FFC234-BB71-014B-9573-1133EC324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720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" name="Freeform 109">
                <a:extLst>
                  <a:ext uri="{FF2B5EF4-FFF2-40B4-BE49-F238E27FC236}">
                    <a16:creationId xmlns:a16="http://schemas.microsoft.com/office/drawing/2014/main" id="{C1A228D6-51F5-4249-9E46-6698F6886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931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" name="Freeform 110">
                <a:extLst>
                  <a:ext uri="{FF2B5EF4-FFF2-40B4-BE49-F238E27FC236}">
                    <a16:creationId xmlns:a16="http://schemas.microsoft.com/office/drawing/2014/main" id="{7EA23208-AA36-5543-9C17-F216688DE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840" y="3656270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" name="Freeform 111">
                <a:extLst>
                  <a:ext uri="{FF2B5EF4-FFF2-40B4-BE49-F238E27FC236}">
                    <a16:creationId xmlns:a16="http://schemas.microsoft.com/office/drawing/2014/main" id="{BBD33C1C-731A-8841-98C4-A04063620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5464" y="3656270"/>
                <a:ext cx="90483" cy="165106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" name="Freeform 112">
                <a:extLst>
                  <a:ext uri="{FF2B5EF4-FFF2-40B4-BE49-F238E27FC236}">
                    <a16:creationId xmlns:a16="http://schemas.microsoft.com/office/drawing/2014/main" id="{7C6D5156-84BB-254B-B9E8-2265D64E8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198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" name="Freeform 113">
                <a:extLst>
                  <a:ext uri="{FF2B5EF4-FFF2-40B4-BE49-F238E27FC236}">
                    <a16:creationId xmlns:a16="http://schemas.microsoft.com/office/drawing/2014/main" id="{E7D43219-C135-0F4D-973B-370461000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822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" name="Freeform 114">
                <a:extLst>
                  <a:ext uri="{FF2B5EF4-FFF2-40B4-BE49-F238E27FC236}">
                    <a16:creationId xmlns:a16="http://schemas.microsoft.com/office/drawing/2014/main" id="{5FA8BB0C-A92A-3543-AB99-73DBD9C06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555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" name="Freeform 115">
                <a:extLst>
                  <a:ext uri="{FF2B5EF4-FFF2-40B4-BE49-F238E27FC236}">
                    <a16:creationId xmlns:a16="http://schemas.microsoft.com/office/drawing/2014/main" id="{B6D343C4-4664-DA44-AE13-E7DE06BC0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942" y="3656270"/>
                <a:ext cx="90482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" name="Freeform 116">
                <a:extLst>
                  <a:ext uri="{FF2B5EF4-FFF2-40B4-BE49-F238E27FC236}">
                    <a16:creationId xmlns:a16="http://schemas.microsoft.com/office/drawing/2014/main" id="{08D9AFEB-72F8-D04C-AA97-2CC63A4CC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088" y="3656270"/>
                <a:ext cx="92070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7" name="Freeform 117">
                <a:extLst>
                  <a:ext uri="{FF2B5EF4-FFF2-40B4-BE49-F238E27FC236}">
                    <a16:creationId xmlns:a16="http://schemas.microsoft.com/office/drawing/2014/main" id="{173C14AB-3D21-754F-9737-AC8C950EA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712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8" name="Freeform 118">
                <a:extLst>
                  <a:ext uri="{FF2B5EF4-FFF2-40B4-BE49-F238E27FC236}">
                    <a16:creationId xmlns:a16="http://schemas.microsoft.com/office/drawing/2014/main" id="{928CD85F-8E38-6041-ABE3-4321000E4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209" y="3656270"/>
                <a:ext cx="90482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9" name="Freeform 119">
                <a:extLst>
                  <a:ext uri="{FF2B5EF4-FFF2-40B4-BE49-F238E27FC236}">
                    <a16:creationId xmlns:a16="http://schemas.microsoft.com/office/drawing/2014/main" id="{E1598E10-A87E-B242-BD7D-A83EDA4E8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833" y="3656270"/>
                <a:ext cx="90482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0" name="Freeform 120">
                <a:extLst>
                  <a:ext uri="{FF2B5EF4-FFF2-40B4-BE49-F238E27FC236}">
                    <a16:creationId xmlns:a16="http://schemas.microsoft.com/office/drawing/2014/main" id="{D5357072-BAF3-AB45-A1B9-8301E7F16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567" y="3656270"/>
                <a:ext cx="90482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1" name="Freeform 121">
                <a:extLst>
                  <a:ext uri="{FF2B5EF4-FFF2-40B4-BE49-F238E27FC236}">
                    <a16:creationId xmlns:a16="http://schemas.microsoft.com/office/drawing/2014/main" id="{7D79854A-4A86-FF4D-BDCE-36700323B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191" y="3656270"/>
                <a:ext cx="90482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2" name="Freeform 122">
                <a:extLst>
                  <a:ext uri="{FF2B5EF4-FFF2-40B4-BE49-F238E27FC236}">
                    <a16:creationId xmlns:a16="http://schemas.microsoft.com/office/drawing/2014/main" id="{542713ED-75DB-BD48-BB59-79D88D3FB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1924" y="3656270"/>
                <a:ext cx="92070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3" name="Freeform 123">
                <a:extLst>
                  <a:ext uri="{FF2B5EF4-FFF2-40B4-BE49-F238E27FC236}">
                    <a16:creationId xmlns:a16="http://schemas.microsoft.com/office/drawing/2014/main" id="{B4C52A41-04BF-D94C-8AF1-BE5169911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549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4" name="Freeform 124">
                <a:extLst>
                  <a:ext uri="{FF2B5EF4-FFF2-40B4-BE49-F238E27FC236}">
                    <a16:creationId xmlns:a16="http://schemas.microsoft.com/office/drawing/2014/main" id="{C7623BCB-AC18-1F49-BF45-97BC7547F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457" y="3656270"/>
                <a:ext cx="90482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5" name="Freeform 125">
                <a:extLst>
                  <a:ext uri="{FF2B5EF4-FFF2-40B4-BE49-F238E27FC236}">
                    <a16:creationId xmlns:a16="http://schemas.microsoft.com/office/drawing/2014/main" id="{B1DD6DEE-28D6-4342-938E-2044E5FAC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0081" y="3656270"/>
                <a:ext cx="92070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6" name="Freeform 126">
                <a:extLst>
                  <a:ext uri="{FF2B5EF4-FFF2-40B4-BE49-F238E27FC236}">
                    <a16:creationId xmlns:a16="http://schemas.microsoft.com/office/drawing/2014/main" id="{4BE1FDB9-A505-544B-ADA4-981733390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1815" y="3656270"/>
                <a:ext cx="92070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7" name="Freeform 127">
                <a:extLst>
                  <a:ext uri="{FF2B5EF4-FFF2-40B4-BE49-F238E27FC236}">
                    <a16:creationId xmlns:a16="http://schemas.microsoft.com/office/drawing/2014/main" id="{344C7A45-7535-A444-8ECC-C4A6BC14C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3439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8" name="Freeform 128">
                <a:extLst>
                  <a:ext uri="{FF2B5EF4-FFF2-40B4-BE49-F238E27FC236}">
                    <a16:creationId xmlns:a16="http://schemas.microsoft.com/office/drawing/2014/main" id="{A2957FB8-FBBC-2E4B-8DE6-DDE7F8D9E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8348" y="3656270"/>
                <a:ext cx="90482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9" name="Freeform 129">
                <a:extLst>
                  <a:ext uri="{FF2B5EF4-FFF2-40B4-BE49-F238E27FC236}">
                    <a16:creationId xmlns:a16="http://schemas.microsoft.com/office/drawing/2014/main" id="{B953A30A-D4D4-6A40-A804-0F040DF7F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1559" y="3654682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0" name="Freeform 130">
                <a:extLst>
                  <a:ext uri="{FF2B5EF4-FFF2-40B4-BE49-F238E27FC236}">
                    <a16:creationId xmlns:a16="http://schemas.microsoft.com/office/drawing/2014/main" id="{EA66376E-E477-D94D-BB9A-4EED856D5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1706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1" name="Freeform 131">
                <a:extLst>
                  <a:ext uri="{FF2B5EF4-FFF2-40B4-BE49-F238E27FC236}">
                    <a16:creationId xmlns:a16="http://schemas.microsoft.com/office/drawing/2014/main" id="{CA7398C1-B0D1-584B-AB11-40D049060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3330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2" name="Freeform 132">
                <a:extLst>
                  <a:ext uri="{FF2B5EF4-FFF2-40B4-BE49-F238E27FC236}">
                    <a16:creationId xmlns:a16="http://schemas.microsoft.com/office/drawing/2014/main" id="{534BFDDD-0EF3-0646-87C6-D1AE0C674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9826" y="3654682"/>
                <a:ext cx="90483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3" name="Freeform 133">
                <a:extLst>
                  <a:ext uri="{FF2B5EF4-FFF2-40B4-BE49-F238E27FC236}">
                    <a16:creationId xmlns:a16="http://schemas.microsoft.com/office/drawing/2014/main" id="{4A9A0713-DC19-EB43-B36F-719C4F61E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450" y="3654682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4" name="Freeform 134">
                <a:extLst>
                  <a:ext uri="{FF2B5EF4-FFF2-40B4-BE49-F238E27FC236}">
                    <a16:creationId xmlns:a16="http://schemas.microsoft.com/office/drawing/2014/main" id="{CE4ED06C-EEF1-6A44-9F85-0B9BEBBE3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3183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5" name="Freeform 135">
                <a:extLst>
                  <a:ext uri="{FF2B5EF4-FFF2-40B4-BE49-F238E27FC236}">
                    <a16:creationId xmlns:a16="http://schemas.microsoft.com/office/drawing/2014/main" id="{C97778A1-2423-6947-B129-9E8DFAF87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4807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6" name="Freeform 136">
                <a:extLst>
                  <a:ext uri="{FF2B5EF4-FFF2-40B4-BE49-F238E27FC236}">
                    <a16:creationId xmlns:a16="http://schemas.microsoft.com/office/drawing/2014/main" id="{10CAC43D-5543-534D-A6A5-9A6372D2B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6541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7" name="Freeform 137">
                <a:extLst>
                  <a:ext uri="{FF2B5EF4-FFF2-40B4-BE49-F238E27FC236}">
                    <a16:creationId xmlns:a16="http://schemas.microsoft.com/office/drawing/2014/main" id="{B96011AC-5770-9C46-986C-C6C84224F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1341" y="3654682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8" name="Freeform 138">
                <a:extLst>
                  <a:ext uri="{FF2B5EF4-FFF2-40B4-BE49-F238E27FC236}">
                    <a16:creationId xmlns:a16="http://schemas.microsoft.com/office/drawing/2014/main" id="{67B2FB9A-F5DA-954C-8397-F2E1D9D6E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3074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24AA512D-480A-044D-94D2-2A51393BF15D}"/>
              </a:ext>
            </a:extLst>
          </p:cNvPr>
          <p:cNvGrpSpPr>
            <a:grpSpLocks noChangeAspect="1"/>
          </p:cNvGrpSpPr>
          <p:nvPr/>
        </p:nvGrpSpPr>
        <p:grpSpPr>
          <a:xfrm>
            <a:off x="4027493" y="588957"/>
            <a:ext cx="4173538" cy="2171435"/>
            <a:chOff x="5942013" y="2717800"/>
            <a:chExt cx="1330325" cy="692150"/>
          </a:xfrm>
          <a:solidFill>
            <a:schemeClr val="accent6">
              <a:lumMod val="25000"/>
            </a:schemeClr>
          </a:solidFill>
        </p:grpSpPr>
        <p:sp>
          <p:nvSpPr>
            <p:cNvPr id="232" name="Freeform 100">
              <a:extLst>
                <a:ext uri="{FF2B5EF4-FFF2-40B4-BE49-F238E27FC236}">
                  <a16:creationId xmlns:a16="http://schemas.microsoft.com/office/drawing/2014/main" id="{0E69137F-CBCC-3945-B43C-B84166FCE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013" y="2717800"/>
              <a:ext cx="1330325" cy="692150"/>
            </a:xfrm>
            <a:custGeom>
              <a:avLst/>
              <a:gdLst>
                <a:gd name="T0" fmla="*/ 1537 w 3694"/>
                <a:gd name="T1" fmla="*/ 935 h 1921"/>
                <a:gd name="T2" fmla="*/ 1874 w 3694"/>
                <a:gd name="T3" fmla="*/ 1332 h 1921"/>
                <a:gd name="T4" fmla="*/ 1865 w 3694"/>
                <a:gd name="T5" fmla="*/ 1338 h 1921"/>
                <a:gd name="T6" fmla="*/ 1291 w 3694"/>
                <a:gd name="T7" fmla="*/ 1547 h 1921"/>
                <a:gd name="T8" fmla="*/ 1265 w 3694"/>
                <a:gd name="T9" fmla="*/ 1555 h 1921"/>
                <a:gd name="T10" fmla="*/ 810 w 3694"/>
                <a:gd name="T11" fmla="*/ 1859 h 1921"/>
                <a:gd name="T12" fmla="*/ 948 w 3694"/>
                <a:gd name="T13" fmla="*/ 1567 h 1921"/>
                <a:gd name="T14" fmla="*/ 936 w 3694"/>
                <a:gd name="T15" fmla="*/ 1553 h 1921"/>
                <a:gd name="T16" fmla="*/ 913 w 3694"/>
                <a:gd name="T17" fmla="*/ 1542 h 1921"/>
                <a:gd name="T18" fmla="*/ 213 w 3694"/>
                <a:gd name="T19" fmla="*/ 1343 h 1921"/>
                <a:gd name="T20" fmla="*/ 351 w 3694"/>
                <a:gd name="T21" fmla="*/ 660 h 1921"/>
                <a:gd name="T22" fmla="*/ 1575 w 3694"/>
                <a:gd name="T23" fmla="*/ 484 h 1921"/>
                <a:gd name="T24" fmla="*/ 3099 w 3694"/>
                <a:gd name="T25" fmla="*/ 1334 h 1921"/>
                <a:gd name="T26" fmla="*/ 3099 w 3694"/>
                <a:gd name="T27" fmla="*/ 1376 h 1921"/>
                <a:gd name="T28" fmla="*/ 3498 w 3694"/>
                <a:gd name="T29" fmla="*/ 550 h 1921"/>
                <a:gd name="T30" fmla="*/ 2191 w 3694"/>
                <a:gd name="T31" fmla="*/ 67 h 1921"/>
                <a:gd name="T32" fmla="*/ 1596 w 3694"/>
                <a:gd name="T33" fmla="*/ 444 h 1921"/>
                <a:gd name="T34" fmla="*/ 1594 w 3694"/>
                <a:gd name="T35" fmla="*/ 443 h 1921"/>
                <a:gd name="T36" fmla="*/ 107 w 3694"/>
                <a:gd name="T37" fmla="*/ 862 h 1921"/>
                <a:gd name="T38" fmla="*/ 201 w 3694"/>
                <a:gd name="T39" fmla="*/ 1392 h 1921"/>
                <a:gd name="T40" fmla="*/ 908 w 3694"/>
                <a:gd name="T41" fmla="*/ 1586 h 1921"/>
                <a:gd name="T42" fmla="*/ 735 w 3694"/>
                <a:gd name="T43" fmla="*/ 1860 h 1921"/>
                <a:gd name="T44" fmla="*/ 746 w 3694"/>
                <a:gd name="T45" fmla="*/ 1900 h 1921"/>
                <a:gd name="T46" fmla="*/ 1296 w 3694"/>
                <a:gd name="T47" fmla="*/ 1589 h 1921"/>
                <a:gd name="T48" fmla="*/ 1895 w 3694"/>
                <a:gd name="T49" fmla="*/ 1368 h 1921"/>
                <a:gd name="T50" fmla="*/ 1898 w 3694"/>
                <a:gd name="T51" fmla="*/ 1344 h 1921"/>
                <a:gd name="T52" fmla="*/ 2735 w 3694"/>
                <a:gd name="T53" fmla="*/ 1426 h 1921"/>
                <a:gd name="T54" fmla="*/ 3188 w 3694"/>
                <a:gd name="T55" fmla="*/ 1726 h 1921"/>
                <a:gd name="T56" fmla="*/ 3206 w 3694"/>
                <a:gd name="T57" fmla="*/ 1693 h 1921"/>
                <a:gd name="T58" fmla="*/ 3078 w 3694"/>
                <a:gd name="T59" fmla="*/ 1372 h 1921"/>
                <a:gd name="T60" fmla="*/ 3035 w 3694"/>
                <a:gd name="T61" fmla="*/ 1372 h 1921"/>
                <a:gd name="T62" fmla="*/ 3144 w 3694"/>
                <a:gd name="T63" fmla="*/ 1676 h 1921"/>
                <a:gd name="T64" fmla="*/ 2757 w 3694"/>
                <a:gd name="T65" fmla="*/ 1375 h 1921"/>
                <a:gd name="T66" fmla="*/ 2718 w 3694"/>
                <a:gd name="T67" fmla="*/ 1385 h 1921"/>
                <a:gd name="T68" fmla="*/ 1641 w 3694"/>
                <a:gd name="T69" fmla="*/ 1065 h 1921"/>
                <a:gd name="T70" fmla="*/ 2141 w 3694"/>
                <a:gd name="T71" fmla="*/ 119 h 1921"/>
                <a:gd name="T72" fmla="*/ 3247 w 3694"/>
                <a:gd name="T73" fmla="*/ 341 h 1921"/>
                <a:gd name="T74" fmla="*/ 3548 w 3694"/>
                <a:gd name="T75" fmla="*/ 872 h 1921"/>
                <a:gd name="T76" fmla="*/ 3099 w 3694"/>
                <a:gd name="T77" fmla="*/ 1334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94" h="1921">
                  <a:moveTo>
                    <a:pt x="1537" y="935"/>
                  </a:moveTo>
                  <a:lnTo>
                    <a:pt x="1537" y="935"/>
                  </a:lnTo>
                  <a:cubicBezTo>
                    <a:pt x="1594" y="1133"/>
                    <a:pt x="1718" y="1256"/>
                    <a:pt x="1874" y="1332"/>
                  </a:cubicBezTo>
                  <a:lnTo>
                    <a:pt x="1874" y="1332"/>
                  </a:lnTo>
                  <a:cubicBezTo>
                    <a:pt x="1871" y="1334"/>
                    <a:pt x="1868" y="1335"/>
                    <a:pt x="1865" y="1338"/>
                  </a:cubicBezTo>
                  <a:lnTo>
                    <a:pt x="1865" y="1338"/>
                  </a:lnTo>
                  <a:cubicBezTo>
                    <a:pt x="1720" y="1508"/>
                    <a:pt x="1502" y="1532"/>
                    <a:pt x="1291" y="1547"/>
                  </a:cubicBezTo>
                  <a:lnTo>
                    <a:pt x="1291" y="1547"/>
                  </a:lnTo>
                  <a:cubicBezTo>
                    <a:pt x="1282" y="1542"/>
                    <a:pt x="1271" y="1543"/>
                    <a:pt x="1265" y="1555"/>
                  </a:cubicBezTo>
                  <a:lnTo>
                    <a:pt x="1265" y="1555"/>
                  </a:lnTo>
                  <a:cubicBezTo>
                    <a:pt x="1181" y="1737"/>
                    <a:pt x="1006" y="1851"/>
                    <a:pt x="810" y="1859"/>
                  </a:cubicBezTo>
                  <a:lnTo>
                    <a:pt x="810" y="1859"/>
                  </a:lnTo>
                  <a:cubicBezTo>
                    <a:pt x="903" y="1786"/>
                    <a:pt x="981" y="1695"/>
                    <a:pt x="948" y="1567"/>
                  </a:cubicBezTo>
                  <a:lnTo>
                    <a:pt x="948" y="1567"/>
                  </a:lnTo>
                  <a:cubicBezTo>
                    <a:pt x="946" y="1559"/>
                    <a:pt x="942" y="1555"/>
                    <a:pt x="936" y="1553"/>
                  </a:cubicBezTo>
                  <a:lnTo>
                    <a:pt x="936" y="1553"/>
                  </a:lnTo>
                  <a:cubicBezTo>
                    <a:pt x="932" y="1546"/>
                    <a:pt x="924" y="1541"/>
                    <a:pt x="913" y="1542"/>
                  </a:cubicBezTo>
                  <a:lnTo>
                    <a:pt x="913" y="1542"/>
                  </a:lnTo>
                  <a:cubicBezTo>
                    <a:pt x="671" y="1584"/>
                    <a:pt x="386" y="1532"/>
                    <a:pt x="213" y="1343"/>
                  </a:cubicBezTo>
                  <a:lnTo>
                    <a:pt x="213" y="1343"/>
                  </a:lnTo>
                  <a:cubicBezTo>
                    <a:pt x="0" y="1109"/>
                    <a:pt x="118" y="824"/>
                    <a:pt x="351" y="660"/>
                  </a:cubicBezTo>
                  <a:lnTo>
                    <a:pt x="351" y="660"/>
                  </a:lnTo>
                  <a:cubicBezTo>
                    <a:pt x="703" y="414"/>
                    <a:pt x="1168" y="416"/>
                    <a:pt x="1575" y="484"/>
                  </a:cubicBezTo>
                  <a:lnTo>
                    <a:pt x="1575" y="484"/>
                  </a:lnTo>
                  <a:cubicBezTo>
                    <a:pt x="1510" y="614"/>
                    <a:pt x="1490" y="768"/>
                    <a:pt x="1537" y="935"/>
                  </a:cubicBezTo>
                  <a:close/>
                  <a:moveTo>
                    <a:pt x="3099" y="1334"/>
                  </a:moveTo>
                  <a:lnTo>
                    <a:pt x="3099" y="1334"/>
                  </a:lnTo>
                  <a:cubicBezTo>
                    <a:pt x="3072" y="1333"/>
                    <a:pt x="3072" y="1376"/>
                    <a:pt x="3099" y="1376"/>
                  </a:cubicBezTo>
                  <a:lnTo>
                    <a:pt x="3099" y="1376"/>
                  </a:lnTo>
                  <a:cubicBezTo>
                    <a:pt x="3542" y="1388"/>
                    <a:pt x="3693" y="888"/>
                    <a:pt x="3498" y="550"/>
                  </a:cubicBezTo>
                  <a:lnTo>
                    <a:pt x="3498" y="550"/>
                  </a:lnTo>
                  <a:cubicBezTo>
                    <a:pt x="3252" y="126"/>
                    <a:pt x="2640" y="0"/>
                    <a:pt x="2191" y="67"/>
                  </a:cubicBezTo>
                  <a:lnTo>
                    <a:pt x="2191" y="67"/>
                  </a:lnTo>
                  <a:cubicBezTo>
                    <a:pt x="1942" y="104"/>
                    <a:pt x="1715" y="243"/>
                    <a:pt x="1596" y="444"/>
                  </a:cubicBezTo>
                  <a:lnTo>
                    <a:pt x="1596" y="444"/>
                  </a:lnTo>
                  <a:cubicBezTo>
                    <a:pt x="1595" y="444"/>
                    <a:pt x="1595" y="444"/>
                    <a:pt x="1594" y="443"/>
                  </a:cubicBezTo>
                  <a:lnTo>
                    <a:pt x="1594" y="443"/>
                  </a:lnTo>
                  <a:cubicBezTo>
                    <a:pt x="1115" y="363"/>
                    <a:pt x="377" y="362"/>
                    <a:pt x="107" y="862"/>
                  </a:cubicBezTo>
                  <a:lnTo>
                    <a:pt x="107" y="862"/>
                  </a:lnTo>
                  <a:cubicBezTo>
                    <a:pt x="8" y="1047"/>
                    <a:pt x="53" y="1249"/>
                    <a:pt x="201" y="1392"/>
                  </a:cubicBezTo>
                  <a:lnTo>
                    <a:pt x="201" y="1392"/>
                  </a:lnTo>
                  <a:cubicBezTo>
                    <a:pt x="388" y="1572"/>
                    <a:pt x="659" y="1625"/>
                    <a:pt x="908" y="1586"/>
                  </a:cubicBezTo>
                  <a:lnTo>
                    <a:pt x="908" y="1586"/>
                  </a:lnTo>
                  <a:cubicBezTo>
                    <a:pt x="936" y="1716"/>
                    <a:pt x="829" y="1796"/>
                    <a:pt x="735" y="1860"/>
                  </a:cubicBezTo>
                  <a:lnTo>
                    <a:pt x="735" y="1860"/>
                  </a:lnTo>
                  <a:cubicBezTo>
                    <a:pt x="717" y="1873"/>
                    <a:pt x="724" y="1898"/>
                    <a:pt x="746" y="1900"/>
                  </a:cubicBezTo>
                  <a:lnTo>
                    <a:pt x="746" y="1900"/>
                  </a:lnTo>
                  <a:cubicBezTo>
                    <a:pt x="976" y="1920"/>
                    <a:pt x="1194" y="1796"/>
                    <a:pt x="1296" y="1589"/>
                  </a:cubicBezTo>
                  <a:lnTo>
                    <a:pt x="1296" y="1589"/>
                  </a:lnTo>
                  <a:cubicBezTo>
                    <a:pt x="1516" y="1574"/>
                    <a:pt x="1744" y="1546"/>
                    <a:pt x="1895" y="1368"/>
                  </a:cubicBezTo>
                  <a:lnTo>
                    <a:pt x="1895" y="1368"/>
                  </a:lnTo>
                  <a:cubicBezTo>
                    <a:pt x="1903" y="1360"/>
                    <a:pt x="1903" y="1351"/>
                    <a:pt x="1898" y="1344"/>
                  </a:cubicBezTo>
                  <a:lnTo>
                    <a:pt x="1898" y="1344"/>
                  </a:lnTo>
                  <a:cubicBezTo>
                    <a:pt x="2148" y="1455"/>
                    <a:pt x="2473" y="1450"/>
                    <a:pt x="2735" y="1426"/>
                  </a:cubicBezTo>
                  <a:lnTo>
                    <a:pt x="2735" y="1426"/>
                  </a:lnTo>
                  <a:cubicBezTo>
                    <a:pt x="2826" y="1597"/>
                    <a:pt x="2994" y="1707"/>
                    <a:pt x="3188" y="1726"/>
                  </a:cubicBezTo>
                  <a:lnTo>
                    <a:pt x="3188" y="1726"/>
                  </a:lnTo>
                  <a:cubicBezTo>
                    <a:pt x="3203" y="1728"/>
                    <a:pt x="3216" y="1706"/>
                    <a:pt x="3206" y="1693"/>
                  </a:cubicBezTo>
                  <a:lnTo>
                    <a:pt x="3206" y="1693"/>
                  </a:lnTo>
                  <a:cubicBezTo>
                    <a:pt x="3137" y="1597"/>
                    <a:pt x="3094" y="1490"/>
                    <a:pt x="3078" y="1372"/>
                  </a:cubicBezTo>
                  <a:lnTo>
                    <a:pt x="3078" y="1372"/>
                  </a:lnTo>
                  <a:cubicBezTo>
                    <a:pt x="3074" y="1345"/>
                    <a:pt x="3031" y="1345"/>
                    <a:pt x="3035" y="1372"/>
                  </a:cubicBezTo>
                  <a:lnTo>
                    <a:pt x="3035" y="1372"/>
                  </a:lnTo>
                  <a:cubicBezTo>
                    <a:pt x="3049" y="1483"/>
                    <a:pt x="3085" y="1584"/>
                    <a:pt x="3144" y="1676"/>
                  </a:cubicBezTo>
                  <a:lnTo>
                    <a:pt x="3144" y="1676"/>
                  </a:lnTo>
                  <a:cubicBezTo>
                    <a:pt x="2973" y="1645"/>
                    <a:pt x="2831" y="1534"/>
                    <a:pt x="2757" y="1375"/>
                  </a:cubicBezTo>
                  <a:lnTo>
                    <a:pt x="2757" y="1375"/>
                  </a:lnTo>
                  <a:cubicBezTo>
                    <a:pt x="2748" y="1354"/>
                    <a:pt x="2721" y="1366"/>
                    <a:pt x="2718" y="1385"/>
                  </a:cubicBezTo>
                  <a:lnTo>
                    <a:pt x="2718" y="1385"/>
                  </a:lnTo>
                  <a:cubicBezTo>
                    <a:pt x="2348" y="1417"/>
                    <a:pt x="1859" y="1433"/>
                    <a:pt x="1641" y="1065"/>
                  </a:cubicBezTo>
                  <a:lnTo>
                    <a:pt x="1641" y="1065"/>
                  </a:lnTo>
                  <a:cubicBezTo>
                    <a:pt x="1393" y="649"/>
                    <a:pt x="1713" y="203"/>
                    <a:pt x="2141" y="119"/>
                  </a:cubicBezTo>
                  <a:lnTo>
                    <a:pt x="2141" y="119"/>
                  </a:lnTo>
                  <a:cubicBezTo>
                    <a:pt x="2508" y="46"/>
                    <a:pt x="2943" y="117"/>
                    <a:pt x="3247" y="341"/>
                  </a:cubicBezTo>
                  <a:lnTo>
                    <a:pt x="3247" y="341"/>
                  </a:lnTo>
                  <a:cubicBezTo>
                    <a:pt x="3414" y="465"/>
                    <a:pt x="3547" y="656"/>
                    <a:pt x="3548" y="872"/>
                  </a:cubicBezTo>
                  <a:lnTo>
                    <a:pt x="3548" y="872"/>
                  </a:lnTo>
                  <a:cubicBezTo>
                    <a:pt x="3548" y="1125"/>
                    <a:pt x="3358" y="1340"/>
                    <a:pt x="3099" y="1334"/>
                  </a:cubicBezTo>
                  <a:close/>
                </a:path>
              </a:pathLst>
            </a:custGeom>
            <a:grpFill/>
            <a:ln w="12700" cap="flat">
              <a:solidFill>
                <a:srgbClr val="808080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3" name="Freeform 101">
              <a:extLst>
                <a:ext uri="{FF2B5EF4-FFF2-40B4-BE49-F238E27FC236}">
                  <a16:creationId xmlns:a16="http://schemas.microsoft.com/office/drawing/2014/main" id="{FB9AB716-0179-2E46-A545-E3D5E6679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2188" y="3148013"/>
              <a:ext cx="360362" cy="34925"/>
            </a:xfrm>
            <a:custGeom>
              <a:avLst/>
              <a:gdLst>
                <a:gd name="T0" fmla="*/ 974 w 1003"/>
                <a:gd name="T1" fmla="*/ 18 h 99"/>
                <a:gd name="T2" fmla="*/ 974 w 1003"/>
                <a:gd name="T3" fmla="*/ 18 h 99"/>
                <a:gd name="T4" fmla="*/ 517 w 1003"/>
                <a:gd name="T5" fmla="*/ 5 h 99"/>
                <a:gd name="T6" fmla="*/ 517 w 1003"/>
                <a:gd name="T7" fmla="*/ 5 h 99"/>
                <a:gd name="T8" fmla="*/ 38 w 1003"/>
                <a:gd name="T9" fmla="*/ 18 h 99"/>
                <a:gd name="T10" fmla="*/ 38 w 1003"/>
                <a:gd name="T11" fmla="*/ 18 h 99"/>
                <a:gd name="T12" fmla="*/ 26 w 1003"/>
                <a:gd name="T13" fmla="*/ 59 h 99"/>
                <a:gd name="T14" fmla="*/ 26 w 1003"/>
                <a:gd name="T15" fmla="*/ 59 h 99"/>
                <a:gd name="T16" fmla="*/ 446 w 1003"/>
                <a:gd name="T17" fmla="*/ 51 h 99"/>
                <a:gd name="T18" fmla="*/ 446 w 1003"/>
                <a:gd name="T19" fmla="*/ 51 h 99"/>
                <a:gd name="T20" fmla="*/ 974 w 1003"/>
                <a:gd name="T21" fmla="*/ 60 h 99"/>
                <a:gd name="T22" fmla="*/ 974 w 1003"/>
                <a:gd name="T23" fmla="*/ 60 h 99"/>
                <a:gd name="T24" fmla="*/ 974 w 1003"/>
                <a:gd name="T25" fmla="*/ 1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3" h="99">
                  <a:moveTo>
                    <a:pt x="974" y="18"/>
                  </a:moveTo>
                  <a:lnTo>
                    <a:pt x="974" y="18"/>
                  </a:lnTo>
                  <a:cubicBezTo>
                    <a:pt x="822" y="6"/>
                    <a:pt x="670" y="0"/>
                    <a:pt x="517" y="5"/>
                  </a:cubicBezTo>
                  <a:lnTo>
                    <a:pt x="517" y="5"/>
                  </a:lnTo>
                  <a:cubicBezTo>
                    <a:pt x="368" y="10"/>
                    <a:pt x="182" y="60"/>
                    <a:pt x="38" y="18"/>
                  </a:cubicBezTo>
                  <a:lnTo>
                    <a:pt x="38" y="18"/>
                  </a:lnTo>
                  <a:cubicBezTo>
                    <a:pt x="11" y="10"/>
                    <a:pt x="0" y="52"/>
                    <a:pt x="26" y="59"/>
                  </a:cubicBezTo>
                  <a:lnTo>
                    <a:pt x="26" y="59"/>
                  </a:lnTo>
                  <a:cubicBezTo>
                    <a:pt x="162" y="98"/>
                    <a:pt x="308" y="58"/>
                    <a:pt x="446" y="51"/>
                  </a:cubicBezTo>
                  <a:lnTo>
                    <a:pt x="446" y="51"/>
                  </a:lnTo>
                  <a:cubicBezTo>
                    <a:pt x="622" y="42"/>
                    <a:pt x="799" y="47"/>
                    <a:pt x="974" y="60"/>
                  </a:cubicBezTo>
                  <a:lnTo>
                    <a:pt x="974" y="60"/>
                  </a:lnTo>
                  <a:cubicBezTo>
                    <a:pt x="1002" y="63"/>
                    <a:pt x="1002" y="20"/>
                    <a:pt x="974" y="18"/>
                  </a:cubicBezTo>
                </a:path>
              </a:pathLst>
            </a:custGeom>
            <a:grpFill/>
            <a:ln w="12700" cap="flat">
              <a:solidFill>
                <a:srgbClr val="808080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4" name="Freeform 102">
              <a:extLst>
                <a:ext uri="{FF2B5EF4-FFF2-40B4-BE49-F238E27FC236}">
                  <a16:creationId xmlns:a16="http://schemas.microsoft.com/office/drawing/2014/main" id="{7F605B9D-3E43-9945-8650-664E621F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5525" y="3044825"/>
              <a:ext cx="273050" cy="31750"/>
            </a:xfrm>
            <a:custGeom>
              <a:avLst/>
              <a:gdLst>
                <a:gd name="T0" fmla="*/ 729 w 757"/>
                <a:gd name="T1" fmla="*/ 2 h 89"/>
                <a:gd name="T2" fmla="*/ 729 w 757"/>
                <a:gd name="T3" fmla="*/ 2 h 89"/>
                <a:gd name="T4" fmla="*/ 28 w 757"/>
                <a:gd name="T5" fmla="*/ 44 h 89"/>
                <a:gd name="T6" fmla="*/ 28 w 757"/>
                <a:gd name="T7" fmla="*/ 44 h 89"/>
                <a:gd name="T8" fmla="*/ 28 w 757"/>
                <a:gd name="T9" fmla="*/ 86 h 89"/>
                <a:gd name="T10" fmla="*/ 28 w 757"/>
                <a:gd name="T11" fmla="*/ 86 h 89"/>
                <a:gd name="T12" fmla="*/ 729 w 757"/>
                <a:gd name="T13" fmla="*/ 45 h 89"/>
                <a:gd name="T14" fmla="*/ 729 w 757"/>
                <a:gd name="T15" fmla="*/ 45 h 89"/>
                <a:gd name="T16" fmla="*/ 729 w 757"/>
                <a:gd name="T17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7" h="89">
                  <a:moveTo>
                    <a:pt x="729" y="2"/>
                  </a:moveTo>
                  <a:lnTo>
                    <a:pt x="729" y="2"/>
                  </a:lnTo>
                  <a:cubicBezTo>
                    <a:pt x="495" y="16"/>
                    <a:pt x="261" y="30"/>
                    <a:pt x="28" y="44"/>
                  </a:cubicBezTo>
                  <a:lnTo>
                    <a:pt x="28" y="44"/>
                  </a:lnTo>
                  <a:cubicBezTo>
                    <a:pt x="0" y="45"/>
                    <a:pt x="0" y="88"/>
                    <a:pt x="28" y="86"/>
                  </a:cubicBezTo>
                  <a:lnTo>
                    <a:pt x="28" y="86"/>
                  </a:lnTo>
                  <a:cubicBezTo>
                    <a:pt x="261" y="73"/>
                    <a:pt x="495" y="59"/>
                    <a:pt x="729" y="45"/>
                  </a:cubicBezTo>
                  <a:lnTo>
                    <a:pt x="729" y="45"/>
                  </a:lnTo>
                  <a:cubicBezTo>
                    <a:pt x="756" y="43"/>
                    <a:pt x="756" y="0"/>
                    <a:pt x="729" y="2"/>
                  </a:cubicBezTo>
                </a:path>
              </a:pathLst>
            </a:custGeom>
            <a:grpFill/>
            <a:ln w="12700" cap="flat">
              <a:solidFill>
                <a:srgbClr val="808080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5" name="Freeform 103">
              <a:extLst>
                <a:ext uri="{FF2B5EF4-FFF2-40B4-BE49-F238E27FC236}">
                  <a16:creationId xmlns:a16="http://schemas.microsoft.com/office/drawing/2014/main" id="{8B733294-6023-CF4B-A59D-956D374D7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8125" y="3052763"/>
              <a:ext cx="492125" cy="26987"/>
            </a:xfrm>
            <a:custGeom>
              <a:avLst/>
              <a:gdLst>
                <a:gd name="T0" fmla="*/ 1337 w 1365"/>
                <a:gd name="T1" fmla="*/ 30 h 76"/>
                <a:gd name="T2" fmla="*/ 1337 w 1365"/>
                <a:gd name="T3" fmla="*/ 30 h 76"/>
                <a:gd name="T4" fmla="*/ 28 w 1365"/>
                <a:gd name="T5" fmla="*/ 18 h 76"/>
                <a:gd name="T6" fmla="*/ 28 w 1365"/>
                <a:gd name="T7" fmla="*/ 18 h 76"/>
                <a:gd name="T8" fmla="*/ 28 w 1365"/>
                <a:gd name="T9" fmla="*/ 61 h 76"/>
                <a:gd name="T10" fmla="*/ 28 w 1365"/>
                <a:gd name="T11" fmla="*/ 61 h 76"/>
                <a:gd name="T12" fmla="*/ 1337 w 1365"/>
                <a:gd name="T13" fmla="*/ 73 h 76"/>
                <a:gd name="T14" fmla="*/ 1337 w 1365"/>
                <a:gd name="T15" fmla="*/ 73 h 76"/>
                <a:gd name="T16" fmla="*/ 1337 w 1365"/>
                <a:gd name="T17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5" h="76">
                  <a:moveTo>
                    <a:pt x="1337" y="30"/>
                  </a:moveTo>
                  <a:lnTo>
                    <a:pt x="1337" y="30"/>
                  </a:lnTo>
                  <a:cubicBezTo>
                    <a:pt x="901" y="4"/>
                    <a:pt x="464" y="0"/>
                    <a:pt x="28" y="18"/>
                  </a:cubicBezTo>
                  <a:lnTo>
                    <a:pt x="28" y="18"/>
                  </a:lnTo>
                  <a:cubicBezTo>
                    <a:pt x="0" y="19"/>
                    <a:pt x="0" y="62"/>
                    <a:pt x="28" y="61"/>
                  </a:cubicBezTo>
                  <a:lnTo>
                    <a:pt x="28" y="61"/>
                  </a:lnTo>
                  <a:cubicBezTo>
                    <a:pt x="464" y="43"/>
                    <a:pt x="901" y="47"/>
                    <a:pt x="1337" y="73"/>
                  </a:cubicBezTo>
                  <a:lnTo>
                    <a:pt x="1337" y="73"/>
                  </a:lnTo>
                  <a:cubicBezTo>
                    <a:pt x="1364" y="75"/>
                    <a:pt x="1364" y="32"/>
                    <a:pt x="1337" y="30"/>
                  </a:cubicBezTo>
                </a:path>
              </a:pathLst>
            </a:custGeom>
            <a:grpFill/>
            <a:ln w="12700" cap="flat">
              <a:solidFill>
                <a:srgbClr val="808080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6" name="Freeform 104">
              <a:extLst>
                <a:ext uri="{FF2B5EF4-FFF2-40B4-BE49-F238E27FC236}">
                  <a16:creationId xmlns:a16="http://schemas.microsoft.com/office/drawing/2014/main" id="{BA44D79F-5487-944D-B77F-F4730A7D4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5113" y="2933700"/>
              <a:ext cx="476250" cy="22225"/>
            </a:xfrm>
            <a:custGeom>
              <a:avLst/>
              <a:gdLst>
                <a:gd name="T0" fmla="*/ 1292 w 1324"/>
                <a:gd name="T1" fmla="*/ 0 h 60"/>
                <a:gd name="T2" fmla="*/ 1292 w 1324"/>
                <a:gd name="T3" fmla="*/ 0 h 60"/>
                <a:gd name="T4" fmla="*/ 27 w 1324"/>
                <a:gd name="T5" fmla="*/ 16 h 60"/>
                <a:gd name="T6" fmla="*/ 27 w 1324"/>
                <a:gd name="T7" fmla="*/ 16 h 60"/>
                <a:gd name="T8" fmla="*/ 27 w 1324"/>
                <a:gd name="T9" fmla="*/ 58 h 60"/>
                <a:gd name="T10" fmla="*/ 27 w 1324"/>
                <a:gd name="T11" fmla="*/ 58 h 60"/>
                <a:gd name="T12" fmla="*/ 1247 w 1324"/>
                <a:gd name="T13" fmla="*/ 44 h 60"/>
                <a:gd name="T14" fmla="*/ 1247 w 1324"/>
                <a:gd name="T15" fmla="*/ 44 h 60"/>
                <a:gd name="T16" fmla="*/ 1276 w 1324"/>
                <a:gd name="T17" fmla="*/ 53 h 60"/>
                <a:gd name="T18" fmla="*/ 1276 w 1324"/>
                <a:gd name="T19" fmla="*/ 53 h 60"/>
                <a:gd name="T20" fmla="*/ 1303 w 1324"/>
                <a:gd name="T21" fmla="*/ 40 h 60"/>
                <a:gd name="T22" fmla="*/ 1303 w 1324"/>
                <a:gd name="T23" fmla="*/ 40 h 60"/>
                <a:gd name="T24" fmla="*/ 1292 w 1324"/>
                <a:gd name="T2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4" h="60">
                  <a:moveTo>
                    <a:pt x="1292" y="0"/>
                  </a:moveTo>
                  <a:lnTo>
                    <a:pt x="1292" y="0"/>
                  </a:lnTo>
                  <a:cubicBezTo>
                    <a:pt x="871" y="0"/>
                    <a:pt x="449" y="6"/>
                    <a:pt x="27" y="16"/>
                  </a:cubicBezTo>
                  <a:lnTo>
                    <a:pt x="27" y="16"/>
                  </a:lnTo>
                  <a:cubicBezTo>
                    <a:pt x="0" y="16"/>
                    <a:pt x="0" y="59"/>
                    <a:pt x="27" y="58"/>
                  </a:cubicBezTo>
                  <a:lnTo>
                    <a:pt x="27" y="58"/>
                  </a:lnTo>
                  <a:cubicBezTo>
                    <a:pt x="433" y="48"/>
                    <a:pt x="841" y="44"/>
                    <a:pt x="1247" y="44"/>
                  </a:cubicBezTo>
                  <a:lnTo>
                    <a:pt x="1247" y="44"/>
                  </a:lnTo>
                  <a:cubicBezTo>
                    <a:pt x="1252" y="53"/>
                    <a:pt x="1264" y="58"/>
                    <a:pt x="1276" y="53"/>
                  </a:cubicBezTo>
                  <a:lnTo>
                    <a:pt x="1276" y="53"/>
                  </a:lnTo>
                  <a:cubicBezTo>
                    <a:pt x="1285" y="48"/>
                    <a:pt x="1294" y="45"/>
                    <a:pt x="1303" y="40"/>
                  </a:cubicBezTo>
                  <a:lnTo>
                    <a:pt x="1303" y="40"/>
                  </a:lnTo>
                  <a:cubicBezTo>
                    <a:pt x="1323" y="31"/>
                    <a:pt x="1312" y="0"/>
                    <a:pt x="1292" y="0"/>
                  </a:cubicBezTo>
                </a:path>
              </a:pathLst>
            </a:custGeom>
            <a:grpFill/>
            <a:ln w="12700" cap="flat">
              <a:solidFill>
                <a:srgbClr val="808080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3908928389"/>
      </p:ext>
    </p:extLst>
  </p:cSld>
  <p:clrMapOvr>
    <a:masterClrMapping/>
  </p:clrMapOvr>
  <p:transition advClick="0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FBE07A61-32B2-DACE-A336-87F11CBB7A2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3" name="عنوان فرعي 2">
            <a:extLst>
              <a:ext uri="{FF2B5EF4-FFF2-40B4-BE49-F238E27FC236}">
                <a16:creationId xmlns:a16="http://schemas.microsoft.com/office/drawing/2014/main" id="{94485FC1-0153-A7E3-2543-DE2540CA790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F223AE28-EC31-4785-2A1C-1F18CA9EA3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84032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B9CD399F-23E0-3C4A-B871-1856D5AD4D60}"/>
              </a:ext>
            </a:extLst>
          </p:cNvPr>
          <p:cNvSpPr txBox="1"/>
          <p:nvPr/>
        </p:nvSpPr>
        <p:spPr>
          <a:xfrm>
            <a:off x="4686298" y="4075026"/>
            <a:ext cx="53229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accent5">
                    <a:lumMod val="75000"/>
                  </a:schemeClr>
                </a:solidFill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Build better presentations in less time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2097C74-47E3-8641-B7A9-8841213445E6}"/>
              </a:ext>
            </a:extLst>
          </p:cNvPr>
          <p:cNvSpPr txBox="1"/>
          <p:nvPr/>
        </p:nvSpPr>
        <p:spPr>
          <a:xfrm>
            <a:off x="4186245" y="2000639"/>
            <a:ext cx="630078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spc="300" dirty="0">
                <a:solidFill>
                  <a:schemeClr val="accent5">
                    <a:lumMod val="50000"/>
                  </a:schemeClr>
                </a:solidFill>
                <a:latin typeface="Arima Madurai Black" pitchFamily="2" charset="77"/>
                <a:ea typeface="Nunito Bold" charset="0"/>
                <a:cs typeface="Arima Madurai Black" pitchFamily="2" charset="77"/>
              </a:rPr>
              <a:t>1. TRANSITION SLIDE</a:t>
            </a:r>
          </a:p>
        </p:txBody>
      </p:sp>
      <p:grpSp>
        <p:nvGrpSpPr>
          <p:cNvPr id="4" name="Group 196">
            <a:extLst>
              <a:ext uri="{FF2B5EF4-FFF2-40B4-BE49-F238E27FC236}">
                <a16:creationId xmlns:a16="http://schemas.microsoft.com/office/drawing/2014/main" id="{75295E71-8916-BB49-B782-B110CDF376EB}"/>
              </a:ext>
            </a:extLst>
          </p:cNvPr>
          <p:cNvGrpSpPr>
            <a:grpSpLocks/>
          </p:cNvGrpSpPr>
          <p:nvPr/>
        </p:nvGrpSpPr>
        <p:grpSpPr bwMode="auto">
          <a:xfrm>
            <a:off x="103188" y="115888"/>
            <a:ext cx="12042775" cy="6643687"/>
            <a:chOff x="103588" y="116632"/>
            <a:chExt cx="12041878" cy="6643123"/>
          </a:xfrm>
        </p:grpSpPr>
        <p:grpSp>
          <p:nvGrpSpPr>
            <p:cNvPr id="5" name="Group 1">
              <a:extLst>
                <a:ext uri="{FF2B5EF4-FFF2-40B4-BE49-F238E27FC236}">
                  <a16:creationId xmlns:a16="http://schemas.microsoft.com/office/drawing/2014/main" id="{A051F12C-97C4-0F48-9FED-059FE4405C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0130" y="116632"/>
              <a:ext cx="11988000" cy="162403"/>
              <a:chOff x="510788" y="3914824"/>
              <a:chExt cx="11056800" cy="149780"/>
            </a:xfrm>
          </p:grpSpPr>
          <p:sp>
            <p:nvSpPr>
              <p:cNvPr id="121" name="Freeform 351">
                <a:extLst>
                  <a:ext uri="{FF2B5EF4-FFF2-40B4-BE49-F238E27FC236}">
                    <a16:creationId xmlns:a16="http://schemas.microsoft.com/office/drawing/2014/main" id="{9EF06C4B-B213-464E-A98D-DCCB25369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937" y="3919215"/>
                <a:ext cx="125911" cy="114191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2" name="Freeform 352">
                <a:extLst>
                  <a:ext uri="{FF2B5EF4-FFF2-40B4-BE49-F238E27FC236}">
                    <a16:creationId xmlns:a16="http://schemas.microsoft.com/office/drawing/2014/main" id="{D174DCFA-4D05-CC49-AC46-EE4A5B242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274" y="3925071"/>
                <a:ext cx="111270" cy="125903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3" name="Freeform 353">
                <a:extLst>
                  <a:ext uri="{FF2B5EF4-FFF2-40B4-BE49-F238E27FC236}">
                    <a16:creationId xmlns:a16="http://schemas.microsoft.com/office/drawing/2014/main" id="{1BDAE538-533D-EA49-8BD2-832B88FD8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055" y="3927999"/>
                <a:ext cx="124446" cy="117119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4" name="Freeform 354">
                <a:extLst>
                  <a:ext uri="{FF2B5EF4-FFF2-40B4-BE49-F238E27FC236}">
                    <a16:creationId xmlns:a16="http://schemas.microsoft.com/office/drawing/2014/main" id="{4E1C79E7-FA36-A04B-BC18-914E38D15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156" y="3920680"/>
                <a:ext cx="121518" cy="12443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5" name="Freeform 355">
                <a:extLst>
                  <a:ext uri="{FF2B5EF4-FFF2-40B4-BE49-F238E27FC236}">
                    <a16:creationId xmlns:a16="http://schemas.microsoft.com/office/drawing/2014/main" id="{43086EC7-7AAA-9A42-9EA0-8CF05E514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502" y="3919215"/>
                <a:ext cx="117126" cy="125903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6" name="Freeform 356">
                <a:extLst>
                  <a:ext uri="{FF2B5EF4-FFF2-40B4-BE49-F238E27FC236}">
                    <a16:creationId xmlns:a16="http://schemas.microsoft.com/office/drawing/2014/main" id="{81F91892-D8B3-FA48-9D38-91C177EDE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172" y="3919215"/>
                <a:ext cx="118590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7" name="Freeform 357">
                <a:extLst>
                  <a:ext uri="{FF2B5EF4-FFF2-40B4-BE49-F238E27FC236}">
                    <a16:creationId xmlns:a16="http://schemas.microsoft.com/office/drawing/2014/main" id="{D0D1025E-4F58-8B4B-85F5-A070C5CAE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546" y="3914824"/>
                <a:ext cx="125911" cy="114191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8" name="Freeform 358">
                <a:extLst>
                  <a:ext uri="{FF2B5EF4-FFF2-40B4-BE49-F238E27FC236}">
                    <a16:creationId xmlns:a16="http://schemas.microsoft.com/office/drawing/2014/main" id="{6F01E89A-A2C3-054B-A825-9D2357E9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49" y="3922143"/>
                <a:ext cx="111270" cy="127367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9" name="Freeform 359">
                <a:extLst>
                  <a:ext uri="{FF2B5EF4-FFF2-40B4-BE49-F238E27FC236}">
                    <a16:creationId xmlns:a16="http://schemas.microsoft.com/office/drawing/2014/main" id="{A5706793-95E1-0F44-941F-C2B2972A7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8665" y="3926536"/>
                <a:ext cx="124446" cy="117119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0" name="Freeform 360">
                <a:extLst>
                  <a:ext uri="{FF2B5EF4-FFF2-40B4-BE49-F238E27FC236}">
                    <a16:creationId xmlns:a16="http://schemas.microsoft.com/office/drawing/2014/main" id="{6082345E-48D8-3E4B-BE9E-436AE853D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766" y="3919215"/>
                <a:ext cx="121518" cy="124439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1" name="Freeform 361">
                <a:extLst>
                  <a:ext uri="{FF2B5EF4-FFF2-40B4-BE49-F238E27FC236}">
                    <a16:creationId xmlns:a16="http://schemas.microsoft.com/office/drawing/2014/main" id="{8A78F596-FC30-D148-9F05-2E30C702E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112" y="3916288"/>
                <a:ext cx="117126" cy="127367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2" name="Freeform 362">
                <a:extLst>
                  <a:ext uri="{FF2B5EF4-FFF2-40B4-BE49-F238E27FC236}">
                    <a16:creationId xmlns:a16="http://schemas.microsoft.com/office/drawing/2014/main" id="{A6A7F081-5E39-AF42-B215-807BF3B52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317" y="3916288"/>
                <a:ext cx="118591" cy="127367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3" name="Freeform 363">
                <a:extLst>
                  <a:ext uri="{FF2B5EF4-FFF2-40B4-BE49-F238E27FC236}">
                    <a16:creationId xmlns:a16="http://schemas.microsoft.com/office/drawing/2014/main" id="{82BCE18C-3BD4-0D4A-A85A-830F31845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156" y="3919215"/>
                <a:ext cx="125911" cy="114191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4" name="Freeform 364">
                <a:extLst>
                  <a:ext uri="{FF2B5EF4-FFF2-40B4-BE49-F238E27FC236}">
                    <a16:creationId xmlns:a16="http://schemas.microsoft.com/office/drawing/2014/main" id="{112A9BCE-E41E-E44E-B560-E5CD5C19F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958" y="3926536"/>
                <a:ext cx="111270" cy="125903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5" name="Freeform 365">
                <a:extLst>
                  <a:ext uri="{FF2B5EF4-FFF2-40B4-BE49-F238E27FC236}">
                    <a16:creationId xmlns:a16="http://schemas.microsoft.com/office/drawing/2014/main" id="{F6896D7B-50B1-FE45-994A-19D07CE13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275" y="3929464"/>
                <a:ext cx="124446" cy="117119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6" name="Freeform 366">
                <a:extLst>
                  <a:ext uri="{FF2B5EF4-FFF2-40B4-BE49-F238E27FC236}">
                    <a16:creationId xmlns:a16="http://schemas.microsoft.com/office/drawing/2014/main" id="{7937AD62-EE30-5846-9258-9F29C3FAB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376" y="3922143"/>
                <a:ext cx="121518" cy="124439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7" name="Freeform 367">
                <a:extLst>
                  <a:ext uri="{FF2B5EF4-FFF2-40B4-BE49-F238E27FC236}">
                    <a16:creationId xmlns:a16="http://schemas.microsoft.com/office/drawing/2014/main" id="{C637228C-F3D0-634A-8415-F30247B3D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721" y="3920680"/>
                <a:ext cx="117126" cy="125903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8" name="Freeform 368">
                <a:extLst>
                  <a:ext uri="{FF2B5EF4-FFF2-40B4-BE49-F238E27FC236}">
                    <a16:creationId xmlns:a16="http://schemas.microsoft.com/office/drawing/2014/main" id="{422D7400-3B78-7C41-B770-85D0A01FA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391" y="3920680"/>
                <a:ext cx="117126" cy="125903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9" name="Freeform 369">
                <a:extLst>
                  <a:ext uri="{FF2B5EF4-FFF2-40B4-BE49-F238E27FC236}">
                    <a16:creationId xmlns:a16="http://schemas.microsoft.com/office/drawing/2014/main" id="{0FD2DD79-228E-1440-B2F1-E02B50B0F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766" y="3916288"/>
                <a:ext cx="125911" cy="115655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0" name="Freeform 370">
                <a:extLst>
                  <a:ext uri="{FF2B5EF4-FFF2-40B4-BE49-F238E27FC236}">
                    <a16:creationId xmlns:a16="http://schemas.microsoft.com/office/drawing/2014/main" id="{0504632E-6F89-4945-8B8A-D5816C9D1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2568" y="3922143"/>
                <a:ext cx="111270" cy="127367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1" name="Freeform 371">
                <a:extLst>
                  <a:ext uri="{FF2B5EF4-FFF2-40B4-BE49-F238E27FC236}">
                    <a16:creationId xmlns:a16="http://schemas.microsoft.com/office/drawing/2014/main" id="{39DE2F3E-B868-7B44-A6CF-F8ACB395D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884" y="3927999"/>
                <a:ext cx="124446" cy="115655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2" name="Freeform 372">
                <a:extLst>
                  <a:ext uri="{FF2B5EF4-FFF2-40B4-BE49-F238E27FC236}">
                    <a16:creationId xmlns:a16="http://schemas.microsoft.com/office/drawing/2014/main" id="{CFED31CA-701B-7247-8525-BC2D8DC18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985" y="3920680"/>
                <a:ext cx="121518" cy="12443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3" name="Freeform 373">
                <a:extLst>
                  <a:ext uri="{FF2B5EF4-FFF2-40B4-BE49-F238E27FC236}">
                    <a16:creationId xmlns:a16="http://schemas.microsoft.com/office/drawing/2014/main" id="{274C080B-A40B-A04D-8574-144545234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331" y="3919215"/>
                <a:ext cx="117126" cy="125903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4" name="Freeform 374">
                <a:extLst>
                  <a:ext uri="{FF2B5EF4-FFF2-40B4-BE49-F238E27FC236}">
                    <a16:creationId xmlns:a16="http://schemas.microsoft.com/office/drawing/2014/main" id="{1EABF3F8-AAC5-C544-8604-3549672E0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536" y="3919215"/>
                <a:ext cx="118591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5" name="Freeform 375">
                <a:extLst>
                  <a:ext uri="{FF2B5EF4-FFF2-40B4-BE49-F238E27FC236}">
                    <a16:creationId xmlns:a16="http://schemas.microsoft.com/office/drawing/2014/main" id="{19057D06-1B80-C948-9C9D-B95580458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1375" y="3922143"/>
                <a:ext cx="125911" cy="115655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6" name="Freeform 376">
                <a:extLst>
                  <a:ext uri="{FF2B5EF4-FFF2-40B4-BE49-F238E27FC236}">
                    <a16:creationId xmlns:a16="http://schemas.microsoft.com/office/drawing/2014/main" id="{ED7B8C35-2538-414C-8ED5-DE58C16AC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1178" y="3927999"/>
                <a:ext cx="111270" cy="125903"/>
              </a:xfrm>
              <a:custGeom>
                <a:avLst/>
                <a:gdLst>
                  <a:gd name="T0" fmla="*/ 80 w 256"/>
                  <a:gd name="T1" fmla="*/ 75 h 290"/>
                  <a:gd name="T2" fmla="*/ 80 w 256"/>
                  <a:gd name="T3" fmla="*/ 75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80 w 256"/>
                  <a:gd name="T17" fmla="*/ 75 h 290"/>
                  <a:gd name="T18" fmla="*/ 34 w 256"/>
                  <a:gd name="T19" fmla="*/ 6 h 290"/>
                  <a:gd name="T20" fmla="*/ 34 w 256"/>
                  <a:gd name="T21" fmla="*/ 6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1 w 256"/>
                  <a:gd name="T27" fmla="*/ 163 h 290"/>
                  <a:gd name="T28" fmla="*/ 241 w 256"/>
                  <a:gd name="T29" fmla="*/ 163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80 w 256"/>
                  <a:gd name="T35" fmla="*/ 209 h 290"/>
                  <a:gd name="T36" fmla="*/ 80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6 h 290"/>
                  <a:gd name="T48" fmla="*/ 83 w 256"/>
                  <a:gd name="T49" fmla="*/ 96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5 w 256"/>
                  <a:gd name="T59" fmla="*/ 122 h 290"/>
                  <a:gd name="T60" fmla="*/ 85 w 256"/>
                  <a:gd name="T61" fmla="*/ 122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2 h 290"/>
                  <a:gd name="T72" fmla="*/ 43 w 256"/>
                  <a:gd name="T73" fmla="*/ 172 h 290"/>
                  <a:gd name="T74" fmla="*/ 80 w 256"/>
                  <a:gd name="T75" fmla="*/ 167 h 290"/>
                  <a:gd name="T76" fmla="*/ 80 w 256"/>
                  <a:gd name="T77" fmla="*/ 167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5 h 290"/>
                  <a:gd name="T92" fmla="*/ 0 w 256"/>
                  <a:gd name="T93" fmla="*/ 265 h 290"/>
                  <a:gd name="T94" fmla="*/ 7 w 256"/>
                  <a:gd name="T95" fmla="*/ 142 h 290"/>
                  <a:gd name="T96" fmla="*/ 7 w 256"/>
                  <a:gd name="T97" fmla="*/ 142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80" y="75"/>
                    </a:moveTo>
                    <a:lnTo>
                      <a:pt x="80" y="75"/>
                    </a:lnTo>
                    <a:cubicBezTo>
                      <a:pt x="67" y="67"/>
                      <a:pt x="55" y="58"/>
                      <a:pt x="42" y="48"/>
                    </a:cubicBezTo>
                    <a:lnTo>
                      <a:pt x="42" y="48"/>
                    </a:lnTo>
                    <a:cubicBezTo>
                      <a:pt x="43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4" y="84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5"/>
                      <a:pt x="78" y="75"/>
                      <a:pt x="80" y="75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6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5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4"/>
                      <a:pt x="70" y="215"/>
                      <a:pt x="80" y="209"/>
                    </a:cubicBezTo>
                    <a:lnTo>
                      <a:pt x="80" y="209"/>
                    </a:lnTo>
                    <a:cubicBezTo>
                      <a:pt x="118" y="184"/>
                      <a:pt x="158" y="164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6"/>
                      <a:pt x="88" y="81"/>
                    </a:cubicBezTo>
                    <a:lnTo>
                      <a:pt x="88" y="81"/>
                    </a:lnTo>
                    <a:cubicBezTo>
                      <a:pt x="91" y="87"/>
                      <a:pt x="91" y="93"/>
                      <a:pt x="83" y="96"/>
                    </a:cubicBezTo>
                    <a:lnTo>
                      <a:pt x="83" y="96"/>
                    </a:lnTo>
                    <a:cubicBezTo>
                      <a:pt x="70" y="101"/>
                      <a:pt x="57" y="106"/>
                      <a:pt x="43" y="114"/>
                    </a:cubicBezTo>
                    <a:lnTo>
                      <a:pt x="43" y="114"/>
                    </a:lnTo>
                    <a:cubicBezTo>
                      <a:pt x="45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6"/>
                      <a:pt x="71" y="129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4" y="133"/>
                      <a:pt x="93" y="139"/>
                    </a:cubicBezTo>
                    <a:lnTo>
                      <a:pt x="93" y="139"/>
                    </a:lnTo>
                    <a:cubicBezTo>
                      <a:pt x="78" y="150"/>
                      <a:pt x="61" y="156"/>
                      <a:pt x="43" y="164"/>
                    </a:cubicBezTo>
                    <a:lnTo>
                      <a:pt x="43" y="164"/>
                    </a:lnTo>
                    <a:cubicBezTo>
                      <a:pt x="43" y="167"/>
                      <a:pt x="43" y="169"/>
                      <a:pt x="43" y="172"/>
                    </a:cubicBezTo>
                    <a:lnTo>
                      <a:pt x="43" y="172"/>
                    </a:lnTo>
                    <a:cubicBezTo>
                      <a:pt x="55" y="169"/>
                      <a:pt x="67" y="167"/>
                      <a:pt x="80" y="167"/>
                    </a:cubicBezTo>
                    <a:lnTo>
                      <a:pt x="80" y="167"/>
                    </a:lnTo>
                    <a:cubicBezTo>
                      <a:pt x="91" y="164"/>
                      <a:pt x="95" y="182"/>
                      <a:pt x="83" y="184"/>
                    </a:cubicBezTo>
                    <a:lnTo>
                      <a:pt x="83" y="184"/>
                    </a:lnTo>
                    <a:cubicBezTo>
                      <a:pt x="68" y="185"/>
                      <a:pt x="55" y="186"/>
                      <a:pt x="42" y="190"/>
                    </a:cubicBezTo>
                    <a:lnTo>
                      <a:pt x="42" y="190"/>
                    </a:lnTo>
                    <a:cubicBezTo>
                      <a:pt x="41" y="217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8"/>
                      <a:pt x="0" y="265"/>
                    </a:cubicBezTo>
                    <a:lnTo>
                      <a:pt x="0" y="265"/>
                    </a:lnTo>
                    <a:cubicBezTo>
                      <a:pt x="1" y="225"/>
                      <a:pt x="4" y="182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59"/>
                      <a:pt x="12" y="17"/>
                    </a:cubicBezTo>
                    <a:lnTo>
                      <a:pt x="12" y="17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7" name="Freeform 377">
                <a:extLst>
                  <a:ext uri="{FF2B5EF4-FFF2-40B4-BE49-F238E27FC236}">
                    <a16:creationId xmlns:a16="http://schemas.microsoft.com/office/drawing/2014/main" id="{65F400C3-0F61-5645-987F-E1FBE5379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958" y="3933855"/>
                <a:ext cx="124447" cy="117119"/>
              </a:xfrm>
              <a:custGeom>
                <a:avLst/>
                <a:gdLst>
                  <a:gd name="T0" fmla="*/ 96 w 288"/>
                  <a:gd name="T1" fmla="*/ 48 h 268"/>
                  <a:gd name="T2" fmla="*/ 96 w 288"/>
                  <a:gd name="T3" fmla="*/ 48 h 268"/>
                  <a:gd name="T4" fmla="*/ 50 w 288"/>
                  <a:gd name="T5" fmla="*/ 48 h 268"/>
                  <a:gd name="T6" fmla="*/ 50 w 288"/>
                  <a:gd name="T7" fmla="*/ 48 h 268"/>
                  <a:gd name="T8" fmla="*/ 75 w 288"/>
                  <a:gd name="T9" fmla="*/ 80 h 268"/>
                  <a:gd name="T10" fmla="*/ 75 w 288"/>
                  <a:gd name="T11" fmla="*/ 80 h 268"/>
                  <a:gd name="T12" fmla="*/ 92 w 288"/>
                  <a:gd name="T13" fmla="*/ 52 h 268"/>
                  <a:gd name="T14" fmla="*/ 92 w 288"/>
                  <a:gd name="T15" fmla="*/ 52 h 268"/>
                  <a:gd name="T16" fmla="*/ 96 w 288"/>
                  <a:gd name="T17" fmla="*/ 48 h 268"/>
                  <a:gd name="T18" fmla="*/ 20 w 288"/>
                  <a:gd name="T19" fmla="*/ 17 h 268"/>
                  <a:gd name="T20" fmla="*/ 20 w 288"/>
                  <a:gd name="T21" fmla="*/ 17 h 268"/>
                  <a:gd name="T22" fmla="*/ 264 w 288"/>
                  <a:gd name="T23" fmla="*/ 4 h 268"/>
                  <a:gd name="T24" fmla="*/ 264 w 288"/>
                  <a:gd name="T25" fmla="*/ 4 h 268"/>
                  <a:gd name="T26" fmla="*/ 278 w 288"/>
                  <a:gd name="T27" fmla="*/ 27 h 268"/>
                  <a:gd name="T28" fmla="*/ 278 w 288"/>
                  <a:gd name="T29" fmla="*/ 27 h 268"/>
                  <a:gd name="T30" fmla="*/ 194 w 288"/>
                  <a:gd name="T31" fmla="*/ 166 h 268"/>
                  <a:gd name="T32" fmla="*/ 194 w 288"/>
                  <a:gd name="T33" fmla="*/ 166 h 268"/>
                  <a:gd name="T34" fmla="*/ 173 w 288"/>
                  <a:gd name="T35" fmla="*/ 158 h 268"/>
                  <a:gd name="T36" fmla="*/ 173 w 288"/>
                  <a:gd name="T37" fmla="*/ 158 h 268"/>
                  <a:gd name="T38" fmla="*/ 237 w 288"/>
                  <a:gd name="T39" fmla="*/ 37 h 268"/>
                  <a:gd name="T40" fmla="*/ 237 w 288"/>
                  <a:gd name="T41" fmla="*/ 37 h 268"/>
                  <a:gd name="T42" fmla="*/ 107 w 288"/>
                  <a:gd name="T43" fmla="*/ 48 h 268"/>
                  <a:gd name="T44" fmla="*/ 107 w 288"/>
                  <a:gd name="T45" fmla="*/ 48 h 268"/>
                  <a:gd name="T46" fmla="*/ 111 w 288"/>
                  <a:gd name="T47" fmla="*/ 62 h 268"/>
                  <a:gd name="T48" fmla="*/ 111 w 288"/>
                  <a:gd name="T49" fmla="*/ 62 h 268"/>
                  <a:gd name="T50" fmla="*/ 90 w 288"/>
                  <a:gd name="T51" fmla="*/ 100 h 268"/>
                  <a:gd name="T52" fmla="*/ 90 w 288"/>
                  <a:gd name="T53" fmla="*/ 100 h 268"/>
                  <a:gd name="T54" fmla="*/ 105 w 288"/>
                  <a:gd name="T55" fmla="*/ 124 h 268"/>
                  <a:gd name="T56" fmla="*/ 105 w 288"/>
                  <a:gd name="T57" fmla="*/ 124 h 268"/>
                  <a:gd name="T58" fmla="*/ 127 w 288"/>
                  <a:gd name="T59" fmla="*/ 82 h 268"/>
                  <a:gd name="T60" fmla="*/ 127 w 288"/>
                  <a:gd name="T61" fmla="*/ 82 h 268"/>
                  <a:gd name="T62" fmla="*/ 144 w 288"/>
                  <a:gd name="T63" fmla="*/ 92 h 268"/>
                  <a:gd name="T64" fmla="*/ 144 w 288"/>
                  <a:gd name="T65" fmla="*/ 92 h 268"/>
                  <a:gd name="T66" fmla="*/ 117 w 288"/>
                  <a:gd name="T67" fmla="*/ 141 h 268"/>
                  <a:gd name="T68" fmla="*/ 117 w 288"/>
                  <a:gd name="T69" fmla="*/ 141 h 268"/>
                  <a:gd name="T70" fmla="*/ 123 w 288"/>
                  <a:gd name="T71" fmla="*/ 149 h 268"/>
                  <a:gd name="T72" fmla="*/ 123 w 288"/>
                  <a:gd name="T73" fmla="*/ 149 h 268"/>
                  <a:gd name="T74" fmla="*/ 148 w 288"/>
                  <a:gd name="T75" fmla="*/ 123 h 268"/>
                  <a:gd name="T76" fmla="*/ 148 w 288"/>
                  <a:gd name="T77" fmla="*/ 123 h 268"/>
                  <a:gd name="T78" fmla="*/ 161 w 288"/>
                  <a:gd name="T79" fmla="*/ 136 h 268"/>
                  <a:gd name="T80" fmla="*/ 161 w 288"/>
                  <a:gd name="T81" fmla="*/ 136 h 268"/>
                  <a:gd name="T82" fmla="*/ 132 w 288"/>
                  <a:gd name="T83" fmla="*/ 163 h 268"/>
                  <a:gd name="T84" fmla="*/ 132 w 288"/>
                  <a:gd name="T85" fmla="*/ 163 h 268"/>
                  <a:gd name="T86" fmla="*/ 170 w 288"/>
                  <a:gd name="T87" fmla="*/ 232 h 268"/>
                  <a:gd name="T88" fmla="*/ 170 w 288"/>
                  <a:gd name="T89" fmla="*/ 232 h 268"/>
                  <a:gd name="T90" fmla="*/ 141 w 288"/>
                  <a:gd name="T91" fmla="*/ 250 h 268"/>
                  <a:gd name="T92" fmla="*/ 141 w 288"/>
                  <a:gd name="T93" fmla="*/ 250 h 268"/>
                  <a:gd name="T94" fmla="*/ 75 w 288"/>
                  <a:gd name="T95" fmla="*/ 144 h 268"/>
                  <a:gd name="T96" fmla="*/ 75 w 288"/>
                  <a:gd name="T97" fmla="*/ 144 h 268"/>
                  <a:gd name="T98" fmla="*/ 7 w 288"/>
                  <a:gd name="T99" fmla="*/ 40 h 268"/>
                  <a:gd name="T100" fmla="*/ 7 w 288"/>
                  <a:gd name="T101" fmla="*/ 40 h 268"/>
                  <a:gd name="T102" fmla="*/ 20 w 288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6" y="48"/>
                    </a:moveTo>
                    <a:lnTo>
                      <a:pt x="96" y="48"/>
                    </a:lnTo>
                    <a:cubicBezTo>
                      <a:pt x="81" y="48"/>
                      <a:pt x="66" y="48"/>
                      <a:pt x="50" y="48"/>
                    </a:cubicBezTo>
                    <a:lnTo>
                      <a:pt x="50" y="48"/>
                    </a:lnTo>
                    <a:cubicBezTo>
                      <a:pt x="60" y="58"/>
                      <a:pt x="67" y="70"/>
                      <a:pt x="75" y="80"/>
                    </a:cubicBezTo>
                    <a:lnTo>
                      <a:pt x="75" y="80"/>
                    </a:lnTo>
                    <a:cubicBezTo>
                      <a:pt x="79" y="70"/>
                      <a:pt x="84" y="61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4" y="49"/>
                      <a:pt x="96" y="48"/>
                    </a:cubicBezTo>
                    <a:close/>
                    <a:moveTo>
                      <a:pt x="20" y="17"/>
                    </a:moveTo>
                    <a:lnTo>
                      <a:pt x="20" y="17"/>
                    </a:lnTo>
                    <a:cubicBezTo>
                      <a:pt x="103" y="21"/>
                      <a:pt x="183" y="21"/>
                      <a:pt x="264" y="4"/>
                    </a:cubicBezTo>
                    <a:lnTo>
                      <a:pt x="264" y="4"/>
                    </a:lnTo>
                    <a:cubicBezTo>
                      <a:pt x="278" y="0"/>
                      <a:pt x="287" y="16"/>
                      <a:pt x="278" y="27"/>
                    </a:cubicBezTo>
                    <a:lnTo>
                      <a:pt x="278" y="27"/>
                    </a:lnTo>
                    <a:cubicBezTo>
                      <a:pt x="242" y="67"/>
                      <a:pt x="213" y="115"/>
                      <a:pt x="194" y="166"/>
                    </a:cubicBezTo>
                    <a:lnTo>
                      <a:pt x="194" y="166"/>
                    </a:lnTo>
                    <a:cubicBezTo>
                      <a:pt x="188" y="176"/>
                      <a:pt x="169" y="169"/>
                      <a:pt x="173" y="158"/>
                    </a:cubicBezTo>
                    <a:lnTo>
                      <a:pt x="173" y="158"/>
                    </a:lnTo>
                    <a:cubicBezTo>
                      <a:pt x="190" y="115"/>
                      <a:pt x="212" y="75"/>
                      <a:pt x="237" y="37"/>
                    </a:cubicBezTo>
                    <a:lnTo>
                      <a:pt x="237" y="37"/>
                    </a:lnTo>
                    <a:cubicBezTo>
                      <a:pt x="195" y="45"/>
                      <a:pt x="150" y="48"/>
                      <a:pt x="107" y="48"/>
                    </a:cubicBezTo>
                    <a:lnTo>
                      <a:pt x="107" y="48"/>
                    </a:lnTo>
                    <a:cubicBezTo>
                      <a:pt x="112" y="50"/>
                      <a:pt x="116" y="57"/>
                      <a:pt x="111" y="62"/>
                    </a:cubicBezTo>
                    <a:lnTo>
                      <a:pt x="111" y="62"/>
                    </a:lnTo>
                    <a:cubicBezTo>
                      <a:pt x="103" y="74"/>
                      <a:pt x="95" y="87"/>
                      <a:pt x="90" y="100"/>
                    </a:cubicBezTo>
                    <a:lnTo>
                      <a:pt x="90" y="100"/>
                    </a:lnTo>
                    <a:cubicBezTo>
                      <a:pt x="95" y="107"/>
                      <a:pt x="100" y="116"/>
                      <a:pt x="105" y="124"/>
                    </a:cubicBezTo>
                    <a:lnTo>
                      <a:pt x="105" y="124"/>
                    </a:lnTo>
                    <a:cubicBezTo>
                      <a:pt x="113" y="109"/>
                      <a:pt x="120" y="96"/>
                      <a:pt x="127" y="82"/>
                    </a:cubicBezTo>
                    <a:lnTo>
                      <a:pt x="127" y="82"/>
                    </a:lnTo>
                    <a:cubicBezTo>
                      <a:pt x="133" y="70"/>
                      <a:pt x="149" y="80"/>
                      <a:pt x="144" y="92"/>
                    </a:cubicBezTo>
                    <a:lnTo>
                      <a:pt x="144" y="92"/>
                    </a:lnTo>
                    <a:cubicBezTo>
                      <a:pt x="137" y="109"/>
                      <a:pt x="128" y="125"/>
                      <a:pt x="117" y="141"/>
                    </a:cubicBezTo>
                    <a:lnTo>
                      <a:pt x="117" y="141"/>
                    </a:lnTo>
                    <a:cubicBezTo>
                      <a:pt x="119" y="144"/>
                      <a:pt x="120" y="146"/>
                      <a:pt x="123" y="149"/>
                    </a:cubicBezTo>
                    <a:lnTo>
                      <a:pt x="123" y="149"/>
                    </a:lnTo>
                    <a:cubicBezTo>
                      <a:pt x="129" y="140"/>
                      <a:pt x="138" y="130"/>
                      <a:pt x="148" y="123"/>
                    </a:cubicBezTo>
                    <a:lnTo>
                      <a:pt x="148" y="123"/>
                    </a:lnTo>
                    <a:cubicBezTo>
                      <a:pt x="157" y="115"/>
                      <a:pt x="170" y="128"/>
                      <a:pt x="161" y="136"/>
                    </a:cubicBezTo>
                    <a:lnTo>
                      <a:pt x="161" y="136"/>
                    </a:lnTo>
                    <a:cubicBezTo>
                      <a:pt x="150" y="144"/>
                      <a:pt x="141" y="153"/>
                      <a:pt x="132" y="163"/>
                    </a:cubicBezTo>
                    <a:lnTo>
                      <a:pt x="132" y="163"/>
                    </a:lnTo>
                    <a:cubicBezTo>
                      <a:pt x="146" y="186"/>
                      <a:pt x="158" y="209"/>
                      <a:pt x="170" y="232"/>
                    </a:cubicBezTo>
                    <a:lnTo>
                      <a:pt x="170" y="232"/>
                    </a:lnTo>
                    <a:cubicBezTo>
                      <a:pt x="179" y="251"/>
                      <a:pt x="153" y="267"/>
                      <a:pt x="141" y="250"/>
                    </a:cubicBezTo>
                    <a:lnTo>
                      <a:pt x="141" y="250"/>
                    </a:lnTo>
                    <a:cubicBezTo>
                      <a:pt x="117" y="216"/>
                      <a:pt x="96" y="179"/>
                      <a:pt x="75" y="144"/>
                    </a:cubicBezTo>
                    <a:lnTo>
                      <a:pt x="75" y="144"/>
                    </a:lnTo>
                    <a:cubicBezTo>
                      <a:pt x="53" y="109"/>
                      <a:pt x="29" y="74"/>
                      <a:pt x="7" y="40"/>
                    </a:cubicBezTo>
                    <a:lnTo>
                      <a:pt x="7" y="40"/>
                    </a:lnTo>
                    <a:cubicBezTo>
                      <a:pt x="0" y="31"/>
                      <a:pt x="8" y="17"/>
                      <a:pt x="20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8" name="Freeform 378">
                <a:extLst>
                  <a:ext uri="{FF2B5EF4-FFF2-40B4-BE49-F238E27FC236}">
                    <a16:creationId xmlns:a16="http://schemas.microsoft.com/office/drawing/2014/main" id="{3D7ED621-23F3-1C44-B359-CE66E4B59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9523" y="3926536"/>
                <a:ext cx="120054" cy="122975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9" name="Freeform 379">
                <a:extLst>
                  <a:ext uri="{FF2B5EF4-FFF2-40B4-BE49-F238E27FC236}">
                    <a16:creationId xmlns:a16="http://schemas.microsoft.com/office/drawing/2014/main" id="{7A438DD3-AB86-594D-B800-87C525C62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4941" y="3925071"/>
                <a:ext cx="117126" cy="125903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0" name="Freeform 380">
                <a:extLst>
                  <a:ext uri="{FF2B5EF4-FFF2-40B4-BE49-F238E27FC236}">
                    <a16:creationId xmlns:a16="http://schemas.microsoft.com/office/drawing/2014/main" id="{715A1867-69DC-CC40-9016-31EBDC873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611" y="3922143"/>
                <a:ext cx="117126" cy="127367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1" name="Freeform 381">
                <a:extLst>
                  <a:ext uri="{FF2B5EF4-FFF2-40B4-BE49-F238E27FC236}">
                    <a16:creationId xmlns:a16="http://schemas.microsoft.com/office/drawing/2014/main" id="{C9C3CBAD-BA00-E844-A26A-21CCC8D58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9985" y="3920680"/>
                <a:ext cx="125911" cy="114191"/>
              </a:xfrm>
              <a:custGeom>
                <a:avLst/>
                <a:gdLst>
                  <a:gd name="T0" fmla="*/ 192 w 287"/>
                  <a:gd name="T1" fmla="*/ 221 h 266"/>
                  <a:gd name="T2" fmla="*/ 192 w 287"/>
                  <a:gd name="T3" fmla="*/ 221 h 266"/>
                  <a:gd name="T4" fmla="*/ 236 w 287"/>
                  <a:gd name="T5" fmla="*/ 222 h 266"/>
                  <a:gd name="T6" fmla="*/ 236 w 287"/>
                  <a:gd name="T7" fmla="*/ 222 h 266"/>
                  <a:gd name="T8" fmla="*/ 213 w 287"/>
                  <a:gd name="T9" fmla="*/ 189 h 266"/>
                  <a:gd name="T10" fmla="*/ 213 w 287"/>
                  <a:gd name="T11" fmla="*/ 189 h 266"/>
                  <a:gd name="T12" fmla="*/ 196 w 287"/>
                  <a:gd name="T13" fmla="*/ 217 h 266"/>
                  <a:gd name="T14" fmla="*/ 196 w 287"/>
                  <a:gd name="T15" fmla="*/ 217 h 266"/>
                  <a:gd name="T16" fmla="*/ 192 w 287"/>
                  <a:gd name="T17" fmla="*/ 221 h 266"/>
                  <a:gd name="T18" fmla="*/ 268 w 287"/>
                  <a:gd name="T19" fmla="*/ 252 h 266"/>
                  <a:gd name="T20" fmla="*/ 268 w 287"/>
                  <a:gd name="T21" fmla="*/ 252 h 266"/>
                  <a:gd name="T22" fmla="*/ 22 w 287"/>
                  <a:gd name="T23" fmla="*/ 263 h 266"/>
                  <a:gd name="T24" fmla="*/ 22 w 287"/>
                  <a:gd name="T25" fmla="*/ 263 h 266"/>
                  <a:gd name="T26" fmla="*/ 9 w 287"/>
                  <a:gd name="T27" fmla="*/ 240 h 266"/>
                  <a:gd name="T28" fmla="*/ 9 w 287"/>
                  <a:gd name="T29" fmla="*/ 240 h 266"/>
                  <a:gd name="T30" fmla="*/ 97 w 287"/>
                  <a:gd name="T31" fmla="*/ 102 h 266"/>
                  <a:gd name="T32" fmla="*/ 97 w 287"/>
                  <a:gd name="T33" fmla="*/ 102 h 266"/>
                  <a:gd name="T34" fmla="*/ 115 w 287"/>
                  <a:gd name="T35" fmla="*/ 110 h 266"/>
                  <a:gd name="T36" fmla="*/ 115 w 287"/>
                  <a:gd name="T37" fmla="*/ 110 h 266"/>
                  <a:gd name="T38" fmla="*/ 50 w 287"/>
                  <a:gd name="T39" fmla="*/ 230 h 266"/>
                  <a:gd name="T40" fmla="*/ 50 w 287"/>
                  <a:gd name="T41" fmla="*/ 230 h 266"/>
                  <a:gd name="T42" fmla="*/ 181 w 287"/>
                  <a:gd name="T43" fmla="*/ 221 h 266"/>
                  <a:gd name="T44" fmla="*/ 181 w 287"/>
                  <a:gd name="T45" fmla="*/ 221 h 266"/>
                  <a:gd name="T46" fmla="*/ 177 w 287"/>
                  <a:gd name="T47" fmla="*/ 206 h 266"/>
                  <a:gd name="T48" fmla="*/ 177 w 287"/>
                  <a:gd name="T49" fmla="*/ 206 h 266"/>
                  <a:gd name="T50" fmla="*/ 198 w 287"/>
                  <a:gd name="T51" fmla="*/ 169 h 266"/>
                  <a:gd name="T52" fmla="*/ 198 w 287"/>
                  <a:gd name="T53" fmla="*/ 169 h 266"/>
                  <a:gd name="T54" fmla="*/ 182 w 287"/>
                  <a:gd name="T55" fmla="*/ 144 h 266"/>
                  <a:gd name="T56" fmla="*/ 182 w 287"/>
                  <a:gd name="T57" fmla="*/ 144 h 266"/>
                  <a:gd name="T58" fmla="*/ 161 w 287"/>
                  <a:gd name="T59" fmla="*/ 186 h 266"/>
                  <a:gd name="T60" fmla="*/ 161 w 287"/>
                  <a:gd name="T61" fmla="*/ 186 h 266"/>
                  <a:gd name="T62" fmla="*/ 144 w 287"/>
                  <a:gd name="T63" fmla="*/ 176 h 266"/>
                  <a:gd name="T64" fmla="*/ 144 w 287"/>
                  <a:gd name="T65" fmla="*/ 176 h 266"/>
                  <a:gd name="T66" fmla="*/ 172 w 287"/>
                  <a:gd name="T67" fmla="*/ 127 h 266"/>
                  <a:gd name="T68" fmla="*/ 172 w 287"/>
                  <a:gd name="T69" fmla="*/ 127 h 266"/>
                  <a:gd name="T70" fmla="*/ 167 w 287"/>
                  <a:gd name="T71" fmla="*/ 119 h 266"/>
                  <a:gd name="T72" fmla="*/ 167 w 287"/>
                  <a:gd name="T73" fmla="*/ 119 h 266"/>
                  <a:gd name="T74" fmla="*/ 140 w 287"/>
                  <a:gd name="T75" fmla="*/ 146 h 266"/>
                  <a:gd name="T76" fmla="*/ 140 w 287"/>
                  <a:gd name="T77" fmla="*/ 146 h 266"/>
                  <a:gd name="T78" fmla="*/ 127 w 287"/>
                  <a:gd name="T79" fmla="*/ 133 h 266"/>
                  <a:gd name="T80" fmla="*/ 127 w 287"/>
                  <a:gd name="T81" fmla="*/ 133 h 266"/>
                  <a:gd name="T82" fmla="*/ 158 w 287"/>
                  <a:gd name="T83" fmla="*/ 105 h 266"/>
                  <a:gd name="T84" fmla="*/ 158 w 287"/>
                  <a:gd name="T85" fmla="*/ 105 h 266"/>
                  <a:gd name="T86" fmla="*/ 121 w 287"/>
                  <a:gd name="T87" fmla="*/ 35 h 266"/>
                  <a:gd name="T88" fmla="*/ 121 w 287"/>
                  <a:gd name="T89" fmla="*/ 35 h 266"/>
                  <a:gd name="T90" fmla="*/ 150 w 287"/>
                  <a:gd name="T91" fmla="*/ 18 h 266"/>
                  <a:gd name="T92" fmla="*/ 150 w 287"/>
                  <a:gd name="T93" fmla="*/ 18 h 266"/>
                  <a:gd name="T94" fmla="*/ 214 w 287"/>
                  <a:gd name="T95" fmla="*/ 125 h 266"/>
                  <a:gd name="T96" fmla="*/ 214 w 287"/>
                  <a:gd name="T97" fmla="*/ 125 h 266"/>
                  <a:gd name="T98" fmla="*/ 280 w 287"/>
                  <a:gd name="T99" fmla="*/ 230 h 266"/>
                  <a:gd name="T100" fmla="*/ 280 w 287"/>
                  <a:gd name="T101" fmla="*/ 230 h 266"/>
                  <a:gd name="T102" fmla="*/ 268 w 287"/>
                  <a:gd name="T103" fmla="*/ 252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7" y="221"/>
                      <a:pt x="222" y="222"/>
                      <a:pt x="236" y="222"/>
                    </a:cubicBezTo>
                    <a:lnTo>
                      <a:pt x="236" y="222"/>
                    </a:lnTo>
                    <a:cubicBezTo>
                      <a:pt x="228" y="211"/>
                      <a:pt x="221" y="200"/>
                      <a:pt x="213" y="189"/>
                    </a:cubicBezTo>
                    <a:lnTo>
                      <a:pt x="213" y="189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1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8"/>
                      <a:pt x="104" y="244"/>
                      <a:pt x="22" y="263"/>
                    </a:cubicBezTo>
                    <a:lnTo>
                      <a:pt x="22" y="263"/>
                    </a:lnTo>
                    <a:cubicBezTo>
                      <a:pt x="9" y="265"/>
                      <a:pt x="0" y="249"/>
                      <a:pt x="9" y="240"/>
                    </a:cubicBezTo>
                    <a:lnTo>
                      <a:pt x="9" y="240"/>
                    </a:lnTo>
                    <a:cubicBezTo>
                      <a:pt x="46" y="200"/>
                      <a:pt x="75" y="152"/>
                      <a:pt x="97" y="102"/>
                    </a:cubicBezTo>
                    <a:lnTo>
                      <a:pt x="97" y="102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4"/>
                      <a:pt x="76" y="193"/>
                      <a:pt x="50" y="230"/>
                    </a:cubicBezTo>
                    <a:lnTo>
                      <a:pt x="50" y="230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5" y="218"/>
                      <a:pt x="172" y="211"/>
                      <a:pt x="177" y="206"/>
                    </a:cubicBezTo>
                    <a:lnTo>
                      <a:pt x="177" y="206"/>
                    </a:lnTo>
                    <a:cubicBezTo>
                      <a:pt x="185" y="194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4"/>
                      <a:pt x="182" y="144"/>
                    </a:cubicBezTo>
                    <a:lnTo>
                      <a:pt x="182" y="144"/>
                    </a:lnTo>
                    <a:cubicBezTo>
                      <a:pt x="175" y="159"/>
                      <a:pt x="168" y="172"/>
                      <a:pt x="161" y="186"/>
                    </a:cubicBezTo>
                    <a:lnTo>
                      <a:pt x="161" y="186"/>
                    </a:lnTo>
                    <a:cubicBezTo>
                      <a:pt x="155" y="197"/>
                      <a:pt x="139" y="188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3"/>
                      <a:pt x="172" y="127"/>
                    </a:cubicBezTo>
                    <a:lnTo>
                      <a:pt x="172" y="127"/>
                    </a:lnTo>
                    <a:cubicBezTo>
                      <a:pt x="169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30"/>
                      <a:pt x="150" y="138"/>
                      <a:pt x="140" y="146"/>
                    </a:cubicBezTo>
                    <a:lnTo>
                      <a:pt x="140" y="146"/>
                    </a:lnTo>
                    <a:cubicBezTo>
                      <a:pt x="131" y="154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3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3" y="83"/>
                      <a:pt x="131" y="59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6" y="160"/>
                      <a:pt x="259" y="194"/>
                      <a:pt x="280" y="230"/>
                    </a:cubicBezTo>
                    <a:lnTo>
                      <a:pt x="280" y="230"/>
                    </a:lnTo>
                    <a:cubicBezTo>
                      <a:pt x="286" y="240"/>
                      <a:pt x="278" y="253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2" name="Freeform 382">
                <a:extLst>
                  <a:ext uri="{FF2B5EF4-FFF2-40B4-BE49-F238E27FC236}">
                    <a16:creationId xmlns:a16="http://schemas.microsoft.com/office/drawing/2014/main" id="{FD4B2424-720A-0E40-8079-A698C86F8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1251" y="3926536"/>
                <a:ext cx="111270" cy="125903"/>
              </a:xfrm>
              <a:custGeom>
                <a:avLst/>
                <a:gdLst>
                  <a:gd name="T0" fmla="*/ 79 w 256"/>
                  <a:gd name="T1" fmla="*/ 76 h 290"/>
                  <a:gd name="T2" fmla="*/ 79 w 256"/>
                  <a:gd name="T3" fmla="*/ 76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79 w 256"/>
                  <a:gd name="T17" fmla="*/ 76 h 290"/>
                  <a:gd name="T18" fmla="*/ 34 w 256"/>
                  <a:gd name="T19" fmla="*/ 6 h 290"/>
                  <a:gd name="T20" fmla="*/ 34 w 256"/>
                  <a:gd name="T21" fmla="*/ 6 h 290"/>
                  <a:gd name="T22" fmla="*/ 242 w 256"/>
                  <a:gd name="T23" fmla="*/ 136 h 290"/>
                  <a:gd name="T24" fmla="*/ 242 w 256"/>
                  <a:gd name="T25" fmla="*/ 136 h 290"/>
                  <a:gd name="T26" fmla="*/ 240 w 256"/>
                  <a:gd name="T27" fmla="*/ 161 h 290"/>
                  <a:gd name="T28" fmla="*/ 240 w 256"/>
                  <a:gd name="T29" fmla="*/ 161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79 w 256"/>
                  <a:gd name="T35" fmla="*/ 208 h 290"/>
                  <a:gd name="T36" fmla="*/ 79 w 256"/>
                  <a:gd name="T37" fmla="*/ 208 h 290"/>
                  <a:gd name="T38" fmla="*/ 201 w 256"/>
                  <a:gd name="T39" fmla="*/ 148 h 290"/>
                  <a:gd name="T40" fmla="*/ 201 w 256"/>
                  <a:gd name="T41" fmla="*/ 148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5 h 290"/>
                  <a:gd name="T48" fmla="*/ 83 w 256"/>
                  <a:gd name="T49" fmla="*/ 95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4 w 256"/>
                  <a:gd name="T59" fmla="*/ 120 h 290"/>
                  <a:gd name="T60" fmla="*/ 84 w 256"/>
                  <a:gd name="T61" fmla="*/ 120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3 h 290"/>
                  <a:gd name="T72" fmla="*/ 43 w 256"/>
                  <a:gd name="T73" fmla="*/ 173 h 290"/>
                  <a:gd name="T74" fmla="*/ 79 w 256"/>
                  <a:gd name="T75" fmla="*/ 165 h 290"/>
                  <a:gd name="T76" fmla="*/ 79 w 256"/>
                  <a:gd name="T77" fmla="*/ 165 h 290"/>
                  <a:gd name="T78" fmla="*/ 83 w 256"/>
                  <a:gd name="T79" fmla="*/ 185 h 290"/>
                  <a:gd name="T80" fmla="*/ 83 w 256"/>
                  <a:gd name="T81" fmla="*/ 185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6 w 256"/>
                  <a:gd name="T95" fmla="*/ 141 h 290"/>
                  <a:gd name="T96" fmla="*/ 6 w 256"/>
                  <a:gd name="T97" fmla="*/ 141 h 290"/>
                  <a:gd name="T98" fmla="*/ 10 w 256"/>
                  <a:gd name="T99" fmla="*/ 18 h 290"/>
                  <a:gd name="T100" fmla="*/ 10 w 256"/>
                  <a:gd name="T101" fmla="*/ 18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7"/>
                      <a:pt x="42" y="48"/>
                    </a:cubicBezTo>
                    <a:lnTo>
                      <a:pt x="42" y="48"/>
                    </a:lnTo>
                    <a:cubicBezTo>
                      <a:pt x="42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2" y="84"/>
                      <a:pt x="62" y="80"/>
                      <a:pt x="74" y="76"/>
                    </a:cubicBezTo>
                    <a:lnTo>
                      <a:pt x="74" y="76"/>
                    </a:lnTo>
                    <a:cubicBezTo>
                      <a:pt x="75" y="74"/>
                      <a:pt x="76" y="74"/>
                      <a:pt x="79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7"/>
                      <a:pt x="165" y="103"/>
                      <a:pt x="242" y="136"/>
                    </a:cubicBezTo>
                    <a:lnTo>
                      <a:pt x="242" y="136"/>
                    </a:lnTo>
                    <a:cubicBezTo>
                      <a:pt x="255" y="141"/>
                      <a:pt x="254" y="159"/>
                      <a:pt x="240" y="161"/>
                    </a:cubicBezTo>
                    <a:lnTo>
                      <a:pt x="240" y="161"/>
                    </a:lnTo>
                    <a:cubicBezTo>
                      <a:pt x="188" y="174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3"/>
                      <a:pt x="70" y="215"/>
                      <a:pt x="79" y="208"/>
                    </a:cubicBezTo>
                    <a:lnTo>
                      <a:pt x="79" y="208"/>
                    </a:lnTo>
                    <a:cubicBezTo>
                      <a:pt x="117" y="184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3" y="106"/>
                      <a:pt x="88" y="81"/>
                    </a:cubicBezTo>
                    <a:lnTo>
                      <a:pt x="88" y="81"/>
                    </a:lnTo>
                    <a:cubicBezTo>
                      <a:pt x="91" y="86"/>
                      <a:pt x="89" y="93"/>
                      <a:pt x="83" y="95"/>
                    </a:cubicBezTo>
                    <a:lnTo>
                      <a:pt x="83" y="95"/>
                    </a:lnTo>
                    <a:cubicBezTo>
                      <a:pt x="70" y="101"/>
                      <a:pt x="56" y="106"/>
                      <a:pt x="43" y="114"/>
                    </a:cubicBezTo>
                    <a:lnTo>
                      <a:pt x="43" y="114"/>
                    </a:lnTo>
                    <a:cubicBezTo>
                      <a:pt x="43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5"/>
                      <a:pt x="71" y="128"/>
                      <a:pt x="84" y="120"/>
                    </a:cubicBezTo>
                    <a:lnTo>
                      <a:pt x="84" y="120"/>
                    </a:lnTo>
                    <a:cubicBezTo>
                      <a:pt x="96" y="115"/>
                      <a:pt x="102" y="132"/>
                      <a:pt x="93" y="139"/>
                    </a:cubicBezTo>
                    <a:lnTo>
                      <a:pt x="93" y="139"/>
                    </a:lnTo>
                    <a:cubicBezTo>
                      <a:pt x="76" y="148"/>
                      <a:pt x="60" y="156"/>
                      <a:pt x="43" y="164"/>
                    </a:cubicBezTo>
                    <a:lnTo>
                      <a:pt x="43" y="164"/>
                    </a:lnTo>
                    <a:cubicBezTo>
                      <a:pt x="43" y="166"/>
                      <a:pt x="43" y="169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6" y="166"/>
                      <a:pt x="79" y="165"/>
                    </a:cubicBezTo>
                    <a:lnTo>
                      <a:pt x="79" y="165"/>
                    </a:lnTo>
                    <a:cubicBezTo>
                      <a:pt x="91" y="164"/>
                      <a:pt x="95" y="184"/>
                      <a:pt x="83" y="185"/>
                    </a:cubicBezTo>
                    <a:lnTo>
                      <a:pt x="83" y="185"/>
                    </a:lnTo>
                    <a:cubicBezTo>
                      <a:pt x="68" y="185"/>
                      <a:pt x="55" y="187"/>
                      <a:pt x="42" y="190"/>
                    </a:cubicBezTo>
                    <a:lnTo>
                      <a:pt x="42" y="190"/>
                    </a:lnTo>
                    <a:cubicBezTo>
                      <a:pt x="39" y="216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0" y="224"/>
                      <a:pt x="4" y="182"/>
                      <a:pt x="6" y="141"/>
                    </a:cubicBezTo>
                    <a:lnTo>
                      <a:pt x="6" y="141"/>
                    </a:lnTo>
                    <a:cubicBezTo>
                      <a:pt x="8" y="101"/>
                      <a:pt x="9" y="59"/>
                      <a:pt x="10" y="18"/>
                    </a:cubicBezTo>
                    <a:lnTo>
                      <a:pt x="10" y="18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3" name="Freeform 383">
                <a:extLst>
                  <a:ext uri="{FF2B5EF4-FFF2-40B4-BE49-F238E27FC236}">
                    <a16:creationId xmlns:a16="http://schemas.microsoft.com/office/drawing/2014/main" id="{2198F195-63C1-F34A-B308-E7EA8D5E5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4567" y="3932392"/>
                <a:ext cx="124447" cy="117119"/>
              </a:xfrm>
              <a:custGeom>
                <a:avLst/>
                <a:gdLst>
                  <a:gd name="T0" fmla="*/ 95 w 288"/>
                  <a:gd name="T1" fmla="*/ 46 h 268"/>
                  <a:gd name="T2" fmla="*/ 95 w 288"/>
                  <a:gd name="T3" fmla="*/ 46 h 268"/>
                  <a:gd name="T4" fmla="*/ 50 w 288"/>
                  <a:gd name="T5" fmla="*/ 46 h 268"/>
                  <a:gd name="T6" fmla="*/ 50 w 288"/>
                  <a:gd name="T7" fmla="*/ 46 h 268"/>
                  <a:gd name="T8" fmla="*/ 75 w 288"/>
                  <a:gd name="T9" fmla="*/ 79 h 268"/>
                  <a:gd name="T10" fmla="*/ 75 w 288"/>
                  <a:gd name="T11" fmla="*/ 79 h 268"/>
                  <a:gd name="T12" fmla="*/ 91 w 288"/>
                  <a:gd name="T13" fmla="*/ 50 h 268"/>
                  <a:gd name="T14" fmla="*/ 91 w 288"/>
                  <a:gd name="T15" fmla="*/ 50 h 268"/>
                  <a:gd name="T16" fmla="*/ 95 w 288"/>
                  <a:gd name="T17" fmla="*/ 46 h 268"/>
                  <a:gd name="T18" fmla="*/ 19 w 288"/>
                  <a:gd name="T19" fmla="*/ 16 h 268"/>
                  <a:gd name="T20" fmla="*/ 19 w 288"/>
                  <a:gd name="T21" fmla="*/ 16 h 268"/>
                  <a:gd name="T22" fmla="*/ 263 w 288"/>
                  <a:gd name="T23" fmla="*/ 3 h 268"/>
                  <a:gd name="T24" fmla="*/ 263 w 288"/>
                  <a:gd name="T25" fmla="*/ 3 h 268"/>
                  <a:gd name="T26" fmla="*/ 277 w 288"/>
                  <a:gd name="T27" fmla="*/ 25 h 268"/>
                  <a:gd name="T28" fmla="*/ 277 w 288"/>
                  <a:gd name="T29" fmla="*/ 25 h 268"/>
                  <a:gd name="T30" fmla="*/ 192 w 288"/>
                  <a:gd name="T31" fmla="*/ 163 h 268"/>
                  <a:gd name="T32" fmla="*/ 192 w 288"/>
                  <a:gd name="T33" fmla="*/ 163 h 268"/>
                  <a:gd name="T34" fmla="*/ 172 w 288"/>
                  <a:gd name="T35" fmla="*/ 157 h 268"/>
                  <a:gd name="T36" fmla="*/ 172 w 288"/>
                  <a:gd name="T37" fmla="*/ 157 h 268"/>
                  <a:gd name="T38" fmla="*/ 237 w 288"/>
                  <a:gd name="T39" fmla="*/ 36 h 268"/>
                  <a:gd name="T40" fmla="*/ 237 w 288"/>
                  <a:gd name="T41" fmla="*/ 36 h 268"/>
                  <a:gd name="T42" fmla="*/ 107 w 288"/>
                  <a:gd name="T43" fmla="*/ 46 h 268"/>
                  <a:gd name="T44" fmla="*/ 107 w 288"/>
                  <a:gd name="T45" fmla="*/ 46 h 268"/>
                  <a:gd name="T46" fmla="*/ 111 w 288"/>
                  <a:gd name="T47" fmla="*/ 61 h 268"/>
                  <a:gd name="T48" fmla="*/ 111 w 288"/>
                  <a:gd name="T49" fmla="*/ 61 h 268"/>
                  <a:gd name="T50" fmla="*/ 88 w 288"/>
                  <a:gd name="T51" fmla="*/ 98 h 268"/>
                  <a:gd name="T52" fmla="*/ 88 w 288"/>
                  <a:gd name="T53" fmla="*/ 98 h 268"/>
                  <a:gd name="T54" fmla="*/ 105 w 288"/>
                  <a:gd name="T55" fmla="*/ 123 h 268"/>
                  <a:gd name="T56" fmla="*/ 105 w 288"/>
                  <a:gd name="T57" fmla="*/ 123 h 268"/>
                  <a:gd name="T58" fmla="*/ 126 w 288"/>
                  <a:gd name="T59" fmla="*/ 82 h 268"/>
                  <a:gd name="T60" fmla="*/ 126 w 288"/>
                  <a:gd name="T61" fmla="*/ 82 h 268"/>
                  <a:gd name="T62" fmla="*/ 143 w 288"/>
                  <a:gd name="T63" fmla="*/ 91 h 268"/>
                  <a:gd name="T64" fmla="*/ 143 w 288"/>
                  <a:gd name="T65" fmla="*/ 91 h 268"/>
                  <a:gd name="T66" fmla="*/ 117 w 288"/>
                  <a:gd name="T67" fmla="*/ 140 h 268"/>
                  <a:gd name="T68" fmla="*/ 117 w 288"/>
                  <a:gd name="T69" fmla="*/ 140 h 268"/>
                  <a:gd name="T70" fmla="*/ 121 w 288"/>
                  <a:gd name="T71" fmla="*/ 148 h 268"/>
                  <a:gd name="T72" fmla="*/ 121 w 288"/>
                  <a:gd name="T73" fmla="*/ 148 h 268"/>
                  <a:gd name="T74" fmla="*/ 147 w 288"/>
                  <a:gd name="T75" fmla="*/ 121 h 268"/>
                  <a:gd name="T76" fmla="*/ 147 w 288"/>
                  <a:gd name="T77" fmla="*/ 121 h 268"/>
                  <a:gd name="T78" fmla="*/ 161 w 288"/>
                  <a:gd name="T79" fmla="*/ 134 h 268"/>
                  <a:gd name="T80" fmla="*/ 161 w 288"/>
                  <a:gd name="T81" fmla="*/ 134 h 268"/>
                  <a:gd name="T82" fmla="*/ 130 w 288"/>
                  <a:gd name="T83" fmla="*/ 162 h 268"/>
                  <a:gd name="T84" fmla="*/ 130 w 288"/>
                  <a:gd name="T85" fmla="*/ 162 h 268"/>
                  <a:gd name="T86" fmla="*/ 168 w 288"/>
                  <a:gd name="T87" fmla="*/ 230 h 268"/>
                  <a:gd name="T88" fmla="*/ 168 w 288"/>
                  <a:gd name="T89" fmla="*/ 230 h 268"/>
                  <a:gd name="T90" fmla="*/ 141 w 288"/>
                  <a:gd name="T91" fmla="*/ 249 h 268"/>
                  <a:gd name="T92" fmla="*/ 141 w 288"/>
                  <a:gd name="T93" fmla="*/ 249 h 268"/>
                  <a:gd name="T94" fmla="*/ 74 w 288"/>
                  <a:gd name="T95" fmla="*/ 144 h 268"/>
                  <a:gd name="T96" fmla="*/ 74 w 288"/>
                  <a:gd name="T97" fmla="*/ 144 h 268"/>
                  <a:gd name="T98" fmla="*/ 5 w 288"/>
                  <a:gd name="T99" fmla="*/ 38 h 268"/>
                  <a:gd name="T100" fmla="*/ 5 w 288"/>
                  <a:gd name="T101" fmla="*/ 38 h 268"/>
                  <a:gd name="T102" fmla="*/ 19 w 288"/>
                  <a:gd name="T103" fmla="*/ 1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7"/>
                      <a:pt x="67" y="69"/>
                      <a:pt x="75" y="79"/>
                    </a:cubicBezTo>
                    <a:lnTo>
                      <a:pt x="75" y="79"/>
                    </a:lnTo>
                    <a:cubicBezTo>
                      <a:pt x="78" y="69"/>
                      <a:pt x="84" y="60"/>
                      <a:pt x="91" y="50"/>
                    </a:cubicBezTo>
                    <a:lnTo>
                      <a:pt x="91" y="50"/>
                    </a:lnTo>
                    <a:cubicBezTo>
                      <a:pt x="92" y="49"/>
                      <a:pt x="94" y="48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1" y="20"/>
                      <a:pt x="183" y="21"/>
                      <a:pt x="263" y="3"/>
                    </a:cubicBezTo>
                    <a:lnTo>
                      <a:pt x="263" y="3"/>
                    </a:lnTo>
                    <a:cubicBezTo>
                      <a:pt x="276" y="0"/>
                      <a:pt x="287" y="15"/>
                      <a:pt x="277" y="25"/>
                    </a:cubicBezTo>
                    <a:lnTo>
                      <a:pt x="277" y="25"/>
                    </a:lnTo>
                    <a:cubicBezTo>
                      <a:pt x="241" y="66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8" y="167"/>
                      <a:pt x="172" y="157"/>
                    </a:cubicBezTo>
                    <a:lnTo>
                      <a:pt x="172" y="157"/>
                    </a:lnTo>
                    <a:cubicBezTo>
                      <a:pt x="188" y="113"/>
                      <a:pt x="210" y="74"/>
                      <a:pt x="237" y="36"/>
                    </a:cubicBezTo>
                    <a:lnTo>
                      <a:pt x="237" y="36"/>
                    </a:lnTo>
                    <a:cubicBezTo>
                      <a:pt x="193" y="44"/>
                      <a:pt x="150" y="46"/>
                      <a:pt x="107" y="46"/>
                    </a:cubicBezTo>
                    <a:lnTo>
                      <a:pt x="107" y="46"/>
                    </a:lnTo>
                    <a:cubicBezTo>
                      <a:pt x="112" y="49"/>
                      <a:pt x="115" y="56"/>
                      <a:pt x="111" y="61"/>
                    </a:cubicBezTo>
                    <a:lnTo>
                      <a:pt x="111" y="61"/>
                    </a:lnTo>
                    <a:cubicBezTo>
                      <a:pt x="101" y="73"/>
                      <a:pt x="94" y="84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20" y="95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7" y="79"/>
                      <a:pt x="143" y="91"/>
                    </a:cubicBezTo>
                    <a:lnTo>
                      <a:pt x="143" y="91"/>
                    </a:lnTo>
                    <a:cubicBezTo>
                      <a:pt x="137" y="108"/>
                      <a:pt x="128" y="124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5"/>
                      <a:pt x="121" y="148"/>
                    </a:cubicBezTo>
                    <a:lnTo>
                      <a:pt x="121" y="148"/>
                    </a:lnTo>
                    <a:cubicBezTo>
                      <a:pt x="129" y="137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7" y="113"/>
                      <a:pt x="170" y="127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1" y="153"/>
                      <a:pt x="130" y="162"/>
                    </a:cubicBezTo>
                    <a:lnTo>
                      <a:pt x="130" y="162"/>
                    </a:lnTo>
                    <a:cubicBezTo>
                      <a:pt x="145" y="184"/>
                      <a:pt x="158" y="208"/>
                      <a:pt x="168" y="230"/>
                    </a:cubicBezTo>
                    <a:lnTo>
                      <a:pt x="168" y="230"/>
                    </a:lnTo>
                    <a:cubicBezTo>
                      <a:pt x="179" y="250"/>
                      <a:pt x="153" y="267"/>
                      <a:pt x="141" y="249"/>
                    </a:cubicBezTo>
                    <a:lnTo>
                      <a:pt x="141" y="249"/>
                    </a:lnTo>
                    <a:cubicBezTo>
                      <a:pt x="116" y="215"/>
                      <a:pt x="96" y="178"/>
                      <a:pt x="74" y="144"/>
                    </a:cubicBezTo>
                    <a:lnTo>
                      <a:pt x="74" y="144"/>
                    </a:lnTo>
                    <a:cubicBezTo>
                      <a:pt x="51" y="108"/>
                      <a:pt x="28" y="74"/>
                      <a:pt x="5" y="38"/>
                    </a:cubicBezTo>
                    <a:lnTo>
                      <a:pt x="5" y="38"/>
                    </a:lnTo>
                    <a:cubicBezTo>
                      <a:pt x="0" y="29"/>
                      <a:pt x="8" y="16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4" name="Freeform 384">
                <a:extLst>
                  <a:ext uri="{FF2B5EF4-FFF2-40B4-BE49-F238E27FC236}">
                    <a16:creationId xmlns:a16="http://schemas.microsoft.com/office/drawing/2014/main" id="{AA0D144C-472D-1E4B-B165-6EA5B6A30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8133" y="3922143"/>
                <a:ext cx="120054" cy="122975"/>
              </a:xfrm>
              <a:custGeom>
                <a:avLst/>
                <a:gdLst>
                  <a:gd name="T0" fmla="*/ 62 w 276"/>
                  <a:gd name="T1" fmla="*/ 186 h 283"/>
                  <a:gd name="T2" fmla="*/ 62 w 276"/>
                  <a:gd name="T3" fmla="*/ 186 h 283"/>
                  <a:gd name="T4" fmla="*/ 65 w 276"/>
                  <a:gd name="T5" fmla="*/ 232 h 283"/>
                  <a:gd name="T6" fmla="*/ 65 w 276"/>
                  <a:gd name="T7" fmla="*/ 232 h 283"/>
                  <a:gd name="T8" fmla="*/ 96 w 276"/>
                  <a:gd name="T9" fmla="*/ 205 h 283"/>
                  <a:gd name="T10" fmla="*/ 96 w 276"/>
                  <a:gd name="T11" fmla="*/ 205 h 283"/>
                  <a:gd name="T12" fmla="*/ 65 w 276"/>
                  <a:gd name="T13" fmla="*/ 190 h 283"/>
                  <a:gd name="T14" fmla="*/ 65 w 276"/>
                  <a:gd name="T15" fmla="*/ 190 h 283"/>
                  <a:gd name="T16" fmla="*/ 62 w 276"/>
                  <a:gd name="T17" fmla="*/ 186 h 283"/>
                  <a:gd name="T18" fmla="*/ 37 w 276"/>
                  <a:gd name="T19" fmla="*/ 265 h 283"/>
                  <a:gd name="T20" fmla="*/ 37 w 276"/>
                  <a:gd name="T21" fmla="*/ 265 h 283"/>
                  <a:gd name="T22" fmla="*/ 4 w 276"/>
                  <a:gd name="T23" fmla="*/ 22 h 283"/>
                  <a:gd name="T24" fmla="*/ 4 w 276"/>
                  <a:gd name="T25" fmla="*/ 22 h 283"/>
                  <a:gd name="T26" fmla="*/ 24 w 276"/>
                  <a:gd name="T27" fmla="*/ 8 h 283"/>
                  <a:gd name="T28" fmla="*/ 24 w 276"/>
                  <a:gd name="T29" fmla="*/ 8 h 283"/>
                  <a:gd name="T30" fmla="*/ 170 w 276"/>
                  <a:gd name="T31" fmla="*/ 80 h 283"/>
                  <a:gd name="T32" fmla="*/ 170 w 276"/>
                  <a:gd name="T33" fmla="*/ 80 h 283"/>
                  <a:gd name="T34" fmla="*/ 164 w 276"/>
                  <a:gd name="T35" fmla="*/ 101 h 283"/>
                  <a:gd name="T36" fmla="*/ 164 w 276"/>
                  <a:gd name="T37" fmla="*/ 101 h 283"/>
                  <a:gd name="T38" fmla="*/ 38 w 276"/>
                  <a:gd name="T39" fmla="*/ 47 h 283"/>
                  <a:gd name="T40" fmla="*/ 38 w 276"/>
                  <a:gd name="T41" fmla="*/ 47 h 283"/>
                  <a:gd name="T42" fmla="*/ 61 w 276"/>
                  <a:gd name="T43" fmla="*/ 176 h 283"/>
                  <a:gd name="T44" fmla="*/ 61 w 276"/>
                  <a:gd name="T45" fmla="*/ 176 h 283"/>
                  <a:gd name="T46" fmla="*/ 75 w 276"/>
                  <a:gd name="T47" fmla="*/ 170 h 283"/>
                  <a:gd name="T48" fmla="*/ 75 w 276"/>
                  <a:gd name="T49" fmla="*/ 170 h 283"/>
                  <a:gd name="T50" fmla="*/ 115 w 276"/>
                  <a:gd name="T51" fmla="*/ 189 h 283"/>
                  <a:gd name="T52" fmla="*/ 115 w 276"/>
                  <a:gd name="T53" fmla="*/ 189 h 283"/>
                  <a:gd name="T54" fmla="*/ 137 w 276"/>
                  <a:gd name="T55" fmla="*/ 170 h 283"/>
                  <a:gd name="T56" fmla="*/ 137 w 276"/>
                  <a:gd name="T57" fmla="*/ 170 h 283"/>
                  <a:gd name="T58" fmla="*/ 94 w 276"/>
                  <a:gd name="T59" fmla="*/ 153 h 283"/>
                  <a:gd name="T60" fmla="*/ 94 w 276"/>
                  <a:gd name="T61" fmla="*/ 153 h 283"/>
                  <a:gd name="T62" fmla="*/ 101 w 276"/>
                  <a:gd name="T63" fmla="*/ 135 h 283"/>
                  <a:gd name="T64" fmla="*/ 101 w 276"/>
                  <a:gd name="T65" fmla="*/ 135 h 283"/>
                  <a:gd name="T66" fmla="*/ 153 w 276"/>
                  <a:gd name="T67" fmla="*/ 157 h 283"/>
                  <a:gd name="T68" fmla="*/ 153 w 276"/>
                  <a:gd name="T69" fmla="*/ 157 h 283"/>
                  <a:gd name="T70" fmla="*/ 159 w 276"/>
                  <a:gd name="T71" fmla="*/ 152 h 283"/>
                  <a:gd name="T72" fmla="*/ 159 w 276"/>
                  <a:gd name="T73" fmla="*/ 152 h 283"/>
                  <a:gd name="T74" fmla="*/ 130 w 276"/>
                  <a:gd name="T75" fmla="*/ 128 h 283"/>
                  <a:gd name="T76" fmla="*/ 130 w 276"/>
                  <a:gd name="T77" fmla="*/ 128 h 283"/>
                  <a:gd name="T78" fmla="*/ 142 w 276"/>
                  <a:gd name="T79" fmla="*/ 114 h 283"/>
                  <a:gd name="T80" fmla="*/ 142 w 276"/>
                  <a:gd name="T81" fmla="*/ 114 h 283"/>
                  <a:gd name="T82" fmla="*/ 174 w 276"/>
                  <a:gd name="T83" fmla="*/ 142 h 283"/>
                  <a:gd name="T84" fmla="*/ 174 w 276"/>
                  <a:gd name="T85" fmla="*/ 142 h 283"/>
                  <a:gd name="T86" fmla="*/ 239 w 276"/>
                  <a:gd name="T87" fmla="*/ 98 h 283"/>
                  <a:gd name="T88" fmla="*/ 239 w 276"/>
                  <a:gd name="T89" fmla="*/ 98 h 283"/>
                  <a:gd name="T90" fmla="*/ 258 w 276"/>
                  <a:gd name="T91" fmla="*/ 125 h 283"/>
                  <a:gd name="T92" fmla="*/ 258 w 276"/>
                  <a:gd name="T93" fmla="*/ 125 h 283"/>
                  <a:gd name="T94" fmla="*/ 159 w 276"/>
                  <a:gd name="T95" fmla="*/ 199 h 283"/>
                  <a:gd name="T96" fmla="*/ 159 w 276"/>
                  <a:gd name="T97" fmla="*/ 199 h 283"/>
                  <a:gd name="T98" fmla="*/ 61 w 276"/>
                  <a:gd name="T99" fmla="*/ 276 h 283"/>
                  <a:gd name="T100" fmla="*/ 61 w 276"/>
                  <a:gd name="T101" fmla="*/ 276 h 283"/>
                  <a:gd name="T102" fmla="*/ 37 w 276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3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3" y="202"/>
                      <a:pt x="63" y="216"/>
                      <a:pt x="65" y="232"/>
                    </a:cubicBezTo>
                    <a:lnTo>
                      <a:pt x="65" y="232"/>
                    </a:lnTo>
                    <a:cubicBezTo>
                      <a:pt x="75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6" y="202"/>
                      <a:pt x="75" y="197"/>
                      <a:pt x="65" y="190"/>
                    </a:cubicBezTo>
                    <a:lnTo>
                      <a:pt x="65" y="190"/>
                    </a:lnTo>
                    <a:cubicBezTo>
                      <a:pt x="63" y="190"/>
                      <a:pt x="62" y="189"/>
                      <a:pt x="62" y="186"/>
                    </a:cubicBezTo>
                    <a:close/>
                    <a:moveTo>
                      <a:pt x="37" y="265"/>
                    </a:moveTo>
                    <a:lnTo>
                      <a:pt x="37" y="265"/>
                    </a:lnTo>
                    <a:cubicBezTo>
                      <a:pt x="34" y="182"/>
                      <a:pt x="28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9" y="40"/>
                      <a:pt x="117" y="63"/>
                      <a:pt x="170" y="80"/>
                    </a:cubicBezTo>
                    <a:lnTo>
                      <a:pt x="170" y="80"/>
                    </a:lnTo>
                    <a:cubicBezTo>
                      <a:pt x="182" y="84"/>
                      <a:pt x="176" y="103"/>
                      <a:pt x="164" y="101"/>
                    </a:cubicBezTo>
                    <a:lnTo>
                      <a:pt x="164" y="101"/>
                    </a:lnTo>
                    <a:cubicBezTo>
                      <a:pt x="120" y="88"/>
                      <a:pt x="78" y="69"/>
                      <a:pt x="38" y="47"/>
                    </a:cubicBezTo>
                    <a:lnTo>
                      <a:pt x="38" y="47"/>
                    </a:lnTo>
                    <a:cubicBezTo>
                      <a:pt x="50" y="89"/>
                      <a:pt x="57" y="132"/>
                      <a:pt x="61" y="176"/>
                    </a:cubicBezTo>
                    <a:lnTo>
                      <a:pt x="61" y="176"/>
                    </a:lnTo>
                    <a:cubicBezTo>
                      <a:pt x="63" y="170"/>
                      <a:pt x="69" y="167"/>
                      <a:pt x="75" y="170"/>
                    </a:cubicBezTo>
                    <a:lnTo>
                      <a:pt x="75" y="170"/>
                    </a:lnTo>
                    <a:cubicBezTo>
                      <a:pt x="87" y="178"/>
                      <a:pt x="100" y="185"/>
                      <a:pt x="115" y="189"/>
                    </a:cubicBezTo>
                    <a:lnTo>
                      <a:pt x="115" y="189"/>
                    </a:lnTo>
                    <a:cubicBezTo>
                      <a:pt x="121" y="182"/>
                      <a:pt x="129" y="177"/>
                      <a:pt x="137" y="170"/>
                    </a:cubicBezTo>
                    <a:lnTo>
                      <a:pt x="137" y="170"/>
                    </a:lnTo>
                    <a:cubicBezTo>
                      <a:pt x="121" y="164"/>
                      <a:pt x="108" y="159"/>
                      <a:pt x="94" y="153"/>
                    </a:cubicBezTo>
                    <a:lnTo>
                      <a:pt x="94" y="153"/>
                    </a:lnTo>
                    <a:cubicBezTo>
                      <a:pt x="82" y="148"/>
                      <a:pt x="90" y="131"/>
                      <a:pt x="101" y="135"/>
                    </a:cubicBezTo>
                    <a:lnTo>
                      <a:pt x="101" y="135"/>
                    </a:lnTo>
                    <a:cubicBezTo>
                      <a:pt x="120" y="140"/>
                      <a:pt x="137" y="149"/>
                      <a:pt x="153" y="157"/>
                    </a:cubicBezTo>
                    <a:lnTo>
                      <a:pt x="153" y="157"/>
                    </a:lnTo>
                    <a:cubicBezTo>
                      <a:pt x="155" y="156"/>
                      <a:pt x="157" y="153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0" y="128"/>
                    </a:cubicBezTo>
                    <a:lnTo>
                      <a:pt x="130" y="128"/>
                    </a:lnTo>
                    <a:cubicBezTo>
                      <a:pt x="122" y="121"/>
                      <a:pt x="134" y="106"/>
                      <a:pt x="142" y="114"/>
                    </a:cubicBezTo>
                    <a:lnTo>
                      <a:pt x="142" y="114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8" y="86"/>
                      <a:pt x="275" y="111"/>
                      <a:pt x="258" y="125"/>
                    </a:cubicBezTo>
                    <a:lnTo>
                      <a:pt x="258" y="125"/>
                    </a:lnTo>
                    <a:cubicBezTo>
                      <a:pt x="226" y="151"/>
                      <a:pt x="192" y="176"/>
                      <a:pt x="159" y="199"/>
                    </a:cubicBezTo>
                    <a:lnTo>
                      <a:pt x="159" y="199"/>
                    </a:lnTo>
                    <a:cubicBezTo>
                      <a:pt x="126" y="226"/>
                      <a:pt x="94" y="251"/>
                      <a:pt x="61" y="276"/>
                    </a:cubicBezTo>
                    <a:lnTo>
                      <a:pt x="61" y="276"/>
                    </a:lnTo>
                    <a:cubicBezTo>
                      <a:pt x="51" y="282"/>
                      <a:pt x="38" y="277"/>
                      <a:pt x="37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5" name="Freeform 385">
                <a:extLst>
                  <a:ext uri="{FF2B5EF4-FFF2-40B4-BE49-F238E27FC236}">
                    <a16:creationId xmlns:a16="http://schemas.microsoft.com/office/drawing/2014/main" id="{1745B189-AA7C-904E-BD9C-F6159F44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550" y="3922143"/>
                <a:ext cx="117126" cy="127367"/>
              </a:xfrm>
              <a:custGeom>
                <a:avLst/>
                <a:gdLst>
                  <a:gd name="T0" fmla="*/ 168 w 269"/>
                  <a:gd name="T1" fmla="*/ 207 h 290"/>
                  <a:gd name="T2" fmla="*/ 168 w 269"/>
                  <a:gd name="T3" fmla="*/ 207 h 290"/>
                  <a:gd name="T4" fmla="*/ 203 w 269"/>
                  <a:gd name="T5" fmla="*/ 238 h 290"/>
                  <a:gd name="T6" fmla="*/ 203 w 269"/>
                  <a:gd name="T7" fmla="*/ 238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7 h 290"/>
                  <a:gd name="T14" fmla="*/ 174 w 269"/>
                  <a:gd name="T15" fmla="*/ 207 h 290"/>
                  <a:gd name="T16" fmla="*/ 168 w 269"/>
                  <a:gd name="T17" fmla="*/ 207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1 h 290"/>
                  <a:gd name="T24" fmla="*/ 11 w 269"/>
                  <a:gd name="T25" fmla="*/ 131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0 w 269"/>
                  <a:gd name="T35" fmla="*/ 75 h 290"/>
                  <a:gd name="T36" fmla="*/ 180 w 269"/>
                  <a:gd name="T37" fmla="*/ 75 h 290"/>
                  <a:gd name="T38" fmla="*/ 54 w 269"/>
                  <a:gd name="T39" fmla="*/ 123 h 290"/>
                  <a:gd name="T40" fmla="*/ 54 w 269"/>
                  <a:gd name="T41" fmla="*/ 123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6 w 269"/>
                  <a:gd name="T47" fmla="*/ 186 h 290"/>
                  <a:gd name="T48" fmla="*/ 166 w 269"/>
                  <a:gd name="T49" fmla="*/ 186 h 290"/>
                  <a:gd name="T50" fmla="*/ 206 w 269"/>
                  <a:gd name="T51" fmla="*/ 173 h 290"/>
                  <a:gd name="T52" fmla="*/ 206 w 269"/>
                  <a:gd name="T53" fmla="*/ 173 h 290"/>
                  <a:gd name="T54" fmla="*/ 209 w 269"/>
                  <a:gd name="T55" fmla="*/ 144 h 290"/>
                  <a:gd name="T56" fmla="*/ 209 w 269"/>
                  <a:gd name="T57" fmla="*/ 144 h 290"/>
                  <a:gd name="T58" fmla="*/ 167 w 269"/>
                  <a:gd name="T59" fmla="*/ 161 h 290"/>
                  <a:gd name="T60" fmla="*/ 167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2 w 269"/>
                  <a:gd name="T67" fmla="*/ 123 h 290"/>
                  <a:gd name="T68" fmla="*/ 212 w 269"/>
                  <a:gd name="T69" fmla="*/ 123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6 w 269"/>
                  <a:gd name="T75" fmla="*/ 118 h 290"/>
                  <a:gd name="T76" fmla="*/ 176 w 269"/>
                  <a:gd name="T77" fmla="*/ 118 h 290"/>
                  <a:gd name="T78" fmla="*/ 175 w 269"/>
                  <a:gd name="T79" fmla="*/ 100 h 290"/>
                  <a:gd name="T80" fmla="*/ 175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3 w 269"/>
                  <a:gd name="T87" fmla="*/ 21 h 290"/>
                  <a:gd name="T88" fmla="*/ 233 w 269"/>
                  <a:gd name="T89" fmla="*/ 21 h 290"/>
                  <a:gd name="T90" fmla="*/ 266 w 269"/>
                  <a:gd name="T91" fmla="*/ 26 h 290"/>
                  <a:gd name="T92" fmla="*/ 266 w 269"/>
                  <a:gd name="T93" fmla="*/ 26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7"/>
                    </a:moveTo>
                    <a:lnTo>
                      <a:pt x="168" y="207"/>
                    </a:lnTo>
                    <a:cubicBezTo>
                      <a:pt x="179" y="218"/>
                      <a:pt x="191" y="227"/>
                      <a:pt x="203" y="238"/>
                    </a:cubicBezTo>
                    <a:lnTo>
                      <a:pt x="203" y="238"/>
                    </a:lnTo>
                    <a:cubicBezTo>
                      <a:pt x="203" y="224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4" y="206"/>
                      <a:pt x="174" y="207"/>
                    </a:cubicBezTo>
                    <a:lnTo>
                      <a:pt x="174" y="207"/>
                    </a:lnTo>
                    <a:cubicBezTo>
                      <a:pt x="171" y="209"/>
                      <a:pt x="170" y="209"/>
                      <a:pt x="168" y="207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4"/>
                      <a:pt x="86" y="171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3" y="107"/>
                      <a:pt x="16" y="105"/>
                    </a:cubicBezTo>
                    <a:lnTo>
                      <a:pt x="16" y="105"/>
                    </a:lnTo>
                    <a:cubicBezTo>
                      <a:pt x="70" y="98"/>
                      <a:pt x="122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0" y="75"/>
                    </a:cubicBezTo>
                    <a:lnTo>
                      <a:pt x="180" y="75"/>
                    </a:lnTo>
                    <a:cubicBezTo>
                      <a:pt x="141" y="96"/>
                      <a:pt x="99" y="113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8" y="196"/>
                      <a:pt x="158" y="189"/>
                      <a:pt x="166" y="186"/>
                    </a:cubicBezTo>
                    <a:lnTo>
                      <a:pt x="166" y="186"/>
                    </a:lnTo>
                    <a:cubicBezTo>
                      <a:pt x="180" y="184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3"/>
                      <a:pt x="208" y="153"/>
                      <a:pt x="209" y="144"/>
                    </a:cubicBezTo>
                    <a:lnTo>
                      <a:pt x="209" y="144"/>
                    </a:lnTo>
                    <a:cubicBezTo>
                      <a:pt x="195" y="150"/>
                      <a:pt x="182" y="155"/>
                      <a:pt x="167" y="161"/>
                    </a:cubicBezTo>
                    <a:lnTo>
                      <a:pt x="167" y="161"/>
                    </a:lnTo>
                    <a:cubicBezTo>
                      <a:pt x="155" y="167"/>
                      <a:pt x="149" y="148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5" y="129"/>
                      <a:pt x="212" y="123"/>
                    </a:cubicBezTo>
                    <a:lnTo>
                      <a:pt x="212" y="123"/>
                    </a:lnTo>
                    <a:cubicBezTo>
                      <a:pt x="213" y="121"/>
                      <a:pt x="213" y="118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8"/>
                      <a:pt x="176" y="118"/>
                    </a:cubicBezTo>
                    <a:lnTo>
                      <a:pt x="176" y="118"/>
                    </a:lnTo>
                    <a:cubicBezTo>
                      <a:pt x="166" y="118"/>
                      <a:pt x="163" y="100"/>
                      <a:pt x="175" y="100"/>
                    </a:cubicBezTo>
                    <a:lnTo>
                      <a:pt x="175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1" y="71"/>
                      <a:pt x="225" y="44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0" y="67"/>
                      <a:pt x="252" y="107"/>
                      <a:pt x="247" y="150"/>
                    </a:cubicBezTo>
                    <a:lnTo>
                      <a:pt x="247" y="150"/>
                    </a:lnTo>
                    <a:cubicBezTo>
                      <a:pt x="241" y="190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3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6" name="Freeform 386">
                <a:extLst>
                  <a:ext uri="{FF2B5EF4-FFF2-40B4-BE49-F238E27FC236}">
                    <a16:creationId xmlns:a16="http://schemas.microsoft.com/office/drawing/2014/main" id="{EAEF596D-AD18-0F41-BD30-8B0680BF0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3220" y="3920680"/>
                <a:ext cx="117126" cy="125903"/>
              </a:xfrm>
              <a:custGeom>
                <a:avLst/>
                <a:gdLst>
                  <a:gd name="T0" fmla="*/ 174 w 271"/>
                  <a:gd name="T1" fmla="*/ 195 h 290"/>
                  <a:gd name="T2" fmla="*/ 174 w 271"/>
                  <a:gd name="T3" fmla="*/ 195 h 290"/>
                  <a:gd name="T4" fmla="*/ 218 w 271"/>
                  <a:gd name="T5" fmla="*/ 182 h 290"/>
                  <a:gd name="T6" fmla="*/ 218 w 271"/>
                  <a:gd name="T7" fmla="*/ 182 h 290"/>
                  <a:gd name="T8" fmla="*/ 185 w 271"/>
                  <a:gd name="T9" fmla="*/ 157 h 290"/>
                  <a:gd name="T10" fmla="*/ 185 w 271"/>
                  <a:gd name="T11" fmla="*/ 157 h 290"/>
                  <a:gd name="T12" fmla="*/ 178 w 271"/>
                  <a:gd name="T13" fmla="*/ 190 h 290"/>
                  <a:gd name="T14" fmla="*/ 178 w 271"/>
                  <a:gd name="T15" fmla="*/ 190 h 290"/>
                  <a:gd name="T16" fmla="*/ 174 w 271"/>
                  <a:gd name="T17" fmla="*/ 195 h 290"/>
                  <a:gd name="T18" fmla="*/ 256 w 271"/>
                  <a:gd name="T19" fmla="*/ 201 h 290"/>
                  <a:gd name="T20" fmla="*/ 256 w 271"/>
                  <a:gd name="T21" fmla="*/ 201 h 290"/>
                  <a:gd name="T22" fmla="*/ 25 w 271"/>
                  <a:gd name="T23" fmla="*/ 284 h 290"/>
                  <a:gd name="T24" fmla="*/ 25 w 271"/>
                  <a:gd name="T25" fmla="*/ 284 h 290"/>
                  <a:gd name="T26" fmla="*/ 6 w 271"/>
                  <a:gd name="T27" fmla="*/ 267 h 290"/>
                  <a:gd name="T28" fmla="*/ 6 w 271"/>
                  <a:gd name="T29" fmla="*/ 267 h 290"/>
                  <a:gd name="T30" fmla="*/ 48 w 271"/>
                  <a:gd name="T31" fmla="*/ 109 h 290"/>
                  <a:gd name="T32" fmla="*/ 48 w 271"/>
                  <a:gd name="T33" fmla="*/ 109 h 290"/>
                  <a:gd name="T34" fmla="*/ 69 w 271"/>
                  <a:gd name="T35" fmla="*/ 111 h 290"/>
                  <a:gd name="T36" fmla="*/ 69 w 271"/>
                  <a:gd name="T37" fmla="*/ 111 h 290"/>
                  <a:gd name="T38" fmla="*/ 42 w 271"/>
                  <a:gd name="T39" fmla="*/ 245 h 290"/>
                  <a:gd name="T40" fmla="*/ 42 w 271"/>
                  <a:gd name="T41" fmla="*/ 245 h 290"/>
                  <a:gd name="T42" fmla="*/ 164 w 271"/>
                  <a:gd name="T43" fmla="*/ 198 h 290"/>
                  <a:gd name="T44" fmla="*/ 164 w 271"/>
                  <a:gd name="T45" fmla="*/ 198 h 290"/>
                  <a:gd name="T46" fmla="*/ 156 w 271"/>
                  <a:gd name="T47" fmla="*/ 186 h 290"/>
                  <a:gd name="T48" fmla="*/ 156 w 271"/>
                  <a:gd name="T49" fmla="*/ 186 h 290"/>
                  <a:gd name="T50" fmla="*/ 166 w 271"/>
                  <a:gd name="T51" fmla="*/ 142 h 290"/>
                  <a:gd name="T52" fmla="*/ 166 w 271"/>
                  <a:gd name="T53" fmla="*/ 142 h 290"/>
                  <a:gd name="T54" fmla="*/ 143 w 271"/>
                  <a:gd name="T55" fmla="*/ 125 h 290"/>
                  <a:gd name="T56" fmla="*/ 143 w 271"/>
                  <a:gd name="T57" fmla="*/ 125 h 290"/>
                  <a:gd name="T58" fmla="*/ 135 w 271"/>
                  <a:gd name="T59" fmla="*/ 170 h 290"/>
                  <a:gd name="T60" fmla="*/ 135 w 271"/>
                  <a:gd name="T61" fmla="*/ 170 h 290"/>
                  <a:gd name="T62" fmla="*/ 115 w 271"/>
                  <a:gd name="T63" fmla="*/ 166 h 290"/>
                  <a:gd name="T64" fmla="*/ 115 w 271"/>
                  <a:gd name="T65" fmla="*/ 166 h 290"/>
                  <a:gd name="T66" fmla="*/ 127 w 271"/>
                  <a:gd name="T67" fmla="*/ 111 h 290"/>
                  <a:gd name="T68" fmla="*/ 127 w 271"/>
                  <a:gd name="T69" fmla="*/ 111 h 290"/>
                  <a:gd name="T70" fmla="*/ 120 w 271"/>
                  <a:gd name="T71" fmla="*/ 106 h 290"/>
                  <a:gd name="T72" fmla="*/ 120 w 271"/>
                  <a:gd name="T73" fmla="*/ 106 h 290"/>
                  <a:gd name="T74" fmla="*/ 103 w 271"/>
                  <a:gd name="T75" fmla="*/ 138 h 290"/>
                  <a:gd name="T76" fmla="*/ 103 w 271"/>
                  <a:gd name="T77" fmla="*/ 138 h 290"/>
                  <a:gd name="T78" fmla="*/ 88 w 271"/>
                  <a:gd name="T79" fmla="*/ 129 h 290"/>
                  <a:gd name="T80" fmla="*/ 88 w 271"/>
                  <a:gd name="T81" fmla="*/ 129 h 290"/>
                  <a:gd name="T82" fmla="*/ 107 w 271"/>
                  <a:gd name="T83" fmla="*/ 94 h 290"/>
                  <a:gd name="T84" fmla="*/ 107 w 271"/>
                  <a:gd name="T85" fmla="*/ 94 h 290"/>
                  <a:gd name="T86" fmla="*/ 52 w 271"/>
                  <a:gd name="T87" fmla="*/ 39 h 290"/>
                  <a:gd name="T88" fmla="*/ 52 w 271"/>
                  <a:gd name="T89" fmla="*/ 39 h 290"/>
                  <a:gd name="T90" fmla="*/ 75 w 271"/>
                  <a:gd name="T91" fmla="*/ 14 h 290"/>
                  <a:gd name="T92" fmla="*/ 75 w 271"/>
                  <a:gd name="T93" fmla="*/ 14 h 290"/>
                  <a:gd name="T94" fmla="*/ 168 w 271"/>
                  <a:gd name="T95" fmla="*/ 96 h 290"/>
                  <a:gd name="T96" fmla="*/ 168 w 271"/>
                  <a:gd name="T97" fmla="*/ 96 h 290"/>
                  <a:gd name="T98" fmla="*/ 261 w 271"/>
                  <a:gd name="T99" fmla="*/ 178 h 290"/>
                  <a:gd name="T100" fmla="*/ 261 w 271"/>
                  <a:gd name="T101" fmla="*/ 178 h 290"/>
                  <a:gd name="T102" fmla="*/ 256 w 271"/>
                  <a:gd name="T103" fmla="*/ 20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0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89" y="191"/>
                      <a:pt x="205" y="186"/>
                      <a:pt x="218" y="182"/>
                    </a:cubicBezTo>
                    <a:lnTo>
                      <a:pt x="218" y="182"/>
                    </a:lnTo>
                    <a:cubicBezTo>
                      <a:pt x="207" y="174"/>
                      <a:pt x="195" y="166"/>
                      <a:pt x="185" y="157"/>
                    </a:cubicBezTo>
                    <a:lnTo>
                      <a:pt x="185" y="157"/>
                    </a:lnTo>
                    <a:cubicBezTo>
                      <a:pt x="184" y="169"/>
                      <a:pt x="181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6" y="194"/>
                      <a:pt x="174" y="195"/>
                    </a:cubicBezTo>
                    <a:close/>
                    <a:moveTo>
                      <a:pt x="256" y="201"/>
                    </a:moveTo>
                    <a:lnTo>
                      <a:pt x="256" y="201"/>
                    </a:lnTo>
                    <a:cubicBezTo>
                      <a:pt x="176" y="222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89"/>
                      <a:pt x="0" y="279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8" y="109"/>
                    </a:cubicBezTo>
                    <a:lnTo>
                      <a:pt x="48" y="109"/>
                    </a:lnTo>
                    <a:cubicBezTo>
                      <a:pt x="50" y="96"/>
                      <a:pt x="71" y="99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09"/>
                      <a:pt x="164" y="198"/>
                    </a:cubicBezTo>
                    <a:lnTo>
                      <a:pt x="164" y="198"/>
                    </a:lnTo>
                    <a:cubicBezTo>
                      <a:pt x="159" y="196"/>
                      <a:pt x="153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7"/>
                      <a:pt x="166" y="142"/>
                    </a:cubicBezTo>
                    <a:lnTo>
                      <a:pt x="166" y="142"/>
                    </a:lnTo>
                    <a:cubicBezTo>
                      <a:pt x="159" y="137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2" y="183"/>
                      <a:pt x="114" y="178"/>
                      <a:pt x="115" y="166"/>
                    </a:cubicBezTo>
                    <a:lnTo>
                      <a:pt x="115" y="166"/>
                    </a:lnTo>
                    <a:cubicBezTo>
                      <a:pt x="118" y="148"/>
                      <a:pt x="122" y="129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0" y="106"/>
                    </a:cubicBezTo>
                    <a:lnTo>
                      <a:pt x="120" y="106"/>
                    </a:lnTo>
                    <a:cubicBezTo>
                      <a:pt x="115" y="116"/>
                      <a:pt x="110" y="128"/>
                      <a:pt x="103" y="138"/>
                    </a:cubicBezTo>
                    <a:lnTo>
                      <a:pt x="103" y="138"/>
                    </a:lnTo>
                    <a:cubicBezTo>
                      <a:pt x="97" y="148"/>
                      <a:pt x="80" y="138"/>
                      <a:pt x="88" y="129"/>
                    </a:cubicBezTo>
                    <a:lnTo>
                      <a:pt x="88" y="129"/>
                    </a:lnTo>
                    <a:cubicBezTo>
                      <a:pt x="96" y="117"/>
                      <a:pt x="102" y="106"/>
                      <a:pt x="107" y="94"/>
                    </a:cubicBezTo>
                    <a:lnTo>
                      <a:pt x="107" y="94"/>
                    </a:lnTo>
                    <a:cubicBezTo>
                      <a:pt x="88" y="75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6" y="23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9" y="123"/>
                      <a:pt x="231" y="150"/>
                      <a:pt x="261" y="178"/>
                    </a:cubicBezTo>
                    <a:lnTo>
                      <a:pt x="261" y="178"/>
                    </a:lnTo>
                    <a:cubicBezTo>
                      <a:pt x="270" y="184"/>
                      <a:pt x="268" y="200"/>
                      <a:pt x="256" y="2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7" name="Freeform 387">
                <a:extLst>
                  <a:ext uri="{FF2B5EF4-FFF2-40B4-BE49-F238E27FC236}">
                    <a16:creationId xmlns:a16="http://schemas.microsoft.com/office/drawing/2014/main" id="{8994AAB2-0DF3-0345-A251-B16BC55FF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8595" y="3932392"/>
                <a:ext cx="125911" cy="114191"/>
              </a:xfrm>
              <a:custGeom>
                <a:avLst/>
                <a:gdLst>
                  <a:gd name="T0" fmla="*/ 194 w 288"/>
                  <a:gd name="T1" fmla="*/ 221 h 265"/>
                  <a:gd name="T2" fmla="*/ 194 w 288"/>
                  <a:gd name="T3" fmla="*/ 221 h 265"/>
                  <a:gd name="T4" fmla="*/ 238 w 288"/>
                  <a:gd name="T5" fmla="*/ 221 h 265"/>
                  <a:gd name="T6" fmla="*/ 238 w 288"/>
                  <a:gd name="T7" fmla="*/ 221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7 w 288"/>
                  <a:gd name="T13" fmla="*/ 217 h 265"/>
                  <a:gd name="T14" fmla="*/ 197 w 288"/>
                  <a:gd name="T15" fmla="*/ 217 h 265"/>
                  <a:gd name="T16" fmla="*/ 194 w 288"/>
                  <a:gd name="T17" fmla="*/ 221 h 265"/>
                  <a:gd name="T18" fmla="*/ 268 w 288"/>
                  <a:gd name="T19" fmla="*/ 252 h 265"/>
                  <a:gd name="T20" fmla="*/ 268 w 288"/>
                  <a:gd name="T21" fmla="*/ 252 h 265"/>
                  <a:gd name="T22" fmla="*/ 24 w 288"/>
                  <a:gd name="T23" fmla="*/ 262 h 265"/>
                  <a:gd name="T24" fmla="*/ 24 w 288"/>
                  <a:gd name="T25" fmla="*/ 262 h 265"/>
                  <a:gd name="T26" fmla="*/ 11 w 288"/>
                  <a:gd name="T27" fmla="*/ 239 h 265"/>
                  <a:gd name="T28" fmla="*/ 11 w 288"/>
                  <a:gd name="T29" fmla="*/ 239 h 265"/>
                  <a:gd name="T30" fmla="*/ 98 w 288"/>
                  <a:gd name="T31" fmla="*/ 101 h 265"/>
                  <a:gd name="T32" fmla="*/ 98 w 288"/>
                  <a:gd name="T33" fmla="*/ 101 h 265"/>
                  <a:gd name="T34" fmla="*/ 117 w 288"/>
                  <a:gd name="T35" fmla="*/ 110 h 265"/>
                  <a:gd name="T36" fmla="*/ 117 w 288"/>
                  <a:gd name="T37" fmla="*/ 110 h 265"/>
                  <a:gd name="T38" fmla="*/ 52 w 288"/>
                  <a:gd name="T39" fmla="*/ 229 h 265"/>
                  <a:gd name="T40" fmla="*/ 52 w 288"/>
                  <a:gd name="T41" fmla="*/ 229 h 265"/>
                  <a:gd name="T42" fmla="*/ 182 w 288"/>
                  <a:gd name="T43" fmla="*/ 221 h 265"/>
                  <a:gd name="T44" fmla="*/ 182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4 w 288"/>
                  <a:gd name="T55" fmla="*/ 145 h 265"/>
                  <a:gd name="T56" fmla="*/ 184 w 288"/>
                  <a:gd name="T57" fmla="*/ 145 h 265"/>
                  <a:gd name="T58" fmla="*/ 162 w 288"/>
                  <a:gd name="T59" fmla="*/ 185 h 265"/>
                  <a:gd name="T60" fmla="*/ 162 w 288"/>
                  <a:gd name="T61" fmla="*/ 185 h 265"/>
                  <a:gd name="T62" fmla="*/ 145 w 288"/>
                  <a:gd name="T63" fmla="*/ 176 h 265"/>
                  <a:gd name="T64" fmla="*/ 145 w 288"/>
                  <a:gd name="T65" fmla="*/ 176 h 265"/>
                  <a:gd name="T66" fmla="*/ 173 w 288"/>
                  <a:gd name="T67" fmla="*/ 128 h 265"/>
                  <a:gd name="T68" fmla="*/ 173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2 w 288"/>
                  <a:gd name="T75" fmla="*/ 146 h 265"/>
                  <a:gd name="T76" fmla="*/ 142 w 288"/>
                  <a:gd name="T77" fmla="*/ 146 h 265"/>
                  <a:gd name="T78" fmla="*/ 129 w 288"/>
                  <a:gd name="T79" fmla="*/ 133 h 265"/>
                  <a:gd name="T80" fmla="*/ 129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3 w 288"/>
                  <a:gd name="T87" fmla="*/ 36 h 265"/>
                  <a:gd name="T88" fmla="*/ 123 w 288"/>
                  <a:gd name="T89" fmla="*/ 36 h 265"/>
                  <a:gd name="T90" fmla="*/ 150 w 288"/>
                  <a:gd name="T91" fmla="*/ 18 h 265"/>
                  <a:gd name="T92" fmla="*/ 150 w 288"/>
                  <a:gd name="T93" fmla="*/ 18 h 265"/>
                  <a:gd name="T94" fmla="*/ 216 w 288"/>
                  <a:gd name="T95" fmla="*/ 125 h 265"/>
                  <a:gd name="T96" fmla="*/ 216 w 288"/>
                  <a:gd name="T97" fmla="*/ 125 h 265"/>
                  <a:gd name="T98" fmla="*/ 282 w 288"/>
                  <a:gd name="T99" fmla="*/ 230 h 265"/>
                  <a:gd name="T100" fmla="*/ 282 w 288"/>
                  <a:gd name="T101" fmla="*/ 230 h 265"/>
                  <a:gd name="T102" fmla="*/ 268 w 288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4" y="221"/>
                    </a:moveTo>
                    <a:lnTo>
                      <a:pt x="194" y="221"/>
                    </a:lnTo>
                    <a:cubicBezTo>
                      <a:pt x="208" y="221"/>
                      <a:pt x="224" y="221"/>
                      <a:pt x="238" y="221"/>
                    </a:cubicBezTo>
                    <a:lnTo>
                      <a:pt x="238" y="221"/>
                    </a:lnTo>
                    <a:cubicBezTo>
                      <a:pt x="230" y="210"/>
                      <a:pt x="221" y="198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8"/>
                      <a:pt x="197" y="217"/>
                    </a:cubicBezTo>
                    <a:lnTo>
                      <a:pt x="197" y="217"/>
                    </a:lnTo>
                    <a:cubicBezTo>
                      <a:pt x="195" y="218"/>
                      <a:pt x="195" y="220"/>
                      <a:pt x="194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6" y="244"/>
                      <a:pt x="24" y="262"/>
                    </a:cubicBezTo>
                    <a:lnTo>
                      <a:pt x="24" y="262"/>
                    </a:lnTo>
                    <a:cubicBezTo>
                      <a:pt x="11" y="264"/>
                      <a:pt x="0" y="250"/>
                      <a:pt x="11" y="239"/>
                    </a:cubicBezTo>
                    <a:lnTo>
                      <a:pt x="11" y="239"/>
                    </a:lnTo>
                    <a:cubicBezTo>
                      <a:pt x="48" y="198"/>
                      <a:pt x="75" y="151"/>
                      <a:pt x="98" y="101"/>
                    </a:cubicBezTo>
                    <a:lnTo>
                      <a:pt x="98" y="101"/>
                    </a:lnTo>
                    <a:cubicBezTo>
                      <a:pt x="102" y="91"/>
                      <a:pt x="123" y="99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8" y="192"/>
                      <a:pt x="52" y="229"/>
                    </a:cubicBezTo>
                    <a:lnTo>
                      <a:pt x="52" y="229"/>
                    </a:lnTo>
                    <a:cubicBezTo>
                      <a:pt x="94" y="221"/>
                      <a:pt x="138" y="220"/>
                      <a:pt x="182" y="221"/>
                    </a:cubicBezTo>
                    <a:lnTo>
                      <a:pt x="182" y="221"/>
                    </a:lnTo>
                    <a:cubicBezTo>
                      <a:pt x="176" y="217"/>
                      <a:pt x="173" y="212"/>
                      <a:pt x="178" y="205"/>
                    </a:cubicBezTo>
                    <a:lnTo>
                      <a:pt x="178" y="205"/>
                    </a:lnTo>
                    <a:cubicBezTo>
                      <a:pt x="186" y="195"/>
                      <a:pt x="194" y="181"/>
                      <a:pt x="200" y="168"/>
                    </a:cubicBezTo>
                    <a:lnTo>
                      <a:pt x="200" y="168"/>
                    </a:lnTo>
                    <a:cubicBezTo>
                      <a:pt x="195" y="160"/>
                      <a:pt x="190" y="152"/>
                      <a:pt x="184" y="145"/>
                    </a:cubicBezTo>
                    <a:lnTo>
                      <a:pt x="184" y="145"/>
                    </a:lnTo>
                    <a:cubicBezTo>
                      <a:pt x="176" y="158"/>
                      <a:pt x="170" y="172"/>
                      <a:pt x="162" y="185"/>
                    </a:cubicBezTo>
                    <a:lnTo>
                      <a:pt x="162" y="185"/>
                    </a:lnTo>
                    <a:cubicBezTo>
                      <a:pt x="157" y="197"/>
                      <a:pt x="141" y="187"/>
                      <a:pt x="145" y="176"/>
                    </a:cubicBezTo>
                    <a:lnTo>
                      <a:pt x="145" y="176"/>
                    </a:lnTo>
                    <a:cubicBezTo>
                      <a:pt x="153" y="159"/>
                      <a:pt x="162" y="142"/>
                      <a:pt x="173" y="128"/>
                    </a:cubicBezTo>
                    <a:lnTo>
                      <a:pt x="173" y="128"/>
                    </a:lnTo>
                    <a:cubicBezTo>
                      <a:pt x="171" y="125"/>
                      <a:pt x="170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9" y="139"/>
                      <a:pt x="129" y="133"/>
                    </a:cubicBezTo>
                    <a:lnTo>
                      <a:pt x="129" y="133"/>
                    </a:lnTo>
                    <a:cubicBezTo>
                      <a:pt x="140" y="124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3" y="58"/>
                      <a:pt x="123" y="36"/>
                    </a:cubicBezTo>
                    <a:lnTo>
                      <a:pt x="123" y="36"/>
                    </a:lnTo>
                    <a:cubicBezTo>
                      <a:pt x="113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4" y="53"/>
                      <a:pt x="194" y="89"/>
                      <a:pt x="216" y="125"/>
                    </a:cubicBezTo>
                    <a:lnTo>
                      <a:pt x="216" y="125"/>
                    </a:lnTo>
                    <a:cubicBezTo>
                      <a:pt x="237" y="159"/>
                      <a:pt x="259" y="195"/>
                      <a:pt x="282" y="230"/>
                    </a:cubicBezTo>
                    <a:lnTo>
                      <a:pt x="282" y="230"/>
                    </a:lnTo>
                    <a:cubicBezTo>
                      <a:pt x="287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8" name="Freeform 388">
                <a:extLst>
                  <a:ext uri="{FF2B5EF4-FFF2-40B4-BE49-F238E27FC236}">
                    <a16:creationId xmlns:a16="http://schemas.microsoft.com/office/drawing/2014/main" id="{5BF11090-1D58-0043-8761-04D868CE4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8397" y="3938248"/>
                <a:ext cx="111270" cy="125903"/>
              </a:xfrm>
              <a:custGeom>
                <a:avLst/>
                <a:gdLst>
                  <a:gd name="T0" fmla="*/ 79 w 256"/>
                  <a:gd name="T1" fmla="*/ 76 h 291"/>
                  <a:gd name="T2" fmla="*/ 79 w 256"/>
                  <a:gd name="T3" fmla="*/ 76 h 291"/>
                  <a:gd name="T4" fmla="*/ 43 w 256"/>
                  <a:gd name="T5" fmla="*/ 49 h 291"/>
                  <a:gd name="T6" fmla="*/ 43 w 256"/>
                  <a:gd name="T7" fmla="*/ 49 h 291"/>
                  <a:gd name="T8" fmla="*/ 45 w 256"/>
                  <a:gd name="T9" fmla="*/ 90 h 291"/>
                  <a:gd name="T10" fmla="*/ 45 w 256"/>
                  <a:gd name="T11" fmla="*/ 90 h 291"/>
                  <a:gd name="T12" fmla="*/ 74 w 256"/>
                  <a:gd name="T13" fmla="*/ 76 h 291"/>
                  <a:gd name="T14" fmla="*/ 74 w 256"/>
                  <a:gd name="T15" fmla="*/ 76 h 291"/>
                  <a:gd name="T16" fmla="*/ 79 w 256"/>
                  <a:gd name="T17" fmla="*/ 76 h 291"/>
                  <a:gd name="T18" fmla="*/ 35 w 256"/>
                  <a:gd name="T19" fmla="*/ 6 h 291"/>
                  <a:gd name="T20" fmla="*/ 35 w 256"/>
                  <a:gd name="T21" fmla="*/ 6 h 291"/>
                  <a:gd name="T22" fmla="*/ 244 w 256"/>
                  <a:gd name="T23" fmla="*/ 136 h 291"/>
                  <a:gd name="T24" fmla="*/ 244 w 256"/>
                  <a:gd name="T25" fmla="*/ 136 h 291"/>
                  <a:gd name="T26" fmla="*/ 241 w 256"/>
                  <a:gd name="T27" fmla="*/ 162 h 291"/>
                  <a:gd name="T28" fmla="*/ 241 w 256"/>
                  <a:gd name="T29" fmla="*/ 162 h 291"/>
                  <a:gd name="T30" fmla="*/ 91 w 256"/>
                  <a:gd name="T31" fmla="*/ 227 h 291"/>
                  <a:gd name="T32" fmla="*/ 91 w 256"/>
                  <a:gd name="T33" fmla="*/ 227 h 291"/>
                  <a:gd name="T34" fmla="*/ 79 w 256"/>
                  <a:gd name="T35" fmla="*/ 210 h 291"/>
                  <a:gd name="T36" fmla="*/ 79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2 h 291"/>
                  <a:gd name="T44" fmla="*/ 88 w 256"/>
                  <a:gd name="T45" fmla="*/ 82 h 291"/>
                  <a:gd name="T46" fmla="*/ 85 w 256"/>
                  <a:gd name="T47" fmla="*/ 95 h 291"/>
                  <a:gd name="T48" fmla="*/ 85 w 256"/>
                  <a:gd name="T49" fmla="*/ 95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4 h 291"/>
                  <a:gd name="T56" fmla="*/ 45 w 256"/>
                  <a:gd name="T57" fmla="*/ 144 h 291"/>
                  <a:gd name="T58" fmla="*/ 86 w 256"/>
                  <a:gd name="T59" fmla="*/ 122 h 291"/>
                  <a:gd name="T60" fmla="*/ 86 w 256"/>
                  <a:gd name="T61" fmla="*/ 122 h 291"/>
                  <a:gd name="T62" fmla="*/ 94 w 256"/>
                  <a:gd name="T63" fmla="*/ 139 h 291"/>
                  <a:gd name="T64" fmla="*/ 94 w 256"/>
                  <a:gd name="T65" fmla="*/ 139 h 291"/>
                  <a:gd name="T66" fmla="*/ 44 w 256"/>
                  <a:gd name="T67" fmla="*/ 164 h 291"/>
                  <a:gd name="T68" fmla="*/ 44 w 256"/>
                  <a:gd name="T69" fmla="*/ 164 h 291"/>
                  <a:gd name="T70" fmla="*/ 44 w 256"/>
                  <a:gd name="T71" fmla="*/ 173 h 291"/>
                  <a:gd name="T72" fmla="*/ 44 w 256"/>
                  <a:gd name="T73" fmla="*/ 173 h 291"/>
                  <a:gd name="T74" fmla="*/ 79 w 256"/>
                  <a:gd name="T75" fmla="*/ 166 h 291"/>
                  <a:gd name="T76" fmla="*/ 79 w 256"/>
                  <a:gd name="T77" fmla="*/ 166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3 w 256"/>
                  <a:gd name="T83" fmla="*/ 190 h 291"/>
                  <a:gd name="T84" fmla="*/ 43 w 256"/>
                  <a:gd name="T85" fmla="*/ 190 h 291"/>
                  <a:gd name="T86" fmla="*/ 35 w 256"/>
                  <a:gd name="T87" fmla="*/ 269 h 291"/>
                  <a:gd name="T88" fmla="*/ 35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7 w 256"/>
                  <a:gd name="T95" fmla="*/ 143 h 291"/>
                  <a:gd name="T96" fmla="*/ 7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5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6" y="57"/>
                      <a:pt x="43" y="49"/>
                    </a:cubicBezTo>
                    <a:lnTo>
                      <a:pt x="43" y="49"/>
                    </a:lnTo>
                    <a:cubicBezTo>
                      <a:pt x="44" y="63"/>
                      <a:pt x="45" y="77"/>
                      <a:pt x="45" y="90"/>
                    </a:cubicBezTo>
                    <a:lnTo>
                      <a:pt x="45" y="90"/>
                    </a:lnTo>
                    <a:cubicBezTo>
                      <a:pt x="54" y="84"/>
                      <a:pt x="64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5" y="6"/>
                    </a:moveTo>
                    <a:lnTo>
                      <a:pt x="35" y="6"/>
                    </a:lnTo>
                    <a:cubicBezTo>
                      <a:pt x="100" y="57"/>
                      <a:pt x="166" y="105"/>
                      <a:pt x="244" y="136"/>
                    </a:cubicBezTo>
                    <a:lnTo>
                      <a:pt x="244" y="136"/>
                    </a:lnTo>
                    <a:cubicBezTo>
                      <a:pt x="255" y="143"/>
                      <a:pt x="254" y="160"/>
                      <a:pt x="241" y="162"/>
                    </a:cubicBezTo>
                    <a:lnTo>
                      <a:pt x="241" y="162"/>
                    </a:lnTo>
                    <a:cubicBezTo>
                      <a:pt x="188" y="176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5"/>
                      <a:pt x="70" y="216"/>
                      <a:pt x="79" y="210"/>
                    </a:cubicBezTo>
                    <a:lnTo>
                      <a:pt x="79" y="210"/>
                    </a:lnTo>
                    <a:cubicBezTo>
                      <a:pt x="119" y="183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5" y="107"/>
                      <a:pt x="88" y="82"/>
                    </a:cubicBezTo>
                    <a:lnTo>
                      <a:pt x="88" y="82"/>
                    </a:lnTo>
                    <a:cubicBezTo>
                      <a:pt x="91" y="86"/>
                      <a:pt x="91" y="94"/>
                      <a:pt x="85" y="95"/>
                    </a:cubicBezTo>
                    <a:lnTo>
                      <a:pt x="85" y="95"/>
                    </a:lnTo>
                    <a:cubicBezTo>
                      <a:pt x="70" y="101"/>
                      <a:pt x="57" y="107"/>
                      <a:pt x="45" y="115"/>
                    </a:cubicBezTo>
                    <a:lnTo>
                      <a:pt x="45" y="115"/>
                    </a:lnTo>
                    <a:cubicBezTo>
                      <a:pt x="45" y="123"/>
                      <a:pt x="45" y="134"/>
                      <a:pt x="45" y="144"/>
                    </a:cubicBezTo>
                    <a:lnTo>
                      <a:pt x="45" y="144"/>
                    </a:lnTo>
                    <a:cubicBezTo>
                      <a:pt x="58" y="136"/>
                      <a:pt x="71" y="130"/>
                      <a:pt x="86" y="122"/>
                    </a:cubicBezTo>
                    <a:lnTo>
                      <a:pt x="86" y="122"/>
                    </a:lnTo>
                    <a:cubicBezTo>
                      <a:pt x="98" y="115"/>
                      <a:pt x="104" y="134"/>
                      <a:pt x="94" y="139"/>
                    </a:cubicBezTo>
                    <a:lnTo>
                      <a:pt x="94" y="139"/>
                    </a:lnTo>
                    <a:cubicBezTo>
                      <a:pt x="78" y="149"/>
                      <a:pt x="62" y="157"/>
                      <a:pt x="44" y="164"/>
                    </a:cubicBezTo>
                    <a:lnTo>
                      <a:pt x="44" y="164"/>
                    </a:lnTo>
                    <a:cubicBezTo>
                      <a:pt x="44" y="166"/>
                      <a:pt x="44" y="170"/>
                      <a:pt x="44" y="173"/>
                    </a:cubicBezTo>
                    <a:lnTo>
                      <a:pt x="44" y="173"/>
                    </a:lnTo>
                    <a:cubicBezTo>
                      <a:pt x="56" y="170"/>
                      <a:pt x="67" y="168"/>
                      <a:pt x="79" y="166"/>
                    </a:cubicBezTo>
                    <a:lnTo>
                      <a:pt x="79" y="166"/>
                    </a:lnTo>
                    <a:cubicBezTo>
                      <a:pt x="91" y="165"/>
                      <a:pt x="95" y="183"/>
                      <a:pt x="83" y="185"/>
                    </a:cubicBezTo>
                    <a:lnTo>
                      <a:pt x="83" y="185"/>
                    </a:lnTo>
                    <a:cubicBezTo>
                      <a:pt x="69" y="186"/>
                      <a:pt x="56" y="187"/>
                      <a:pt x="43" y="190"/>
                    </a:cubicBezTo>
                    <a:lnTo>
                      <a:pt x="43" y="190"/>
                    </a:lnTo>
                    <a:cubicBezTo>
                      <a:pt x="41" y="216"/>
                      <a:pt x="39" y="243"/>
                      <a:pt x="35" y="269"/>
                    </a:cubicBezTo>
                    <a:lnTo>
                      <a:pt x="35" y="269"/>
                    </a:lnTo>
                    <a:cubicBezTo>
                      <a:pt x="32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3"/>
                    </a:cubicBezTo>
                    <a:lnTo>
                      <a:pt x="7" y="143"/>
                    </a:lnTo>
                    <a:cubicBezTo>
                      <a:pt x="10" y="101"/>
                      <a:pt x="10" y="59"/>
                      <a:pt x="12" y="18"/>
                    </a:cubicBezTo>
                    <a:lnTo>
                      <a:pt x="12" y="18"/>
                    </a:lnTo>
                    <a:cubicBezTo>
                      <a:pt x="12" y="7"/>
                      <a:pt x="25" y="0"/>
                      <a:pt x="35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9" name="Freeform 389">
                <a:extLst>
                  <a:ext uri="{FF2B5EF4-FFF2-40B4-BE49-F238E27FC236}">
                    <a16:creationId xmlns:a16="http://schemas.microsoft.com/office/drawing/2014/main" id="{4535D6AC-403E-3140-B759-F122C0168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177" y="3941176"/>
                <a:ext cx="124447" cy="117119"/>
              </a:xfrm>
              <a:custGeom>
                <a:avLst/>
                <a:gdLst>
                  <a:gd name="T0" fmla="*/ 96 w 287"/>
                  <a:gd name="T1" fmla="*/ 46 h 268"/>
                  <a:gd name="T2" fmla="*/ 96 w 287"/>
                  <a:gd name="T3" fmla="*/ 46 h 268"/>
                  <a:gd name="T4" fmla="*/ 50 w 287"/>
                  <a:gd name="T5" fmla="*/ 46 h 268"/>
                  <a:gd name="T6" fmla="*/ 50 w 287"/>
                  <a:gd name="T7" fmla="*/ 46 h 268"/>
                  <a:gd name="T8" fmla="*/ 76 w 287"/>
                  <a:gd name="T9" fmla="*/ 81 h 268"/>
                  <a:gd name="T10" fmla="*/ 76 w 287"/>
                  <a:gd name="T11" fmla="*/ 81 h 268"/>
                  <a:gd name="T12" fmla="*/ 92 w 287"/>
                  <a:gd name="T13" fmla="*/ 52 h 268"/>
                  <a:gd name="T14" fmla="*/ 92 w 287"/>
                  <a:gd name="T15" fmla="*/ 52 h 268"/>
                  <a:gd name="T16" fmla="*/ 96 w 287"/>
                  <a:gd name="T17" fmla="*/ 46 h 268"/>
                  <a:gd name="T18" fmla="*/ 19 w 287"/>
                  <a:gd name="T19" fmla="*/ 17 h 268"/>
                  <a:gd name="T20" fmla="*/ 19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3 w 287"/>
                  <a:gd name="T31" fmla="*/ 165 h 268"/>
                  <a:gd name="T32" fmla="*/ 193 w 287"/>
                  <a:gd name="T33" fmla="*/ 165 h 268"/>
                  <a:gd name="T34" fmla="*/ 172 w 287"/>
                  <a:gd name="T35" fmla="*/ 157 h 268"/>
                  <a:gd name="T36" fmla="*/ 172 w 287"/>
                  <a:gd name="T37" fmla="*/ 157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6 h 268"/>
                  <a:gd name="T44" fmla="*/ 106 w 287"/>
                  <a:gd name="T45" fmla="*/ 46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9 w 287"/>
                  <a:gd name="T51" fmla="*/ 99 h 268"/>
                  <a:gd name="T52" fmla="*/ 89 w 287"/>
                  <a:gd name="T53" fmla="*/ 99 h 268"/>
                  <a:gd name="T54" fmla="*/ 105 w 287"/>
                  <a:gd name="T55" fmla="*/ 123 h 268"/>
                  <a:gd name="T56" fmla="*/ 105 w 287"/>
                  <a:gd name="T57" fmla="*/ 123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2 w 287"/>
                  <a:gd name="T71" fmla="*/ 148 h 268"/>
                  <a:gd name="T72" fmla="*/ 122 w 287"/>
                  <a:gd name="T73" fmla="*/ 148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1 w 287"/>
                  <a:gd name="T79" fmla="*/ 134 h 268"/>
                  <a:gd name="T80" fmla="*/ 161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9 w 287"/>
                  <a:gd name="T87" fmla="*/ 232 h 268"/>
                  <a:gd name="T88" fmla="*/ 169 w 287"/>
                  <a:gd name="T89" fmla="*/ 232 h 268"/>
                  <a:gd name="T90" fmla="*/ 140 w 287"/>
                  <a:gd name="T91" fmla="*/ 249 h 268"/>
                  <a:gd name="T92" fmla="*/ 140 w 287"/>
                  <a:gd name="T93" fmla="*/ 249 h 268"/>
                  <a:gd name="T94" fmla="*/ 73 w 287"/>
                  <a:gd name="T95" fmla="*/ 144 h 268"/>
                  <a:gd name="T96" fmla="*/ 73 w 287"/>
                  <a:gd name="T97" fmla="*/ 144 h 268"/>
                  <a:gd name="T98" fmla="*/ 6 w 287"/>
                  <a:gd name="T99" fmla="*/ 40 h 268"/>
                  <a:gd name="T100" fmla="*/ 6 w 287"/>
                  <a:gd name="T101" fmla="*/ 40 h 268"/>
                  <a:gd name="T102" fmla="*/ 19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6" y="46"/>
                    </a:moveTo>
                    <a:lnTo>
                      <a:pt x="96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8"/>
                      <a:pt x="67" y="69"/>
                      <a:pt x="76" y="81"/>
                    </a:cubicBezTo>
                    <a:lnTo>
                      <a:pt x="76" y="81"/>
                    </a:lnTo>
                    <a:cubicBezTo>
                      <a:pt x="79" y="70"/>
                      <a:pt x="84" y="59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3" y="48"/>
                      <a:pt x="96" y="46"/>
                    </a:cubicBezTo>
                    <a:close/>
                    <a:moveTo>
                      <a:pt x="19" y="17"/>
                    </a:moveTo>
                    <a:lnTo>
                      <a:pt x="19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2" y="66"/>
                      <a:pt x="213" y="115"/>
                      <a:pt x="193" y="165"/>
                    </a:cubicBezTo>
                    <a:lnTo>
                      <a:pt x="193" y="165"/>
                    </a:lnTo>
                    <a:cubicBezTo>
                      <a:pt x="188" y="176"/>
                      <a:pt x="168" y="169"/>
                      <a:pt x="172" y="157"/>
                    </a:cubicBezTo>
                    <a:lnTo>
                      <a:pt x="172" y="157"/>
                    </a:lnTo>
                    <a:cubicBezTo>
                      <a:pt x="189" y="113"/>
                      <a:pt x="211" y="74"/>
                      <a:pt x="236" y="37"/>
                    </a:cubicBezTo>
                    <a:lnTo>
                      <a:pt x="236" y="37"/>
                    </a:lnTo>
                    <a:cubicBezTo>
                      <a:pt x="194" y="45"/>
                      <a:pt x="150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6"/>
                      <a:pt x="110" y="62"/>
                    </a:cubicBezTo>
                    <a:lnTo>
                      <a:pt x="110" y="62"/>
                    </a:lnTo>
                    <a:cubicBezTo>
                      <a:pt x="102" y="73"/>
                      <a:pt x="94" y="86"/>
                      <a:pt x="89" y="99"/>
                    </a:cubicBezTo>
                    <a:lnTo>
                      <a:pt x="89" y="99"/>
                    </a:lnTo>
                    <a:cubicBezTo>
                      <a:pt x="94" y="107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3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8" y="81"/>
                      <a:pt x="143" y="91"/>
                    </a:cubicBezTo>
                    <a:lnTo>
                      <a:pt x="143" y="91"/>
                    </a:lnTo>
                    <a:cubicBezTo>
                      <a:pt x="136" y="108"/>
                      <a:pt x="127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2" y="148"/>
                    </a:cubicBezTo>
                    <a:lnTo>
                      <a:pt x="122" y="148"/>
                    </a:lnTo>
                    <a:cubicBezTo>
                      <a:pt x="130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71" y="126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6" y="186"/>
                      <a:pt x="157" y="208"/>
                      <a:pt x="169" y="232"/>
                    </a:cubicBezTo>
                    <a:lnTo>
                      <a:pt x="169" y="232"/>
                    </a:lnTo>
                    <a:cubicBezTo>
                      <a:pt x="178" y="251"/>
                      <a:pt x="152" y="267"/>
                      <a:pt x="140" y="249"/>
                    </a:cubicBezTo>
                    <a:lnTo>
                      <a:pt x="140" y="249"/>
                    </a:lnTo>
                    <a:cubicBezTo>
                      <a:pt x="117" y="215"/>
                      <a:pt x="96" y="178"/>
                      <a:pt x="73" y="144"/>
                    </a:cubicBezTo>
                    <a:lnTo>
                      <a:pt x="73" y="144"/>
                    </a:lnTo>
                    <a:cubicBezTo>
                      <a:pt x="52" y="108"/>
                      <a:pt x="29" y="74"/>
                      <a:pt x="6" y="40"/>
                    </a:cubicBezTo>
                    <a:lnTo>
                      <a:pt x="6" y="40"/>
                    </a:lnTo>
                    <a:cubicBezTo>
                      <a:pt x="0" y="31"/>
                      <a:pt x="8" y="16"/>
                      <a:pt x="19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0" name="Freeform 390">
                <a:extLst>
                  <a:ext uri="{FF2B5EF4-FFF2-40B4-BE49-F238E27FC236}">
                    <a16:creationId xmlns:a16="http://schemas.microsoft.com/office/drawing/2014/main" id="{32B0D21A-095F-AE47-9D71-B45E94439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278" y="3933855"/>
                <a:ext cx="121519" cy="122975"/>
              </a:xfrm>
              <a:custGeom>
                <a:avLst/>
                <a:gdLst>
                  <a:gd name="T0" fmla="*/ 63 w 277"/>
                  <a:gd name="T1" fmla="*/ 188 h 284"/>
                  <a:gd name="T2" fmla="*/ 63 w 277"/>
                  <a:gd name="T3" fmla="*/ 188 h 284"/>
                  <a:gd name="T4" fmla="*/ 65 w 277"/>
                  <a:gd name="T5" fmla="*/ 232 h 284"/>
                  <a:gd name="T6" fmla="*/ 65 w 277"/>
                  <a:gd name="T7" fmla="*/ 232 h 284"/>
                  <a:gd name="T8" fmla="*/ 96 w 277"/>
                  <a:gd name="T9" fmla="*/ 205 h 284"/>
                  <a:gd name="T10" fmla="*/ 96 w 277"/>
                  <a:gd name="T11" fmla="*/ 205 h 284"/>
                  <a:gd name="T12" fmla="*/ 65 w 277"/>
                  <a:gd name="T13" fmla="*/ 191 h 284"/>
                  <a:gd name="T14" fmla="*/ 65 w 277"/>
                  <a:gd name="T15" fmla="*/ 191 h 284"/>
                  <a:gd name="T16" fmla="*/ 63 w 277"/>
                  <a:gd name="T17" fmla="*/ 188 h 284"/>
                  <a:gd name="T18" fmla="*/ 38 w 277"/>
                  <a:gd name="T19" fmla="*/ 266 h 284"/>
                  <a:gd name="T20" fmla="*/ 38 w 277"/>
                  <a:gd name="T21" fmla="*/ 266 h 284"/>
                  <a:gd name="T22" fmla="*/ 4 w 277"/>
                  <a:gd name="T23" fmla="*/ 23 h 284"/>
                  <a:gd name="T24" fmla="*/ 4 w 277"/>
                  <a:gd name="T25" fmla="*/ 23 h 284"/>
                  <a:gd name="T26" fmla="*/ 25 w 277"/>
                  <a:gd name="T27" fmla="*/ 8 h 284"/>
                  <a:gd name="T28" fmla="*/ 25 w 277"/>
                  <a:gd name="T29" fmla="*/ 8 h 284"/>
                  <a:gd name="T30" fmla="*/ 171 w 277"/>
                  <a:gd name="T31" fmla="*/ 81 h 284"/>
                  <a:gd name="T32" fmla="*/ 171 w 277"/>
                  <a:gd name="T33" fmla="*/ 81 h 284"/>
                  <a:gd name="T34" fmla="*/ 164 w 277"/>
                  <a:gd name="T35" fmla="*/ 102 h 284"/>
                  <a:gd name="T36" fmla="*/ 164 w 277"/>
                  <a:gd name="T37" fmla="*/ 102 h 284"/>
                  <a:gd name="T38" fmla="*/ 39 w 277"/>
                  <a:gd name="T39" fmla="*/ 47 h 284"/>
                  <a:gd name="T40" fmla="*/ 39 w 277"/>
                  <a:gd name="T41" fmla="*/ 47 h 284"/>
                  <a:gd name="T42" fmla="*/ 60 w 277"/>
                  <a:gd name="T43" fmla="*/ 177 h 284"/>
                  <a:gd name="T44" fmla="*/ 60 w 277"/>
                  <a:gd name="T45" fmla="*/ 177 h 284"/>
                  <a:gd name="T46" fmla="*/ 76 w 277"/>
                  <a:gd name="T47" fmla="*/ 170 h 284"/>
                  <a:gd name="T48" fmla="*/ 76 w 277"/>
                  <a:gd name="T49" fmla="*/ 170 h 284"/>
                  <a:gd name="T50" fmla="*/ 114 w 277"/>
                  <a:gd name="T51" fmla="*/ 190 h 284"/>
                  <a:gd name="T52" fmla="*/ 114 w 277"/>
                  <a:gd name="T53" fmla="*/ 190 h 284"/>
                  <a:gd name="T54" fmla="*/ 136 w 277"/>
                  <a:gd name="T55" fmla="*/ 170 h 284"/>
                  <a:gd name="T56" fmla="*/ 136 w 277"/>
                  <a:gd name="T57" fmla="*/ 170 h 284"/>
                  <a:gd name="T58" fmla="*/ 93 w 277"/>
                  <a:gd name="T59" fmla="*/ 155 h 284"/>
                  <a:gd name="T60" fmla="*/ 93 w 277"/>
                  <a:gd name="T61" fmla="*/ 155 h 284"/>
                  <a:gd name="T62" fmla="*/ 102 w 277"/>
                  <a:gd name="T63" fmla="*/ 135 h 284"/>
                  <a:gd name="T64" fmla="*/ 102 w 277"/>
                  <a:gd name="T65" fmla="*/ 135 h 284"/>
                  <a:gd name="T66" fmla="*/ 152 w 277"/>
                  <a:gd name="T67" fmla="*/ 157 h 284"/>
                  <a:gd name="T68" fmla="*/ 152 w 277"/>
                  <a:gd name="T69" fmla="*/ 157 h 284"/>
                  <a:gd name="T70" fmla="*/ 159 w 277"/>
                  <a:gd name="T71" fmla="*/ 152 h 284"/>
                  <a:gd name="T72" fmla="*/ 159 w 277"/>
                  <a:gd name="T73" fmla="*/ 152 h 284"/>
                  <a:gd name="T74" fmla="*/ 131 w 277"/>
                  <a:gd name="T75" fmla="*/ 130 h 284"/>
                  <a:gd name="T76" fmla="*/ 131 w 277"/>
                  <a:gd name="T77" fmla="*/ 130 h 284"/>
                  <a:gd name="T78" fmla="*/ 143 w 277"/>
                  <a:gd name="T79" fmla="*/ 115 h 284"/>
                  <a:gd name="T80" fmla="*/ 143 w 277"/>
                  <a:gd name="T81" fmla="*/ 115 h 284"/>
                  <a:gd name="T82" fmla="*/ 173 w 277"/>
                  <a:gd name="T83" fmla="*/ 142 h 284"/>
                  <a:gd name="T84" fmla="*/ 173 w 277"/>
                  <a:gd name="T85" fmla="*/ 142 h 284"/>
                  <a:gd name="T86" fmla="*/ 239 w 277"/>
                  <a:gd name="T87" fmla="*/ 98 h 284"/>
                  <a:gd name="T88" fmla="*/ 239 w 277"/>
                  <a:gd name="T89" fmla="*/ 98 h 284"/>
                  <a:gd name="T90" fmla="*/ 259 w 277"/>
                  <a:gd name="T91" fmla="*/ 126 h 284"/>
                  <a:gd name="T92" fmla="*/ 259 w 277"/>
                  <a:gd name="T93" fmla="*/ 126 h 284"/>
                  <a:gd name="T94" fmla="*/ 159 w 277"/>
                  <a:gd name="T95" fmla="*/ 201 h 284"/>
                  <a:gd name="T96" fmla="*/ 159 w 277"/>
                  <a:gd name="T97" fmla="*/ 201 h 284"/>
                  <a:gd name="T98" fmla="*/ 62 w 277"/>
                  <a:gd name="T99" fmla="*/ 277 h 284"/>
                  <a:gd name="T100" fmla="*/ 62 w 277"/>
                  <a:gd name="T101" fmla="*/ 277 h 284"/>
                  <a:gd name="T102" fmla="*/ 38 w 277"/>
                  <a:gd name="T103" fmla="*/ 26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4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3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6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5" y="202"/>
                      <a:pt x="76" y="197"/>
                      <a:pt x="65" y="191"/>
                    </a:cubicBezTo>
                    <a:lnTo>
                      <a:pt x="65" y="191"/>
                    </a:lnTo>
                    <a:cubicBezTo>
                      <a:pt x="64" y="190"/>
                      <a:pt x="63" y="189"/>
                      <a:pt x="63" y="188"/>
                    </a:cubicBezTo>
                    <a:close/>
                    <a:moveTo>
                      <a:pt x="38" y="266"/>
                    </a:moveTo>
                    <a:lnTo>
                      <a:pt x="38" y="266"/>
                    </a:lnTo>
                    <a:cubicBezTo>
                      <a:pt x="34" y="184"/>
                      <a:pt x="29" y="102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9" y="40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2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19" y="89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0"/>
                      <a:pt x="68" y="168"/>
                      <a:pt x="76" y="170"/>
                    </a:cubicBezTo>
                    <a:lnTo>
                      <a:pt x="76" y="170"/>
                    </a:lnTo>
                    <a:cubicBezTo>
                      <a:pt x="88" y="178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30" y="177"/>
                      <a:pt x="136" y="170"/>
                    </a:cubicBezTo>
                    <a:lnTo>
                      <a:pt x="136" y="170"/>
                    </a:lnTo>
                    <a:cubicBezTo>
                      <a:pt x="122" y="165"/>
                      <a:pt x="108" y="160"/>
                      <a:pt x="93" y="155"/>
                    </a:cubicBezTo>
                    <a:lnTo>
                      <a:pt x="93" y="155"/>
                    </a:lnTo>
                    <a:cubicBezTo>
                      <a:pt x="81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19" y="142"/>
                      <a:pt x="136" y="149"/>
                      <a:pt x="152" y="157"/>
                    </a:cubicBezTo>
                    <a:lnTo>
                      <a:pt x="152" y="157"/>
                    </a:lnTo>
                    <a:cubicBezTo>
                      <a:pt x="155" y="156"/>
                      <a:pt x="157" y="155"/>
                      <a:pt x="159" y="152"/>
                    </a:cubicBezTo>
                    <a:lnTo>
                      <a:pt x="159" y="152"/>
                    </a:lnTo>
                    <a:cubicBezTo>
                      <a:pt x="150" y="145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5" y="106"/>
                      <a:pt x="143" y="115"/>
                    </a:cubicBezTo>
                    <a:lnTo>
                      <a:pt x="143" y="115"/>
                    </a:lnTo>
                    <a:cubicBezTo>
                      <a:pt x="152" y="124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6" y="126"/>
                      <a:pt x="218" y="111"/>
                      <a:pt x="239" y="98"/>
                    </a:cubicBezTo>
                    <a:lnTo>
                      <a:pt x="239" y="98"/>
                    </a:lnTo>
                    <a:cubicBezTo>
                      <a:pt x="257" y="86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3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1"/>
                      <a:pt x="62" y="277"/>
                    </a:cubicBezTo>
                    <a:lnTo>
                      <a:pt x="62" y="277"/>
                    </a:lnTo>
                    <a:cubicBezTo>
                      <a:pt x="52" y="283"/>
                      <a:pt x="38" y="277"/>
                      <a:pt x="38" y="26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1" name="Freeform 391">
                <a:extLst>
                  <a:ext uri="{FF2B5EF4-FFF2-40B4-BE49-F238E27FC236}">
                    <a16:creationId xmlns:a16="http://schemas.microsoft.com/office/drawing/2014/main" id="{3482CA1E-AAD3-1C41-8A8F-F828ADB79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2160" y="3932392"/>
                <a:ext cx="117126" cy="125903"/>
              </a:xfrm>
              <a:custGeom>
                <a:avLst/>
                <a:gdLst>
                  <a:gd name="T0" fmla="*/ 168 w 269"/>
                  <a:gd name="T1" fmla="*/ 209 h 290"/>
                  <a:gd name="T2" fmla="*/ 168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3 w 269"/>
                  <a:gd name="T13" fmla="*/ 209 h 290"/>
                  <a:gd name="T14" fmla="*/ 173 w 269"/>
                  <a:gd name="T15" fmla="*/ 209 h 290"/>
                  <a:gd name="T16" fmla="*/ 168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2 w 269"/>
                  <a:gd name="T23" fmla="*/ 131 h 290"/>
                  <a:gd name="T24" fmla="*/ 12 w 269"/>
                  <a:gd name="T25" fmla="*/ 131 h 290"/>
                  <a:gd name="T26" fmla="*/ 15 w 269"/>
                  <a:gd name="T27" fmla="*/ 106 h 290"/>
                  <a:gd name="T28" fmla="*/ 15 w 269"/>
                  <a:gd name="T29" fmla="*/ 106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4 w 269"/>
                  <a:gd name="T39" fmla="*/ 125 h 290"/>
                  <a:gd name="T40" fmla="*/ 54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5 w 269"/>
                  <a:gd name="T47" fmla="*/ 188 h 290"/>
                  <a:gd name="T48" fmla="*/ 165 w 269"/>
                  <a:gd name="T49" fmla="*/ 188 h 290"/>
                  <a:gd name="T50" fmla="*/ 207 w 269"/>
                  <a:gd name="T51" fmla="*/ 173 h 290"/>
                  <a:gd name="T52" fmla="*/ 207 w 269"/>
                  <a:gd name="T53" fmla="*/ 173 h 290"/>
                  <a:gd name="T54" fmla="*/ 210 w 269"/>
                  <a:gd name="T55" fmla="*/ 144 h 290"/>
                  <a:gd name="T56" fmla="*/ 210 w 269"/>
                  <a:gd name="T57" fmla="*/ 144 h 290"/>
                  <a:gd name="T58" fmla="*/ 168 w 269"/>
                  <a:gd name="T59" fmla="*/ 161 h 290"/>
                  <a:gd name="T60" fmla="*/ 168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5 h 290"/>
                  <a:gd name="T68" fmla="*/ 213 w 269"/>
                  <a:gd name="T69" fmla="*/ 125 h 290"/>
                  <a:gd name="T70" fmla="*/ 214 w 269"/>
                  <a:gd name="T71" fmla="*/ 115 h 290"/>
                  <a:gd name="T72" fmla="*/ 214 w 269"/>
                  <a:gd name="T73" fmla="*/ 115 h 290"/>
                  <a:gd name="T74" fmla="*/ 177 w 269"/>
                  <a:gd name="T75" fmla="*/ 119 h 290"/>
                  <a:gd name="T76" fmla="*/ 177 w 269"/>
                  <a:gd name="T77" fmla="*/ 119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7 w 269"/>
                  <a:gd name="T83" fmla="*/ 97 h 290"/>
                  <a:gd name="T84" fmla="*/ 217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5 w 269"/>
                  <a:gd name="T91" fmla="*/ 27 h 290"/>
                  <a:gd name="T92" fmla="*/ 265 w 269"/>
                  <a:gd name="T93" fmla="*/ 27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8"/>
                      <a:pt x="192" y="228"/>
                      <a:pt x="202" y="239"/>
                    </a:cubicBezTo>
                    <a:lnTo>
                      <a:pt x="202" y="239"/>
                    </a:lnTo>
                    <a:cubicBezTo>
                      <a:pt x="202" y="224"/>
                      <a:pt x="203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5" y="206"/>
                      <a:pt x="173" y="209"/>
                    </a:cubicBezTo>
                    <a:lnTo>
                      <a:pt x="173" y="209"/>
                    </a:lnTo>
                    <a:cubicBezTo>
                      <a:pt x="172" y="209"/>
                      <a:pt x="169" y="209"/>
                      <a:pt x="168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5" y="172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69" y="98"/>
                      <a:pt x="122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7" y="195"/>
                      <a:pt x="159" y="189"/>
                      <a:pt x="165" y="188"/>
                    </a:cubicBezTo>
                    <a:lnTo>
                      <a:pt x="165" y="188"/>
                    </a:lnTo>
                    <a:cubicBezTo>
                      <a:pt x="181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7" y="164"/>
                      <a:pt x="209" y="155"/>
                      <a:pt x="210" y="144"/>
                    </a:cubicBezTo>
                    <a:lnTo>
                      <a:pt x="210" y="144"/>
                    </a:lnTo>
                    <a:cubicBezTo>
                      <a:pt x="195" y="151"/>
                      <a:pt x="181" y="156"/>
                      <a:pt x="168" y="161"/>
                    </a:cubicBezTo>
                    <a:lnTo>
                      <a:pt x="168" y="161"/>
                    </a:lnTo>
                    <a:cubicBezTo>
                      <a:pt x="155" y="168"/>
                      <a:pt x="150" y="148"/>
                      <a:pt x="160" y="143"/>
                    </a:cubicBezTo>
                    <a:lnTo>
                      <a:pt x="160" y="143"/>
                    </a:lnTo>
                    <a:cubicBezTo>
                      <a:pt x="177" y="135"/>
                      <a:pt x="194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4" y="118"/>
                      <a:pt x="214" y="115"/>
                    </a:cubicBezTo>
                    <a:lnTo>
                      <a:pt x="214" y="115"/>
                    </a:lnTo>
                    <a:cubicBezTo>
                      <a:pt x="201" y="117"/>
                      <a:pt x="189" y="118"/>
                      <a:pt x="177" y="119"/>
                    </a:cubicBezTo>
                    <a:lnTo>
                      <a:pt x="177" y="119"/>
                    </a:lnTo>
                    <a:cubicBezTo>
                      <a:pt x="165" y="119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2" y="100"/>
                      <a:pt x="217" y="97"/>
                    </a:cubicBezTo>
                    <a:lnTo>
                      <a:pt x="217" y="97"/>
                    </a:lnTo>
                    <a:cubicBezTo>
                      <a:pt x="220" y="71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8" y="5"/>
                      <a:pt x="265" y="27"/>
                    </a:cubicBezTo>
                    <a:lnTo>
                      <a:pt x="265" y="27"/>
                    </a:lnTo>
                    <a:cubicBezTo>
                      <a:pt x="261" y="68"/>
                      <a:pt x="253" y="109"/>
                      <a:pt x="247" y="149"/>
                    </a:cubicBezTo>
                    <a:lnTo>
                      <a:pt x="247" y="149"/>
                    </a:lnTo>
                    <a:cubicBezTo>
                      <a:pt x="240" y="190"/>
                      <a:pt x="236" y="231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2" name="Freeform 392">
                <a:extLst>
                  <a:ext uri="{FF2B5EF4-FFF2-40B4-BE49-F238E27FC236}">
                    <a16:creationId xmlns:a16="http://schemas.microsoft.com/office/drawing/2014/main" id="{DB9596F9-D04F-D341-93B0-CEF26BF91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1830" y="3932392"/>
                <a:ext cx="117126" cy="125903"/>
              </a:xfrm>
              <a:custGeom>
                <a:avLst/>
                <a:gdLst>
                  <a:gd name="T0" fmla="*/ 174 w 271"/>
                  <a:gd name="T1" fmla="*/ 195 h 292"/>
                  <a:gd name="T2" fmla="*/ 174 w 271"/>
                  <a:gd name="T3" fmla="*/ 195 h 292"/>
                  <a:gd name="T4" fmla="*/ 219 w 271"/>
                  <a:gd name="T5" fmla="*/ 183 h 292"/>
                  <a:gd name="T6" fmla="*/ 219 w 271"/>
                  <a:gd name="T7" fmla="*/ 183 h 292"/>
                  <a:gd name="T8" fmla="*/ 184 w 271"/>
                  <a:gd name="T9" fmla="*/ 158 h 292"/>
                  <a:gd name="T10" fmla="*/ 184 w 271"/>
                  <a:gd name="T11" fmla="*/ 158 h 292"/>
                  <a:gd name="T12" fmla="*/ 178 w 271"/>
                  <a:gd name="T13" fmla="*/ 190 h 292"/>
                  <a:gd name="T14" fmla="*/ 178 w 271"/>
                  <a:gd name="T15" fmla="*/ 190 h 292"/>
                  <a:gd name="T16" fmla="*/ 174 w 271"/>
                  <a:gd name="T17" fmla="*/ 195 h 292"/>
                  <a:gd name="T18" fmla="*/ 257 w 271"/>
                  <a:gd name="T19" fmla="*/ 203 h 292"/>
                  <a:gd name="T20" fmla="*/ 257 w 271"/>
                  <a:gd name="T21" fmla="*/ 203 h 292"/>
                  <a:gd name="T22" fmla="*/ 24 w 271"/>
                  <a:gd name="T23" fmla="*/ 284 h 292"/>
                  <a:gd name="T24" fmla="*/ 24 w 271"/>
                  <a:gd name="T25" fmla="*/ 284 h 292"/>
                  <a:gd name="T26" fmla="*/ 6 w 271"/>
                  <a:gd name="T27" fmla="*/ 267 h 292"/>
                  <a:gd name="T28" fmla="*/ 6 w 271"/>
                  <a:gd name="T29" fmla="*/ 267 h 292"/>
                  <a:gd name="T30" fmla="*/ 49 w 271"/>
                  <a:gd name="T31" fmla="*/ 109 h 292"/>
                  <a:gd name="T32" fmla="*/ 49 w 271"/>
                  <a:gd name="T33" fmla="*/ 109 h 292"/>
                  <a:gd name="T34" fmla="*/ 70 w 271"/>
                  <a:gd name="T35" fmla="*/ 111 h 292"/>
                  <a:gd name="T36" fmla="*/ 70 w 271"/>
                  <a:gd name="T37" fmla="*/ 111 h 292"/>
                  <a:gd name="T38" fmla="*/ 41 w 271"/>
                  <a:gd name="T39" fmla="*/ 245 h 292"/>
                  <a:gd name="T40" fmla="*/ 41 w 271"/>
                  <a:gd name="T41" fmla="*/ 245 h 292"/>
                  <a:gd name="T42" fmla="*/ 165 w 271"/>
                  <a:gd name="T43" fmla="*/ 197 h 292"/>
                  <a:gd name="T44" fmla="*/ 165 w 271"/>
                  <a:gd name="T45" fmla="*/ 197 h 292"/>
                  <a:gd name="T46" fmla="*/ 156 w 271"/>
                  <a:gd name="T47" fmla="*/ 186 h 292"/>
                  <a:gd name="T48" fmla="*/ 156 w 271"/>
                  <a:gd name="T49" fmla="*/ 186 h 292"/>
                  <a:gd name="T50" fmla="*/ 166 w 271"/>
                  <a:gd name="T51" fmla="*/ 144 h 292"/>
                  <a:gd name="T52" fmla="*/ 166 w 271"/>
                  <a:gd name="T53" fmla="*/ 144 h 292"/>
                  <a:gd name="T54" fmla="*/ 144 w 271"/>
                  <a:gd name="T55" fmla="*/ 125 h 292"/>
                  <a:gd name="T56" fmla="*/ 144 w 271"/>
                  <a:gd name="T57" fmla="*/ 125 h 292"/>
                  <a:gd name="T58" fmla="*/ 134 w 271"/>
                  <a:gd name="T59" fmla="*/ 171 h 292"/>
                  <a:gd name="T60" fmla="*/ 134 w 271"/>
                  <a:gd name="T61" fmla="*/ 171 h 292"/>
                  <a:gd name="T62" fmla="*/ 116 w 271"/>
                  <a:gd name="T63" fmla="*/ 166 h 292"/>
                  <a:gd name="T64" fmla="*/ 116 w 271"/>
                  <a:gd name="T65" fmla="*/ 166 h 292"/>
                  <a:gd name="T66" fmla="*/ 128 w 271"/>
                  <a:gd name="T67" fmla="*/ 111 h 292"/>
                  <a:gd name="T68" fmla="*/ 128 w 271"/>
                  <a:gd name="T69" fmla="*/ 111 h 292"/>
                  <a:gd name="T70" fmla="*/ 121 w 271"/>
                  <a:gd name="T71" fmla="*/ 106 h 292"/>
                  <a:gd name="T72" fmla="*/ 121 w 271"/>
                  <a:gd name="T73" fmla="*/ 106 h 292"/>
                  <a:gd name="T74" fmla="*/ 104 w 271"/>
                  <a:gd name="T75" fmla="*/ 138 h 292"/>
                  <a:gd name="T76" fmla="*/ 104 w 271"/>
                  <a:gd name="T77" fmla="*/ 138 h 292"/>
                  <a:gd name="T78" fmla="*/ 87 w 271"/>
                  <a:gd name="T79" fmla="*/ 130 h 292"/>
                  <a:gd name="T80" fmla="*/ 87 w 271"/>
                  <a:gd name="T81" fmla="*/ 130 h 292"/>
                  <a:gd name="T82" fmla="*/ 107 w 271"/>
                  <a:gd name="T83" fmla="*/ 94 h 292"/>
                  <a:gd name="T84" fmla="*/ 107 w 271"/>
                  <a:gd name="T85" fmla="*/ 94 h 292"/>
                  <a:gd name="T86" fmla="*/ 52 w 271"/>
                  <a:gd name="T87" fmla="*/ 38 h 292"/>
                  <a:gd name="T88" fmla="*/ 52 w 271"/>
                  <a:gd name="T89" fmla="*/ 38 h 292"/>
                  <a:gd name="T90" fmla="*/ 75 w 271"/>
                  <a:gd name="T91" fmla="*/ 15 h 292"/>
                  <a:gd name="T92" fmla="*/ 75 w 271"/>
                  <a:gd name="T93" fmla="*/ 15 h 292"/>
                  <a:gd name="T94" fmla="*/ 169 w 271"/>
                  <a:gd name="T95" fmla="*/ 96 h 292"/>
                  <a:gd name="T96" fmla="*/ 169 w 271"/>
                  <a:gd name="T97" fmla="*/ 96 h 292"/>
                  <a:gd name="T98" fmla="*/ 262 w 271"/>
                  <a:gd name="T99" fmla="*/ 178 h 292"/>
                  <a:gd name="T100" fmla="*/ 262 w 271"/>
                  <a:gd name="T101" fmla="*/ 178 h 292"/>
                  <a:gd name="T102" fmla="*/ 257 w 271"/>
                  <a:gd name="T103" fmla="*/ 203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2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90" y="191"/>
                      <a:pt x="204" y="187"/>
                      <a:pt x="219" y="183"/>
                    </a:cubicBezTo>
                    <a:lnTo>
                      <a:pt x="219" y="183"/>
                    </a:lnTo>
                    <a:cubicBezTo>
                      <a:pt x="207" y="175"/>
                      <a:pt x="196" y="166"/>
                      <a:pt x="184" y="158"/>
                    </a:cubicBezTo>
                    <a:lnTo>
                      <a:pt x="184" y="158"/>
                    </a:lnTo>
                    <a:cubicBezTo>
                      <a:pt x="183" y="169"/>
                      <a:pt x="182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7" y="194"/>
                      <a:pt x="174" y="195"/>
                    </a:cubicBezTo>
                    <a:close/>
                    <a:moveTo>
                      <a:pt x="257" y="203"/>
                    </a:moveTo>
                    <a:lnTo>
                      <a:pt x="257" y="203"/>
                    </a:lnTo>
                    <a:cubicBezTo>
                      <a:pt x="177" y="222"/>
                      <a:pt x="98" y="243"/>
                      <a:pt x="24" y="284"/>
                    </a:cubicBezTo>
                    <a:lnTo>
                      <a:pt x="24" y="284"/>
                    </a:lnTo>
                    <a:cubicBezTo>
                      <a:pt x="12" y="291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9" y="109"/>
                    </a:cubicBezTo>
                    <a:lnTo>
                      <a:pt x="49" y="109"/>
                    </a:lnTo>
                    <a:cubicBezTo>
                      <a:pt x="50" y="98"/>
                      <a:pt x="71" y="100"/>
                      <a:pt x="70" y="111"/>
                    </a:cubicBezTo>
                    <a:lnTo>
                      <a:pt x="70" y="111"/>
                    </a:lnTo>
                    <a:cubicBezTo>
                      <a:pt x="65" y="158"/>
                      <a:pt x="57" y="201"/>
                      <a:pt x="41" y="245"/>
                    </a:cubicBezTo>
                    <a:lnTo>
                      <a:pt x="41" y="245"/>
                    </a:lnTo>
                    <a:cubicBezTo>
                      <a:pt x="81" y="225"/>
                      <a:pt x="121" y="211"/>
                      <a:pt x="165" y="197"/>
                    </a:cubicBezTo>
                    <a:lnTo>
                      <a:pt x="165" y="197"/>
                    </a:lnTo>
                    <a:cubicBezTo>
                      <a:pt x="158" y="197"/>
                      <a:pt x="154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8"/>
                      <a:pt x="166" y="144"/>
                    </a:cubicBezTo>
                    <a:lnTo>
                      <a:pt x="166" y="144"/>
                    </a:lnTo>
                    <a:cubicBezTo>
                      <a:pt x="158" y="137"/>
                      <a:pt x="152" y="132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3"/>
                      <a:pt x="115" y="179"/>
                      <a:pt x="116" y="166"/>
                    </a:cubicBezTo>
                    <a:lnTo>
                      <a:pt x="116" y="166"/>
                    </a:lnTo>
                    <a:cubicBezTo>
                      <a:pt x="117" y="148"/>
                      <a:pt x="123" y="130"/>
                      <a:pt x="128" y="111"/>
                    </a:cubicBezTo>
                    <a:lnTo>
                      <a:pt x="128" y="111"/>
                    </a:lnTo>
                    <a:cubicBezTo>
                      <a:pt x="125" y="109"/>
                      <a:pt x="124" y="108"/>
                      <a:pt x="121" y="106"/>
                    </a:cubicBezTo>
                    <a:lnTo>
                      <a:pt x="121" y="106"/>
                    </a:lnTo>
                    <a:cubicBezTo>
                      <a:pt x="116" y="117"/>
                      <a:pt x="111" y="129"/>
                      <a:pt x="104" y="138"/>
                    </a:cubicBezTo>
                    <a:lnTo>
                      <a:pt x="104" y="138"/>
                    </a:lnTo>
                    <a:cubicBezTo>
                      <a:pt x="98" y="149"/>
                      <a:pt x="81" y="140"/>
                      <a:pt x="87" y="130"/>
                    </a:cubicBezTo>
                    <a:lnTo>
                      <a:pt x="87" y="130"/>
                    </a:lnTo>
                    <a:cubicBezTo>
                      <a:pt x="95" y="119"/>
                      <a:pt x="102" y="107"/>
                      <a:pt x="107" y="94"/>
                    </a:cubicBezTo>
                    <a:lnTo>
                      <a:pt x="107" y="94"/>
                    </a:lnTo>
                    <a:cubicBezTo>
                      <a:pt x="88" y="77"/>
                      <a:pt x="70" y="58"/>
                      <a:pt x="52" y="38"/>
                    </a:cubicBezTo>
                    <a:lnTo>
                      <a:pt x="52" y="38"/>
                    </a:lnTo>
                    <a:cubicBezTo>
                      <a:pt x="37" y="24"/>
                      <a:pt x="58" y="0"/>
                      <a:pt x="75" y="15"/>
                    </a:cubicBezTo>
                    <a:lnTo>
                      <a:pt x="75" y="15"/>
                    </a:lnTo>
                    <a:cubicBezTo>
                      <a:pt x="107" y="40"/>
                      <a:pt x="137" y="70"/>
                      <a:pt x="169" y="96"/>
                    </a:cubicBezTo>
                    <a:lnTo>
                      <a:pt x="169" y="96"/>
                    </a:lnTo>
                    <a:cubicBezTo>
                      <a:pt x="199" y="124"/>
                      <a:pt x="230" y="150"/>
                      <a:pt x="262" y="178"/>
                    </a:cubicBezTo>
                    <a:lnTo>
                      <a:pt x="262" y="178"/>
                    </a:lnTo>
                    <a:cubicBezTo>
                      <a:pt x="270" y="184"/>
                      <a:pt x="267" y="200"/>
                      <a:pt x="257" y="20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3" name="Freeform 393">
                <a:extLst>
                  <a:ext uri="{FF2B5EF4-FFF2-40B4-BE49-F238E27FC236}">
                    <a16:creationId xmlns:a16="http://schemas.microsoft.com/office/drawing/2014/main" id="{E9455EB6-FB5D-1D49-95A7-F6E08A732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7204" y="3927999"/>
                <a:ext cx="124447" cy="115655"/>
              </a:xfrm>
              <a:custGeom>
                <a:avLst/>
                <a:gdLst>
                  <a:gd name="T0" fmla="*/ 192 w 286"/>
                  <a:gd name="T1" fmla="*/ 221 h 265"/>
                  <a:gd name="T2" fmla="*/ 192 w 286"/>
                  <a:gd name="T3" fmla="*/ 221 h 265"/>
                  <a:gd name="T4" fmla="*/ 238 w 286"/>
                  <a:gd name="T5" fmla="*/ 222 h 265"/>
                  <a:gd name="T6" fmla="*/ 238 w 286"/>
                  <a:gd name="T7" fmla="*/ 222 h 265"/>
                  <a:gd name="T8" fmla="*/ 213 w 286"/>
                  <a:gd name="T9" fmla="*/ 188 h 265"/>
                  <a:gd name="T10" fmla="*/ 213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2 w 286"/>
                  <a:gd name="T17" fmla="*/ 221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3 w 286"/>
                  <a:gd name="T23" fmla="*/ 261 h 265"/>
                  <a:gd name="T24" fmla="*/ 23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7 w 286"/>
                  <a:gd name="T31" fmla="*/ 101 h 265"/>
                  <a:gd name="T32" fmla="*/ 97 w 286"/>
                  <a:gd name="T33" fmla="*/ 101 h 265"/>
                  <a:gd name="T34" fmla="*/ 116 w 286"/>
                  <a:gd name="T35" fmla="*/ 110 h 265"/>
                  <a:gd name="T36" fmla="*/ 116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2 w 286"/>
                  <a:gd name="T43" fmla="*/ 221 h 265"/>
                  <a:gd name="T44" fmla="*/ 182 w 286"/>
                  <a:gd name="T45" fmla="*/ 221 h 265"/>
                  <a:gd name="T46" fmla="*/ 178 w 286"/>
                  <a:gd name="T47" fmla="*/ 206 h 265"/>
                  <a:gd name="T48" fmla="*/ 178 w 286"/>
                  <a:gd name="T49" fmla="*/ 206 h 265"/>
                  <a:gd name="T50" fmla="*/ 199 w 286"/>
                  <a:gd name="T51" fmla="*/ 168 h 265"/>
                  <a:gd name="T52" fmla="*/ 199 w 286"/>
                  <a:gd name="T53" fmla="*/ 168 h 265"/>
                  <a:gd name="T54" fmla="*/ 183 w 286"/>
                  <a:gd name="T55" fmla="*/ 144 h 265"/>
                  <a:gd name="T56" fmla="*/ 183 w 286"/>
                  <a:gd name="T57" fmla="*/ 144 h 265"/>
                  <a:gd name="T58" fmla="*/ 162 w 286"/>
                  <a:gd name="T59" fmla="*/ 185 h 265"/>
                  <a:gd name="T60" fmla="*/ 162 w 286"/>
                  <a:gd name="T61" fmla="*/ 185 h 265"/>
                  <a:gd name="T62" fmla="*/ 145 w 286"/>
                  <a:gd name="T63" fmla="*/ 176 h 265"/>
                  <a:gd name="T64" fmla="*/ 145 w 286"/>
                  <a:gd name="T65" fmla="*/ 176 h 265"/>
                  <a:gd name="T66" fmla="*/ 172 w 286"/>
                  <a:gd name="T67" fmla="*/ 127 h 265"/>
                  <a:gd name="T68" fmla="*/ 172 w 286"/>
                  <a:gd name="T69" fmla="*/ 127 h 265"/>
                  <a:gd name="T70" fmla="*/ 167 w 286"/>
                  <a:gd name="T71" fmla="*/ 119 h 265"/>
                  <a:gd name="T72" fmla="*/ 167 w 286"/>
                  <a:gd name="T73" fmla="*/ 119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8 w 286"/>
                  <a:gd name="T79" fmla="*/ 133 h 265"/>
                  <a:gd name="T80" fmla="*/ 128 w 286"/>
                  <a:gd name="T81" fmla="*/ 133 h 265"/>
                  <a:gd name="T82" fmla="*/ 158 w 286"/>
                  <a:gd name="T83" fmla="*/ 104 h 265"/>
                  <a:gd name="T84" fmla="*/ 158 w 286"/>
                  <a:gd name="T85" fmla="*/ 104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50 w 286"/>
                  <a:gd name="T91" fmla="*/ 18 h 265"/>
                  <a:gd name="T92" fmla="*/ 150 w 286"/>
                  <a:gd name="T93" fmla="*/ 18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1 w 286"/>
                  <a:gd name="T99" fmla="*/ 230 h 265"/>
                  <a:gd name="T100" fmla="*/ 281 w 286"/>
                  <a:gd name="T101" fmla="*/ 230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8" y="221"/>
                      <a:pt x="222" y="221"/>
                      <a:pt x="238" y="222"/>
                    </a:cubicBezTo>
                    <a:lnTo>
                      <a:pt x="238" y="222"/>
                    </a:lnTo>
                    <a:cubicBezTo>
                      <a:pt x="229" y="210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5" y="219"/>
                      <a:pt x="193" y="219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4" y="244"/>
                      <a:pt x="23" y="261"/>
                    </a:cubicBezTo>
                    <a:lnTo>
                      <a:pt x="23" y="261"/>
                    </a:lnTo>
                    <a:cubicBezTo>
                      <a:pt x="9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6" y="198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0"/>
                      <a:pt x="121" y="98"/>
                      <a:pt x="116" y="110"/>
                    </a:cubicBezTo>
                    <a:lnTo>
                      <a:pt x="116" y="110"/>
                    </a:lnTo>
                    <a:cubicBezTo>
                      <a:pt x="99" y="152"/>
                      <a:pt x="76" y="192"/>
                      <a:pt x="50" y="228"/>
                    </a:cubicBezTo>
                    <a:lnTo>
                      <a:pt x="50" y="228"/>
                    </a:lnTo>
                    <a:cubicBezTo>
                      <a:pt x="94" y="222"/>
                      <a:pt x="137" y="219"/>
                      <a:pt x="182" y="221"/>
                    </a:cubicBezTo>
                    <a:lnTo>
                      <a:pt x="182" y="221"/>
                    </a:lnTo>
                    <a:cubicBezTo>
                      <a:pt x="176" y="218"/>
                      <a:pt x="172" y="211"/>
                      <a:pt x="178" y="206"/>
                    </a:cubicBezTo>
                    <a:lnTo>
                      <a:pt x="178" y="206"/>
                    </a:lnTo>
                    <a:cubicBezTo>
                      <a:pt x="186" y="194"/>
                      <a:pt x="193" y="181"/>
                      <a:pt x="199" y="168"/>
                    </a:cubicBezTo>
                    <a:lnTo>
                      <a:pt x="199" y="168"/>
                    </a:lnTo>
                    <a:cubicBezTo>
                      <a:pt x="193" y="160"/>
                      <a:pt x="188" y="152"/>
                      <a:pt x="183" y="144"/>
                    </a:cubicBezTo>
                    <a:lnTo>
                      <a:pt x="183" y="144"/>
                    </a:lnTo>
                    <a:cubicBezTo>
                      <a:pt x="176" y="157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0" y="186"/>
                      <a:pt x="145" y="176"/>
                    </a:cubicBezTo>
                    <a:lnTo>
                      <a:pt x="145" y="176"/>
                    </a:lnTo>
                    <a:cubicBezTo>
                      <a:pt x="151" y="159"/>
                      <a:pt x="162" y="142"/>
                      <a:pt x="172" y="127"/>
                    </a:cubicBezTo>
                    <a:lnTo>
                      <a:pt x="172" y="127"/>
                    </a:lnTo>
                    <a:cubicBezTo>
                      <a:pt x="171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39"/>
                      <a:pt x="128" y="133"/>
                    </a:cubicBezTo>
                    <a:lnTo>
                      <a:pt x="128" y="133"/>
                    </a:lnTo>
                    <a:cubicBezTo>
                      <a:pt x="138" y="123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1"/>
                      <a:pt x="132" y="58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89"/>
                      <a:pt x="214" y="125"/>
                    </a:cubicBezTo>
                    <a:lnTo>
                      <a:pt x="214" y="125"/>
                    </a:lnTo>
                    <a:cubicBezTo>
                      <a:pt x="237" y="160"/>
                      <a:pt x="259" y="194"/>
                      <a:pt x="281" y="230"/>
                    </a:cubicBezTo>
                    <a:lnTo>
                      <a:pt x="281" y="230"/>
                    </a:lnTo>
                    <a:cubicBezTo>
                      <a:pt x="285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4" name="Freeform 394">
                <a:extLst>
                  <a:ext uri="{FF2B5EF4-FFF2-40B4-BE49-F238E27FC236}">
                    <a16:creationId xmlns:a16="http://schemas.microsoft.com/office/drawing/2014/main" id="{0EB09E6B-953A-1E4E-AA57-745F9157D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7007" y="3935320"/>
                <a:ext cx="111270" cy="127366"/>
              </a:xfrm>
              <a:custGeom>
                <a:avLst/>
                <a:gdLst>
                  <a:gd name="T0" fmla="*/ 79 w 256"/>
                  <a:gd name="T1" fmla="*/ 76 h 292"/>
                  <a:gd name="T2" fmla="*/ 79 w 256"/>
                  <a:gd name="T3" fmla="*/ 76 h 292"/>
                  <a:gd name="T4" fmla="*/ 42 w 256"/>
                  <a:gd name="T5" fmla="*/ 50 h 292"/>
                  <a:gd name="T6" fmla="*/ 42 w 256"/>
                  <a:gd name="T7" fmla="*/ 50 h 292"/>
                  <a:gd name="T8" fmla="*/ 44 w 256"/>
                  <a:gd name="T9" fmla="*/ 92 h 292"/>
                  <a:gd name="T10" fmla="*/ 44 w 256"/>
                  <a:gd name="T11" fmla="*/ 92 h 292"/>
                  <a:gd name="T12" fmla="*/ 74 w 256"/>
                  <a:gd name="T13" fmla="*/ 76 h 292"/>
                  <a:gd name="T14" fmla="*/ 74 w 256"/>
                  <a:gd name="T15" fmla="*/ 76 h 292"/>
                  <a:gd name="T16" fmla="*/ 79 w 256"/>
                  <a:gd name="T17" fmla="*/ 76 h 292"/>
                  <a:gd name="T18" fmla="*/ 34 w 256"/>
                  <a:gd name="T19" fmla="*/ 8 h 292"/>
                  <a:gd name="T20" fmla="*/ 34 w 256"/>
                  <a:gd name="T21" fmla="*/ 8 h 292"/>
                  <a:gd name="T22" fmla="*/ 242 w 256"/>
                  <a:gd name="T23" fmla="*/ 137 h 292"/>
                  <a:gd name="T24" fmla="*/ 242 w 256"/>
                  <a:gd name="T25" fmla="*/ 137 h 292"/>
                  <a:gd name="T26" fmla="*/ 241 w 256"/>
                  <a:gd name="T27" fmla="*/ 163 h 292"/>
                  <a:gd name="T28" fmla="*/ 241 w 256"/>
                  <a:gd name="T29" fmla="*/ 163 h 292"/>
                  <a:gd name="T30" fmla="*/ 91 w 256"/>
                  <a:gd name="T31" fmla="*/ 229 h 292"/>
                  <a:gd name="T32" fmla="*/ 91 w 256"/>
                  <a:gd name="T33" fmla="*/ 229 h 292"/>
                  <a:gd name="T34" fmla="*/ 79 w 256"/>
                  <a:gd name="T35" fmla="*/ 209 h 292"/>
                  <a:gd name="T36" fmla="*/ 79 w 256"/>
                  <a:gd name="T37" fmla="*/ 209 h 292"/>
                  <a:gd name="T38" fmla="*/ 201 w 256"/>
                  <a:gd name="T39" fmla="*/ 149 h 292"/>
                  <a:gd name="T40" fmla="*/ 201 w 256"/>
                  <a:gd name="T41" fmla="*/ 149 h 292"/>
                  <a:gd name="T42" fmla="*/ 88 w 256"/>
                  <a:gd name="T43" fmla="*/ 83 h 292"/>
                  <a:gd name="T44" fmla="*/ 88 w 256"/>
                  <a:gd name="T45" fmla="*/ 83 h 292"/>
                  <a:gd name="T46" fmla="*/ 83 w 256"/>
                  <a:gd name="T47" fmla="*/ 98 h 292"/>
                  <a:gd name="T48" fmla="*/ 83 w 256"/>
                  <a:gd name="T49" fmla="*/ 98 h 292"/>
                  <a:gd name="T50" fmla="*/ 44 w 256"/>
                  <a:gd name="T51" fmla="*/ 115 h 292"/>
                  <a:gd name="T52" fmla="*/ 44 w 256"/>
                  <a:gd name="T53" fmla="*/ 115 h 292"/>
                  <a:gd name="T54" fmla="*/ 44 w 256"/>
                  <a:gd name="T55" fmla="*/ 145 h 292"/>
                  <a:gd name="T56" fmla="*/ 44 w 256"/>
                  <a:gd name="T57" fmla="*/ 145 h 292"/>
                  <a:gd name="T58" fmla="*/ 84 w 256"/>
                  <a:gd name="T59" fmla="*/ 122 h 292"/>
                  <a:gd name="T60" fmla="*/ 84 w 256"/>
                  <a:gd name="T61" fmla="*/ 122 h 292"/>
                  <a:gd name="T62" fmla="*/ 92 w 256"/>
                  <a:gd name="T63" fmla="*/ 141 h 292"/>
                  <a:gd name="T64" fmla="*/ 92 w 256"/>
                  <a:gd name="T65" fmla="*/ 141 h 292"/>
                  <a:gd name="T66" fmla="*/ 44 w 256"/>
                  <a:gd name="T67" fmla="*/ 166 h 292"/>
                  <a:gd name="T68" fmla="*/ 44 w 256"/>
                  <a:gd name="T69" fmla="*/ 166 h 292"/>
                  <a:gd name="T70" fmla="*/ 42 w 256"/>
                  <a:gd name="T71" fmla="*/ 174 h 292"/>
                  <a:gd name="T72" fmla="*/ 42 w 256"/>
                  <a:gd name="T73" fmla="*/ 174 h 292"/>
                  <a:gd name="T74" fmla="*/ 79 w 256"/>
                  <a:gd name="T75" fmla="*/ 167 h 292"/>
                  <a:gd name="T76" fmla="*/ 79 w 256"/>
                  <a:gd name="T77" fmla="*/ 167 h 292"/>
                  <a:gd name="T78" fmla="*/ 83 w 256"/>
                  <a:gd name="T79" fmla="*/ 186 h 292"/>
                  <a:gd name="T80" fmla="*/ 83 w 256"/>
                  <a:gd name="T81" fmla="*/ 186 h 292"/>
                  <a:gd name="T82" fmla="*/ 42 w 256"/>
                  <a:gd name="T83" fmla="*/ 192 h 292"/>
                  <a:gd name="T84" fmla="*/ 42 w 256"/>
                  <a:gd name="T85" fmla="*/ 192 h 292"/>
                  <a:gd name="T86" fmla="*/ 34 w 256"/>
                  <a:gd name="T87" fmla="*/ 270 h 292"/>
                  <a:gd name="T88" fmla="*/ 34 w 256"/>
                  <a:gd name="T89" fmla="*/ 270 h 292"/>
                  <a:gd name="T90" fmla="*/ 0 w 256"/>
                  <a:gd name="T91" fmla="*/ 267 h 292"/>
                  <a:gd name="T92" fmla="*/ 0 w 256"/>
                  <a:gd name="T93" fmla="*/ 267 h 292"/>
                  <a:gd name="T94" fmla="*/ 7 w 256"/>
                  <a:gd name="T95" fmla="*/ 142 h 292"/>
                  <a:gd name="T96" fmla="*/ 7 w 256"/>
                  <a:gd name="T97" fmla="*/ 142 h 292"/>
                  <a:gd name="T98" fmla="*/ 11 w 256"/>
                  <a:gd name="T99" fmla="*/ 19 h 292"/>
                  <a:gd name="T100" fmla="*/ 11 w 256"/>
                  <a:gd name="T101" fmla="*/ 19 h 292"/>
                  <a:gd name="T102" fmla="*/ 34 w 256"/>
                  <a:gd name="T103" fmla="*/ 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2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9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8"/>
                      <a:pt x="44" y="92"/>
                    </a:cubicBezTo>
                    <a:lnTo>
                      <a:pt x="44" y="92"/>
                    </a:lnTo>
                    <a:cubicBezTo>
                      <a:pt x="53" y="86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2" y="137"/>
                    </a:cubicBezTo>
                    <a:lnTo>
                      <a:pt x="242" y="137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6"/>
                      <a:pt x="137" y="199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70" y="217"/>
                      <a:pt x="79" y="209"/>
                    </a:cubicBezTo>
                    <a:lnTo>
                      <a:pt x="79" y="209"/>
                    </a:lnTo>
                    <a:cubicBezTo>
                      <a:pt x="117" y="184"/>
                      <a:pt x="158" y="166"/>
                      <a:pt x="201" y="149"/>
                    </a:cubicBezTo>
                    <a:lnTo>
                      <a:pt x="201" y="149"/>
                    </a:lnTo>
                    <a:cubicBezTo>
                      <a:pt x="162" y="132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5"/>
                      <a:pt x="83" y="98"/>
                    </a:cubicBezTo>
                    <a:lnTo>
                      <a:pt x="83" y="98"/>
                    </a:lnTo>
                    <a:cubicBezTo>
                      <a:pt x="70" y="101"/>
                      <a:pt x="57" y="108"/>
                      <a:pt x="44" y="115"/>
                    </a:cubicBezTo>
                    <a:lnTo>
                      <a:pt x="44" y="115"/>
                    </a:lnTo>
                    <a:cubicBezTo>
                      <a:pt x="44" y="125"/>
                      <a:pt x="44" y="134"/>
                      <a:pt x="44" y="145"/>
                    </a:cubicBezTo>
                    <a:lnTo>
                      <a:pt x="44" y="145"/>
                    </a:lnTo>
                    <a:cubicBezTo>
                      <a:pt x="57" y="137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6"/>
                      <a:pt x="104" y="133"/>
                      <a:pt x="92" y="141"/>
                    </a:cubicBezTo>
                    <a:lnTo>
                      <a:pt x="92" y="141"/>
                    </a:lnTo>
                    <a:cubicBezTo>
                      <a:pt x="78" y="150"/>
                      <a:pt x="61" y="158"/>
                      <a:pt x="44" y="166"/>
                    </a:cubicBezTo>
                    <a:lnTo>
                      <a:pt x="44" y="166"/>
                    </a:lnTo>
                    <a:cubicBezTo>
                      <a:pt x="44" y="167"/>
                      <a:pt x="44" y="171"/>
                      <a:pt x="42" y="174"/>
                    </a:cubicBezTo>
                    <a:lnTo>
                      <a:pt x="42" y="174"/>
                    </a:lnTo>
                    <a:cubicBezTo>
                      <a:pt x="55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6"/>
                      <a:pt x="94" y="184"/>
                      <a:pt x="83" y="186"/>
                    </a:cubicBezTo>
                    <a:lnTo>
                      <a:pt x="83" y="186"/>
                    </a:lnTo>
                    <a:cubicBezTo>
                      <a:pt x="69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3"/>
                      <a:pt x="34" y="270"/>
                    </a:cubicBezTo>
                    <a:lnTo>
                      <a:pt x="34" y="270"/>
                    </a:lnTo>
                    <a:cubicBezTo>
                      <a:pt x="31" y="291"/>
                      <a:pt x="0" y="288"/>
                      <a:pt x="0" y="267"/>
                    </a:cubicBezTo>
                    <a:lnTo>
                      <a:pt x="0" y="267"/>
                    </a:lnTo>
                    <a:cubicBezTo>
                      <a:pt x="0" y="225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1"/>
                      <a:pt x="11" y="19"/>
                    </a:cubicBezTo>
                    <a:lnTo>
                      <a:pt x="11" y="19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5" name="Freeform 395">
                <a:extLst>
                  <a:ext uri="{FF2B5EF4-FFF2-40B4-BE49-F238E27FC236}">
                    <a16:creationId xmlns:a16="http://schemas.microsoft.com/office/drawing/2014/main" id="{AA462BCB-41FB-D74A-ACE2-22D7CE20A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1787" y="3939711"/>
                <a:ext cx="124447" cy="117119"/>
              </a:xfrm>
              <a:custGeom>
                <a:avLst/>
                <a:gdLst>
                  <a:gd name="T0" fmla="*/ 94 w 287"/>
                  <a:gd name="T1" fmla="*/ 47 h 268"/>
                  <a:gd name="T2" fmla="*/ 94 w 287"/>
                  <a:gd name="T3" fmla="*/ 47 h 268"/>
                  <a:gd name="T4" fmla="*/ 50 w 287"/>
                  <a:gd name="T5" fmla="*/ 46 h 268"/>
                  <a:gd name="T6" fmla="*/ 50 w 287"/>
                  <a:gd name="T7" fmla="*/ 46 h 268"/>
                  <a:gd name="T8" fmla="*/ 75 w 287"/>
                  <a:gd name="T9" fmla="*/ 80 h 268"/>
                  <a:gd name="T10" fmla="*/ 75 w 287"/>
                  <a:gd name="T11" fmla="*/ 80 h 268"/>
                  <a:gd name="T12" fmla="*/ 90 w 287"/>
                  <a:gd name="T13" fmla="*/ 50 h 268"/>
                  <a:gd name="T14" fmla="*/ 90 w 287"/>
                  <a:gd name="T15" fmla="*/ 50 h 268"/>
                  <a:gd name="T16" fmla="*/ 94 w 287"/>
                  <a:gd name="T17" fmla="*/ 47 h 268"/>
                  <a:gd name="T18" fmla="*/ 18 w 287"/>
                  <a:gd name="T19" fmla="*/ 17 h 268"/>
                  <a:gd name="T20" fmla="*/ 18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1 w 287"/>
                  <a:gd name="T31" fmla="*/ 164 h 268"/>
                  <a:gd name="T32" fmla="*/ 191 w 287"/>
                  <a:gd name="T33" fmla="*/ 164 h 268"/>
                  <a:gd name="T34" fmla="*/ 172 w 287"/>
                  <a:gd name="T35" fmla="*/ 156 h 268"/>
                  <a:gd name="T36" fmla="*/ 172 w 287"/>
                  <a:gd name="T37" fmla="*/ 156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7 h 268"/>
                  <a:gd name="T44" fmla="*/ 106 w 287"/>
                  <a:gd name="T45" fmla="*/ 47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8 w 287"/>
                  <a:gd name="T51" fmla="*/ 99 h 268"/>
                  <a:gd name="T52" fmla="*/ 88 w 287"/>
                  <a:gd name="T53" fmla="*/ 99 h 268"/>
                  <a:gd name="T54" fmla="*/ 105 w 287"/>
                  <a:gd name="T55" fmla="*/ 124 h 268"/>
                  <a:gd name="T56" fmla="*/ 105 w 287"/>
                  <a:gd name="T57" fmla="*/ 124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0 w 287"/>
                  <a:gd name="T71" fmla="*/ 147 h 268"/>
                  <a:gd name="T72" fmla="*/ 120 w 287"/>
                  <a:gd name="T73" fmla="*/ 147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0 w 287"/>
                  <a:gd name="T79" fmla="*/ 134 h 268"/>
                  <a:gd name="T80" fmla="*/ 160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8 w 287"/>
                  <a:gd name="T87" fmla="*/ 231 h 268"/>
                  <a:gd name="T88" fmla="*/ 168 w 287"/>
                  <a:gd name="T89" fmla="*/ 231 h 268"/>
                  <a:gd name="T90" fmla="*/ 140 w 287"/>
                  <a:gd name="T91" fmla="*/ 248 h 268"/>
                  <a:gd name="T92" fmla="*/ 140 w 287"/>
                  <a:gd name="T93" fmla="*/ 248 h 268"/>
                  <a:gd name="T94" fmla="*/ 73 w 287"/>
                  <a:gd name="T95" fmla="*/ 143 h 268"/>
                  <a:gd name="T96" fmla="*/ 73 w 287"/>
                  <a:gd name="T97" fmla="*/ 143 h 268"/>
                  <a:gd name="T98" fmla="*/ 5 w 287"/>
                  <a:gd name="T99" fmla="*/ 40 h 268"/>
                  <a:gd name="T100" fmla="*/ 5 w 287"/>
                  <a:gd name="T101" fmla="*/ 40 h 268"/>
                  <a:gd name="T102" fmla="*/ 18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50" y="46"/>
                    </a:cubicBezTo>
                    <a:lnTo>
                      <a:pt x="50" y="46"/>
                    </a:lnTo>
                    <a:cubicBezTo>
                      <a:pt x="57" y="58"/>
                      <a:pt x="67" y="68"/>
                      <a:pt x="75" y="80"/>
                    </a:cubicBezTo>
                    <a:lnTo>
                      <a:pt x="75" y="80"/>
                    </a:lnTo>
                    <a:cubicBezTo>
                      <a:pt x="78" y="70"/>
                      <a:pt x="84" y="59"/>
                      <a:pt x="90" y="50"/>
                    </a:cubicBezTo>
                    <a:lnTo>
                      <a:pt x="90" y="50"/>
                    </a:lnTo>
                    <a:cubicBezTo>
                      <a:pt x="92" y="49"/>
                      <a:pt x="93" y="49"/>
                      <a:pt x="94" y="47"/>
                    </a:cubicBezTo>
                    <a:close/>
                    <a:moveTo>
                      <a:pt x="18" y="17"/>
                    </a:moveTo>
                    <a:lnTo>
                      <a:pt x="18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1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6" y="176"/>
                      <a:pt x="168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7"/>
                    </a:cubicBezTo>
                    <a:lnTo>
                      <a:pt x="236" y="37"/>
                    </a:lnTo>
                    <a:cubicBezTo>
                      <a:pt x="193" y="45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50"/>
                      <a:pt x="114" y="55"/>
                      <a:pt x="110" y="62"/>
                    </a:cubicBezTo>
                    <a:lnTo>
                      <a:pt x="110" y="62"/>
                    </a:lnTo>
                    <a:cubicBezTo>
                      <a:pt x="101" y="72"/>
                      <a:pt x="93" y="86"/>
                      <a:pt x="88" y="99"/>
                    </a:cubicBezTo>
                    <a:lnTo>
                      <a:pt x="88" y="99"/>
                    </a:lnTo>
                    <a:cubicBezTo>
                      <a:pt x="93" y="107"/>
                      <a:pt x="99" y="114"/>
                      <a:pt x="105" y="124"/>
                    </a:cubicBezTo>
                    <a:lnTo>
                      <a:pt x="105" y="124"/>
                    </a:lnTo>
                    <a:cubicBezTo>
                      <a:pt x="111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1" y="70"/>
                      <a:pt x="147" y="80"/>
                      <a:pt x="143" y="91"/>
                    </a:cubicBezTo>
                    <a:lnTo>
                      <a:pt x="143" y="91"/>
                    </a:lnTo>
                    <a:cubicBezTo>
                      <a:pt x="136" y="109"/>
                      <a:pt x="126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69" y="128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4" y="185"/>
                      <a:pt x="157" y="208"/>
                      <a:pt x="168" y="231"/>
                    </a:cubicBezTo>
                    <a:lnTo>
                      <a:pt x="168" y="231"/>
                    </a:lnTo>
                    <a:cubicBezTo>
                      <a:pt x="178" y="250"/>
                      <a:pt x="152" y="267"/>
                      <a:pt x="140" y="248"/>
                    </a:cubicBezTo>
                    <a:lnTo>
                      <a:pt x="140" y="248"/>
                    </a:lnTo>
                    <a:cubicBezTo>
                      <a:pt x="115" y="214"/>
                      <a:pt x="96" y="177"/>
                      <a:pt x="73" y="143"/>
                    </a:cubicBezTo>
                    <a:lnTo>
                      <a:pt x="73" y="143"/>
                    </a:lnTo>
                    <a:cubicBezTo>
                      <a:pt x="51" y="109"/>
                      <a:pt x="27" y="74"/>
                      <a:pt x="5" y="40"/>
                    </a:cubicBezTo>
                    <a:lnTo>
                      <a:pt x="5" y="40"/>
                    </a:lnTo>
                    <a:cubicBezTo>
                      <a:pt x="0" y="30"/>
                      <a:pt x="7" y="16"/>
                      <a:pt x="18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6" name="Freeform 396">
                <a:extLst>
                  <a:ext uri="{FF2B5EF4-FFF2-40B4-BE49-F238E27FC236}">
                    <a16:creationId xmlns:a16="http://schemas.microsoft.com/office/drawing/2014/main" id="{E7780C89-7209-4F45-8740-73ED4E9C5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3888" y="3932392"/>
                <a:ext cx="121519" cy="12443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4 w 277"/>
                  <a:gd name="T5" fmla="*/ 233 h 285"/>
                  <a:gd name="T6" fmla="*/ 64 w 277"/>
                  <a:gd name="T7" fmla="*/ 233 h 285"/>
                  <a:gd name="T8" fmla="*/ 96 w 277"/>
                  <a:gd name="T9" fmla="*/ 205 h 285"/>
                  <a:gd name="T10" fmla="*/ 96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0 w 277"/>
                  <a:gd name="T31" fmla="*/ 82 h 285"/>
                  <a:gd name="T32" fmla="*/ 170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8 h 285"/>
                  <a:gd name="T40" fmla="*/ 39 w 277"/>
                  <a:gd name="T41" fmla="*/ 48 h 285"/>
                  <a:gd name="T42" fmla="*/ 60 w 277"/>
                  <a:gd name="T43" fmla="*/ 178 h 285"/>
                  <a:gd name="T44" fmla="*/ 60 w 277"/>
                  <a:gd name="T45" fmla="*/ 178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2 w 277"/>
                  <a:gd name="T67" fmla="*/ 158 h 285"/>
                  <a:gd name="T68" fmla="*/ 152 w 277"/>
                  <a:gd name="T69" fmla="*/ 158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3 w 277"/>
                  <a:gd name="T83" fmla="*/ 142 h 285"/>
                  <a:gd name="T84" fmla="*/ 173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7 w 277"/>
                  <a:gd name="T91" fmla="*/ 127 h 285"/>
                  <a:gd name="T92" fmla="*/ 257 w 277"/>
                  <a:gd name="T93" fmla="*/ 127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0 w 277"/>
                  <a:gd name="T99" fmla="*/ 278 h 285"/>
                  <a:gd name="T100" fmla="*/ 60 w 277"/>
                  <a:gd name="T101" fmla="*/ 278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3"/>
                      <a:pt x="64" y="219"/>
                      <a:pt x="64" y="233"/>
                    </a:cubicBezTo>
                    <a:lnTo>
                      <a:pt x="64" y="233"/>
                    </a:lnTo>
                    <a:cubicBezTo>
                      <a:pt x="75" y="224"/>
                      <a:pt x="85" y="215"/>
                      <a:pt x="96" y="205"/>
                    </a:cubicBezTo>
                    <a:lnTo>
                      <a:pt x="96" y="205"/>
                    </a:lnTo>
                    <a:cubicBezTo>
                      <a:pt x="85" y="203"/>
                      <a:pt x="75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1" y="190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7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8" y="41"/>
                      <a:pt x="118" y="65"/>
                      <a:pt x="170" y="82"/>
                    </a:cubicBezTo>
                    <a:lnTo>
                      <a:pt x="170" y="82"/>
                    </a:lnTo>
                    <a:cubicBezTo>
                      <a:pt x="181" y="84"/>
                      <a:pt x="176" y="106"/>
                      <a:pt x="164" y="103"/>
                    </a:cubicBezTo>
                    <a:lnTo>
                      <a:pt x="164" y="103"/>
                    </a:lnTo>
                    <a:cubicBezTo>
                      <a:pt x="119" y="90"/>
                      <a:pt x="78" y="70"/>
                      <a:pt x="39" y="48"/>
                    </a:cubicBezTo>
                    <a:lnTo>
                      <a:pt x="39" y="48"/>
                    </a:lnTo>
                    <a:cubicBezTo>
                      <a:pt x="51" y="90"/>
                      <a:pt x="56" y="134"/>
                      <a:pt x="60" y="178"/>
                    </a:cubicBezTo>
                    <a:lnTo>
                      <a:pt x="60" y="178"/>
                    </a:lnTo>
                    <a:cubicBezTo>
                      <a:pt x="63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6" y="179"/>
                      <a:pt x="99" y="186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8" y="178"/>
                      <a:pt x="136" y="171"/>
                    </a:cubicBezTo>
                    <a:lnTo>
                      <a:pt x="136" y="171"/>
                    </a:lnTo>
                    <a:cubicBezTo>
                      <a:pt x="121" y="166"/>
                      <a:pt x="107" y="161"/>
                      <a:pt x="93" y="154"/>
                    </a:cubicBezTo>
                    <a:lnTo>
                      <a:pt x="93" y="154"/>
                    </a:lnTo>
                    <a:cubicBezTo>
                      <a:pt x="80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6" y="150"/>
                      <a:pt x="152" y="158"/>
                    </a:cubicBezTo>
                    <a:lnTo>
                      <a:pt x="152" y="158"/>
                    </a:lnTo>
                    <a:cubicBezTo>
                      <a:pt x="155" y="157"/>
                      <a:pt x="157" y="155"/>
                      <a:pt x="159" y="154"/>
                    </a:cubicBezTo>
                    <a:lnTo>
                      <a:pt x="159" y="154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4" y="107"/>
                      <a:pt x="143" y="116"/>
                    </a:cubicBezTo>
                    <a:lnTo>
                      <a:pt x="143" y="116"/>
                    </a:lnTo>
                    <a:cubicBezTo>
                      <a:pt x="152" y="125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4" y="127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7" y="127"/>
                    </a:cubicBezTo>
                    <a:lnTo>
                      <a:pt x="257" y="127"/>
                    </a:lnTo>
                    <a:cubicBezTo>
                      <a:pt x="226" y="153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3"/>
                      <a:pt x="60" y="278"/>
                    </a:cubicBezTo>
                    <a:lnTo>
                      <a:pt x="60" y="278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7" name="Freeform 397">
                <a:extLst>
                  <a:ext uri="{FF2B5EF4-FFF2-40B4-BE49-F238E27FC236}">
                    <a16:creationId xmlns:a16="http://schemas.microsoft.com/office/drawing/2014/main" id="{BB6BAD59-A376-6D46-85CB-9CA496C28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2233" y="3929464"/>
                <a:ext cx="117126" cy="127366"/>
              </a:xfrm>
              <a:custGeom>
                <a:avLst/>
                <a:gdLst>
                  <a:gd name="T0" fmla="*/ 168 w 269"/>
                  <a:gd name="T1" fmla="*/ 208 h 291"/>
                  <a:gd name="T2" fmla="*/ 168 w 269"/>
                  <a:gd name="T3" fmla="*/ 208 h 291"/>
                  <a:gd name="T4" fmla="*/ 202 w 269"/>
                  <a:gd name="T5" fmla="*/ 240 h 291"/>
                  <a:gd name="T6" fmla="*/ 202 w 269"/>
                  <a:gd name="T7" fmla="*/ 240 h 291"/>
                  <a:gd name="T8" fmla="*/ 203 w 269"/>
                  <a:gd name="T9" fmla="*/ 198 h 291"/>
                  <a:gd name="T10" fmla="*/ 203 w 269"/>
                  <a:gd name="T11" fmla="*/ 198 h 291"/>
                  <a:gd name="T12" fmla="*/ 173 w 269"/>
                  <a:gd name="T13" fmla="*/ 209 h 291"/>
                  <a:gd name="T14" fmla="*/ 173 w 269"/>
                  <a:gd name="T15" fmla="*/ 209 h 291"/>
                  <a:gd name="T16" fmla="*/ 168 w 269"/>
                  <a:gd name="T17" fmla="*/ 208 h 291"/>
                  <a:gd name="T18" fmla="*/ 206 w 269"/>
                  <a:gd name="T19" fmla="*/ 282 h 291"/>
                  <a:gd name="T20" fmla="*/ 206 w 269"/>
                  <a:gd name="T21" fmla="*/ 282 h 291"/>
                  <a:gd name="T22" fmla="*/ 11 w 269"/>
                  <a:gd name="T23" fmla="*/ 132 h 291"/>
                  <a:gd name="T24" fmla="*/ 11 w 269"/>
                  <a:gd name="T25" fmla="*/ 132 h 291"/>
                  <a:gd name="T26" fmla="*/ 15 w 269"/>
                  <a:gd name="T27" fmla="*/ 107 h 291"/>
                  <a:gd name="T28" fmla="*/ 15 w 269"/>
                  <a:gd name="T29" fmla="*/ 107 h 291"/>
                  <a:gd name="T30" fmla="*/ 170 w 269"/>
                  <a:gd name="T31" fmla="*/ 57 h 291"/>
                  <a:gd name="T32" fmla="*/ 170 w 269"/>
                  <a:gd name="T33" fmla="*/ 57 h 291"/>
                  <a:gd name="T34" fmla="*/ 180 w 269"/>
                  <a:gd name="T35" fmla="*/ 75 h 291"/>
                  <a:gd name="T36" fmla="*/ 180 w 269"/>
                  <a:gd name="T37" fmla="*/ 75 h 291"/>
                  <a:gd name="T38" fmla="*/ 53 w 269"/>
                  <a:gd name="T39" fmla="*/ 125 h 291"/>
                  <a:gd name="T40" fmla="*/ 53 w 269"/>
                  <a:gd name="T41" fmla="*/ 125 h 291"/>
                  <a:gd name="T42" fmla="*/ 159 w 269"/>
                  <a:gd name="T43" fmla="*/ 201 h 291"/>
                  <a:gd name="T44" fmla="*/ 159 w 269"/>
                  <a:gd name="T45" fmla="*/ 201 h 291"/>
                  <a:gd name="T46" fmla="*/ 165 w 269"/>
                  <a:gd name="T47" fmla="*/ 188 h 291"/>
                  <a:gd name="T48" fmla="*/ 165 w 269"/>
                  <a:gd name="T49" fmla="*/ 188 h 291"/>
                  <a:gd name="T50" fmla="*/ 206 w 269"/>
                  <a:gd name="T51" fmla="*/ 174 h 291"/>
                  <a:gd name="T52" fmla="*/ 206 w 269"/>
                  <a:gd name="T53" fmla="*/ 174 h 291"/>
                  <a:gd name="T54" fmla="*/ 210 w 269"/>
                  <a:gd name="T55" fmla="*/ 145 h 291"/>
                  <a:gd name="T56" fmla="*/ 210 w 269"/>
                  <a:gd name="T57" fmla="*/ 145 h 291"/>
                  <a:gd name="T58" fmla="*/ 166 w 269"/>
                  <a:gd name="T59" fmla="*/ 163 h 291"/>
                  <a:gd name="T60" fmla="*/ 166 w 269"/>
                  <a:gd name="T61" fmla="*/ 163 h 291"/>
                  <a:gd name="T62" fmla="*/ 160 w 269"/>
                  <a:gd name="T63" fmla="*/ 145 h 291"/>
                  <a:gd name="T64" fmla="*/ 160 w 269"/>
                  <a:gd name="T65" fmla="*/ 145 h 291"/>
                  <a:gd name="T66" fmla="*/ 211 w 269"/>
                  <a:gd name="T67" fmla="*/ 125 h 291"/>
                  <a:gd name="T68" fmla="*/ 211 w 269"/>
                  <a:gd name="T69" fmla="*/ 125 h 291"/>
                  <a:gd name="T70" fmla="*/ 214 w 269"/>
                  <a:gd name="T71" fmla="*/ 116 h 291"/>
                  <a:gd name="T72" fmla="*/ 214 w 269"/>
                  <a:gd name="T73" fmla="*/ 116 h 291"/>
                  <a:gd name="T74" fmla="*/ 176 w 269"/>
                  <a:gd name="T75" fmla="*/ 120 h 291"/>
                  <a:gd name="T76" fmla="*/ 176 w 269"/>
                  <a:gd name="T77" fmla="*/ 120 h 291"/>
                  <a:gd name="T78" fmla="*/ 174 w 269"/>
                  <a:gd name="T79" fmla="*/ 100 h 291"/>
                  <a:gd name="T80" fmla="*/ 174 w 269"/>
                  <a:gd name="T81" fmla="*/ 100 h 291"/>
                  <a:gd name="T82" fmla="*/ 215 w 269"/>
                  <a:gd name="T83" fmla="*/ 98 h 291"/>
                  <a:gd name="T84" fmla="*/ 215 w 269"/>
                  <a:gd name="T85" fmla="*/ 98 h 291"/>
                  <a:gd name="T86" fmla="*/ 232 w 269"/>
                  <a:gd name="T87" fmla="*/ 21 h 291"/>
                  <a:gd name="T88" fmla="*/ 232 w 269"/>
                  <a:gd name="T89" fmla="*/ 21 h 291"/>
                  <a:gd name="T90" fmla="*/ 265 w 269"/>
                  <a:gd name="T91" fmla="*/ 28 h 291"/>
                  <a:gd name="T92" fmla="*/ 265 w 269"/>
                  <a:gd name="T93" fmla="*/ 28 h 291"/>
                  <a:gd name="T94" fmla="*/ 247 w 269"/>
                  <a:gd name="T95" fmla="*/ 150 h 291"/>
                  <a:gd name="T96" fmla="*/ 247 w 269"/>
                  <a:gd name="T97" fmla="*/ 150 h 291"/>
                  <a:gd name="T98" fmla="*/ 230 w 269"/>
                  <a:gd name="T99" fmla="*/ 274 h 291"/>
                  <a:gd name="T100" fmla="*/ 230 w 269"/>
                  <a:gd name="T101" fmla="*/ 274 h 291"/>
                  <a:gd name="T102" fmla="*/ 206 w 269"/>
                  <a:gd name="T103" fmla="*/ 28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1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78" y="219"/>
                      <a:pt x="190" y="229"/>
                      <a:pt x="202" y="240"/>
                    </a:cubicBezTo>
                    <a:lnTo>
                      <a:pt x="202" y="240"/>
                    </a:lnTo>
                    <a:cubicBezTo>
                      <a:pt x="202" y="226"/>
                      <a:pt x="203" y="211"/>
                      <a:pt x="203" y="198"/>
                    </a:cubicBezTo>
                    <a:lnTo>
                      <a:pt x="203" y="198"/>
                    </a:lnTo>
                    <a:cubicBezTo>
                      <a:pt x="194" y="203"/>
                      <a:pt x="184" y="207"/>
                      <a:pt x="173" y="209"/>
                    </a:cubicBezTo>
                    <a:lnTo>
                      <a:pt x="173" y="209"/>
                    </a:lnTo>
                    <a:cubicBezTo>
                      <a:pt x="170" y="209"/>
                      <a:pt x="169" y="209"/>
                      <a:pt x="168" y="208"/>
                    </a:cubicBezTo>
                    <a:close/>
                    <a:moveTo>
                      <a:pt x="206" y="282"/>
                    </a:moveTo>
                    <a:lnTo>
                      <a:pt x="206" y="282"/>
                    </a:lnTo>
                    <a:cubicBezTo>
                      <a:pt x="144" y="226"/>
                      <a:pt x="84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69" y="99"/>
                      <a:pt x="122" y="82"/>
                      <a:pt x="170" y="57"/>
                    </a:cubicBezTo>
                    <a:lnTo>
                      <a:pt x="170" y="57"/>
                    </a:lnTo>
                    <a:cubicBezTo>
                      <a:pt x="182" y="52"/>
                      <a:pt x="190" y="70"/>
                      <a:pt x="180" y="75"/>
                    </a:cubicBezTo>
                    <a:lnTo>
                      <a:pt x="180" y="75"/>
                    </a:lnTo>
                    <a:cubicBezTo>
                      <a:pt x="140" y="98"/>
                      <a:pt x="97" y="113"/>
                      <a:pt x="53" y="125"/>
                    </a:cubicBezTo>
                    <a:lnTo>
                      <a:pt x="53" y="125"/>
                    </a:lnTo>
                    <a:cubicBezTo>
                      <a:pt x="90" y="148"/>
                      <a:pt x="126" y="174"/>
                      <a:pt x="159" y="201"/>
                    </a:cubicBezTo>
                    <a:lnTo>
                      <a:pt x="159" y="201"/>
                    </a:lnTo>
                    <a:cubicBezTo>
                      <a:pt x="157" y="196"/>
                      <a:pt x="157" y="191"/>
                      <a:pt x="165" y="188"/>
                    </a:cubicBezTo>
                    <a:lnTo>
                      <a:pt x="165" y="188"/>
                    </a:lnTo>
                    <a:cubicBezTo>
                      <a:pt x="180" y="184"/>
                      <a:pt x="193" y="180"/>
                      <a:pt x="206" y="174"/>
                    </a:cubicBezTo>
                    <a:lnTo>
                      <a:pt x="206" y="174"/>
                    </a:lnTo>
                    <a:cubicBezTo>
                      <a:pt x="207" y="165"/>
                      <a:pt x="208" y="154"/>
                      <a:pt x="210" y="145"/>
                    </a:cubicBezTo>
                    <a:lnTo>
                      <a:pt x="210" y="145"/>
                    </a:lnTo>
                    <a:cubicBezTo>
                      <a:pt x="195" y="152"/>
                      <a:pt x="181" y="157"/>
                      <a:pt x="166" y="163"/>
                    </a:cubicBezTo>
                    <a:lnTo>
                      <a:pt x="166" y="163"/>
                    </a:lnTo>
                    <a:cubicBezTo>
                      <a:pt x="155" y="167"/>
                      <a:pt x="148" y="150"/>
                      <a:pt x="160" y="145"/>
                    </a:cubicBezTo>
                    <a:lnTo>
                      <a:pt x="160" y="145"/>
                    </a:lnTo>
                    <a:cubicBezTo>
                      <a:pt x="176" y="136"/>
                      <a:pt x="194" y="131"/>
                      <a:pt x="211" y="125"/>
                    </a:cubicBezTo>
                    <a:lnTo>
                      <a:pt x="211" y="125"/>
                    </a:lnTo>
                    <a:cubicBezTo>
                      <a:pt x="211" y="121"/>
                      <a:pt x="212" y="119"/>
                      <a:pt x="214" y="116"/>
                    </a:cubicBezTo>
                    <a:lnTo>
                      <a:pt x="214" y="116"/>
                    </a:lnTo>
                    <a:cubicBezTo>
                      <a:pt x="201" y="117"/>
                      <a:pt x="189" y="120"/>
                      <a:pt x="176" y="120"/>
                    </a:cubicBezTo>
                    <a:lnTo>
                      <a:pt x="176" y="120"/>
                    </a:lnTo>
                    <a:cubicBezTo>
                      <a:pt x="165" y="120"/>
                      <a:pt x="162" y="100"/>
                      <a:pt x="174" y="100"/>
                    </a:cubicBezTo>
                    <a:lnTo>
                      <a:pt x="174" y="100"/>
                    </a:lnTo>
                    <a:cubicBezTo>
                      <a:pt x="189" y="100"/>
                      <a:pt x="202" y="100"/>
                      <a:pt x="215" y="98"/>
                    </a:cubicBezTo>
                    <a:lnTo>
                      <a:pt x="215" y="98"/>
                    </a:lnTo>
                    <a:cubicBezTo>
                      <a:pt x="220" y="73"/>
                      <a:pt x="224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6"/>
                      <a:pt x="265" y="28"/>
                    </a:cubicBezTo>
                    <a:lnTo>
                      <a:pt x="265" y="28"/>
                    </a:lnTo>
                    <a:cubicBezTo>
                      <a:pt x="260" y="69"/>
                      <a:pt x="252" y="110"/>
                      <a:pt x="247" y="150"/>
                    </a:cubicBezTo>
                    <a:lnTo>
                      <a:pt x="247" y="150"/>
                    </a:lnTo>
                    <a:cubicBezTo>
                      <a:pt x="240" y="191"/>
                      <a:pt x="235" y="233"/>
                      <a:pt x="230" y="274"/>
                    </a:cubicBezTo>
                    <a:lnTo>
                      <a:pt x="230" y="274"/>
                    </a:lnTo>
                    <a:cubicBezTo>
                      <a:pt x="228" y="284"/>
                      <a:pt x="214" y="290"/>
                      <a:pt x="206" y="282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8" name="Freeform 398">
                <a:extLst>
                  <a:ext uri="{FF2B5EF4-FFF2-40B4-BE49-F238E27FC236}">
                    <a16:creationId xmlns:a16="http://schemas.microsoft.com/office/drawing/2014/main" id="{7E395869-C7B1-0E47-967D-12546E07F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0440" y="3929464"/>
                <a:ext cx="118590" cy="127366"/>
              </a:xfrm>
              <a:custGeom>
                <a:avLst/>
                <a:gdLst>
                  <a:gd name="T0" fmla="*/ 175 w 272"/>
                  <a:gd name="T1" fmla="*/ 195 h 292"/>
                  <a:gd name="T2" fmla="*/ 175 w 272"/>
                  <a:gd name="T3" fmla="*/ 195 h 292"/>
                  <a:gd name="T4" fmla="*/ 218 w 272"/>
                  <a:gd name="T5" fmla="*/ 183 h 292"/>
                  <a:gd name="T6" fmla="*/ 218 w 272"/>
                  <a:gd name="T7" fmla="*/ 183 h 292"/>
                  <a:gd name="T8" fmla="*/ 185 w 272"/>
                  <a:gd name="T9" fmla="*/ 158 h 292"/>
                  <a:gd name="T10" fmla="*/ 185 w 272"/>
                  <a:gd name="T11" fmla="*/ 158 h 292"/>
                  <a:gd name="T12" fmla="*/ 179 w 272"/>
                  <a:gd name="T13" fmla="*/ 191 h 292"/>
                  <a:gd name="T14" fmla="*/ 179 w 272"/>
                  <a:gd name="T15" fmla="*/ 191 h 292"/>
                  <a:gd name="T16" fmla="*/ 175 w 272"/>
                  <a:gd name="T17" fmla="*/ 195 h 292"/>
                  <a:gd name="T18" fmla="*/ 256 w 272"/>
                  <a:gd name="T19" fmla="*/ 202 h 292"/>
                  <a:gd name="T20" fmla="*/ 256 w 272"/>
                  <a:gd name="T21" fmla="*/ 202 h 292"/>
                  <a:gd name="T22" fmla="*/ 25 w 272"/>
                  <a:gd name="T23" fmla="*/ 285 h 292"/>
                  <a:gd name="T24" fmla="*/ 25 w 272"/>
                  <a:gd name="T25" fmla="*/ 285 h 292"/>
                  <a:gd name="T26" fmla="*/ 7 w 272"/>
                  <a:gd name="T27" fmla="*/ 267 h 292"/>
                  <a:gd name="T28" fmla="*/ 7 w 272"/>
                  <a:gd name="T29" fmla="*/ 267 h 292"/>
                  <a:gd name="T30" fmla="*/ 49 w 272"/>
                  <a:gd name="T31" fmla="*/ 109 h 292"/>
                  <a:gd name="T32" fmla="*/ 49 w 272"/>
                  <a:gd name="T33" fmla="*/ 109 h 292"/>
                  <a:gd name="T34" fmla="*/ 70 w 272"/>
                  <a:gd name="T35" fmla="*/ 112 h 292"/>
                  <a:gd name="T36" fmla="*/ 70 w 272"/>
                  <a:gd name="T37" fmla="*/ 112 h 292"/>
                  <a:gd name="T38" fmla="*/ 42 w 272"/>
                  <a:gd name="T39" fmla="*/ 245 h 292"/>
                  <a:gd name="T40" fmla="*/ 42 w 272"/>
                  <a:gd name="T41" fmla="*/ 245 h 292"/>
                  <a:gd name="T42" fmla="*/ 164 w 272"/>
                  <a:gd name="T43" fmla="*/ 197 h 292"/>
                  <a:gd name="T44" fmla="*/ 164 w 272"/>
                  <a:gd name="T45" fmla="*/ 197 h 292"/>
                  <a:gd name="T46" fmla="*/ 156 w 272"/>
                  <a:gd name="T47" fmla="*/ 185 h 292"/>
                  <a:gd name="T48" fmla="*/ 156 w 272"/>
                  <a:gd name="T49" fmla="*/ 185 h 292"/>
                  <a:gd name="T50" fmla="*/ 167 w 272"/>
                  <a:gd name="T51" fmla="*/ 143 h 292"/>
                  <a:gd name="T52" fmla="*/ 167 w 272"/>
                  <a:gd name="T53" fmla="*/ 143 h 292"/>
                  <a:gd name="T54" fmla="*/ 143 w 272"/>
                  <a:gd name="T55" fmla="*/ 125 h 292"/>
                  <a:gd name="T56" fmla="*/ 143 w 272"/>
                  <a:gd name="T57" fmla="*/ 125 h 292"/>
                  <a:gd name="T58" fmla="*/ 135 w 272"/>
                  <a:gd name="T59" fmla="*/ 171 h 292"/>
                  <a:gd name="T60" fmla="*/ 135 w 272"/>
                  <a:gd name="T61" fmla="*/ 171 h 292"/>
                  <a:gd name="T62" fmla="*/ 117 w 272"/>
                  <a:gd name="T63" fmla="*/ 166 h 292"/>
                  <a:gd name="T64" fmla="*/ 117 w 272"/>
                  <a:gd name="T65" fmla="*/ 166 h 292"/>
                  <a:gd name="T66" fmla="*/ 129 w 272"/>
                  <a:gd name="T67" fmla="*/ 112 h 292"/>
                  <a:gd name="T68" fmla="*/ 129 w 272"/>
                  <a:gd name="T69" fmla="*/ 112 h 292"/>
                  <a:gd name="T70" fmla="*/ 121 w 272"/>
                  <a:gd name="T71" fmla="*/ 105 h 292"/>
                  <a:gd name="T72" fmla="*/ 121 w 272"/>
                  <a:gd name="T73" fmla="*/ 105 h 292"/>
                  <a:gd name="T74" fmla="*/ 104 w 272"/>
                  <a:gd name="T75" fmla="*/ 138 h 292"/>
                  <a:gd name="T76" fmla="*/ 104 w 272"/>
                  <a:gd name="T77" fmla="*/ 138 h 292"/>
                  <a:gd name="T78" fmla="*/ 88 w 272"/>
                  <a:gd name="T79" fmla="*/ 129 h 292"/>
                  <a:gd name="T80" fmla="*/ 88 w 272"/>
                  <a:gd name="T81" fmla="*/ 129 h 292"/>
                  <a:gd name="T82" fmla="*/ 108 w 272"/>
                  <a:gd name="T83" fmla="*/ 95 h 292"/>
                  <a:gd name="T84" fmla="*/ 108 w 272"/>
                  <a:gd name="T85" fmla="*/ 95 h 292"/>
                  <a:gd name="T86" fmla="*/ 53 w 272"/>
                  <a:gd name="T87" fmla="*/ 40 h 292"/>
                  <a:gd name="T88" fmla="*/ 53 w 272"/>
                  <a:gd name="T89" fmla="*/ 40 h 292"/>
                  <a:gd name="T90" fmla="*/ 75 w 272"/>
                  <a:gd name="T91" fmla="*/ 13 h 292"/>
                  <a:gd name="T92" fmla="*/ 75 w 272"/>
                  <a:gd name="T93" fmla="*/ 13 h 292"/>
                  <a:gd name="T94" fmla="*/ 168 w 272"/>
                  <a:gd name="T95" fmla="*/ 96 h 292"/>
                  <a:gd name="T96" fmla="*/ 168 w 272"/>
                  <a:gd name="T97" fmla="*/ 96 h 292"/>
                  <a:gd name="T98" fmla="*/ 263 w 272"/>
                  <a:gd name="T99" fmla="*/ 178 h 292"/>
                  <a:gd name="T100" fmla="*/ 263 w 272"/>
                  <a:gd name="T101" fmla="*/ 178 h 292"/>
                  <a:gd name="T102" fmla="*/ 256 w 272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2">
                    <a:moveTo>
                      <a:pt x="175" y="195"/>
                    </a:moveTo>
                    <a:lnTo>
                      <a:pt x="175" y="195"/>
                    </a:lnTo>
                    <a:cubicBezTo>
                      <a:pt x="189" y="191"/>
                      <a:pt x="205" y="187"/>
                      <a:pt x="218" y="183"/>
                    </a:cubicBezTo>
                    <a:lnTo>
                      <a:pt x="218" y="183"/>
                    </a:lnTo>
                    <a:cubicBezTo>
                      <a:pt x="208" y="175"/>
                      <a:pt x="196" y="166"/>
                      <a:pt x="185" y="158"/>
                    </a:cubicBezTo>
                    <a:lnTo>
                      <a:pt x="185" y="158"/>
                    </a:lnTo>
                    <a:cubicBezTo>
                      <a:pt x="184" y="168"/>
                      <a:pt x="183" y="180"/>
                      <a:pt x="179" y="191"/>
                    </a:cubicBezTo>
                    <a:lnTo>
                      <a:pt x="179" y="191"/>
                    </a:lnTo>
                    <a:cubicBezTo>
                      <a:pt x="177" y="192"/>
                      <a:pt x="176" y="193"/>
                      <a:pt x="175" y="195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3"/>
                      <a:pt x="25" y="285"/>
                    </a:cubicBezTo>
                    <a:lnTo>
                      <a:pt x="25" y="285"/>
                    </a:lnTo>
                    <a:cubicBezTo>
                      <a:pt x="13" y="291"/>
                      <a:pt x="0" y="279"/>
                      <a:pt x="7" y="267"/>
                    </a:cubicBezTo>
                    <a:lnTo>
                      <a:pt x="7" y="267"/>
                    </a:lnTo>
                    <a:cubicBezTo>
                      <a:pt x="29" y="218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1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10"/>
                      <a:pt x="164" y="197"/>
                    </a:cubicBezTo>
                    <a:lnTo>
                      <a:pt x="164" y="197"/>
                    </a:lnTo>
                    <a:cubicBezTo>
                      <a:pt x="159" y="197"/>
                      <a:pt x="154" y="192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6" y="158"/>
                      <a:pt x="167" y="143"/>
                    </a:cubicBezTo>
                    <a:lnTo>
                      <a:pt x="167" y="143"/>
                    </a:lnTo>
                    <a:cubicBezTo>
                      <a:pt x="159" y="137"/>
                      <a:pt x="151" y="132"/>
                      <a:pt x="143" y="125"/>
                    </a:cubicBezTo>
                    <a:lnTo>
                      <a:pt x="143" y="125"/>
                    </a:lnTo>
                    <a:cubicBezTo>
                      <a:pt x="141" y="141"/>
                      <a:pt x="138" y="155"/>
                      <a:pt x="135" y="171"/>
                    </a:cubicBezTo>
                    <a:lnTo>
                      <a:pt x="135" y="171"/>
                    </a:lnTo>
                    <a:cubicBezTo>
                      <a:pt x="133" y="184"/>
                      <a:pt x="116" y="179"/>
                      <a:pt x="117" y="166"/>
                    </a:cubicBezTo>
                    <a:lnTo>
                      <a:pt x="117" y="166"/>
                    </a:lnTo>
                    <a:cubicBezTo>
                      <a:pt x="118" y="147"/>
                      <a:pt x="122" y="129"/>
                      <a:pt x="129" y="112"/>
                    </a:cubicBezTo>
                    <a:lnTo>
                      <a:pt x="129" y="112"/>
                    </a:lnTo>
                    <a:cubicBezTo>
                      <a:pt x="126" y="109"/>
                      <a:pt x="124" y="108"/>
                      <a:pt x="121" y="105"/>
                    </a:cubicBezTo>
                    <a:lnTo>
                      <a:pt x="121" y="105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9"/>
                      <a:pt x="80" y="139"/>
                      <a:pt x="88" y="129"/>
                    </a:cubicBezTo>
                    <a:lnTo>
                      <a:pt x="88" y="129"/>
                    </a:lnTo>
                    <a:cubicBezTo>
                      <a:pt x="96" y="118"/>
                      <a:pt x="102" y="107"/>
                      <a:pt x="108" y="95"/>
                    </a:cubicBezTo>
                    <a:lnTo>
                      <a:pt x="108" y="95"/>
                    </a:lnTo>
                    <a:cubicBezTo>
                      <a:pt x="88" y="76"/>
                      <a:pt x="70" y="58"/>
                      <a:pt x="53" y="40"/>
                    </a:cubicBezTo>
                    <a:lnTo>
                      <a:pt x="53" y="40"/>
                    </a:lnTo>
                    <a:cubicBezTo>
                      <a:pt x="38" y="22"/>
                      <a:pt x="58" y="0"/>
                      <a:pt x="75" y="13"/>
                    </a:cubicBezTo>
                    <a:lnTo>
                      <a:pt x="75" y="13"/>
                    </a:lnTo>
                    <a:cubicBezTo>
                      <a:pt x="106" y="40"/>
                      <a:pt x="137" y="70"/>
                      <a:pt x="168" y="96"/>
                    </a:cubicBezTo>
                    <a:lnTo>
                      <a:pt x="168" y="96"/>
                    </a:lnTo>
                    <a:cubicBezTo>
                      <a:pt x="200" y="124"/>
                      <a:pt x="231" y="150"/>
                      <a:pt x="263" y="178"/>
                    </a:cubicBezTo>
                    <a:lnTo>
                      <a:pt x="263" y="178"/>
                    </a:lnTo>
                    <a:cubicBezTo>
                      <a:pt x="271" y="184"/>
                      <a:pt x="268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9" name="Freeform 399">
                <a:extLst>
                  <a:ext uri="{FF2B5EF4-FFF2-40B4-BE49-F238E27FC236}">
                    <a16:creationId xmlns:a16="http://schemas.microsoft.com/office/drawing/2014/main" id="{60F5E623-0688-2744-8CE2-E6D7091FC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5814" y="3932392"/>
                <a:ext cx="124447" cy="114191"/>
              </a:xfrm>
              <a:custGeom>
                <a:avLst/>
                <a:gdLst>
                  <a:gd name="T0" fmla="*/ 191 w 286"/>
                  <a:gd name="T1" fmla="*/ 221 h 265"/>
                  <a:gd name="T2" fmla="*/ 191 w 286"/>
                  <a:gd name="T3" fmla="*/ 221 h 265"/>
                  <a:gd name="T4" fmla="*/ 237 w 286"/>
                  <a:gd name="T5" fmla="*/ 222 h 265"/>
                  <a:gd name="T6" fmla="*/ 237 w 286"/>
                  <a:gd name="T7" fmla="*/ 222 h 265"/>
                  <a:gd name="T8" fmla="*/ 212 w 286"/>
                  <a:gd name="T9" fmla="*/ 188 h 265"/>
                  <a:gd name="T10" fmla="*/ 212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1 w 286"/>
                  <a:gd name="T17" fmla="*/ 221 h 265"/>
                  <a:gd name="T18" fmla="*/ 267 w 286"/>
                  <a:gd name="T19" fmla="*/ 253 h 265"/>
                  <a:gd name="T20" fmla="*/ 267 w 286"/>
                  <a:gd name="T21" fmla="*/ 253 h 265"/>
                  <a:gd name="T22" fmla="*/ 21 w 286"/>
                  <a:gd name="T23" fmla="*/ 262 h 265"/>
                  <a:gd name="T24" fmla="*/ 21 w 286"/>
                  <a:gd name="T25" fmla="*/ 262 h 265"/>
                  <a:gd name="T26" fmla="*/ 8 w 286"/>
                  <a:gd name="T27" fmla="*/ 240 h 265"/>
                  <a:gd name="T28" fmla="*/ 8 w 286"/>
                  <a:gd name="T29" fmla="*/ 240 h 265"/>
                  <a:gd name="T30" fmla="*/ 96 w 286"/>
                  <a:gd name="T31" fmla="*/ 103 h 265"/>
                  <a:gd name="T32" fmla="*/ 96 w 286"/>
                  <a:gd name="T33" fmla="*/ 103 h 265"/>
                  <a:gd name="T34" fmla="*/ 116 w 286"/>
                  <a:gd name="T35" fmla="*/ 111 h 265"/>
                  <a:gd name="T36" fmla="*/ 116 w 286"/>
                  <a:gd name="T37" fmla="*/ 111 h 265"/>
                  <a:gd name="T38" fmla="*/ 50 w 286"/>
                  <a:gd name="T39" fmla="*/ 229 h 265"/>
                  <a:gd name="T40" fmla="*/ 50 w 286"/>
                  <a:gd name="T41" fmla="*/ 229 h 265"/>
                  <a:gd name="T42" fmla="*/ 180 w 286"/>
                  <a:gd name="T43" fmla="*/ 221 h 265"/>
                  <a:gd name="T44" fmla="*/ 180 w 286"/>
                  <a:gd name="T45" fmla="*/ 221 h 265"/>
                  <a:gd name="T46" fmla="*/ 176 w 286"/>
                  <a:gd name="T47" fmla="*/ 207 h 265"/>
                  <a:gd name="T48" fmla="*/ 176 w 286"/>
                  <a:gd name="T49" fmla="*/ 207 h 265"/>
                  <a:gd name="T50" fmla="*/ 198 w 286"/>
                  <a:gd name="T51" fmla="*/ 170 h 265"/>
                  <a:gd name="T52" fmla="*/ 198 w 286"/>
                  <a:gd name="T53" fmla="*/ 170 h 265"/>
                  <a:gd name="T54" fmla="*/ 183 w 286"/>
                  <a:gd name="T55" fmla="*/ 145 h 265"/>
                  <a:gd name="T56" fmla="*/ 183 w 286"/>
                  <a:gd name="T57" fmla="*/ 145 h 265"/>
                  <a:gd name="T58" fmla="*/ 160 w 286"/>
                  <a:gd name="T59" fmla="*/ 187 h 265"/>
                  <a:gd name="T60" fmla="*/ 160 w 286"/>
                  <a:gd name="T61" fmla="*/ 187 h 265"/>
                  <a:gd name="T62" fmla="*/ 143 w 286"/>
                  <a:gd name="T63" fmla="*/ 176 h 265"/>
                  <a:gd name="T64" fmla="*/ 143 w 286"/>
                  <a:gd name="T65" fmla="*/ 176 h 265"/>
                  <a:gd name="T66" fmla="*/ 171 w 286"/>
                  <a:gd name="T67" fmla="*/ 128 h 265"/>
                  <a:gd name="T68" fmla="*/ 171 w 286"/>
                  <a:gd name="T69" fmla="*/ 128 h 265"/>
                  <a:gd name="T70" fmla="*/ 166 w 286"/>
                  <a:gd name="T71" fmla="*/ 120 h 265"/>
                  <a:gd name="T72" fmla="*/ 166 w 286"/>
                  <a:gd name="T73" fmla="*/ 120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6 w 286"/>
                  <a:gd name="T79" fmla="*/ 133 h 265"/>
                  <a:gd name="T80" fmla="*/ 126 w 286"/>
                  <a:gd name="T81" fmla="*/ 133 h 265"/>
                  <a:gd name="T82" fmla="*/ 156 w 286"/>
                  <a:gd name="T83" fmla="*/ 104 h 265"/>
                  <a:gd name="T84" fmla="*/ 156 w 286"/>
                  <a:gd name="T85" fmla="*/ 104 h 265"/>
                  <a:gd name="T86" fmla="*/ 120 w 286"/>
                  <a:gd name="T87" fmla="*/ 36 h 265"/>
                  <a:gd name="T88" fmla="*/ 120 w 286"/>
                  <a:gd name="T89" fmla="*/ 36 h 265"/>
                  <a:gd name="T90" fmla="*/ 150 w 286"/>
                  <a:gd name="T91" fmla="*/ 19 h 265"/>
                  <a:gd name="T92" fmla="*/ 150 w 286"/>
                  <a:gd name="T93" fmla="*/ 19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0 w 286"/>
                  <a:gd name="T99" fmla="*/ 230 h 265"/>
                  <a:gd name="T100" fmla="*/ 280 w 286"/>
                  <a:gd name="T101" fmla="*/ 230 h 265"/>
                  <a:gd name="T102" fmla="*/ 267 w 286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6" y="221"/>
                      <a:pt x="222" y="222"/>
                      <a:pt x="237" y="222"/>
                    </a:cubicBezTo>
                    <a:lnTo>
                      <a:pt x="237" y="222"/>
                    </a:lnTo>
                    <a:cubicBezTo>
                      <a:pt x="229" y="211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3" y="219"/>
                      <a:pt x="192" y="220"/>
                      <a:pt x="191" y="221"/>
                    </a:cubicBezTo>
                    <a:close/>
                    <a:moveTo>
                      <a:pt x="267" y="253"/>
                    </a:moveTo>
                    <a:lnTo>
                      <a:pt x="267" y="253"/>
                    </a:lnTo>
                    <a:cubicBezTo>
                      <a:pt x="184" y="249"/>
                      <a:pt x="104" y="245"/>
                      <a:pt x="21" y="262"/>
                    </a:cubicBezTo>
                    <a:lnTo>
                      <a:pt x="21" y="262"/>
                    </a:lnTo>
                    <a:cubicBezTo>
                      <a:pt x="8" y="264"/>
                      <a:pt x="0" y="250"/>
                      <a:pt x="8" y="240"/>
                    </a:cubicBezTo>
                    <a:lnTo>
                      <a:pt x="8" y="240"/>
                    </a:lnTo>
                    <a:cubicBezTo>
                      <a:pt x="46" y="200"/>
                      <a:pt x="74" y="153"/>
                      <a:pt x="96" y="103"/>
                    </a:cubicBezTo>
                    <a:lnTo>
                      <a:pt x="96" y="103"/>
                    </a:lnTo>
                    <a:cubicBezTo>
                      <a:pt x="100" y="91"/>
                      <a:pt x="121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7" y="220"/>
                      <a:pt x="180" y="221"/>
                    </a:cubicBezTo>
                    <a:lnTo>
                      <a:pt x="180" y="221"/>
                    </a:lnTo>
                    <a:cubicBezTo>
                      <a:pt x="175" y="217"/>
                      <a:pt x="172" y="213"/>
                      <a:pt x="176" y="207"/>
                    </a:cubicBezTo>
                    <a:lnTo>
                      <a:pt x="176" y="207"/>
                    </a:lnTo>
                    <a:cubicBezTo>
                      <a:pt x="184" y="195"/>
                      <a:pt x="192" y="183"/>
                      <a:pt x="198" y="170"/>
                    </a:cubicBezTo>
                    <a:lnTo>
                      <a:pt x="198" y="170"/>
                    </a:lnTo>
                    <a:cubicBezTo>
                      <a:pt x="193" y="161"/>
                      <a:pt x="188" y="153"/>
                      <a:pt x="183" y="145"/>
                    </a:cubicBezTo>
                    <a:lnTo>
                      <a:pt x="183" y="145"/>
                    </a:lnTo>
                    <a:cubicBezTo>
                      <a:pt x="175" y="158"/>
                      <a:pt x="167" y="173"/>
                      <a:pt x="160" y="187"/>
                    </a:cubicBezTo>
                    <a:lnTo>
                      <a:pt x="160" y="187"/>
                    </a:lnTo>
                    <a:cubicBezTo>
                      <a:pt x="154" y="197"/>
                      <a:pt x="139" y="187"/>
                      <a:pt x="143" y="176"/>
                    </a:cubicBezTo>
                    <a:lnTo>
                      <a:pt x="143" y="176"/>
                    </a:lnTo>
                    <a:cubicBezTo>
                      <a:pt x="151" y="159"/>
                      <a:pt x="160" y="144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7" y="123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0" y="137"/>
                      <a:pt x="141" y="146"/>
                    </a:cubicBezTo>
                    <a:lnTo>
                      <a:pt x="141" y="146"/>
                    </a:lnTo>
                    <a:cubicBezTo>
                      <a:pt x="131" y="154"/>
                      <a:pt x="117" y="140"/>
                      <a:pt x="126" y="133"/>
                    </a:cubicBezTo>
                    <a:lnTo>
                      <a:pt x="126" y="133"/>
                    </a:lnTo>
                    <a:cubicBezTo>
                      <a:pt x="138" y="124"/>
                      <a:pt x="147" y="115"/>
                      <a:pt x="156" y="104"/>
                    </a:cubicBezTo>
                    <a:lnTo>
                      <a:pt x="156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0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5" y="161"/>
                      <a:pt x="258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4"/>
                      <a:pt x="267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0" name="Freeform 400">
                <a:extLst>
                  <a:ext uri="{FF2B5EF4-FFF2-40B4-BE49-F238E27FC236}">
                    <a16:creationId xmlns:a16="http://schemas.microsoft.com/office/drawing/2014/main" id="{2615820F-90D9-0442-AA81-7ACE0A88C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5616" y="3938248"/>
                <a:ext cx="111270" cy="125903"/>
              </a:xfrm>
              <a:custGeom>
                <a:avLst/>
                <a:gdLst>
                  <a:gd name="T0" fmla="*/ 80 w 256"/>
                  <a:gd name="T1" fmla="*/ 76 h 291"/>
                  <a:gd name="T2" fmla="*/ 80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5 w 256"/>
                  <a:gd name="T9" fmla="*/ 91 h 291"/>
                  <a:gd name="T10" fmla="*/ 45 w 256"/>
                  <a:gd name="T11" fmla="*/ 91 h 291"/>
                  <a:gd name="T12" fmla="*/ 75 w 256"/>
                  <a:gd name="T13" fmla="*/ 76 h 291"/>
                  <a:gd name="T14" fmla="*/ 75 w 256"/>
                  <a:gd name="T15" fmla="*/ 76 h 291"/>
                  <a:gd name="T16" fmla="*/ 80 w 256"/>
                  <a:gd name="T17" fmla="*/ 76 h 291"/>
                  <a:gd name="T18" fmla="*/ 34 w 256"/>
                  <a:gd name="T19" fmla="*/ 6 h 291"/>
                  <a:gd name="T20" fmla="*/ 34 w 256"/>
                  <a:gd name="T21" fmla="*/ 6 h 291"/>
                  <a:gd name="T22" fmla="*/ 242 w 256"/>
                  <a:gd name="T23" fmla="*/ 138 h 291"/>
                  <a:gd name="T24" fmla="*/ 242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2 w 256"/>
                  <a:gd name="T31" fmla="*/ 227 h 291"/>
                  <a:gd name="T32" fmla="*/ 92 w 256"/>
                  <a:gd name="T33" fmla="*/ 227 h 291"/>
                  <a:gd name="T34" fmla="*/ 80 w 256"/>
                  <a:gd name="T35" fmla="*/ 210 h 291"/>
                  <a:gd name="T36" fmla="*/ 80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3 h 291"/>
                  <a:gd name="T44" fmla="*/ 88 w 256"/>
                  <a:gd name="T45" fmla="*/ 83 h 291"/>
                  <a:gd name="T46" fmla="*/ 83 w 256"/>
                  <a:gd name="T47" fmla="*/ 96 h 291"/>
                  <a:gd name="T48" fmla="*/ 83 w 256"/>
                  <a:gd name="T49" fmla="*/ 96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3 h 291"/>
                  <a:gd name="T56" fmla="*/ 45 w 256"/>
                  <a:gd name="T57" fmla="*/ 143 h 291"/>
                  <a:gd name="T58" fmla="*/ 85 w 256"/>
                  <a:gd name="T59" fmla="*/ 122 h 291"/>
                  <a:gd name="T60" fmla="*/ 85 w 256"/>
                  <a:gd name="T61" fmla="*/ 122 h 291"/>
                  <a:gd name="T62" fmla="*/ 93 w 256"/>
                  <a:gd name="T63" fmla="*/ 139 h 291"/>
                  <a:gd name="T64" fmla="*/ 93 w 256"/>
                  <a:gd name="T65" fmla="*/ 139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80 w 256"/>
                  <a:gd name="T75" fmla="*/ 167 h 291"/>
                  <a:gd name="T76" fmla="*/ 80 w 256"/>
                  <a:gd name="T77" fmla="*/ 167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7 h 291"/>
                  <a:gd name="T92" fmla="*/ 0 w 256"/>
                  <a:gd name="T93" fmla="*/ 267 h 291"/>
                  <a:gd name="T94" fmla="*/ 6 w 256"/>
                  <a:gd name="T95" fmla="*/ 143 h 291"/>
                  <a:gd name="T96" fmla="*/ 6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4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80" y="76"/>
                    </a:moveTo>
                    <a:lnTo>
                      <a:pt x="80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5" y="77"/>
                      <a:pt x="45" y="91"/>
                    </a:cubicBezTo>
                    <a:lnTo>
                      <a:pt x="45" y="91"/>
                    </a:lnTo>
                    <a:cubicBezTo>
                      <a:pt x="54" y="85"/>
                      <a:pt x="63" y="80"/>
                      <a:pt x="75" y="76"/>
                    </a:cubicBezTo>
                    <a:lnTo>
                      <a:pt x="75" y="76"/>
                    </a:lnTo>
                    <a:cubicBezTo>
                      <a:pt x="76" y="76"/>
                      <a:pt x="79" y="76"/>
                      <a:pt x="80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1" y="58"/>
                      <a:pt x="165" y="105"/>
                      <a:pt x="242" y="138"/>
                    </a:cubicBezTo>
                    <a:lnTo>
                      <a:pt x="242" y="138"/>
                    </a:lnTo>
                    <a:cubicBezTo>
                      <a:pt x="255" y="143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8" y="198"/>
                      <a:pt x="92" y="227"/>
                    </a:cubicBezTo>
                    <a:lnTo>
                      <a:pt x="92" y="227"/>
                    </a:lnTo>
                    <a:cubicBezTo>
                      <a:pt x="81" y="235"/>
                      <a:pt x="69" y="217"/>
                      <a:pt x="80" y="210"/>
                    </a:cubicBezTo>
                    <a:lnTo>
                      <a:pt x="80" y="210"/>
                    </a:lnTo>
                    <a:cubicBezTo>
                      <a:pt x="118" y="185"/>
                      <a:pt x="159" y="164"/>
                      <a:pt x="201" y="148"/>
                    </a:cubicBezTo>
                    <a:lnTo>
                      <a:pt x="201" y="148"/>
                    </a:lnTo>
                    <a:cubicBezTo>
                      <a:pt x="161" y="130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2" y="88"/>
                      <a:pt x="92" y="94"/>
                      <a:pt x="83" y="96"/>
                    </a:cubicBezTo>
                    <a:lnTo>
                      <a:pt x="83" y="96"/>
                    </a:lnTo>
                    <a:cubicBezTo>
                      <a:pt x="69" y="101"/>
                      <a:pt x="56" y="108"/>
                      <a:pt x="45" y="115"/>
                    </a:cubicBezTo>
                    <a:lnTo>
                      <a:pt x="45" y="115"/>
                    </a:lnTo>
                    <a:cubicBezTo>
                      <a:pt x="45" y="125"/>
                      <a:pt x="45" y="134"/>
                      <a:pt x="45" y="143"/>
                    </a:cubicBezTo>
                    <a:lnTo>
                      <a:pt x="45" y="143"/>
                    </a:lnTo>
                    <a:cubicBezTo>
                      <a:pt x="58" y="136"/>
                      <a:pt x="71" y="130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5" y="134"/>
                      <a:pt x="93" y="139"/>
                    </a:cubicBezTo>
                    <a:lnTo>
                      <a:pt x="93" y="139"/>
                    </a:lnTo>
                    <a:cubicBezTo>
                      <a:pt x="79" y="150"/>
                      <a:pt x="62" y="158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1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80" y="167"/>
                    </a:cubicBezTo>
                    <a:lnTo>
                      <a:pt x="80" y="167"/>
                    </a:lnTo>
                    <a:cubicBezTo>
                      <a:pt x="92" y="165"/>
                      <a:pt x="94" y="185"/>
                      <a:pt x="83" y="185"/>
                    </a:cubicBezTo>
                    <a:lnTo>
                      <a:pt x="83" y="185"/>
                    </a:lnTo>
                    <a:cubicBezTo>
                      <a:pt x="68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1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1" y="226"/>
                      <a:pt x="5" y="184"/>
                      <a:pt x="6" y="143"/>
                    </a:cubicBezTo>
                    <a:lnTo>
                      <a:pt x="6" y="143"/>
                    </a:lnTo>
                    <a:cubicBezTo>
                      <a:pt x="9" y="101"/>
                      <a:pt x="9" y="59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6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1" name="Freeform 401">
                <a:extLst>
                  <a:ext uri="{FF2B5EF4-FFF2-40B4-BE49-F238E27FC236}">
                    <a16:creationId xmlns:a16="http://schemas.microsoft.com/office/drawing/2014/main" id="{CD3CE241-A1D1-7543-91DE-FD102E685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0396" y="3944104"/>
                <a:ext cx="124447" cy="114191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49 w 287"/>
                  <a:gd name="T5" fmla="*/ 46 h 266"/>
                  <a:gd name="T6" fmla="*/ 49 w 287"/>
                  <a:gd name="T7" fmla="*/ 46 h 266"/>
                  <a:gd name="T8" fmla="*/ 74 w 287"/>
                  <a:gd name="T9" fmla="*/ 79 h 266"/>
                  <a:gd name="T10" fmla="*/ 74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9 w 287"/>
                  <a:gd name="T19" fmla="*/ 16 h 266"/>
                  <a:gd name="T20" fmla="*/ 19 w 287"/>
                  <a:gd name="T21" fmla="*/ 16 h 266"/>
                  <a:gd name="T22" fmla="*/ 263 w 287"/>
                  <a:gd name="T23" fmla="*/ 1 h 266"/>
                  <a:gd name="T24" fmla="*/ 263 w 287"/>
                  <a:gd name="T25" fmla="*/ 1 h 266"/>
                  <a:gd name="T26" fmla="*/ 276 w 287"/>
                  <a:gd name="T27" fmla="*/ 24 h 266"/>
                  <a:gd name="T28" fmla="*/ 276 w 287"/>
                  <a:gd name="T29" fmla="*/ 24 h 266"/>
                  <a:gd name="T30" fmla="*/ 192 w 287"/>
                  <a:gd name="T31" fmla="*/ 163 h 266"/>
                  <a:gd name="T32" fmla="*/ 192 w 287"/>
                  <a:gd name="T33" fmla="*/ 163 h 266"/>
                  <a:gd name="T34" fmla="*/ 173 w 287"/>
                  <a:gd name="T35" fmla="*/ 155 h 266"/>
                  <a:gd name="T36" fmla="*/ 173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6 w 287"/>
                  <a:gd name="T43" fmla="*/ 46 h 266"/>
                  <a:gd name="T44" fmla="*/ 106 w 287"/>
                  <a:gd name="T45" fmla="*/ 46 h 266"/>
                  <a:gd name="T46" fmla="*/ 111 w 287"/>
                  <a:gd name="T47" fmla="*/ 60 h 266"/>
                  <a:gd name="T48" fmla="*/ 111 w 287"/>
                  <a:gd name="T49" fmla="*/ 60 h 266"/>
                  <a:gd name="T50" fmla="*/ 88 w 287"/>
                  <a:gd name="T51" fmla="*/ 97 h 266"/>
                  <a:gd name="T52" fmla="*/ 88 w 287"/>
                  <a:gd name="T53" fmla="*/ 97 h 266"/>
                  <a:gd name="T54" fmla="*/ 104 w 287"/>
                  <a:gd name="T55" fmla="*/ 121 h 266"/>
                  <a:gd name="T56" fmla="*/ 104 w 287"/>
                  <a:gd name="T57" fmla="*/ 121 h 266"/>
                  <a:gd name="T58" fmla="*/ 125 w 287"/>
                  <a:gd name="T59" fmla="*/ 80 h 266"/>
                  <a:gd name="T60" fmla="*/ 125 w 287"/>
                  <a:gd name="T61" fmla="*/ 80 h 266"/>
                  <a:gd name="T62" fmla="*/ 142 w 287"/>
                  <a:gd name="T63" fmla="*/ 89 h 266"/>
                  <a:gd name="T64" fmla="*/ 142 w 287"/>
                  <a:gd name="T65" fmla="*/ 89 h 266"/>
                  <a:gd name="T66" fmla="*/ 116 w 287"/>
                  <a:gd name="T67" fmla="*/ 139 h 266"/>
                  <a:gd name="T68" fmla="*/ 116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6 w 287"/>
                  <a:gd name="T75" fmla="*/ 120 h 266"/>
                  <a:gd name="T76" fmla="*/ 146 w 287"/>
                  <a:gd name="T77" fmla="*/ 120 h 266"/>
                  <a:gd name="T78" fmla="*/ 161 w 287"/>
                  <a:gd name="T79" fmla="*/ 133 h 266"/>
                  <a:gd name="T80" fmla="*/ 161 w 287"/>
                  <a:gd name="T81" fmla="*/ 133 h 266"/>
                  <a:gd name="T82" fmla="*/ 131 w 287"/>
                  <a:gd name="T83" fmla="*/ 162 h 266"/>
                  <a:gd name="T84" fmla="*/ 131 w 287"/>
                  <a:gd name="T85" fmla="*/ 162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8 h 266"/>
                  <a:gd name="T100" fmla="*/ 6 w 287"/>
                  <a:gd name="T101" fmla="*/ 38 h 266"/>
                  <a:gd name="T102" fmla="*/ 19 w 287"/>
                  <a:gd name="T103" fmla="*/ 1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5" y="46"/>
                      <a:pt x="49" y="46"/>
                    </a:cubicBezTo>
                    <a:lnTo>
                      <a:pt x="49" y="46"/>
                    </a:lnTo>
                    <a:cubicBezTo>
                      <a:pt x="58" y="56"/>
                      <a:pt x="66" y="67"/>
                      <a:pt x="74" y="79"/>
                    </a:cubicBezTo>
                    <a:lnTo>
                      <a:pt x="74" y="79"/>
                    </a:lnTo>
                    <a:cubicBezTo>
                      <a:pt x="79" y="68"/>
                      <a:pt x="85" y="59"/>
                      <a:pt x="91" y="50"/>
                    </a:cubicBezTo>
                    <a:lnTo>
                      <a:pt x="91" y="50"/>
                    </a:lnTo>
                    <a:cubicBezTo>
                      <a:pt x="91" y="49"/>
                      <a:pt x="94" y="46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0" y="18"/>
                      <a:pt x="182" y="20"/>
                      <a:pt x="263" y="1"/>
                    </a:cubicBezTo>
                    <a:lnTo>
                      <a:pt x="263" y="1"/>
                    </a:lnTo>
                    <a:cubicBezTo>
                      <a:pt x="276" y="0"/>
                      <a:pt x="286" y="14"/>
                      <a:pt x="276" y="24"/>
                    </a:cubicBezTo>
                    <a:lnTo>
                      <a:pt x="276" y="24"/>
                    </a:lnTo>
                    <a:cubicBezTo>
                      <a:pt x="241" y="64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7" y="166"/>
                      <a:pt x="173" y="155"/>
                    </a:cubicBezTo>
                    <a:lnTo>
                      <a:pt x="173" y="155"/>
                    </a:lnTo>
                    <a:cubicBezTo>
                      <a:pt x="188" y="112"/>
                      <a:pt x="211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49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4"/>
                      <a:pt x="111" y="60"/>
                    </a:cubicBezTo>
                    <a:lnTo>
                      <a:pt x="111" y="60"/>
                    </a:lnTo>
                    <a:cubicBezTo>
                      <a:pt x="102" y="72"/>
                      <a:pt x="94" y="84"/>
                      <a:pt x="88" y="97"/>
                    </a:cubicBezTo>
                    <a:lnTo>
                      <a:pt x="88" y="97"/>
                    </a:lnTo>
                    <a:cubicBezTo>
                      <a:pt x="94" y="106"/>
                      <a:pt x="99" y="113"/>
                      <a:pt x="104" y="121"/>
                    </a:cubicBezTo>
                    <a:lnTo>
                      <a:pt x="104" y="121"/>
                    </a:lnTo>
                    <a:cubicBezTo>
                      <a:pt x="112" y="108"/>
                      <a:pt x="119" y="95"/>
                      <a:pt x="125" y="80"/>
                    </a:cubicBezTo>
                    <a:lnTo>
                      <a:pt x="125" y="80"/>
                    </a:lnTo>
                    <a:cubicBezTo>
                      <a:pt x="132" y="68"/>
                      <a:pt x="148" y="79"/>
                      <a:pt x="142" y="89"/>
                    </a:cubicBezTo>
                    <a:lnTo>
                      <a:pt x="142" y="89"/>
                    </a:lnTo>
                    <a:cubicBezTo>
                      <a:pt x="136" y="106"/>
                      <a:pt x="127" y="122"/>
                      <a:pt x="116" y="139"/>
                    </a:cubicBezTo>
                    <a:lnTo>
                      <a:pt x="116" y="139"/>
                    </a:lnTo>
                    <a:cubicBezTo>
                      <a:pt x="117" y="142"/>
                      <a:pt x="120" y="143"/>
                      <a:pt x="121" y="146"/>
                    </a:cubicBezTo>
                    <a:lnTo>
                      <a:pt x="121" y="146"/>
                    </a:lnTo>
                    <a:cubicBezTo>
                      <a:pt x="129" y="137"/>
                      <a:pt x="137" y="129"/>
                      <a:pt x="146" y="120"/>
                    </a:cubicBezTo>
                    <a:lnTo>
                      <a:pt x="146" y="120"/>
                    </a:lnTo>
                    <a:cubicBezTo>
                      <a:pt x="156" y="112"/>
                      <a:pt x="170" y="125"/>
                      <a:pt x="161" y="133"/>
                    </a:cubicBezTo>
                    <a:lnTo>
                      <a:pt x="161" y="133"/>
                    </a:lnTo>
                    <a:cubicBezTo>
                      <a:pt x="149" y="142"/>
                      <a:pt x="140" y="151"/>
                      <a:pt x="131" y="162"/>
                    </a:cubicBezTo>
                    <a:lnTo>
                      <a:pt x="131" y="162"/>
                    </a:lnTo>
                    <a:cubicBezTo>
                      <a:pt x="144" y="184"/>
                      <a:pt x="157" y="208"/>
                      <a:pt x="169" y="230"/>
                    </a:cubicBezTo>
                    <a:lnTo>
                      <a:pt x="169" y="230"/>
                    </a:lnTo>
                    <a:cubicBezTo>
                      <a:pt x="178" y="250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6" y="213"/>
                      <a:pt x="95" y="176"/>
                      <a:pt x="73" y="142"/>
                    </a:cubicBezTo>
                    <a:lnTo>
                      <a:pt x="73" y="142"/>
                    </a:lnTo>
                    <a:cubicBezTo>
                      <a:pt x="52" y="106"/>
                      <a:pt x="28" y="72"/>
                      <a:pt x="6" y="38"/>
                    </a:cubicBezTo>
                    <a:lnTo>
                      <a:pt x="6" y="38"/>
                    </a:lnTo>
                    <a:cubicBezTo>
                      <a:pt x="0" y="29"/>
                      <a:pt x="7" y="14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2" name="Freeform 402">
                <a:extLst>
                  <a:ext uri="{FF2B5EF4-FFF2-40B4-BE49-F238E27FC236}">
                    <a16:creationId xmlns:a16="http://schemas.microsoft.com/office/drawing/2014/main" id="{33F82F79-8599-CE41-A9C7-899BC87FA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1034" y="3933855"/>
                <a:ext cx="121518" cy="124439"/>
              </a:xfrm>
              <a:custGeom>
                <a:avLst/>
                <a:gdLst>
                  <a:gd name="T0" fmla="*/ 63 w 277"/>
                  <a:gd name="T1" fmla="*/ 188 h 285"/>
                  <a:gd name="T2" fmla="*/ 63 w 277"/>
                  <a:gd name="T3" fmla="*/ 188 h 285"/>
                  <a:gd name="T4" fmla="*/ 66 w 277"/>
                  <a:gd name="T5" fmla="*/ 234 h 285"/>
                  <a:gd name="T6" fmla="*/ 66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7 w 277"/>
                  <a:gd name="T13" fmla="*/ 192 h 285"/>
                  <a:gd name="T14" fmla="*/ 67 w 277"/>
                  <a:gd name="T15" fmla="*/ 192 h 285"/>
                  <a:gd name="T16" fmla="*/ 63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2 h 285"/>
                  <a:gd name="T36" fmla="*/ 164 w 277"/>
                  <a:gd name="T37" fmla="*/ 102 h 285"/>
                  <a:gd name="T38" fmla="*/ 40 w 277"/>
                  <a:gd name="T39" fmla="*/ 49 h 285"/>
                  <a:gd name="T40" fmla="*/ 40 w 277"/>
                  <a:gd name="T41" fmla="*/ 49 h 285"/>
                  <a:gd name="T42" fmla="*/ 61 w 277"/>
                  <a:gd name="T43" fmla="*/ 177 h 285"/>
                  <a:gd name="T44" fmla="*/ 61 w 277"/>
                  <a:gd name="T45" fmla="*/ 177 h 285"/>
                  <a:gd name="T46" fmla="*/ 76 w 277"/>
                  <a:gd name="T47" fmla="*/ 172 h 285"/>
                  <a:gd name="T48" fmla="*/ 76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5 w 277"/>
                  <a:gd name="T59" fmla="*/ 155 h 285"/>
                  <a:gd name="T60" fmla="*/ 95 w 277"/>
                  <a:gd name="T61" fmla="*/ 155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3 w 277"/>
                  <a:gd name="T67" fmla="*/ 159 h 285"/>
                  <a:gd name="T68" fmla="*/ 153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3 w 277"/>
                  <a:gd name="T75" fmla="*/ 130 h 285"/>
                  <a:gd name="T76" fmla="*/ 133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4"/>
                      <a:pt x="65" y="218"/>
                      <a:pt x="66" y="234"/>
                    </a:cubicBezTo>
                    <a:lnTo>
                      <a:pt x="66" y="234"/>
                    </a:lnTo>
                    <a:cubicBezTo>
                      <a:pt x="76" y="223"/>
                      <a:pt x="87" y="215"/>
                      <a:pt x="96" y="206"/>
                    </a:cubicBezTo>
                    <a:lnTo>
                      <a:pt x="96" y="206"/>
                    </a:lnTo>
                    <a:cubicBezTo>
                      <a:pt x="86" y="202"/>
                      <a:pt x="76" y="197"/>
                      <a:pt x="67" y="192"/>
                    </a:cubicBezTo>
                    <a:lnTo>
                      <a:pt x="67" y="192"/>
                    </a:lnTo>
                    <a:cubicBezTo>
                      <a:pt x="65" y="190"/>
                      <a:pt x="63" y="189"/>
                      <a:pt x="63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2"/>
                      <a:pt x="4" y="24"/>
                    </a:cubicBezTo>
                    <a:lnTo>
                      <a:pt x="4" y="24"/>
                    </a:lnTo>
                    <a:cubicBezTo>
                      <a:pt x="0" y="10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20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21" y="89"/>
                      <a:pt x="80" y="71"/>
                      <a:pt x="40" y="49"/>
                    </a:cubicBezTo>
                    <a:lnTo>
                      <a:pt x="40" y="49"/>
                    </a:lnTo>
                    <a:cubicBezTo>
                      <a:pt x="51" y="89"/>
                      <a:pt x="57" y="134"/>
                      <a:pt x="61" y="177"/>
                    </a:cubicBezTo>
                    <a:lnTo>
                      <a:pt x="61" y="177"/>
                    </a:lnTo>
                    <a:cubicBezTo>
                      <a:pt x="63" y="172"/>
                      <a:pt x="68" y="168"/>
                      <a:pt x="76" y="172"/>
                    </a:cubicBezTo>
                    <a:lnTo>
                      <a:pt x="76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6"/>
                      <a:pt x="108" y="160"/>
                      <a:pt x="95" y="155"/>
                    </a:cubicBezTo>
                    <a:lnTo>
                      <a:pt x="95" y="155"/>
                    </a:lnTo>
                    <a:cubicBezTo>
                      <a:pt x="82" y="150"/>
                      <a:pt x="91" y="133"/>
                      <a:pt x="101" y="137"/>
                    </a:cubicBezTo>
                    <a:lnTo>
                      <a:pt x="101" y="137"/>
                    </a:lnTo>
                    <a:cubicBezTo>
                      <a:pt x="120" y="142"/>
                      <a:pt x="137" y="150"/>
                      <a:pt x="153" y="159"/>
                    </a:cubicBezTo>
                    <a:lnTo>
                      <a:pt x="153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8"/>
                      <a:pt x="133" y="130"/>
                    </a:cubicBezTo>
                    <a:lnTo>
                      <a:pt x="133" y="130"/>
                    </a:lnTo>
                    <a:cubicBezTo>
                      <a:pt x="122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3" y="125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7"/>
                      <a:pt x="218" y="112"/>
                      <a:pt x="239" y="99"/>
                    </a:cubicBezTo>
                    <a:lnTo>
                      <a:pt x="239" y="99"/>
                    </a:lnTo>
                    <a:cubicBezTo>
                      <a:pt x="258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6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4" y="284"/>
                      <a:pt x="38" y="279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3" name="Freeform 403">
                <a:extLst>
                  <a:ext uri="{FF2B5EF4-FFF2-40B4-BE49-F238E27FC236}">
                    <a16:creationId xmlns:a16="http://schemas.microsoft.com/office/drawing/2014/main" id="{2C2FCA82-E1A4-1646-A4B2-596C26D4F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9" y="3932392"/>
                <a:ext cx="117126" cy="125903"/>
              </a:xfrm>
              <a:custGeom>
                <a:avLst/>
                <a:gdLst>
                  <a:gd name="T0" fmla="*/ 168 w 270"/>
                  <a:gd name="T1" fmla="*/ 209 h 291"/>
                  <a:gd name="T2" fmla="*/ 168 w 270"/>
                  <a:gd name="T3" fmla="*/ 209 h 291"/>
                  <a:gd name="T4" fmla="*/ 202 w 270"/>
                  <a:gd name="T5" fmla="*/ 239 h 291"/>
                  <a:gd name="T6" fmla="*/ 202 w 270"/>
                  <a:gd name="T7" fmla="*/ 239 h 291"/>
                  <a:gd name="T8" fmla="*/ 205 w 270"/>
                  <a:gd name="T9" fmla="*/ 197 h 291"/>
                  <a:gd name="T10" fmla="*/ 205 w 270"/>
                  <a:gd name="T11" fmla="*/ 197 h 291"/>
                  <a:gd name="T12" fmla="*/ 174 w 270"/>
                  <a:gd name="T13" fmla="*/ 209 h 291"/>
                  <a:gd name="T14" fmla="*/ 174 w 270"/>
                  <a:gd name="T15" fmla="*/ 209 h 291"/>
                  <a:gd name="T16" fmla="*/ 168 w 270"/>
                  <a:gd name="T17" fmla="*/ 209 h 291"/>
                  <a:gd name="T18" fmla="*/ 206 w 270"/>
                  <a:gd name="T19" fmla="*/ 283 h 291"/>
                  <a:gd name="T20" fmla="*/ 206 w 270"/>
                  <a:gd name="T21" fmla="*/ 283 h 291"/>
                  <a:gd name="T22" fmla="*/ 12 w 270"/>
                  <a:gd name="T23" fmla="*/ 131 h 291"/>
                  <a:gd name="T24" fmla="*/ 12 w 270"/>
                  <a:gd name="T25" fmla="*/ 131 h 291"/>
                  <a:gd name="T26" fmla="*/ 16 w 270"/>
                  <a:gd name="T27" fmla="*/ 106 h 291"/>
                  <a:gd name="T28" fmla="*/ 16 w 270"/>
                  <a:gd name="T29" fmla="*/ 106 h 291"/>
                  <a:gd name="T30" fmla="*/ 172 w 270"/>
                  <a:gd name="T31" fmla="*/ 57 h 291"/>
                  <a:gd name="T32" fmla="*/ 172 w 270"/>
                  <a:gd name="T33" fmla="*/ 57 h 291"/>
                  <a:gd name="T34" fmla="*/ 181 w 270"/>
                  <a:gd name="T35" fmla="*/ 76 h 291"/>
                  <a:gd name="T36" fmla="*/ 181 w 270"/>
                  <a:gd name="T37" fmla="*/ 76 h 291"/>
                  <a:gd name="T38" fmla="*/ 54 w 270"/>
                  <a:gd name="T39" fmla="*/ 125 h 291"/>
                  <a:gd name="T40" fmla="*/ 54 w 270"/>
                  <a:gd name="T41" fmla="*/ 125 h 291"/>
                  <a:gd name="T42" fmla="*/ 160 w 270"/>
                  <a:gd name="T43" fmla="*/ 201 h 291"/>
                  <a:gd name="T44" fmla="*/ 160 w 270"/>
                  <a:gd name="T45" fmla="*/ 201 h 291"/>
                  <a:gd name="T46" fmla="*/ 166 w 270"/>
                  <a:gd name="T47" fmla="*/ 188 h 291"/>
                  <a:gd name="T48" fmla="*/ 166 w 270"/>
                  <a:gd name="T49" fmla="*/ 188 h 291"/>
                  <a:gd name="T50" fmla="*/ 206 w 270"/>
                  <a:gd name="T51" fmla="*/ 173 h 291"/>
                  <a:gd name="T52" fmla="*/ 206 w 270"/>
                  <a:gd name="T53" fmla="*/ 173 h 291"/>
                  <a:gd name="T54" fmla="*/ 210 w 270"/>
                  <a:gd name="T55" fmla="*/ 145 h 291"/>
                  <a:gd name="T56" fmla="*/ 210 w 270"/>
                  <a:gd name="T57" fmla="*/ 145 h 291"/>
                  <a:gd name="T58" fmla="*/ 168 w 270"/>
                  <a:gd name="T59" fmla="*/ 163 h 291"/>
                  <a:gd name="T60" fmla="*/ 168 w 270"/>
                  <a:gd name="T61" fmla="*/ 163 h 291"/>
                  <a:gd name="T62" fmla="*/ 160 w 270"/>
                  <a:gd name="T63" fmla="*/ 145 h 291"/>
                  <a:gd name="T64" fmla="*/ 160 w 270"/>
                  <a:gd name="T65" fmla="*/ 145 h 291"/>
                  <a:gd name="T66" fmla="*/ 213 w 270"/>
                  <a:gd name="T67" fmla="*/ 125 h 291"/>
                  <a:gd name="T68" fmla="*/ 213 w 270"/>
                  <a:gd name="T69" fmla="*/ 125 h 291"/>
                  <a:gd name="T70" fmla="*/ 214 w 270"/>
                  <a:gd name="T71" fmla="*/ 116 h 291"/>
                  <a:gd name="T72" fmla="*/ 214 w 270"/>
                  <a:gd name="T73" fmla="*/ 116 h 291"/>
                  <a:gd name="T74" fmla="*/ 177 w 270"/>
                  <a:gd name="T75" fmla="*/ 118 h 291"/>
                  <a:gd name="T76" fmla="*/ 177 w 270"/>
                  <a:gd name="T77" fmla="*/ 118 h 291"/>
                  <a:gd name="T78" fmla="*/ 176 w 270"/>
                  <a:gd name="T79" fmla="*/ 100 h 291"/>
                  <a:gd name="T80" fmla="*/ 176 w 270"/>
                  <a:gd name="T81" fmla="*/ 100 h 291"/>
                  <a:gd name="T82" fmla="*/ 217 w 270"/>
                  <a:gd name="T83" fmla="*/ 97 h 291"/>
                  <a:gd name="T84" fmla="*/ 217 w 270"/>
                  <a:gd name="T85" fmla="*/ 97 h 291"/>
                  <a:gd name="T86" fmla="*/ 233 w 270"/>
                  <a:gd name="T87" fmla="*/ 21 h 291"/>
                  <a:gd name="T88" fmla="*/ 233 w 270"/>
                  <a:gd name="T89" fmla="*/ 21 h 291"/>
                  <a:gd name="T90" fmla="*/ 266 w 270"/>
                  <a:gd name="T91" fmla="*/ 26 h 291"/>
                  <a:gd name="T92" fmla="*/ 266 w 270"/>
                  <a:gd name="T93" fmla="*/ 26 h 291"/>
                  <a:gd name="T94" fmla="*/ 247 w 270"/>
                  <a:gd name="T95" fmla="*/ 150 h 291"/>
                  <a:gd name="T96" fmla="*/ 247 w 270"/>
                  <a:gd name="T97" fmla="*/ 150 h 291"/>
                  <a:gd name="T98" fmla="*/ 230 w 270"/>
                  <a:gd name="T99" fmla="*/ 273 h 291"/>
                  <a:gd name="T100" fmla="*/ 230 w 270"/>
                  <a:gd name="T101" fmla="*/ 273 h 291"/>
                  <a:gd name="T102" fmla="*/ 206 w 270"/>
                  <a:gd name="T103" fmla="*/ 283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1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9"/>
                      <a:pt x="192" y="229"/>
                      <a:pt x="202" y="239"/>
                    </a:cubicBezTo>
                    <a:lnTo>
                      <a:pt x="202" y="239"/>
                    </a:lnTo>
                    <a:cubicBezTo>
                      <a:pt x="204" y="225"/>
                      <a:pt x="204" y="212"/>
                      <a:pt x="205" y="197"/>
                    </a:cubicBezTo>
                    <a:lnTo>
                      <a:pt x="205" y="197"/>
                    </a:lnTo>
                    <a:cubicBezTo>
                      <a:pt x="196" y="202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10"/>
                      <a:pt x="170" y="210"/>
                      <a:pt x="168" y="209"/>
                    </a:cubicBezTo>
                    <a:close/>
                    <a:moveTo>
                      <a:pt x="206" y="283"/>
                    </a:moveTo>
                    <a:lnTo>
                      <a:pt x="206" y="283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3" y="108"/>
                      <a:pt x="16" y="106"/>
                    </a:cubicBezTo>
                    <a:lnTo>
                      <a:pt x="16" y="106"/>
                    </a:lnTo>
                    <a:cubicBezTo>
                      <a:pt x="71" y="100"/>
                      <a:pt x="124" y="81"/>
                      <a:pt x="172" y="57"/>
                    </a:cubicBezTo>
                    <a:lnTo>
                      <a:pt x="172" y="57"/>
                    </a:lnTo>
                    <a:cubicBezTo>
                      <a:pt x="183" y="51"/>
                      <a:pt x="192" y="70"/>
                      <a:pt x="181" y="76"/>
                    </a:cubicBezTo>
                    <a:lnTo>
                      <a:pt x="181" y="76"/>
                    </a:lnTo>
                    <a:cubicBezTo>
                      <a:pt x="141" y="97"/>
                      <a:pt x="99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8" y="197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1" y="185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4"/>
                      <a:pt x="209" y="155"/>
                      <a:pt x="210" y="145"/>
                    </a:cubicBezTo>
                    <a:lnTo>
                      <a:pt x="210" y="145"/>
                    </a:lnTo>
                    <a:cubicBezTo>
                      <a:pt x="196" y="150"/>
                      <a:pt x="181" y="156"/>
                      <a:pt x="168" y="163"/>
                    </a:cubicBezTo>
                    <a:lnTo>
                      <a:pt x="168" y="163"/>
                    </a:lnTo>
                    <a:cubicBezTo>
                      <a:pt x="155" y="168"/>
                      <a:pt x="150" y="150"/>
                      <a:pt x="160" y="145"/>
                    </a:cubicBezTo>
                    <a:lnTo>
                      <a:pt x="160" y="145"/>
                    </a:lnTo>
                    <a:cubicBezTo>
                      <a:pt x="177" y="135"/>
                      <a:pt x="195" y="129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4" y="116"/>
                    </a:cubicBezTo>
                    <a:lnTo>
                      <a:pt x="214" y="116"/>
                    </a:lnTo>
                    <a:cubicBezTo>
                      <a:pt x="201" y="118"/>
                      <a:pt x="191" y="118"/>
                      <a:pt x="177" y="118"/>
                    </a:cubicBezTo>
                    <a:lnTo>
                      <a:pt x="177" y="118"/>
                    </a:lnTo>
                    <a:cubicBezTo>
                      <a:pt x="166" y="118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4" y="100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4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3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4" y="290"/>
                      <a:pt x="206" y="283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4" name="Freeform 404">
                <a:extLst>
                  <a:ext uri="{FF2B5EF4-FFF2-40B4-BE49-F238E27FC236}">
                    <a16:creationId xmlns:a16="http://schemas.microsoft.com/office/drawing/2014/main" id="{74B639F2-037F-6C46-B75E-0B63A0EBB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9049" y="3932392"/>
                <a:ext cx="117126" cy="125903"/>
              </a:xfrm>
              <a:custGeom>
                <a:avLst/>
                <a:gdLst>
                  <a:gd name="T0" fmla="*/ 173 w 270"/>
                  <a:gd name="T1" fmla="*/ 194 h 292"/>
                  <a:gd name="T2" fmla="*/ 173 w 270"/>
                  <a:gd name="T3" fmla="*/ 194 h 292"/>
                  <a:gd name="T4" fmla="*/ 218 w 270"/>
                  <a:gd name="T5" fmla="*/ 182 h 292"/>
                  <a:gd name="T6" fmla="*/ 218 w 270"/>
                  <a:gd name="T7" fmla="*/ 182 h 292"/>
                  <a:gd name="T8" fmla="*/ 184 w 270"/>
                  <a:gd name="T9" fmla="*/ 157 h 292"/>
                  <a:gd name="T10" fmla="*/ 184 w 270"/>
                  <a:gd name="T11" fmla="*/ 157 h 292"/>
                  <a:gd name="T12" fmla="*/ 177 w 270"/>
                  <a:gd name="T13" fmla="*/ 190 h 292"/>
                  <a:gd name="T14" fmla="*/ 177 w 270"/>
                  <a:gd name="T15" fmla="*/ 190 h 292"/>
                  <a:gd name="T16" fmla="*/ 173 w 270"/>
                  <a:gd name="T17" fmla="*/ 194 h 292"/>
                  <a:gd name="T18" fmla="*/ 256 w 270"/>
                  <a:gd name="T19" fmla="*/ 202 h 292"/>
                  <a:gd name="T20" fmla="*/ 256 w 270"/>
                  <a:gd name="T21" fmla="*/ 202 h 292"/>
                  <a:gd name="T22" fmla="*/ 25 w 270"/>
                  <a:gd name="T23" fmla="*/ 284 h 292"/>
                  <a:gd name="T24" fmla="*/ 25 w 270"/>
                  <a:gd name="T25" fmla="*/ 284 h 292"/>
                  <a:gd name="T26" fmla="*/ 5 w 270"/>
                  <a:gd name="T27" fmla="*/ 266 h 292"/>
                  <a:gd name="T28" fmla="*/ 5 w 270"/>
                  <a:gd name="T29" fmla="*/ 266 h 292"/>
                  <a:gd name="T30" fmla="*/ 48 w 270"/>
                  <a:gd name="T31" fmla="*/ 109 h 292"/>
                  <a:gd name="T32" fmla="*/ 48 w 270"/>
                  <a:gd name="T33" fmla="*/ 109 h 292"/>
                  <a:gd name="T34" fmla="*/ 68 w 270"/>
                  <a:gd name="T35" fmla="*/ 111 h 292"/>
                  <a:gd name="T36" fmla="*/ 68 w 270"/>
                  <a:gd name="T37" fmla="*/ 111 h 292"/>
                  <a:gd name="T38" fmla="*/ 41 w 270"/>
                  <a:gd name="T39" fmla="*/ 244 h 292"/>
                  <a:gd name="T40" fmla="*/ 41 w 270"/>
                  <a:gd name="T41" fmla="*/ 244 h 292"/>
                  <a:gd name="T42" fmla="*/ 164 w 270"/>
                  <a:gd name="T43" fmla="*/ 198 h 292"/>
                  <a:gd name="T44" fmla="*/ 164 w 270"/>
                  <a:gd name="T45" fmla="*/ 198 h 292"/>
                  <a:gd name="T46" fmla="*/ 155 w 270"/>
                  <a:gd name="T47" fmla="*/ 185 h 292"/>
                  <a:gd name="T48" fmla="*/ 155 w 270"/>
                  <a:gd name="T49" fmla="*/ 185 h 292"/>
                  <a:gd name="T50" fmla="*/ 165 w 270"/>
                  <a:gd name="T51" fmla="*/ 143 h 292"/>
                  <a:gd name="T52" fmla="*/ 165 w 270"/>
                  <a:gd name="T53" fmla="*/ 143 h 292"/>
                  <a:gd name="T54" fmla="*/ 143 w 270"/>
                  <a:gd name="T55" fmla="*/ 125 h 292"/>
                  <a:gd name="T56" fmla="*/ 143 w 270"/>
                  <a:gd name="T57" fmla="*/ 125 h 292"/>
                  <a:gd name="T58" fmla="*/ 134 w 270"/>
                  <a:gd name="T59" fmla="*/ 171 h 292"/>
                  <a:gd name="T60" fmla="*/ 134 w 270"/>
                  <a:gd name="T61" fmla="*/ 171 h 292"/>
                  <a:gd name="T62" fmla="*/ 115 w 270"/>
                  <a:gd name="T63" fmla="*/ 165 h 292"/>
                  <a:gd name="T64" fmla="*/ 115 w 270"/>
                  <a:gd name="T65" fmla="*/ 165 h 292"/>
                  <a:gd name="T66" fmla="*/ 127 w 270"/>
                  <a:gd name="T67" fmla="*/ 111 h 292"/>
                  <a:gd name="T68" fmla="*/ 127 w 270"/>
                  <a:gd name="T69" fmla="*/ 111 h 292"/>
                  <a:gd name="T70" fmla="*/ 121 w 270"/>
                  <a:gd name="T71" fmla="*/ 106 h 292"/>
                  <a:gd name="T72" fmla="*/ 121 w 270"/>
                  <a:gd name="T73" fmla="*/ 106 h 292"/>
                  <a:gd name="T74" fmla="*/ 104 w 270"/>
                  <a:gd name="T75" fmla="*/ 138 h 292"/>
                  <a:gd name="T76" fmla="*/ 104 w 270"/>
                  <a:gd name="T77" fmla="*/ 138 h 292"/>
                  <a:gd name="T78" fmla="*/ 87 w 270"/>
                  <a:gd name="T79" fmla="*/ 130 h 292"/>
                  <a:gd name="T80" fmla="*/ 87 w 270"/>
                  <a:gd name="T81" fmla="*/ 130 h 292"/>
                  <a:gd name="T82" fmla="*/ 106 w 270"/>
                  <a:gd name="T83" fmla="*/ 93 h 292"/>
                  <a:gd name="T84" fmla="*/ 106 w 270"/>
                  <a:gd name="T85" fmla="*/ 93 h 292"/>
                  <a:gd name="T86" fmla="*/ 51 w 270"/>
                  <a:gd name="T87" fmla="*/ 38 h 292"/>
                  <a:gd name="T88" fmla="*/ 51 w 270"/>
                  <a:gd name="T89" fmla="*/ 38 h 292"/>
                  <a:gd name="T90" fmla="*/ 75 w 270"/>
                  <a:gd name="T91" fmla="*/ 14 h 292"/>
                  <a:gd name="T92" fmla="*/ 75 w 270"/>
                  <a:gd name="T93" fmla="*/ 14 h 292"/>
                  <a:gd name="T94" fmla="*/ 168 w 270"/>
                  <a:gd name="T95" fmla="*/ 96 h 292"/>
                  <a:gd name="T96" fmla="*/ 168 w 270"/>
                  <a:gd name="T97" fmla="*/ 96 h 292"/>
                  <a:gd name="T98" fmla="*/ 263 w 270"/>
                  <a:gd name="T99" fmla="*/ 177 h 292"/>
                  <a:gd name="T100" fmla="*/ 263 w 270"/>
                  <a:gd name="T101" fmla="*/ 177 h 292"/>
                  <a:gd name="T102" fmla="*/ 256 w 270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2">
                    <a:moveTo>
                      <a:pt x="173" y="194"/>
                    </a:moveTo>
                    <a:lnTo>
                      <a:pt x="173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6" y="174"/>
                      <a:pt x="196" y="165"/>
                      <a:pt x="184" y="157"/>
                    </a:cubicBezTo>
                    <a:lnTo>
                      <a:pt x="184" y="157"/>
                    </a:lnTo>
                    <a:cubicBezTo>
                      <a:pt x="184" y="168"/>
                      <a:pt x="181" y="178"/>
                      <a:pt x="177" y="190"/>
                    </a:cubicBezTo>
                    <a:lnTo>
                      <a:pt x="177" y="190"/>
                    </a:lnTo>
                    <a:cubicBezTo>
                      <a:pt x="176" y="192"/>
                      <a:pt x="176" y="194"/>
                      <a:pt x="173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4"/>
                      <a:pt x="25" y="284"/>
                    </a:cubicBezTo>
                    <a:lnTo>
                      <a:pt x="25" y="284"/>
                    </a:lnTo>
                    <a:cubicBezTo>
                      <a:pt x="13" y="291"/>
                      <a:pt x="0" y="280"/>
                      <a:pt x="5" y="266"/>
                    </a:cubicBezTo>
                    <a:lnTo>
                      <a:pt x="5" y="266"/>
                    </a:lnTo>
                    <a:cubicBezTo>
                      <a:pt x="29" y="217"/>
                      <a:pt x="42" y="164"/>
                      <a:pt x="48" y="109"/>
                    </a:cubicBezTo>
                    <a:lnTo>
                      <a:pt x="48" y="109"/>
                    </a:lnTo>
                    <a:cubicBezTo>
                      <a:pt x="50" y="97"/>
                      <a:pt x="71" y="100"/>
                      <a:pt x="68" y="111"/>
                    </a:cubicBezTo>
                    <a:lnTo>
                      <a:pt x="68" y="111"/>
                    </a:lnTo>
                    <a:cubicBezTo>
                      <a:pt x="66" y="157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6"/>
                      <a:pt x="121" y="211"/>
                      <a:pt x="164" y="198"/>
                    </a:cubicBezTo>
                    <a:lnTo>
                      <a:pt x="164" y="198"/>
                    </a:lnTo>
                    <a:cubicBezTo>
                      <a:pt x="158" y="197"/>
                      <a:pt x="154" y="192"/>
                      <a:pt x="155" y="185"/>
                    </a:cubicBezTo>
                    <a:lnTo>
                      <a:pt x="155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8" y="138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39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2"/>
                      <a:pt x="114" y="178"/>
                      <a:pt x="115" y="165"/>
                    </a:cubicBezTo>
                    <a:lnTo>
                      <a:pt x="115" y="165"/>
                    </a:lnTo>
                    <a:cubicBezTo>
                      <a:pt x="118" y="147"/>
                      <a:pt x="122" y="128"/>
                      <a:pt x="127" y="111"/>
                    </a:cubicBezTo>
                    <a:lnTo>
                      <a:pt x="127" y="111"/>
                    </a:lnTo>
                    <a:cubicBezTo>
                      <a:pt x="125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7" y="130"/>
                    </a:cubicBezTo>
                    <a:lnTo>
                      <a:pt x="87" y="130"/>
                    </a:lnTo>
                    <a:cubicBezTo>
                      <a:pt x="94" y="118"/>
                      <a:pt x="101" y="106"/>
                      <a:pt x="106" y="93"/>
                    </a:cubicBezTo>
                    <a:lnTo>
                      <a:pt x="106" y="93"/>
                    </a:lnTo>
                    <a:cubicBezTo>
                      <a:pt x="88" y="76"/>
                      <a:pt x="68" y="58"/>
                      <a:pt x="51" y="38"/>
                    </a:cubicBezTo>
                    <a:lnTo>
                      <a:pt x="51" y="38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8" y="123"/>
                      <a:pt x="230" y="151"/>
                      <a:pt x="263" y="177"/>
                    </a:cubicBezTo>
                    <a:lnTo>
                      <a:pt x="263" y="177"/>
                    </a:lnTo>
                    <a:cubicBezTo>
                      <a:pt x="269" y="185"/>
                      <a:pt x="267" y="199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6" name="Group 56">
              <a:extLst>
                <a:ext uri="{FF2B5EF4-FFF2-40B4-BE49-F238E27FC236}">
                  <a16:creationId xmlns:a16="http://schemas.microsoft.com/office/drawing/2014/main" id="{EEAED07F-925C-7E4E-B1F9-49550C2BED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588" y="6597352"/>
              <a:ext cx="11988000" cy="162403"/>
              <a:chOff x="510788" y="3914824"/>
              <a:chExt cx="11056800" cy="149780"/>
            </a:xfrm>
          </p:grpSpPr>
          <p:sp>
            <p:nvSpPr>
              <p:cNvPr id="67" name="Freeform 351">
                <a:extLst>
                  <a:ext uri="{FF2B5EF4-FFF2-40B4-BE49-F238E27FC236}">
                    <a16:creationId xmlns:a16="http://schemas.microsoft.com/office/drawing/2014/main" id="{2C71B934-5252-624F-AE2B-D0AD1A8C5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553" y="3919670"/>
                <a:ext cx="125911" cy="114191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8" name="Freeform 352">
                <a:extLst>
                  <a:ext uri="{FF2B5EF4-FFF2-40B4-BE49-F238E27FC236}">
                    <a16:creationId xmlns:a16="http://schemas.microsoft.com/office/drawing/2014/main" id="{2F7B1152-006A-F346-A778-6150BF2E0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890" y="3925526"/>
                <a:ext cx="111270" cy="125903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9" name="Freeform 353">
                <a:extLst>
                  <a:ext uri="{FF2B5EF4-FFF2-40B4-BE49-F238E27FC236}">
                    <a16:creationId xmlns:a16="http://schemas.microsoft.com/office/drawing/2014/main" id="{42B46465-34F1-D642-9C43-8685467AE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671" y="3928454"/>
                <a:ext cx="124446" cy="117119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0" name="Freeform 354">
                <a:extLst>
                  <a:ext uri="{FF2B5EF4-FFF2-40B4-BE49-F238E27FC236}">
                    <a16:creationId xmlns:a16="http://schemas.microsoft.com/office/drawing/2014/main" id="{DCF74EFF-FA64-EC4B-8728-D0234A43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772" y="3921134"/>
                <a:ext cx="121518" cy="124439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1" name="Freeform 355">
                <a:extLst>
                  <a:ext uri="{FF2B5EF4-FFF2-40B4-BE49-F238E27FC236}">
                    <a16:creationId xmlns:a16="http://schemas.microsoft.com/office/drawing/2014/main" id="{C06B9AD0-EA71-7A4B-9DE3-906638405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118" y="3919670"/>
                <a:ext cx="117126" cy="125903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2" name="Freeform 356">
                <a:extLst>
                  <a:ext uri="{FF2B5EF4-FFF2-40B4-BE49-F238E27FC236}">
                    <a16:creationId xmlns:a16="http://schemas.microsoft.com/office/drawing/2014/main" id="{9E1E7515-392A-B54B-BCD7-9A8D7F5B2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88" y="3919670"/>
                <a:ext cx="118590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3" name="Freeform 357">
                <a:extLst>
                  <a:ext uri="{FF2B5EF4-FFF2-40B4-BE49-F238E27FC236}">
                    <a16:creationId xmlns:a16="http://schemas.microsoft.com/office/drawing/2014/main" id="{1602E85F-7D8F-5E47-A21B-C5CE89904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162" y="3915278"/>
                <a:ext cx="125911" cy="114191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4" name="Freeform 358">
                <a:extLst>
                  <a:ext uri="{FF2B5EF4-FFF2-40B4-BE49-F238E27FC236}">
                    <a16:creationId xmlns:a16="http://schemas.microsoft.com/office/drawing/2014/main" id="{7D85D163-CB83-E945-97F7-3901A2E3D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965" y="3922598"/>
                <a:ext cx="111270" cy="127366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5" name="Freeform 359">
                <a:extLst>
                  <a:ext uri="{FF2B5EF4-FFF2-40B4-BE49-F238E27FC236}">
                    <a16:creationId xmlns:a16="http://schemas.microsoft.com/office/drawing/2014/main" id="{DB08562C-19F4-7A46-BEF4-0EF18417C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281" y="3926990"/>
                <a:ext cx="124446" cy="117119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6" name="Freeform 360">
                <a:extLst>
                  <a:ext uri="{FF2B5EF4-FFF2-40B4-BE49-F238E27FC236}">
                    <a16:creationId xmlns:a16="http://schemas.microsoft.com/office/drawing/2014/main" id="{550BE1CC-D6F2-3943-99C1-CA8647FFC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1382" y="3919670"/>
                <a:ext cx="121518" cy="124438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7" name="Freeform 361">
                <a:extLst>
                  <a:ext uri="{FF2B5EF4-FFF2-40B4-BE49-F238E27FC236}">
                    <a16:creationId xmlns:a16="http://schemas.microsoft.com/office/drawing/2014/main" id="{F78BB7AB-3425-6041-BB99-BBFA1D38E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728" y="3916742"/>
                <a:ext cx="117126" cy="127366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8" name="Freeform 362">
                <a:extLst>
                  <a:ext uri="{FF2B5EF4-FFF2-40B4-BE49-F238E27FC236}">
                    <a16:creationId xmlns:a16="http://schemas.microsoft.com/office/drawing/2014/main" id="{ECB054BA-0E54-C54C-8461-8D37923FC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933" y="3916742"/>
                <a:ext cx="118591" cy="127366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9" name="Freeform 363">
                <a:extLst>
                  <a:ext uri="{FF2B5EF4-FFF2-40B4-BE49-F238E27FC236}">
                    <a16:creationId xmlns:a16="http://schemas.microsoft.com/office/drawing/2014/main" id="{0AF90E64-4E9A-9043-A259-DA22CDBB8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772" y="3919670"/>
                <a:ext cx="125911" cy="114191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0" name="Freeform 364">
                <a:extLst>
                  <a:ext uri="{FF2B5EF4-FFF2-40B4-BE49-F238E27FC236}">
                    <a16:creationId xmlns:a16="http://schemas.microsoft.com/office/drawing/2014/main" id="{4C65DFA4-51B3-B445-B5F9-5D846438E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4574" y="3926990"/>
                <a:ext cx="111270" cy="125903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1" name="Freeform 365">
                <a:extLst>
                  <a:ext uri="{FF2B5EF4-FFF2-40B4-BE49-F238E27FC236}">
                    <a16:creationId xmlns:a16="http://schemas.microsoft.com/office/drawing/2014/main" id="{1968316D-B6B9-BC41-8E81-DDEBC2905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891" y="3929918"/>
                <a:ext cx="124446" cy="117119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2" name="Freeform 366">
                <a:extLst>
                  <a:ext uri="{FF2B5EF4-FFF2-40B4-BE49-F238E27FC236}">
                    <a16:creationId xmlns:a16="http://schemas.microsoft.com/office/drawing/2014/main" id="{FE708044-B2DE-A242-A0E3-DF06F1C27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992" y="3922598"/>
                <a:ext cx="121518" cy="12443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3" name="Freeform 367">
                <a:extLst>
                  <a:ext uri="{FF2B5EF4-FFF2-40B4-BE49-F238E27FC236}">
                    <a16:creationId xmlns:a16="http://schemas.microsoft.com/office/drawing/2014/main" id="{DC01592D-CFC8-0347-9126-8F774D2AA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337" y="3921134"/>
                <a:ext cx="117126" cy="125903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4" name="Freeform 368">
                <a:extLst>
                  <a:ext uri="{FF2B5EF4-FFF2-40B4-BE49-F238E27FC236}">
                    <a16:creationId xmlns:a16="http://schemas.microsoft.com/office/drawing/2014/main" id="{81B1571E-5EC5-5A4E-B6C4-92FCE2B50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007" y="3921134"/>
                <a:ext cx="117126" cy="125903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5" name="Freeform 369">
                <a:extLst>
                  <a:ext uri="{FF2B5EF4-FFF2-40B4-BE49-F238E27FC236}">
                    <a16:creationId xmlns:a16="http://schemas.microsoft.com/office/drawing/2014/main" id="{A889EF57-E90C-9149-B1CA-0A4C14EBB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382" y="3916742"/>
                <a:ext cx="125911" cy="115654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6" name="Freeform 370">
                <a:extLst>
                  <a:ext uri="{FF2B5EF4-FFF2-40B4-BE49-F238E27FC236}">
                    <a16:creationId xmlns:a16="http://schemas.microsoft.com/office/drawing/2014/main" id="{22A53F49-6C82-C249-9558-927329632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3184" y="3922598"/>
                <a:ext cx="111270" cy="127366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7" name="Freeform 371">
                <a:extLst>
                  <a:ext uri="{FF2B5EF4-FFF2-40B4-BE49-F238E27FC236}">
                    <a16:creationId xmlns:a16="http://schemas.microsoft.com/office/drawing/2014/main" id="{578ED7B3-2C9C-4E4F-A434-B95718A4B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6500" y="3928454"/>
                <a:ext cx="124446" cy="115654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8" name="Freeform 372">
                <a:extLst>
                  <a:ext uri="{FF2B5EF4-FFF2-40B4-BE49-F238E27FC236}">
                    <a16:creationId xmlns:a16="http://schemas.microsoft.com/office/drawing/2014/main" id="{909C5956-6B42-4E49-A3B2-185501A03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601" y="3921134"/>
                <a:ext cx="121518" cy="124439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9" name="Freeform 373">
                <a:extLst>
                  <a:ext uri="{FF2B5EF4-FFF2-40B4-BE49-F238E27FC236}">
                    <a16:creationId xmlns:a16="http://schemas.microsoft.com/office/drawing/2014/main" id="{D48DD878-9D60-0144-8297-B93E297E9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947" y="3919670"/>
                <a:ext cx="117126" cy="125903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0" name="Freeform 374">
                <a:extLst>
                  <a:ext uri="{FF2B5EF4-FFF2-40B4-BE49-F238E27FC236}">
                    <a16:creationId xmlns:a16="http://schemas.microsoft.com/office/drawing/2014/main" id="{C4B9E318-29C4-B743-AA7A-916361760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152" y="3919670"/>
                <a:ext cx="118591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1" name="Freeform 375">
                <a:extLst>
                  <a:ext uri="{FF2B5EF4-FFF2-40B4-BE49-F238E27FC236}">
                    <a16:creationId xmlns:a16="http://schemas.microsoft.com/office/drawing/2014/main" id="{6E2B3725-DD30-4C41-A73B-F28EBDC04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1991" y="3922598"/>
                <a:ext cx="125911" cy="115654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2" name="Freeform 376">
                <a:extLst>
                  <a:ext uri="{FF2B5EF4-FFF2-40B4-BE49-F238E27FC236}">
                    <a16:creationId xmlns:a16="http://schemas.microsoft.com/office/drawing/2014/main" id="{80424E42-B0EB-2D4E-AEC6-93BF9856C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1794" y="3928454"/>
                <a:ext cx="111270" cy="125903"/>
              </a:xfrm>
              <a:custGeom>
                <a:avLst/>
                <a:gdLst>
                  <a:gd name="T0" fmla="*/ 80 w 256"/>
                  <a:gd name="T1" fmla="*/ 75 h 290"/>
                  <a:gd name="T2" fmla="*/ 80 w 256"/>
                  <a:gd name="T3" fmla="*/ 75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80 w 256"/>
                  <a:gd name="T17" fmla="*/ 75 h 290"/>
                  <a:gd name="T18" fmla="*/ 34 w 256"/>
                  <a:gd name="T19" fmla="*/ 6 h 290"/>
                  <a:gd name="T20" fmla="*/ 34 w 256"/>
                  <a:gd name="T21" fmla="*/ 6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1 w 256"/>
                  <a:gd name="T27" fmla="*/ 163 h 290"/>
                  <a:gd name="T28" fmla="*/ 241 w 256"/>
                  <a:gd name="T29" fmla="*/ 163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80 w 256"/>
                  <a:gd name="T35" fmla="*/ 209 h 290"/>
                  <a:gd name="T36" fmla="*/ 80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6 h 290"/>
                  <a:gd name="T48" fmla="*/ 83 w 256"/>
                  <a:gd name="T49" fmla="*/ 96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5 w 256"/>
                  <a:gd name="T59" fmla="*/ 122 h 290"/>
                  <a:gd name="T60" fmla="*/ 85 w 256"/>
                  <a:gd name="T61" fmla="*/ 122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2 h 290"/>
                  <a:gd name="T72" fmla="*/ 43 w 256"/>
                  <a:gd name="T73" fmla="*/ 172 h 290"/>
                  <a:gd name="T74" fmla="*/ 80 w 256"/>
                  <a:gd name="T75" fmla="*/ 167 h 290"/>
                  <a:gd name="T76" fmla="*/ 80 w 256"/>
                  <a:gd name="T77" fmla="*/ 167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5 h 290"/>
                  <a:gd name="T92" fmla="*/ 0 w 256"/>
                  <a:gd name="T93" fmla="*/ 265 h 290"/>
                  <a:gd name="T94" fmla="*/ 7 w 256"/>
                  <a:gd name="T95" fmla="*/ 142 h 290"/>
                  <a:gd name="T96" fmla="*/ 7 w 256"/>
                  <a:gd name="T97" fmla="*/ 142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80" y="75"/>
                    </a:moveTo>
                    <a:lnTo>
                      <a:pt x="80" y="75"/>
                    </a:lnTo>
                    <a:cubicBezTo>
                      <a:pt x="67" y="67"/>
                      <a:pt x="55" y="58"/>
                      <a:pt x="42" y="48"/>
                    </a:cubicBezTo>
                    <a:lnTo>
                      <a:pt x="42" y="48"/>
                    </a:lnTo>
                    <a:cubicBezTo>
                      <a:pt x="43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4" y="84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5"/>
                      <a:pt x="78" y="75"/>
                      <a:pt x="80" y="75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6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5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4"/>
                      <a:pt x="70" y="215"/>
                      <a:pt x="80" y="209"/>
                    </a:cubicBezTo>
                    <a:lnTo>
                      <a:pt x="80" y="209"/>
                    </a:lnTo>
                    <a:cubicBezTo>
                      <a:pt x="118" y="184"/>
                      <a:pt x="158" y="164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6"/>
                      <a:pt x="88" y="81"/>
                    </a:cubicBezTo>
                    <a:lnTo>
                      <a:pt x="88" y="81"/>
                    </a:lnTo>
                    <a:cubicBezTo>
                      <a:pt x="91" y="87"/>
                      <a:pt x="91" y="93"/>
                      <a:pt x="83" y="96"/>
                    </a:cubicBezTo>
                    <a:lnTo>
                      <a:pt x="83" y="96"/>
                    </a:lnTo>
                    <a:cubicBezTo>
                      <a:pt x="70" y="101"/>
                      <a:pt x="57" y="106"/>
                      <a:pt x="43" y="114"/>
                    </a:cubicBezTo>
                    <a:lnTo>
                      <a:pt x="43" y="114"/>
                    </a:lnTo>
                    <a:cubicBezTo>
                      <a:pt x="45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6"/>
                      <a:pt x="71" y="129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4" y="133"/>
                      <a:pt x="93" y="139"/>
                    </a:cubicBezTo>
                    <a:lnTo>
                      <a:pt x="93" y="139"/>
                    </a:lnTo>
                    <a:cubicBezTo>
                      <a:pt x="78" y="150"/>
                      <a:pt x="61" y="156"/>
                      <a:pt x="43" y="164"/>
                    </a:cubicBezTo>
                    <a:lnTo>
                      <a:pt x="43" y="164"/>
                    </a:lnTo>
                    <a:cubicBezTo>
                      <a:pt x="43" y="167"/>
                      <a:pt x="43" y="169"/>
                      <a:pt x="43" y="172"/>
                    </a:cubicBezTo>
                    <a:lnTo>
                      <a:pt x="43" y="172"/>
                    </a:lnTo>
                    <a:cubicBezTo>
                      <a:pt x="55" y="169"/>
                      <a:pt x="67" y="167"/>
                      <a:pt x="80" y="167"/>
                    </a:cubicBezTo>
                    <a:lnTo>
                      <a:pt x="80" y="167"/>
                    </a:lnTo>
                    <a:cubicBezTo>
                      <a:pt x="91" y="164"/>
                      <a:pt x="95" y="182"/>
                      <a:pt x="83" y="184"/>
                    </a:cubicBezTo>
                    <a:lnTo>
                      <a:pt x="83" y="184"/>
                    </a:lnTo>
                    <a:cubicBezTo>
                      <a:pt x="68" y="185"/>
                      <a:pt x="55" y="186"/>
                      <a:pt x="42" y="190"/>
                    </a:cubicBezTo>
                    <a:lnTo>
                      <a:pt x="42" y="190"/>
                    </a:lnTo>
                    <a:cubicBezTo>
                      <a:pt x="41" y="217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8"/>
                      <a:pt x="0" y="265"/>
                    </a:cubicBezTo>
                    <a:lnTo>
                      <a:pt x="0" y="265"/>
                    </a:lnTo>
                    <a:cubicBezTo>
                      <a:pt x="1" y="225"/>
                      <a:pt x="4" y="182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59"/>
                      <a:pt x="12" y="17"/>
                    </a:cubicBezTo>
                    <a:lnTo>
                      <a:pt x="12" y="17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3" name="Freeform 377">
                <a:extLst>
                  <a:ext uri="{FF2B5EF4-FFF2-40B4-BE49-F238E27FC236}">
                    <a16:creationId xmlns:a16="http://schemas.microsoft.com/office/drawing/2014/main" id="{381C5C84-50CA-434C-BC39-587CCFE13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6574" y="3934310"/>
                <a:ext cx="124447" cy="117119"/>
              </a:xfrm>
              <a:custGeom>
                <a:avLst/>
                <a:gdLst>
                  <a:gd name="T0" fmla="*/ 96 w 288"/>
                  <a:gd name="T1" fmla="*/ 48 h 268"/>
                  <a:gd name="T2" fmla="*/ 96 w 288"/>
                  <a:gd name="T3" fmla="*/ 48 h 268"/>
                  <a:gd name="T4" fmla="*/ 50 w 288"/>
                  <a:gd name="T5" fmla="*/ 48 h 268"/>
                  <a:gd name="T6" fmla="*/ 50 w 288"/>
                  <a:gd name="T7" fmla="*/ 48 h 268"/>
                  <a:gd name="T8" fmla="*/ 75 w 288"/>
                  <a:gd name="T9" fmla="*/ 80 h 268"/>
                  <a:gd name="T10" fmla="*/ 75 w 288"/>
                  <a:gd name="T11" fmla="*/ 80 h 268"/>
                  <a:gd name="T12" fmla="*/ 92 w 288"/>
                  <a:gd name="T13" fmla="*/ 52 h 268"/>
                  <a:gd name="T14" fmla="*/ 92 w 288"/>
                  <a:gd name="T15" fmla="*/ 52 h 268"/>
                  <a:gd name="T16" fmla="*/ 96 w 288"/>
                  <a:gd name="T17" fmla="*/ 48 h 268"/>
                  <a:gd name="T18" fmla="*/ 20 w 288"/>
                  <a:gd name="T19" fmla="*/ 17 h 268"/>
                  <a:gd name="T20" fmla="*/ 20 w 288"/>
                  <a:gd name="T21" fmla="*/ 17 h 268"/>
                  <a:gd name="T22" fmla="*/ 264 w 288"/>
                  <a:gd name="T23" fmla="*/ 4 h 268"/>
                  <a:gd name="T24" fmla="*/ 264 w 288"/>
                  <a:gd name="T25" fmla="*/ 4 h 268"/>
                  <a:gd name="T26" fmla="*/ 278 w 288"/>
                  <a:gd name="T27" fmla="*/ 27 h 268"/>
                  <a:gd name="T28" fmla="*/ 278 w 288"/>
                  <a:gd name="T29" fmla="*/ 27 h 268"/>
                  <a:gd name="T30" fmla="*/ 194 w 288"/>
                  <a:gd name="T31" fmla="*/ 166 h 268"/>
                  <a:gd name="T32" fmla="*/ 194 w 288"/>
                  <a:gd name="T33" fmla="*/ 166 h 268"/>
                  <a:gd name="T34" fmla="*/ 173 w 288"/>
                  <a:gd name="T35" fmla="*/ 158 h 268"/>
                  <a:gd name="T36" fmla="*/ 173 w 288"/>
                  <a:gd name="T37" fmla="*/ 158 h 268"/>
                  <a:gd name="T38" fmla="*/ 237 w 288"/>
                  <a:gd name="T39" fmla="*/ 37 h 268"/>
                  <a:gd name="T40" fmla="*/ 237 w 288"/>
                  <a:gd name="T41" fmla="*/ 37 h 268"/>
                  <a:gd name="T42" fmla="*/ 107 w 288"/>
                  <a:gd name="T43" fmla="*/ 48 h 268"/>
                  <a:gd name="T44" fmla="*/ 107 w 288"/>
                  <a:gd name="T45" fmla="*/ 48 h 268"/>
                  <a:gd name="T46" fmla="*/ 111 w 288"/>
                  <a:gd name="T47" fmla="*/ 62 h 268"/>
                  <a:gd name="T48" fmla="*/ 111 w 288"/>
                  <a:gd name="T49" fmla="*/ 62 h 268"/>
                  <a:gd name="T50" fmla="*/ 90 w 288"/>
                  <a:gd name="T51" fmla="*/ 100 h 268"/>
                  <a:gd name="T52" fmla="*/ 90 w 288"/>
                  <a:gd name="T53" fmla="*/ 100 h 268"/>
                  <a:gd name="T54" fmla="*/ 105 w 288"/>
                  <a:gd name="T55" fmla="*/ 124 h 268"/>
                  <a:gd name="T56" fmla="*/ 105 w 288"/>
                  <a:gd name="T57" fmla="*/ 124 h 268"/>
                  <a:gd name="T58" fmla="*/ 127 w 288"/>
                  <a:gd name="T59" fmla="*/ 82 h 268"/>
                  <a:gd name="T60" fmla="*/ 127 w 288"/>
                  <a:gd name="T61" fmla="*/ 82 h 268"/>
                  <a:gd name="T62" fmla="*/ 144 w 288"/>
                  <a:gd name="T63" fmla="*/ 92 h 268"/>
                  <a:gd name="T64" fmla="*/ 144 w 288"/>
                  <a:gd name="T65" fmla="*/ 92 h 268"/>
                  <a:gd name="T66" fmla="*/ 117 w 288"/>
                  <a:gd name="T67" fmla="*/ 141 h 268"/>
                  <a:gd name="T68" fmla="*/ 117 w 288"/>
                  <a:gd name="T69" fmla="*/ 141 h 268"/>
                  <a:gd name="T70" fmla="*/ 123 w 288"/>
                  <a:gd name="T71" fmla="*/ 149 h 268"/>
                  <a:gd name="T72" fmla="*/ 123 w 288"/>
                  <a:gd name="T73" fmla="*/ 149 h 268"/>
                  <a:gd name="T74" fmla="*/ 148 w 288"/>
                  <a:gd name="T75" fmla="*/ 123 h 268"/>
                  <a:gd name="T76" fmla="*/ 148 w 288"/>
                  <a:gd name="T77" fmla="*/ 123 h 268"/>
                  <a:gd name="T78" fmla="*/ 161 w 288"/>
                  <a:gd name="T79" fmla="*/ 136 h 268"/>
                  <a:gd name="T80" fmla="*/ 161 w 288"/>
                  <a:gd name="T81" fmla="*/ 136 h 268"/>
                  <a:gd name="T82" fmla="*/ 132 w 288"/>
                  <a:gd name="T83" fmla="*/ 163 h 268"/>
                  <a:gd name="T84" fmla="*/ 132 w 288"/>
                  <a:gd name="T85" fmla="*/ 163 h 268"/>
                  <a:gd name="T86" fmla="*/ 170 w 288"/>
                  <a:gd name="T87" fmla="*/ 232 h 268"/>
                  <a:gd name="T88" fmla="*/ 170 w 288"/>
                  <a:gd name="T89" fmla="*/ 232 h 268"/>
                  <a:gd name="T90" fmla="*/ 141 w 288"/>
                  <a:gd name="T91" fmla="*/ 250 h 268"/>
                  <a:gd name="T92" fmla="*/ 141 w 288"/>
                  <a:gd name="T93" fmla="*/ 250 h 268"/>
                  <a:gd name="T94" fmla="*/ 75 w 288"/>
                  <a:gd name="T95" fmla="*/ 144 h 268"/>
                  <a:gd name="T96" fmla="*/ 75 w 288"/>
                  <a:gd name="T97" fmla="*/ 144 h 268"/>
                  <a:gd name="T98" fmla="*/ 7 w 288"/>
                  <a:gd name="T99" fmla="*/ 40 h 268"/>
                  <a:gd name="T100" fmla="*/ 7 w 288"/>
                  <a:gd name="T101" fmla="*/ 40 h 268"/>
                  <a:gd name="T102" fmla="*/ 20 w 288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6" y="48"/>
                    </a:moveTo>
                    <a:lnTo>
                      <a:pt x="96" y="48"/>
                    </a:lnTo>
                    <a:cubicBezTo>
                      <a:pt x="81" y="48"/>
                      <a:pt x="66" y="48"/>
                      <a:pt x="50" y="48"/>
                    </a:cubicBezTo>
                    <a:lnTo>
                      <a:pt x="50" y="48"/>
                    </a:lnTo>
                    <a:cubicBezTo>
                      <a:pt x="60" y="58"/>
                      <a:pt x="67" y="70"/>
                      <a:pt x="75" y="80"/>
                    </a:cubicBezTo>
                    <a:lnTo>
                      <a:pt x="75" y="80"/>
                    </a:lnTo>
                    <a:cubicBezTo>
                      <a:pt x="79" y="70"/>
                      <a:pt x="84" y="61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4" y="49"/>
                      <a:pt x="96" y="48"/>
                    </a:cubicBezTo>
                    <a:close/>
                    <a:moveTo>
                      <a:pt x="20" y="17"/>
                    </a:moveTo>
                    <a:lnTo>
                      <a:pt x="20" y="17"/>
                    </a:lnTo>
                    <a:cubicBezTo>
                      <a:pt x="103" y="21"/>
                      <a:pt x="183" y="21"/>
                      <a:pt x="264" y="4"/>
                    </a:cubicBezTo>
                    <a:lnTo>
                      <a:pt x="264" y="4"/>
                    </a:lnTo>
                    <a:cubicBezTo>
                      <a:pt x="278" y="0"/>
                      <a:pt x="287" y="16"/>
                      <a:pt x="278" y="27"/>
                    </a:cubicBezTo>
                    <a:lnTo>
                      <a:pt x="278" y="27"/>
                    </a:lnTo>
                    <a:cubicBezTo>
                      <a:pt x="242" y="67"/>
                      <a:pt x="213" y="115"/>
                      <a:pt x="194" y="166"/>
                    </a:cubicBezTo>
                    <a:lnTo>
                      <a:pt x="194" y="166"/>
                    </a:lnTo>
                    <a:cubicBezTo>
                      <a:pt x="188" y="176"/>
                      <a:pt x="169" y="169"/>
                      <a:pt x="173" y="158"/>
                    </a:cubicBezTo>
                    <a:lnTo>
                      <a:pt x="173" y="158"/>
                    </a:lnTo>
                    <a:cubicBezTo>
                      <a:pt x="190" y="115"/>
                      <a:pt x="212" y="75"/>
                      <a:pt x="237" y="37"/>
                    </a:cubicBezTo>
                    <a:lnTo>
                      <a:pt x="237" y="37"/>
                    </a:lnTo>
                    <a:cubicBezTo>
                      <a:pt x="195" y="45"/>
                      <a:pt x="150" y="48"/>
                      <a:pt x="107" y="48"/>
                    </a:cubicBezTo>
                    <a:lnTo>
                      <a:pt x="107" y="48"/>
                    </a:lnTo>
                    <a:cubicBezTo>
                      <a:pt x="112" y="50"/>
                      <a:pt x="116" y="57"/>
                      <a:pt x="111" y="62"/>
                    </a:cubicBezTo>
                    <a:lnTo>
                      <a:pt x="111" y="62"/>
                    </a:lnTo>
                    <a:cubicBezTo>
                      <a:pt x="103" y="74"/>
                      <a:pt x="95" y="87"/>
                      <a:pt x="90" y="100"/>
                    </a:cubicBezTo>
                    <a:lnTo>
                      <a:pt x="90" y="100"/>
                    </a:lnTo>
                    <a:cubicBezTo>
                      <a:pt x="95" y="107"/>
                      <a:pt x="100" y="116"/>
                      <a:pt x="105" y="124"/>
                    </a:cubicBezTo>
                    <a:lnTo>
                      <a:pt x="105" y="124"/>
                    </a:lnTo>
                    <a:cubicBezTo>
                      <a:pt x="113" y="109"/>
                      <a:pt x="120" y="96"/>
                      <a:pt x="127" y="82"/>
                    </a:cubicBezTo>
                    <a:lnTo>
                      <a:pt x="127" y="82"/>
                    </a:lnTo>
                    <a:cubicBezTo>
                      <a:pt x="133" y="70"/>
                      <a:pt x="149" y="80"/>
                      <a:pt x="144" y="92"/>
                    </a:cubicBezTo>
                    <a:lnTo>
                      <a:pt x="144" y="92"/>
                    </a:lnTo>
                    <a:cubicBezTo>
                      <a:pt x="137" y="109"/>
                      <a:pt x="128" y="125"/>
                      <a:pt x="117" y="141"/>
                    </a:cubicBezTo>
                    <a:lnTo>
                      <a:pt x="117" y="141"/>
                    </a:lnTo>
                    <a:cubicBezTo>
                      <a:pt x="119" y="144"/>
                      <a:pt x="120" y="146"/>
                      <a:pt x="123" y="149"/>
                    </a:cubicBezTo>
                    <a:lnTo>
                      <a:pt x="123" y="149"/>
                    </a:lnTo>
                    <a:cubicBezTo>
                      <a:pt x="129" y="140"/>
                      <a:pt x="138" y="130"/>
                      <a:pt x="148" y="123"/>
                    </a:cubicBezTo>
                    <a:lnTo>
                      <a:pt x="148" y="123"/>
                    </a:lnTo>
                    <a:cubicBezTo>
                      <a:pt x="157" y="115"/>
                      <a:pt x="170" y="128"/>
                      <a:pt x="161" y="136"/>
                    </a:cubicBezTo>
                    <a:lnTo>
                      <a:pt x="161" y="136"/>
                    </a:lnTo>
                    <a:cubicBezTo>
                      <a:pt x="150" y="144"/>
                      <a:pt x="141" y="153"/>
                      <a:pt x="132" y="163"/>
                    </a:cubicBezTo>
                    <a:lnTo>
                      <a:pt x="132" y="163"/>
                    </a:lnTo>
                    <a:cubicBezTo>
                      <a:pt x="146" y="186"/>
                      <a:pt x="158" y="209"/>
                      <a:pt x="170" y="232"/>
                    </a:cubicBezTo>
                    <a:lnTo>
                      <a:pt x="170" y="232"/>
                    </a:lnTo>
                    <a:cubicBezTo>
                      <a:pt x="179" y="251"/>
                      <a:pt x="153" y="267"/>
                      <a:pt x="141" y="250"/>
                    </a:cubicBezTo>
                    <a:lnTo>
                      <a:pt x="141" y="250"/>
                    </a:lnTo>
                    <a:cubicBezTo>
                      <a:pt x="117" y="216"/>
                      <a:pt x="96" y="179"/>
                      <a:pt x="75" y="144"/>
                    </a:cubicBezTo>
                    <a:lnTo>
                      <a:pt x="75" y="144"/>
                    </a:lnTo>
                    <a:cubicBezTo>
                      <a:pt x="53" y="109"/>
                      <a:pt x="29" y="74"/>
                      <a:pt x="7" y="40"/>
                    </a:cubicBezTo>
                    <a:lnTo>
                      <a:pt x="7" y="40"/>
                    </a:lnTo>
                    <a:cubicBezTo>
                      <a:pt x="0" y="31"/>
                      <a:pt x="8" y="17"/>
                      <a:pt x="20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4" name="Freeform 378">
                <a:extLst>
                  <a:ext uri="{FF2B5EF4-FFF2-40B4-BE49-F238E27FC236}">
                    <a16:creationId xmlns:a16="http://schemas.microsoft.com/office/drawing/2014/main" id="{CAADC5C4-12CE-0D4C-A6D3-2C7AF4F7E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0139" y="3926990"/>
                <a:ext cx="120054" cy="122975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5" name="Freeform 379">
                <a:extLst>
                  <a:ext uri="{FF2B5EF4-FFF2-40B4-BE49-F238E27FC236}">
                    <a16:creationId xmlns:a16="http://schemas.microsoft.com/office/drawing/2014/main" id="{99ADE0E4-327A-3447-847B-B922B056B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5557" y="3925526"/>
                <a:ext cx="117126" cy="125903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6" name="Freeform 380">
                <a:extLst>
                  <a:ext uri="{FF2B5EF4-FFF2-40B4-BE49-F238E27FC236}">
                    <a16:creationId xmlns:a16="http://schemas.microsoft.com/office/drawing/2014/main" id="{C868EC6B-14C6-C84C-98B3-9224EF07B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5227" y="3922598"/>
                <a:ext cx="117126" cy="127366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7" name="Freeform 381">
                <a:extLst>
                  <a:ext uri="{FF2B5EF4-FFF2-40B4-BE49-F238E27FC236}">
                    <a16:creationId xmlns:a16="http://schemas.microsoft.com/office/drawing/2014/main" id="{3E933E88-45E2-BE42-9C88-A8CC9DFAD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601" y="3921134"/>
                <a:ext cx="125911" cy="114191"/>
              </a:xfrm>
              <a:custGeom>
                <a:avLst/>
                <a:gdLst>
                  <a:gd name="T0" fmla="*/ 192 w 287"/>
                  <a:gd name="T1" fmla="*/ 221 h 266"/>
                  <a:gd name="T2" fmla="*/ 192 w 287"/>
                  <a:gd name="T3" fmla="*/ 221 h 266"/>
                  <a:gd name="T4" fmla="*/ 236 w 287"/>
                  <a:gd name="T5" fmla="*/ 222 h 266"/>
                  <a:gd name="T6" fmla="*/ 236 w 287"/>
                  <a:gd name="T7" fmla="*/ 222 h 266"/>
                  <a:gd name="T8" fmla="*/ 213 w 287"/>
                  <a:gd name="T9" fmla="*/ 189 h 266"/>
                  <a:gd name="T10" fmla="*/ 213 w 287"/>
                  <a:gd name="T11" fmla="*/ 189 h 266"/>
                  <a:gd name="T12" fmla="*/ 196 w 287"/>
                  <a:gd name="T13" fmla="*/ 217 h 266"/>
                  <a:gd name="T14" fmla="*/ 196 w 287"/>
                  <a:gd name="T15" fmla="*/ 217 h 266"/>
                  <a:gd name="T16" fmla="*/ 192 w 287"/>
                  <a:gd name="T17" fmla="*/ 221 h 266"/>
                  <a:gd name="T18" fmla="*/ 268 w 287"/>
                  <a:gd name="T19" fmla="*/ 252 h 266"/>
                  <a:gd name="T20" fmla="*/ 268 w 287"/>
                  <a:gd name="T21" fmla="*/ 252 h 266"/>
                  <a:gd name="T22" fmla="*/ 22 w 287"/>
                  <a:gd name="T23" fmla="*/ 263 h 266"/>
                  <a:gd name="T24" fmla="*/ 22 w 287"/>
                  <a:gd name="T25" fmla="*/ 263 h 266"/>
                  <a:gd name="T26" fmla="*/ 9 w 287"/>
                  <a:gd name="T27" fmla="*/ 240 h 266"/>
                  <a:gd name="T28" fmla="*/ 9 w 287"/>
                  <a:gd name="T29" fmla="*/ 240 h 266"/>
                  <a:gd name="T30" fmla="*/ 97 w 287"/>
                  <a:gd name="T31" fmla="*/ 102 h 266"/>
                  <a:gd name="T32" fmla="*/ 97 w 287"/>
                  <a:gd name="T33" fmla="*/ 102 h 266"/>
                  <a:gd name="T34" fmla="*/ 115 w 287"/>
                  <a:gd name="T35" fmla="*/ 110 h 266"/>
                  <a:gd name="T36" fmla="*/ 115 w 287"/>
                  <a:gd name="T37" fmla="*/ 110 h 266"/>
                  <a:gd name="T38" fmla="*/ 50 w 287"/>
                  <a:gd name="T39" fmla="*/ 230 h 266"/>
                  <a:gd name="T40" fmla="*/ 50 w 287"/>
                  <a:gd name="T41" fmla="*/ 230 h 266"/>
                  <a:gd name="T42" fmla="*/ 181 w 287"/>
                  <a:gd name="T43" fmla="*/ 221 h 266"/>
                  <a:gd name="T44" fmla="*/ 181 w 287"/>
                  <a:gd name="T45" fmla="*/ 221 h 266"/>
                  <a:gd name="T46" fmla="*/ 177 w 287"/>
                  <a:gd name="T47" fmla="*/ 206 h 266"/>
                  <a:gd name="T48" fmla="*/ 177 w 287"/>
                  <a:gd name="T49" fmla="*/ 206 h 266"/>
                  <a:gd name="T50" fmla="*/ 198 w 287"/>
                  <a:gd name="T51" fmla="*/ 169 h 266"/>
                  <a:gd name="T52" fmla="*/ 198 w 287"/>
                  <a:gd name="T53" fmla="*/ 169 h 266"/>
                  <a:gd name="T54" fmla="*/ 182 w 287"/>
                  <a:gd name="T55" fmla="*/ 144 h 266"/>
                  <a:gd name="T56" fmla="*/ 182 w 287"/>
                  <a:gd name="T57" fmla="*/ 144 h 266"/>
                  <a:gd name="T58" fmla="*/ 161 w 287"/>
                  <a:gd name="T59" fmla="*/ 186 h 266"/>
                  <a:gd name="T60" fmla="*/ 161 w 287"/>
                  <a:gd name="T61" fmla="*/ 186 h 266"/>
                  <a:gd name="T62" fmla="*/ 144 w 287"/>
                  <a:gd name="T63" fmla="*/ 176 h 266"/>
                  <a:gd name="T64" fmla="*/ 144 w 287"/>
                  <a:gd name="T65" fmla="*/ 176 h 266"/>
                  <a:gd name="T66" fmla="*/ 172 w 287"/>
                  <a:gd name="T67" fmla="*/ 127 h 266"/>
                  <a:gd name="T68" fmla="*/ 172 w 287"/>
                  <a:gd name="T69" fmla="*/ 127 h 266"/>
                  <a:gd name="T70" fmla="*/ 167 w 287"/>
                  <a:gd name="T71" fmla="*/ 119 h 266"/>
                  <a:gd name="T72" fmla="*/ 167 w 287"/>
                  <a:gd name="T73" fmla="*/ 119 h 266"/>
                  <a:gd name="T74" fmla="*/ 140 w 287"/>
                  <a:gd name="T75" fmla="*/ 146 h 266"/>
                  <a:gd name="T76" fmla="*/ 140 w 287"/>
                  <a:gd name="T77" fmla="*/ 146 h 266"/>
                  <a:gd name="T78" fmla="*/ 127 w 287"/>
                  <a:gd name="T79" fmla="*/ 133 h 266"/>
                  <a:gd name="T80" fmla="*/ 127 w 287"/>
                  <a:gd name="T81" fmla="*/ 133 h 266"/>
                  <a:gd name="T82" fmla="*/ 158 w 287"/>
                  <a:gd name="T83" fmla="*/ 105 h 266"/>
                  <a:gd name="T84" fmla="*/ 158 w 287"/>
                  <a:gd name="T85" fmla="*/ 105 h 266"/>
                  <a:gd name="T86" fmla="*/ 121 w 287"/>
                  <a:gd name="T87" fmla="*/ 35 h 266"/>
                  <a:gd name="T88" fmla="*/ 121 w 287"/>
                  <a:gd name="T89" fmla="*/ 35 h 266"/>
                  <a:gd name="T90" fmla="*/ 150 w 287"/>
                  <a:gd name="T91" fmla="*/ 18 h 266"/>
                  <a:gd name="T92" fmla="*/ 150 w 287"/>
                  <a:gd name="T93" fmla="*/ 18 h 266"/>
                  <a:gd name="T94" fmla="*/ 214 w 287"/>
                  <a:gd name="T95" fmla="*/ 125 h 266"/>
                  <a:gd name="T96" fmla="*/ 214 w 287"/>
                  <a:gd name="T97" fmla="*/ 125 h 266"/>
                  <a:gd name="T98" fmla="*/ 280 w 287"/>
                  <a:gd name="T99" fmla="*/ 230 h 266"/>
                  <a:gd name="T100" fmla="*/ 280 w 287"/>
                  <a:gd name="T101" fmla="*/ 230 h 266"/>
                  <a:gd name="T102" fmla="*/ 268 w 287"/>
                  <a:gd name="T103" fmla="*/ 252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7" y="221"/>
                      <a:pt x="222" y="222"/>
                      <a:pt x="236" y="222"/>
                    </a:cubicBezTo>
                    <a:lnTo>
                      <a:pt x="236" y="222"/>
                    </a:lnTo>
                    <a:cubicBezTo>
                      <a:pt x="228" y="211"/>
                      <a:pt x="221" y="200"/>
                      <a:pt x="213" y="189"/>
                    </a:cubicBezTo>
                    <a:lnTo>
                      <a:pt x="213" y="189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1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8"/>
                      <a:pt x="104" y="244"/>
                      <a:pt x="22" y="263"/>
                    </a:cubicBezTo>
                    <a:lnTo>
                      <a:pt x="22" y="263"/>
                    </a:lnTo>
                    <a:cubicBezTo>
                      <a:pt x="9" y="265"/>
                      <a:pt x="0" y="249"/>
                      <a:pt x="9" y="240"/>
                    </a:cubicBezTo>
                    <a:lnTo>
                      <a:pt x="9" y="240"/>
                    </a:lnTo>
                    <a:cubicBezTo>
                      <a:pt x="46" y="200"/>
                      <a:pt x="75" y="152"/>
                      <a:pt x="97" y="102"/>
                    </a:cubicBezTo>
                    <a:lnTo>
                      <a:pt x="97" y="102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4"/>
                      <a:pt x="76" y="193"/>
                      <a:pt x="50" y="230"/>
                    </a:cubicBezTo>
                    <a:lnTo>
                      <a:pt x="50" y="230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5" y="218"/>
                      <a:pt x="172" y="211"/>
                      <a:pt x="177" y="206"/>
                    </a:cubicBezTo>
                    <a:lnTo>
                      <a:pt x="177" y="206"/>
                    </a:lnTo>
                    <a:cubicBezTo>
                      <a:pt x="185" y="194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4"/>
                      <a:pt x="182" y="144"/>
                    </a:cubicBezTo>
                    <a:lnTo>
                      <a:pt x="182" y="144"/>
                    </a:lnTo>
                    <a:cubicBezTo>
                      <a:pt x="175" y="159"/>
                      <a:pt x="168" y="172"/>
                      <a:pt x="161" y="186"/>
                    </a:cubicBezTo>
                    <a:lnTo>
                      <a:pt x="161" y="186"/>
                    </a:lnTo>
                    <a:cubicBezTo>
                      <a:pt x="155" y="197"/>
                      <a:pt x="139" y="188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3"/>
                      <a:pt x="172" y="127"/>
                    </a:cubicBezTo>
                    <a:lnTo>
                      <a:pt x="172" y="127"/>
                    </a:lnTo>
                    <a:cubicBezTo>
                      <a:pt x="169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30"/>
                      <a:pt x="150" y="138"/>
                      <a:pt x="140" y="146"/>
                    </a:cubicBezTo>
                    <a:lnTo>
                      <a:pt x="140" y="146"/>
                    </a:lnTo>
                    <a:cubicBezTo>
                      <a:pt x="131" y="154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3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3" y="83"/>
                      <a:pt x="131" y="59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6" y="160"/>
                      <a:pt x="259" y="194"/>
                      <a:pt x="280" y="230"/>
                    </a:cubicBezTo>
                    <a:lnTo>
                      <a:pt x="280" y="230"/>
                    </a:lnTo>
                    <a:cubicBezTo>
                      <a:pt x="286" y="240"/>
                      <a:pt x="278" y="253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8" name="Freeform 382">
                <a:extLst>
                  <a:ext uri="{FF2B5EF4-FFF2-40B4-BE49-F238E27FC236}">
                    <a16:creationId xmlns:a16="http://schemas.microsoft.com/office/drawing/2014/main" id="{EC8DA030-D9B6-8040-9D13-E0A62C43E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1867" y="3926990"/>
                <a:ext cx="111270" cy="125903"/>
              </a:xfrm>
              <a:custGeom>
                <a:avLst/>
                <a:gdLst>
                  <a:gd name="T0" fmla="*/ 79 w 256"/>
                  <a:gd name="T1" fmla="*/ 76 h 290"/>
                  <a:gd name="T2" fmla="*/ 79 w 256"/>
                  <a:gd name="T3" fmla="*/ 76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79 w 256"/>
                  <a:gd name="T17" fmla="*/ 76 h 290"/>
                  <a:gd name="T18" fmla="*/ 34 w 256"/>
                  <a:gd name="T19" fmla="*/ 6 h 290"/>
                  <a:gd name="T20" fmla="*/ 34 w 256"/>
                  <a:gd name="T21" fmla="*/ 6 h 290"/>
                  <a:gd name="T22" fmla="*/ 242 w 256"/>
                  <a:gd name="T23" fmla="*/ 136 h 290"/>
                  <a:gd name="T24" fmla="*/ 242 w 256"/>
                  <a:gd name="T25" fmla="*/ 136 h 290"/>
                  <a:gd name="T26" fmla="*/ 240 w 256"/>
                  <a:gd name="T27" fmla="*/ 161 h 290"/>
                  <a:gd name="T28" fmla="*/ 240 w 256"/>
                  <a:gd name="T29" fmla="*/ 161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79 w 256"/>
                  <a:gd name="T35" fmla="*/ 208 h 290"/>
                  <a:gd name="T36" fmla="*/ 79 w 256"/>
                  <a:gd name="T37" fmla="*/ 208 h 290"/>
                  <a:gd name="T38" fmla="*/ 201 w 256"/>
                  <a:gd name="T39" fmla="*/ 148 h 290"/>
                  <a:gd name="T40" fmla="*/ 201 w 256"/>
                  <a:gd name="T41" fmla="*/ 148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5 h 290"/>
                  <a:gd name="T48" fmla="*/ 83 w 256"/>
                  <a:gd name="T49" fmla="*/ 95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4 w 256"/>
                  <a:gd name="T59" fmla="*/ 120 h 290"/>
                  <a:gd name="T60" fmla="*/ 84 w 256"/>
                  <a:gd name="T61" fmla="*/ 120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3 h 290"/>
                  <a:gd name="T72" fmla="*/ 43 w 256"/>
                  <a:gd name="T73" fmla="*/ 173 h 290"/>
                  <a:gd name="T74" fmla="*/ 79 w 256"/>
                  <a:gd name="T75" fmla="*/ 165 h 290"/>
                  <a:gd name="T76" fmla="*/ 79 w 256"/>
                  <a:gd name="T77" fmla="*/ 165 h 290"/>
                  <a:gd name="T78" fmla="*/ 83 w 256"/>
                  <a:gd name="T79" fmla="*/ 185 h 290"/>
                  <a:gd name="T80" fmla="*/ 83 w 256"/>
                  <a:gd name="T81" fmla="*/ 185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6 w 256"/>
                  <a:gd name="T95" fmla="*/ 141 h 290"/>
                  <a:gd name="T96" fmla="*/ 6 w 256"/>
                  <a:gd name="T97" fmla="*/ 141 h 290"/>
                  <a:gd name="T98" fmla="*/ 10 w 256"/>
                  <a:gd name="T99" fmla="*/ 18 h 290"/>
                  <a:gd name="T100" fmla="*/ 10 w 256"/>
                  <a:gd name="T101" fmla="*/ 18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7"/>
                      <a:pt x="42" y="48"/>
                    </a:cubicBezTo>
                    <a:lnTo>
                      <a:pt x="42" y="48"/>
                    </a:lnTo>
                    <a:cubicBezTo>
                      <a:pt x="42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2" y="84"/>
                      <a:pt x="62" y="80"/>
                      <a:pt x="74" y="76"/>
                    </a:cubicBezTo>
                    <a:lnTo>
                      <a:pt x="74" y="76"/>
                    </a:lnTo>
                    <a:cubicBezTo>
                      <a:pt x="75" y="74"/>
                      <a:pt x="76" y="74"/>
                      <a:pt x="79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7"/>
                      <a:pt x="165" y="103"/>
                      <a:pt x="242" y="136"/>
                    </a:cubicBezTo>
                    <a:lnTo>
                      <a:pt x="242" y="136"/>
                    </a:lnTo>
                    <a:cubicBezTo>
                      <a:pt x="255" y="141"/>
                      <a:pt x="254" y="159"/>
                      <a:pt x="240" y="161"/>
                    </a:cubicBezTo>
                    <a:lnTo>
                      <a:pt x="240" y="161"/>
                    </a:lnTo>
                    <a:cubicBezTo>
                      <a:pt x="188" y="174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3"/>
                      <a:pt x="70" y="215"/>
                      <a:pt x="79" y="208"/>
                    </a:cubicBezTo>
                    <a:lnTo>
                      <a:pt x="79" y="208"/>
                    </a:lnTo>
                    <a:cubicBezTo>
                      <a:pt x="117" y="184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3" y="106"/>
                      <a:pt x="88" y="81"/>
                    </a:cubicBezTo>
                    <a:lnTo>
                      <a:pt x="88" y="81"/>
                    </a:lnTo>
                    <a:cubicBezTo>
                      <a:pt x="91" y="86"/>
                      <a:pt x="89" y="93"/>
                      <a:pt x="83" y="95"/>
                    </a:cubicBezTo>
                    <a:lnTo>
                      <a:pt x="83" y="95"/>
                    </a:lnTo>
                    <a:cubicBezTo>
                      <a:pt x="70" y="101"/>
                      <a:pt x="56" y="106"/>
                      <a:pt x="43" y="114"/>
                    </a:cubicBezTo>
                    <a:lnTo>
                      <a:pt x="43" y="114"/>
                    </a:lnTo>
                    <a:cubicBezTo>
                      <a:pt x="43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5"/>
                      <a:pt x="71" y="128"/>
                      <a:pt x="84" y="120"/>
                    </a:cubicBezTo>
                    <a:lnTo>
                      <a:pt x="84" y="120"/>
                    </a:lnTo>
                    <a:cubicBezTo>
                      <a:pt x="96" y="115"/>
                      <a:pt x="102" y="132"/>
                      <a:pt x="93" y="139"/>
                    </a:cubicBezTo>
                    <a:lnTo>
                      <a:pt x="93" y="139"/>
                    </a:lnTo>
                    <a:cubicBezTo>
                      <a:pt x="76" y="148"/>
                      <a:pt x="60" y="156"/>
                      <a:pt x="43" y="164"/>
                    </a:cubicBezTo>
                    <a:lnTo>
                      <a:pt x="43" y="164"/>
                    </a:lnTo>
                    <a:cubicBezTo>
                      <a:pt x="43" y="166"/>
                      <a:pt x="43" y="169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6" y="166"/>
                      <a:pt x="79" y="165"/>
                    </a:cubicBezTo>
                    <a:lnTo>
                      <a:pt x="79" y="165"/>
                    </a:lnTo>
                    <a:cubicBezTo>
                      <a:pt x="91" y="164"/>
                      <a:pt x="95" y="184"/>
                      <a:pt x="83" y="185"/>
                    </a:cubicBezTo>
                    <a:lnTo>
                      <a:pt x="83" y="185"/>
                    </a:lnTo>
                    <a:cubicBezTo>
                      <a:pt x="68" y="185"/>
                      <a:pt x="55" y="187"/>
                      <a:pt x="42" y="190"/>
                    </a:cubicBezTo>
                    <a:lnTo>
                      <a:pt x="42" y="190"/>
                    </a:lnTo>
                    <a:cubicBezTo>
                      <a:pt x="39" y="216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0" y="224"/>
                      <a:pt x="4" y="182"/>
                      <a:pt x="6" y="141"/>
                    </a:cubicBezTo>
                    <a:lnTo>
                      <a:pt x="6" y="141"/>
                    </a:lnTo>
                    <a:cubicBezTo>
                      <a:pt x="8" y="101"/>
                      <a:pt x="9" y="59"/>
                      <a:pt x="10" y="18"/>
                    </a:cubicBezTo>
                    <a:lnTo>
                      <a:pt x="10" y="18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9" name="Freeform 383">
                <a:extLst>
                  <a:ext uri="{FF2B5EF4-FFF2-40B4-BE49-F238E27FC236}">
                    <a16:creationId xmlns:a16="http://schemas.microsoft.com/office/drawing/2014/main" id="{25CC5C10-B96B-7840-AB74-0D1AFBF07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5183" y="3932846"/>
                <a:ext cx="124447" cy="117119"/>
              </a:xfrm>
              <a:custGeom>
                <a:avLst/>
                <a:gdLst>
                  <a:gd name="T0" fmla="*/ 95 w 288"/>
                  <a:gd name="T1" fmla="*/ 46 h 268"/>
                  <a:gd name="T2" fmla="*/ 95 w 288"/>
                  <a:gd name="T3" fmla="*/ 46 h 268"/>
                  <a:gd name="T4" fmla="*/ 50 w 288"/>
                  <a:gd name="T5" fmla="*/ 46 h 268"/>
                  <a:gd name="T6" fmla="*/ 50 w 288"/>
                  <a:gd name="T7" fmla="*/ 46 h 268"/>
                  <a:gd name="T8" fmla="*/ 75 w 288"/>
                  <a:gd name="T9" fmla="*/ 79 h 268"/>
                  <a:gd name="T10" fmla="*/ 75 w 288"/>
                  <a:gd name="T11" fmla="*/ 79 h 268"/>
                  <a:gd name="T12" fmla="*/ 91 w 288"/>
                  <a:gd name="T13" fmla="*/ 50 h 268"/>
                  <a:gd name="T14" fmla="*/ 91 w 288"/>
                  <a:gd name="T15" fmla="*/ 50 h 268"/>
                  <a:gd name="T16" fmla="*/ 95 w 288"/>
                  <a:gd name="T17" fmla="*/ 46 h 268"/>
                  <a:gd name="T18" fmla="*/ 19 w 288"/>
                  <a:gd name="T19" fmla="*/ 16 h 268"/>
                  <a:gd name="T20" fmla="*/ 19 w 288"/>
                  <a:gd name="T21" fmla="*/ 16 h 268"/>
                  <a:gd name="T22" fmla="*/ 263 w 288"/>
                  <a:gd name="T23" fmla="*/ 3 h 268"/>
                  <a:gd name="T24" fmla="*/ 263 w 288"/>
                  <a:gd name="T25" fmla="*/ 3 h 268"/>
                  <a:gd name="T26" fmla="*/ 277 w 288"/>
                  <a:gd name="T27" fmla="*/ 25 h 268"/>
                  <a:gd name="T28" fmla="*/ 277 w 288"/>
                  <a:gd name="T29" fmla="*/ 25 h 268"/>
                  <a:gd name="T30" fmla="*/ 192 w 288"/>
                  <a:gd name="T31" fmla="*/ 163 h 268"/>
                  <a:gd name="T32" fmla="*/ 192 w 288"/>
                  <a:gd name="T33" fmla="*/ 163 h 268"/>
                  <a:gd name="T34" fmla="*/ 172 w 288"/>
                  <a:gd name="T35" fmla="*/ 157 h 268"/>
                  <a:gd name="T36" fmla="*/ 172 w 288"/>
                  <a:gd name="T37" fmla="*/ 157 h 268"/>
                  <a:gd name="T38" fmla="*/ 237 w 288"/>
                  <a:gd name="T39" fmla="*/ 36 h 268"/>
                  <a:gd name="T40" fmla="*/ 237 w 288"/>
                  <a:gd name="T41" fmla="*/ 36 h 268"/>
                  <a:gd name="T42" fmla="*/ 107 w 288"/>
                  <a:gd name="T43" fmla="*/ 46 h 268"/>
                  <a:gd name="T44" fmla="*/ 107 w 288"/>
                  <a:gd name="T45" fmla="*/ 46 h 268"/>
                  <a:gd name="T46" fmla="*/ 111 w 288"/>
                  <a:gd name="T47" fmla="*/ 61 h 268"/>
                  <a:gd name="T48" fmla="*/ 111 w 288"/>
                  <a:gd name="T49" fmla="*/ 61 h 268"/>
                  <a:gd name="T50" fmla="*/ 88 w 288"/>
                  <a:gd name="T51" fmla="*/ 98 h 268"/>
                  <a:gd name="T52" fmla="*/ 88 w 288"/>
                  <a:gd name="T53" fmla="*/ 98 h 268"/>
                  <a:gd name="T54" fmla="*/ 105 w 288"/>
                  <a:gd name="T55" fmla="*/ 123 h 268"/>
                  <a:gd name="T56" fmla="*/ 105 w 288"/>
                  <a:gd name="T57" fmla="*/ 123 h 268"/>
                  <a:gd name="T58" fmla="*/ 126 w 288"/>
                  <a:gd name="T59" fmla="*/ 82 h 268"/>
                  <a:gd name="T60" fmla="*/ 126 w 288"/>
                  <a:gd name="T61" fmla="*/ 82 h 268"/>
                  <a:gd name="T62" fmla="*/ 143 w 288"/>
                  <a:gd name="T63" fmla="*/ 91 h 268"/>
                  <a:gd name="T64" fmla="*/ 143 w 288"/>
                  <a:gd name="T65" fmla="*/ 91 h 268"/>
                  <a:gd name="T66" fmla="*/ 117 w 288"/>
                  <a:gd name="T67" fmla="*/ 140 h 268"/>
                  <a:gd name="T68" fmla="*/ 117 w 288"/>
                  <a:gd name="T69" fmla="*/ 140 h 268"/>
                  <a:gd name="T70" fmla="*/ 121 w 288"/>
                  <a:gd name="T71" fmla="*/ 148 h 268"/>
                  <a:gd name="T72" fmla="*/ 121 w 288"/>
                  <a:gd name="T73" fmla="*/ 148 h 268"/>
                  <a:gd name="T74" fmla="*/ 147 w 288"/>
                  <a:gd name="T75" fmla="*/ 121 h 268"/>
                  <a:gd name="T76" fmla="*/ 147 w 288"/>
                  <a:gd name="T77" fmla="*/ 121 h 268"/>
                  <a:gd name="T78" fmla="*/ 161 w 288"/>
                  <a:gd name="T79" fmla="*/ 134 h 268"/>
                  <a:gd name="T80" fmla="*/ 161 w 288"/>
                  <a:gd name="T81" fmla="*/ 134 h 268"/>
                  <a:gd name="T82" fmla="*/ 130 w 288"/>
                  <a:gd name="T83" fmla="*/ 162 h 268"/>
                  <a:gd name="T84" fmla="*/ 130 w 288"/>
                  <a:gd name="T85" fmla="*/ 162 h 268"/>
                  <a:gd name="T86" fmla="*/ 168 w 288"/>
                  <a:gd name="T87" fmla="*/ 230 h 268"/>
                  <a:gd name="T88" fmla="*/ 168 w 288"/>
                  <a:gd name="T89" fmla="*/ 230 h 268"/>
                  <a:gd name="T90" fmla="*/ 141 w 288"/>
                  <a:gd name="T91" fmla="*/ 249 h 268"/>
                  <a:gd name="T92" fmla="*/ 141 w 288"/>
                  <a:gd name="T93" fmla="*/ 249 h 268"/>
                  <a:gd name="T94" fmla="*/ 74 w 288"/>
                  <a:gd name="T95" fmla="*/ 144 h 268"/>
                  <a:gd name="T96" fmla="*/ 74 w 288"/>
                  <a:gd name="T97" fmla="*/ 144 h 268"/>
                  <a:gd name="T98" fmla="*/ 5 w 288"/>
                  <a:gd name="T99" fmla="*/ 38 h 268"/>
                  <a:gd name="T100" fmla="*/ 5 w 288"/>
                  <a:gd name="T101" fmla="*/ 38 h 268"/>
                  <a:gd name="T102" fmla="*/ 19 w 288"/>
                  <a:gd name="T103" fmla="*/ 1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7"/>
                      <a:pt x="67" y="69"/>
                      <a:pt x="75" y="79"/>
                    </a:cubicBezTo>
                    <a:lnTo>
                      <a:pt x="75" y="79"/>
                    </a:lnTo>
                    <a:cubicBezTo>
                      <a:pt x="78" y="69"/>
                      <a:pt x="84" y="60"/>
                      <a:pt x="91" y="50"/>
                    </a:cubicBezTo>
                    <a:lnTo>
                      <a:pt x="91" y="50"/>
                    </a:lnTo>
                    <a:cubicBezTo>
                      <a:pt x="92" y="49"/>
                      <a:pt x="94" y="48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1" y="20"/>
                      <a:pt x="183" y="21"/>
                      <a:pt x="263" y="3"/>
                    </a:cubicBezTo>
                    <a:lnTo>
                      <a:pt x="263" y="3"/>
                    </a:lnTo>
                    <a:cubicBezTo>
                      <a:pt x="276" y="0"/>
                      <a:pt x="287" y="15"/>
                      <a:pt x="277" y="25"/>
                    </a:cubicBezTo>
                    <a:lnTo>
                      <a:pt x="277" y="25"/>
                    </a:lnTo>
                    <a:cubicBezTo>
                      <a:pt x="241" y="66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8" y="167"/>
                      <a:pt x="172" y="157"/>
                    </a:cubicBezTo>
                    <a:lnTo>
                      <a:pt x="172" y="157"/>
                    </a:lnTo>
                    <a:cubicBezTo>
                      <a:pt x="188" y="113"/>
                      <a:pt x="210" y="74"/>
                      <a:pt x="237" y="36"/>
                    </a:cubicBezTo>
                    <a:lnTo>
                      <a:pt x="237" y="36"/>
                    </a:lnTo>
                    <a:cubicBezTo>
                      <a:pt x="193" y="44"/>
                      <a:pt x="150" y="46"/>
                      <a:pt x="107" y="46"/>
                    </a:cubicBezTo>
                    <a:lnTo>
                      <a:pt x="107" y="46"/>
                    </a:lnTo>
                    <a:cubicBezTo>
                      <a:pt x="112" y="49"/>
                      <a:pt x="115" y="56"/>
                      <a:pt x="111" y="61"/>
                    </a:cubicBezTo>
                    <a:lnTo>
                      <a:pt x="111" y="61"/>
                    </a:lnTo>
                    <a:cubicBezTo>
                      <a:pt x="101" y="73"/>
                      <a:pt x="94" y="84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20" y="95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7" y="79"/>
                      <a:pt x="143" y="91"/>
                    </a:cubicBezTo>
                    <a:lnTo>
                      <a:pt x="143" y="91"/>
                    </a:lnTo>
                    <a:cubicBezTo>
                      <a:pt x="137" y="108"/>
                      <a:pt x="128" y="124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5"/>
                      <a:pt x="121" y="148"/>
                    </a:cubicBezTo>
                    <a:lnTo>
                      <a:pt x="121" y="148"/>
                    </a:lnTo>
                    <a:cubicBezTo>
                      <a:pt x="129" y="137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7" y="113"/>
                      <a:pt x="170" y="127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1" y="153"/>
                      <a:pt x="130" y="162"/>
                    </a:cubicBezTo>
                    <a:lnTo>
                      <a:pt x="130" y="162"/>
                    </a:lnTo>
                    <a:cubicBezTo>
                      <a:pt x="145" y="184"/>
                      <a:pt x="158" y="208"/>
                      <a:pt x="168" y="230"/>
                    </a:cubicBezTo>
                    <a:lnTo>
                      <a:pt x="168" y="230"/>
                    </a:lnTo>
                    <a:cubicBezTo>
                      <a:pt x="179" y="250"/>
                      <a:pt x="153" y="267"/>
                      <a:pt x="141" y="249"/>
                    </a:cubicBezTo>
                    <a:lnTo>
                      <a:pt x="141" y="249"/>
                    </a:lnTo>
                    <a:cubicBezTo>
                      <a:pt x="116" y="215"/>
                      <a:pt x="96" y="178"/>
                      <a:pt x="74" y="144"/>
                    </a:cubicBezTo>
                    <a:lnTo>
                      <a:pt x="74" y="144"/>
                    </a:lnTo>
                    <a:cubicBezTo>
                      <a:pt x="51" y="108"/>
                      <a:pt x="28" y="74"/>
                      <a:pt x="5" y="38"/>
                    </a:cubicBezTo>
                    <a:lnTo>
                      <a:pt x="5" y="38"/>
                    </a:lnTo>
                    <a:cubicBezTo>
                      <a:pt x="0" y="29"/>
                      <a:pt x="8" y="16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0" name="Freeform 384">
                <a:extLst>
                  <a:ext uri="{FF2B5EF4-FFF2-40B4-BE49-F238E27FC236}">
                    <a16:creationId xmlns:a16="http://schemas.microsoft.com/office/drawing/2014/main" id="{030AC5A0-E485-D64E-9847-302DE7252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8749" y="3922598"/>
                <a:ext cx="120054" cy="122975"/>
              </a:xfrm>
              <a:custGeom>
                <a:avLst/>
                <a:gdLst>
                  <a:gd name="T0" fmla="*/ 62 w 276"/>
                  <a:gd name="T1" fmla="*/ 186 h 283"/>
                  <a:gd name="T2" fmla="*/ 62 w 276"/>
                  <a:gd name="T3" fmla="*/ 186 h 283"/>
                  <a:gd name="T4" fmla="*/ 65 w 276"/>
                  <a:gd name="T5" fmla="*/ 232 h 283"/>
                  <a:gd name="T6" fmla="*/ 65 w 276"/>
                  <a:gd name="T7" fmla="*/ 232 h 283"/>
                  <a:gd name="T8" fmla="*/ 96 w 276"/>
                  <a:gd name="T9" fmla="*/ 205 h 283"/>
                  <a:gd name="T10" fmla="*/ 96 w 276"/>
                  <a:gd name="T11" fmla="*/ 205 h 283"/>
                  <a:gd name="T12" fmla="*/ 65 w 276"/>
                  <a:gd name="T13" fmla="*/ 190 h 283"/>
                  <a:gd name="T14" fmla="*/ 65 w 276"/>
                  <a:gd name="T15" fmla="*/ 190 h 283"/>
                  <a:gd name="T16" fmla="*/ 62 w 276"/>
                  <a:gd name="T17" fmla="*/ 186 h 283"/>
                  <a:gd name="T18" fmla="*/ 37 w 276"/>
                  <a:gd name="T19" fmla="*/ 265 h 283"/>
                  <a:gd name="T20" fmla="*/ 37 w 276"/>
                  <a:gd name="T21" fmla="*/ 265 h 283"/>
                  <a:gd name="T22" fmla="*/ 4 w 276"/>
                  <a:gd name="T23" fmla="*/ 22 h 283"/>
                  <a:gd name="T24" fmla="*/ 4 w 276"/>
                  <a:gd name="T25" fmla="*/ 22 h 283"/>
                  <a:gd name="T26" fmla="*/ 24 w 276"/>
                  <a:gd name="T27" fmla="*/ 8 h 283"/>
                  <a:gd name="T28" fmla="*/ 24 w 276"/>
                  <a:gd name="T29" fmla="*/ 8 h 283"/>
                  <a:gd name="T30" fmla="*/ 170 w 276"/>
                  <a:gd name="T31" fmla="*/ 80 h 283"/>
                  <a:gd name="T32" fmla="*/ 170 w 276"/>
                  <a:gd name="T33" fmla="*/ 80 h 283"/>
                  <a:gd name="T34" fmla="*/ 164 w 276"/>
                  <a:gd name="T35" fmla="*/ 101 h 283"/>
                  <a:gd name="T36" fmla="*/ 164 w 276"/>
                  <a:gd name="T37" fmla="*/ 101 h 283"/>
                  <a:gd name="T38" fmla="*/ 38 w 276"/>
                  <a:gd name="T39" fmla="*/ 47 h 283"/>
                  <a:gd name="T40" fmla="*/ 38 w 276"/>
                  <a:gd name="T41" fmla="*/ 47 h 283"/>
                  <a:gd name="T42" fmla="*/ 61 w 276"/>
                  <a:gd name="T43" fmla="*/ 176 h 283"/>
                  <a:gd name="T44" fmla="*/ 61 w 276"/>
                  <a:gd name="T45" fmla="*/ 176 h 283"/>
                  <a:gd name="T46" fmla="*/ 75 w 276"/>
                  <a:gd name="T47" fmla="*/ 170 h 283"/>
                  <a:gd name="T48" fmla="*/ 75 w 276"/>
                  <a:gd name="T49" fmla="*/ 170 h 283"/>
                  <a:gd name="T50" fmla="*/ 115 w 276"/>
                  <a:gd name="T51" fmla="*/ 189 h 283"/>
                  <a:gd name="T52" fmla="*/ 115 w 276"/>
                  <a:gd name="T53" fmla="*/ 189 h 283"/>
                  <a:gd name="T54" fmla="*/ 137 w 276"/>
                  <a:gd name="T55" fmla="*/ 170 h 283"/>
                  <a:gd name="T56" fmla="*/ 137 w 276"/>
                  <a:gd name="T57" fmla="*/ 170 h 283"/>
                  <a:gd name="T58" fmla="*/ 94 w 276"/>
                  <a:gd name="T59" fmla="*/ 153 h 283"/>
                  <a:gd name="T60" fmla="*/ 94 w 276"/>
                  <a:gd name="T61" fmla="*/ 153 h 283"/>
                  <a:gd name="T62" fmla="*/ 101 w 276"/>
                  <a:gd name="T63" fmla="*/ 135 h 283"/>
                  <a:gd name="T64" fmla="*/ 101 w 276"/>
                  <a:gd name="T65" fmla="*/ 135 h 283"/>
                  <a:gd name="T66" fmla="*/ 153 w 276"/>
                  <a:gd name="T67" fmla="*/ 157 h 283"/>
                  <a:gd name="T68" fmla="*/ 153 w 276"/>
                  <a:gd name="T69" fmla="*/ 157 h 283"/>
                  <a:gd name="T70" fmla="*/ 159 w 276"/>
                  <a:gd name="T71" fmla="*/ 152 h 283"/>
                  <a:gd name="T72" fmla="*/ 159 w 276"/>
                  <a:gd name="T73" fmla="*/ 152 h 283"/>
                  <a:gd name="T74" fmla="*/ 130 w 276"/>
                  <a:gd name="T75" fmla="*/ 128 h 283"/>
                  <a:gd name="T76" fmla="*/ 130 w 276"/>
                  <a:gd name="T77" fmla="*/ 128 h 283"/>
                  <a:gd name="T78" fmla="*/ 142 w 276"/>
                  <a:gd name="T79" fmla="*/ 114 h 283"/>
                  <a:gd name="T80" fmla="*/ 142 w 276"/>
                  <a:gd name="T81" fmla="*/ 114 h 283"/>
                  <a:gd name="T82" fmla="*/ 174 w 276"/>
                  <a:gd name="T83" fmla="*/ 142 h 283"/>
                  <a:gd name="T84" fmla="*/ 174 w 276"/>
                  <a:gd name="T85" fmla="*/ 142 h 283"/>
                  <a:gd name="T86" fmla="*/ 239 w 276"/>
                  <a:gd name="T87" fmla="*/ 98 h 283"/>
                  <a:gd name="T88" fmla="*/ 239 w 276"/>
                  <a:gd name="T89" fmla="*/ 98 h 283"/>
                  <a:gd name="T90" fmla="*/ 258 w 276"/>
                  <a:gd name="T91" fmla="*/ 125 h 283"/>
                  <a:gd name="T92" fmla="*/ 258 w 276"/>
                  <a:gd name="T93" fmla="*/ 125 h 283"/>
                  <a:gd name="T94" fmla="*/ 159 w 276"/>
                  <a:gd name="T95" fmla="*/ 199 h 283"/>
                  <a:gd name="T96" fmla="*/ 159 w 276"/>
                  <a:gd name="T97" fmla="*/ 199 h 283"/>
                  <a:gd name="T98" fmla="*/ 61 w 276"/>
                  <a:gd name="T99" fmla="*/ 276 h 283"/>
                  <a:gd name="T100" fmla="*/ 61 w 276"/>
                  <a:gd name="T101" fmla="*/ 276 h 283"/>
                  <a:gd name="T102" fmla="*/ 37 w 276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3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3" y="202"/>
                      <a:pt x="63" y="216"/>
                      <a:pt x="65" y="232"/>
                    </a:cubicBezTo>
                    <a:lnTo>
                      <a:pt x="65" y="232"/>
                    </a:lnTo>
                    <a:cubicBezTo>
                      <a:pt x="75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6" y="202"/>
                      <a:pt x="75" y="197"/>
                      <a:pt x="65" y="190"/>
                    </a:cubicBezTo>
                    <a:lnTo>
                      <a:pt x="65" y="190"/>
                    </a:lnTo>
                    <a:cubicBezTo>
                      <a:pt x="63" y="190"/>
                      <a:pt x="62" y="189"/>
                      <a:pt x="62" y="186"/>
                    </a:cubicBezTo>
                    <a:close/>
                    <a:moveTo>
                      <a:pt x="37" y="265"/>
                    </a:moveTo>
                    <a:lnTo>
                      <a:pt x="37" y="265"/>
                    </a:lnTo>
                    <a:cubicBezTo>
                      <a:pt x="34" y="182"/>
                      <a:pt x="28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9" y="40"/>
                      <a:pt x="117" y="63"/>
                      <a:pt x="170" y="80"/>
                    </a:cubicBezTo>
                    <a:lnTo>
                      <a:pt x="170" y="80"/>
                    </a:lnTo>
                    <a:cubicBezTo>
                      <a:pt x="182" y="84"/>
                      <a:pt x="176" y="103"/>
                      <a:pt x="164" y="101"/>
                    </a:cubicBezTo>
                    <a:lnTo>
                      <a:pt x="164" y="101"/>
                    </a:lnTo>
                    <a:cubicBezTo>
                      <a:pt x="120" y="88"/>
                      <a:pt x="78" y="69"/>
                      <a:pt x="38" y="47"/>
                    </a:cubicBezTo>
                    <a:lnTo>
                      <a:pt x="38" y="47"/>
                    </a:lnTo>
                    <a:cubicBezTo>
                      <a:pt x="50" y="89"/>
                      <a:pt x="57" y="132"/>
                      <a:pt x="61" y="176"/>
                    </a:cubicBezTo>
                    <a:lnTo>
                      <a:pt x="61" y="176"/>
                    </a:lnTo>
                    <a:cubicBezTo>
                      <a:pt x="63" y="170"/>
                      <a:pt x="69" y="167"/>
                      <a:pt x="75" y="170"/>
                    </a:cubicBezTo>
                    <a:lnTo>
                      <a:pt x="75" y="170"/>
                    </a:lnTo>
                    <a:cubicBezTo>
                      <a:pt x="87" y="178"/>
                      <a:pt x="100" y="185"/>
                      <a:pt x="115" y="189"/>
                    </a:cubicBezTo>
                    <a:lnTo>
                      <a:pt x="115" y="189"/>
                    </a:lnTo>
                    <a:cubicBezTo>
                      <a:pt x="121" y="182"/>
                      <a:pt x="129" y="177"/>
                      <a:pt x="137" y="170"/>
                    </a:cubicBezTo>
                    <a:lnTo>
                      <a:pt x="137" y="170"/>
                    </a:lnTo>
                    <a:cubicBezTo>
                      <a:pt x="121" y="164"/>
                      <a:pt x="108" y="159"/>
                      <a:pt x="94" y="153"/>
                    </a:cubicBezTo>
                    <a:lnTo>
                      <a:pt x="94" y="153"/>
                    </a:lnTo>
                    <a:cubicBezTo>
                      <a:pt x="82" y="148"/>
                      <a:pt x="90" y="131"/>
                      <a:pt x="101" y="135"/>
                    </a:cubicBezTo>
                    <a:lnTo>
                      <a:pt x="101" y="135"/>
                    </a:lnTo>
                    <a:cubicBezTo>
                      <a:pt x="120" y="140"/>
                      <a:pt x="137" y="149"/>
                      <a:pt x="153" y="157"/>
                    </a:cubicBezTo>
                    <a:lnTo>
                      <a:pt x="153" y="157"/>
                    </a:lnTo>
                    <a:cubicBezTo>
                      <a:pt x="155" y="156"/>
                      <a:pt x="157" y="153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0" y="128"/>
                    </a:cubicBezTo>
                    <a:lnTo>
                      <a:pt x="130" y="128"/>
                    </a:lnTo>
                    <a:cubicBezTo>
                      <a:pt x="122" y="121"/>
                      <a:pt x="134" y="106"/>
                      <a:pt x="142" y="114"/>
                    </a:cubicBezTo>
                    <a:lnTo>
                      <a:pt x="142" y="114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8" y="86"/>
                      <a:pt x="275" y="111"/>
                      <a:pt x="258" y="125"/>
                    </a:cubicBezTo>
                    <a:lnTo>
                      <a:pt x="258" y="125"/>
                    </a:lnTo>
                    <a:cubicBezTo>
                      <a:pt x="226" y="151"/>
                      <a:pt x="192" y="176"/>
                      <a:pt x="159" y="199"/>
                    </a:cubicBezTo>
                    <a:lnTo>
                      <a:pt x="159" y="199"/>
                    </a:lnTo>
                    <a:cubicBezTo>
                      <a:pt x="126" y="226"/>
                      <a:pt x="94" y="251"/>
                      <a:pt x="61" y="276"/>
                    </a:cubicBezTo>
                    <a:lnTo>
                      <a:pt x="61" y="276"/>
                    </a:lnTo>
                    <a:cubicBezTo>
                      <a:pt x="51" y="282"/>
                      <a:pt x="38" y="277"/>
                      <a:pt x="37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1" name="Freeform 385">
                <a:extLst>
                  <a:ext uri="{FF2B5EF4-FFF2-40B4-BE49-F238E27FC236}">
                    <a16:creationId xmlns:a16="http://schemas.microsoft.com/office/drawing/2014/main" id="{833F4CFB-BB92-1148-B170-3F351C992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166" y="3922598"/>
                <a:ext cx="117126" cy="127366"/>
              </a:xfrm>
              <a:custGeom>
                <a:avLst/>
                <a:gdLst>
                  <a:gd name="T0" fmla="*/ 168 w 269"/>
                  <a:gd name="T1" fmla="*/ 207 h 290"/>
                  <a:gd name="T2" fmla="*/ 168 w 269"/>
                  <a:gd name="T3" fmla="*/ 207 h 290"/>
                  <a:gd name="T4" fmla="*/ 203 w 269"/>
                  <a:gd name="T5" fmla="*/ 238 h 290"/>
                  <a:gd name="T6" fmla="*/ 203 w 269"/>
                  <a:gd name="T7" fmla="*/ 238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7 h 290"/>
                  <a:gd name="T14" fmla="*/ 174 w 269"/>
                  <a:gd name="T15" fmla="*/ 207 h 290"/>
                  <a:gd name="T16" fmla="*/ 168 w 269"/>
                  <a:gd name="T17" fmla="*/ 207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1 h 290"/>
                  <a:gd name="T24" fmla="*/ 11 w 269"/>
                  <a:gd name="T25" fmla="*/ 131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0 w 269"/>
                  <a:gd name="T35" fmla="*/ 75 h 290"/>
                  <a:gd name="T36" fmla="*/ 180 w 269"/>
                  <a:gd name="T37" fmla="*/ 75 h 290"/>
                  <a:gd name="T38" fmla="*/ 54 w 269"/>
                  <a:gd name="T39" fmla="*/ 123 h 290"/>
                  <a:gd name="T40" fmla="*/ 54 w 269"/>
                  <a:gd name="T41" fmla="*/ 123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6 w 269"/>
                  <a:gd name="T47" fmla="*/ 186 h 290"/>
                  <a:gd name="T48" fmla="*/ 166 w 269"/>
                  <a:gd name="T49" fmla="*/ 186 h 290"/>
                  <a:gd name="T50" fmla="*/ 206 w 269"/>
                  <a:gd name="T51" fmla="*/ 173 h 290"/>
                  <a:gd name="T52" fmla="*/ 206 w 269"/>
                  <a:gd name="T53" fmla="*/ 173 h 290"/>
                  <a:gd name="T54" fmla="*/ 209 w 269"/>
                  <a:gd name="T55" fmla="*/ 144 h 290"/>
                  <a:gd name="T56" fmla="*/ 209 w 269"/>
                  <a:gd name="T57" fmla="*/ 144 h 290"/>
                  <a:gd name="T58" fmla="*/ 167 w 269"/>
                  <a:gd name="T59" fmla="*/ 161 h 290"/>
                  <a:gd name="T60" fmla="*/ 167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2 w 269"/>
                  <a:gd name="T67" fmla="*/ 123 h 290"/>
                  <a:gd name="T68" fmla="*/ 212 w 269"/>
                  <a:gd name="T69" fmla="*/ 123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6 w 269"/>
                  <a:gd name="T75" fmla="*/ 118 h 290"/>
                  <a:gd name="T76" fmla="*/ 176 w 269"/>
                  <a:gd name="T77" fmla="*/ 118 h 290"/>
                  <a:gd name="T78" fmla="*/ 175 w 269"/>
                  <a:gd name="T79" fmla="*/ 100 h 290"/>
                  <a:gd name="T80" fmla="*/ 175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3 w 269"/>
                  <a:gd name="T87" fmla="*/ 21 h 290"/>
                  <a:gd name="T88" fmla="*/ 233 w 269"/>
                  <a:gd name="T89" fmla="*/ 21 h 290"/>
                  <a:gd name="T90" fmla="*/ 266 w 269"/>
                  <a:gd name="T91" fmla="*/ 26 h 290"/>
                  <a:gd name="T92" fmla="*/ 266 w 269"/>
                  <a:gd name="T93" fmla="*/ 26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7"/>
                    </a:moveTo>
                    <a:lnTo>
                      <a:pt x="168" y="207"/>
                    </a:lnTo>
                    <a:cubicBezTo>
                      <a:pt x="179" y="218"/>
                      <a:pt x="191" y="227"/>
                      <a:pt x="203" y="238"/>
                    </a:cubicBezTo>
                    <a:lnTo>
                      <a:pt x="203" y="238"/>
                    </a:lnTo>
                    <a:cubicBezTo>
                      <a:pt x="203" y="224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4" y="206"/>
                      <a:pt x="174" y="207"/>
                    </a:cubicBezTo>
                    <a:lnTo>
                      <a:pt x="174" y="207"/>
                    </a:lnTo>
                    <a:cubicBezTo>
                      <a:pt x="171" y="209"/>
                      <a:pt x="170" y="209"/>
                      <a:pt x="168" y="207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4"/>
                      <a:pt x="86" y="171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3" y="107"/>
                      <a:pt x="16" y="105"/>
                    </a:cubicBezTo>
                    <a:lnTo>
                      <a:pt x="16" y="105"/>
                    </a:lnTo>
                    <a:cubicBezTo>
                      <a:pt x="70" y="98"/>
                      <a:pt x="122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0" y="75"/>
                    </a:cubicBezTo>
                    <a:lnTo>
                      <a:pt x="180" y="75"/>
                    </a:lnTo>
                    <a:cubicBezTo>
                      <a:pt x="141" y="96"/>
                      <a:pt x="99" y="113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8" y="196"/>
                      <a:pt x="158" y="189"/>
                      <a:pt x="166" y="186"/>
                    </a:cubicBezTo>
                    <a:lnTo>
                      <a:pt x="166" y="186"/>
                    </a:lnTo>
                    <a:cubicBezTo>
                      <a:pt x="180" y="184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3"/>
                      <a:pt x="208" y="153"/>
                      <a:pt x="209" y="144"/>
                    </a:cubicBezTo>
                    <a:lnTo>
                      <a:pt x="209" y="144"/>
                    </a:lnTo>
                    <a:cubicBezTo>
                      <a:pt x="195" y="150"/>
                      <a:pt x="182" y="155"/>
                      <a:pt x="167" y="161"/>
                    </a:cubicBezTo>
                    <a:lnTo>
                      <a:pt x="167" y="161"/>
                    </a:lnTo>
                    <a:cubicBezTo>
                      <a:pt x="155" y="167"/>
                      <a:pt x="149" y="148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5" y="129"/>
                      <a:pt x="212" y="123"/>
                    </a:cubicBezTo>
                    <a:lnTo>
                      <a:pt x="212" y="123"/>
                    </a:lnTo>
                    <a:cubicBezTo>
                      <a:pt x="213" y="121"/>
                      <a:pt x="213" y="118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8"/>
                      <a:pt x="176" y="118"/>
                    </a:cubicBezTo>
                    <a:lnTo>
                      <a:pt x="176" y="118"/>
                    </a:lnTo>
                    <a:cubicBezTo>
                      <a:pt x="166" y="118"/>
                      <a:pt x="163" y="100"/>
                      <a:pt x="175" y="100"/>
                    </a:cubicBezTo>
                    <a:lnTo>
                      <a:pt x="175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1" y="71"/>
                      <a:pt x="225" y="44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0" y="67"/>
                      <a:pt x="252" y="107"/>
                      <a:pt x="247" y="150"/>
                    </a:cubicBezTo>
                    <a:lnTo>
                      <a:pt x="247" y="150"/>
                    </a:lnTo>
                    <a:cubicBezTo>
                      <a:pt x="241" y="190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3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2" name="Freeform 386">
                <a:extLst>
                  <a:ext uri="{FF2B5EF4-FFF2-40B4-BE49-F238E27FC236}">
                    <a16:creationId xmlns:a16="http://schemas.microsoft.com/office/drawing/2014/main" id="{4B584173-7533-9048-952D-37F3755B1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3836" y="3921134"/>
                <a:ext cx="117126" cy="125903"/>
              </a:xfrm>
              <a:custGeom>
                <a:avLst/>
                <a:gdLst>
                  <a:gd name="T0" fmla="*/ 174 w 271"/>
                  <a:gd name="T1" fmla="*/ 195 h 290"/>
                  <a:gd name="T2" fmla="*/ 174 w 271"/>
                  <a:gd name="T3" fmla="*/ 195 h 290"/>
                  <a:gd name="T4" fmla="*/ 218 w 271"/>
                  <a:gd name="T5" fmla="*/ 182 h 290"/>
                  <a:gd name="T6" fmla="*/ 218 w 271"/>
                  <a:gd name="T7" fmla="*/ 182 h 290"/>
                  <a:gd name="T8" fmla="*/ 185 w 271"/>
                  <a:gd name="T9" fmla="*/ 157 h 290"/>
                  <a:gd name="T10" fmla="*/ 185 w 271"/>
                  <a:gd name="T11" fmla="*/ 157 h 290"/>
                  <a:gd name="T12" fmla="*/ 178 w 271"/>
                  <a:gd name="T13" fmla="*/ 190 h 290"/>
                  <a:gd name="T14" fmla="*/ 178 w 271"/>
                  <a:gd name="T15" fmla="*/ 190 h 290"/>
                  <a:gd name="T16" fmla="*/ 174 w 271"/>
                  <a:gd name="T17" fmla="*/ 195 h 290"/>
                  <a:gd name="T18" fmla="*/ 256 w 271"/>
                  <a:gd name="T19" fmla="*/ 201 h 290"/>
                  <a:gd name="T20" fmla="*/ 256 w 271"/>
                  <a:gd name="T21" fmla="*/ 201 h 290"/>
                  <a:gd name="T22" fmla="*/ 25 w 271"/>
                  <a:gd name="T23" fmla="*/ 284 h 290"/>
                  <a:gd name="T24" fmla="*/ 25 w 271"/>
                  <a:gd name="T25" fmla="*/ 284 h 290"/>
                  <a:gd name="T26" fmla="*/ 6 w 271"/>
                  <a:gd name="T27" fmla="*/ 267 h 290"/>
                  <a:gd name="T28" fmla="*/ 6 w 271"/>
                  <a:gd name="T29" fmla="*/ 267 h 290"/>
                  <a:gd name="T30" fmla="*/ 48 w 271"/>
                  <a:gd name="T31" fmla="*/ 109 h 290"/>
                  <a:gd name="T32" fmla="*/ 48 w 271"/>
                  <a:gd name="T33" fmla="*/ 109 h 290"/>
                  <a:gd name="T34" fmla="*/ 69 w 271"/>
                  <a:gd name="T35" fmla="*/ 111 h 290"/>
                  <a:gd name="T36" fmla="*/ 69 w 271"/>
                  <a:gd name="T37" fmla="*/ 111 h 290"/>
                  <a:gd name="T38" fmla="*/ 42 w 271"/>
                  <a:gd name="T39" fmla="*/ 245 h 290"/>
                  <a:gd name="T40" fmla="*/ 42 w 271"/>
                  <a:gd name="T41" fmla="*/ 245 h 290"/>
                  <a:gd name="T42" fmla="*/ 164 w 271"/>
                  <a:gd name="T43" fmla="*/ 198 h 290"/>
                  <a:gd name="T44" fmla="*/ 164 w 271"/>
                  <a:gd name="T45" fmla="*/ 198 h 290"/>
                  <a:gd name="T46" fmla="*/ 156 w 271"/>
                  <a:gd name="T47" fmla="*/ 186 h 290"/>
                  <a:gd name="T48" fmla="*/ 156 w 271"/>
                  <a:gd name="T49" fmla="*/ 186 h 290"/>
                  <a:gd name="T50" fmla="*/ 166 w 271"/>
                  <a:gd name="T51" fmla="*/ 142 h 290"/>
                  <a:gd name="T52" fmla="*/ 166 w 271"/>
                  <a:gd name="T53" fmla="*/ 142 h 290"/>
                  <a:gd name="T54" fmla="*/ 143 w 271"/>
                  <a:gd name="T55" fmla="*/ 125 h 290"/>
                  <a:gd name="T56" fmla="*/ 143 w 271"/>
                  <a:gd name="T57" fmla="*/ 125 h 290"/>
                  <a:gd name="T58" fmla="*/ 135 w 271"/>
                  <a:gd name="T59" fmla="*/ 170 h 290"/>
                  <a:gd name="T60" fmla="*/ 135 w 271"/>
                  <a:gd name="T61" fmla="*/ 170 h 290"/>
                  <a:gd name="T62" fmla="*/ 115 w 271"/>
                  <a:gd name="T63" fmla="*/ 166 h 290"/>
                  <a:gd name="T64" fmla="*/ 115 w 271"/>
                  <a:gd name="T65" fmla="*/ 166 h 290"/>
                  <a:gd name="T66" fmla="*/ 127 w 271"/>
                  <a:gd name="T67" fmla="*/ 111 h 290"/>
                  <a:gd name="T68" fmla="*/ 127 w 271"/>
                  <a:gd name="T69" fmla="*/ 111 h 290"/>
                  <a:gd name="T70" fmla="*/ 120 w 271"/>
                  <a:gd name="T71" fmla="*/ 106 h 290"/>
                  <a:gd name="T72" fmla="*/ 120 w 271"/>
                  <a:gd name="T73" fmla="*/ 106 h 290"/>
                  <a:gd name="T74" fmla="*/ 103 w 271"/>
                  <a:gd name="T75" fmla="*/ 138 h 290"/>
                  <a:gd name="T76" fmla="*/ 103 w 271"/>
                  <a:gd name="T77" fmla="*/ 138 h 290"/>
                  <a:gd name="T78" fmla="*/ 88 w 271"/>
                  <a:gd name="T79" fmla="*/ 129 h 290"/>
                  <a:gd name="T80" fmla="*/ 88 w 271"/>
                  <a:gd name="T81" fmla="*/ 129 h 290"/>
                  <a:gd name="T82" fmla="*/ 107 w 271"/>
                  <a:gd name="T83" fmla="*/ 94 h 290"/>
                  <a:gd name="T84" fmla="*/ 107 w 271"/>
                  <a:gd name="T85" fmla="*/ 94 h 290"/>
                  <a:gd name="T86" fmla="*/ 52 w 271"/>
                  <a:gd name="T87" fmla="*/ 39 h 290"/>
                  <a:gd name="T88" fmla="*/ 52 w 271"/>
                  <a:gd name="T89" fmla="*/ 39 h 290"/>
                  <a:gd name="T90" fmla="*/ 75 w 271"/>
                  <a:gd name="T91" fmla="*/ 14 h 290"/>
                  <a:gd name="T92" fmla="*/ 75 w 271"/>
                  <a:gd name="T93" fmla="*/ 14 h 290"/>
                  <a:gd name="T94" fmla="*/ 168 w 271"/>
                  <a:gd name="T95" fmla="*/ 96 h 290"/>
                  <a:gd name="T96" fmla="*/ 168 w 271"/>
                  <a:gd name="T97" fmla="*/ 96 h 290"/>
                  <a:gd name="T98" fmla="*/ 261 w 271"/>
                  <a:gd name="T99" fmla="*/ 178 h 290"/>
                  <a:gd name="T100" fmla="*/ 261 w 271"/>
                  <a:gd name="T101" fmla="*/ 178 h 290"/>
                  <a:gd name="T102" fmla="*/ 256 w 271"/>
                  <a:gd name="T103" fmla="*/ 20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0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89" y="191"/>
                      <a:pt x="205" y="186"/>
                      <a:pt x="218" y="182"/>
                    </a:cubicBezTo>
                    <a:lnTo>
                      <a:pt x="218" y="182"/>
                    </a:lnTo>
                    <a:cubicBezTo>
                      <a:pt x="207" y="174"/>
                      <a:pt x="195" y="166"/>
                      <a:pt x="185" y="157"/>
                    </a:cubicBezTo>
                    <a:lnTo>
                      <a:pt x="185" y="157"/>
                    </a:lnTo>
                    <a:cubicBezTo>
                      <a:pt x="184" y="169"/>
                      <a:pt x="181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6" y="194"/>
                      <a:pt x="174" y="195"/>
                    </a:cubicBezTo>
                    <a:close/>
                    <a:moveTo>
                      <a:pt x="256" y="201"/>
                    </a:moveTo>
                    <a:lnTo>
                      <a:pt x="256" y="201"/>
                    </a:lnTo>
                    <a:cubicBezTo>
                      <a:pt x="176" y="222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89"/>
                      <a:pt x="0" y="279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8" y="109"/>
                    </a:cubicBezTo>
                    <a:lnTo>
                      <a:pt x="48" y="109"/>
                    </a:lnTo>
                    <a:cubicBezTo>
                      <a:pt x="50" y="96"/>
                      <a:pt x="71" y="99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09"/>
                      <a:pt x="164" y="198"/>
                    </a:cubicBezTo>
                    <a:lnTo>
                      <a:pt x="164" y="198"/>
                    </a:lnTo>
                    <a:cubicBezTo>
                      <a:pt x="159" y="196"/>
                      <a:pt x="153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7"/>
                      <a:pt x="166" y="142"/>
                    </a:cubicBezTo>
                    <a:lnTo>
                      <a:pt x="166" y="142"/>
                    </a:lnTo>
                    <a:cubicBezTo>
                      <a:pt x="159" y="137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2" y="183"/>
                      <a:pt x="114" y="178"/>
                      <a:pt x="115" y="166"/>
                    </a:cubicBezTo>
                    <a:lnTo>
                      <a:pt x="115" y="166"/>
                    </a:lnTo>
                    <a:cubicBezTo>
                      <a:pt x="118" y="148"/>
                      <a:pt x="122" y="129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0" y="106"/>
                    </a:cubicBezTo>
                    <a:lnTo>
                      <a:pt x="120" y="106"/>
                    </a:lnTo>
                    <a:cubicBezTo>
                      <a:pt x="115" y="116"/>
                      <a:pt x="110" y="128"/>
                      <a:pt x="103" y="138"/>
                    </a:cubicBezTo>
                    <a:lnTo>
                      <a:pt x="103" y="138"/>
                    </a:lnTo>
                    <a:cubicBezTo>
                      <a:pt x="97" y="148"/>
                      <a:pt x="80" y="138"/>
                      <a:pt x="88" y="129"/>
                    </a:cubicBezTo>
                    <a:lnTo>
                      <a:pt x="88" y="129"/>
                    </a:lnTo>
                    <a:cubicBezTo>
                      <a:pt x="96" y="117"/>
                      <a:pt x="102" y="106"/>
                      <a:pt x="107" y="94"/>
                    </a:cubicBezTo>
                    <a:lnTo>
                      <a:pt x="107" y="94"/>
                    </a:lnTo>
                    <a:cubicBezTo>
                      <a:pt x="88" y="75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6" y="23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9" y="123"/>
                      <a:pt x="231" y="150"/>
                      <a:pt x="261" y="178"/>
                    </a:cubicBezTo>
                    <a:lnTo>
                      <a:pt x="261" y="178"/>
                    </a:lnTo>
                    <a:cubicBezTo>
                      <a:pt x="270" y="184"/>
                      <a:pt x="268" y="200"/>
                      <a:pt x="256" y="2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3" name="Freeform 387">
                <a:extLst>
                  <a:ext uri="{FF2B5EF4-FFF2-40B4-BE49-F238E27FC236}">
                    <a16:creationId xmlns:a16="http://schemas.microsoft.com/office/drawing/2014/main" id="{6200E42E-D44E-0B4E-B6E6-C8874DDDA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9211" y="3932846"/>
                <a:ext cx="125911" cy="114191"/>
              </a:xfrm>
              <a:custGeom>
                <a:avLst/>
                <a:gdLst>
                  <a:gd name="T0" fmla="*/ 194 w 288"/>
                  <a:gd name="T1" fmla="*/ 221 h 265"/>
                  <a:gd name="T2" fmla="*/ 194 w 288"/>
                  <a:gd name="T3" fmla="*/ 221 h 265"/>
                  <a:gd name="T4" fmla="*/ 238 w 288"/>
                  <a:gd name="T5" fmla="*/ 221 h 265"/>
                  <a:gd name="T6" fmla="*/ 238 w 288"/>
                  <a:gd name="T7" fmla="*/ 221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7 w 288"/>
                  <a:gd name="T13" fmla="*/ 217 h 265"/>
                  <a:gd name="T14" fmla="*/ 197 w 288"/>
                  <a:gd name="T15" fmla="*/ 217 h 265"/>
                  <a:gd name="T16" fmla="*/ 194 w 288"/>
                  <a:gd name="T17" fmla="*/ 221 h 265"/>
                  <a:gd name="T18" fmla="*/ 268 w 288"/>
                  <a:gd name="T19" fmla="*/ 252 h 265"/>
                  <a:gd name="T20" fmla="*/ 268 w 288"/>
                  <a:gd name="T21" fmla="*/ 252 h 265"/>
                  <a:gd name="T22" fmla="*/ 24 w 288"/>
                  <a:gd name="T23" fmla="*/ 262 h 265"/>
                  <a:gd name="T24" fmla="*/ 24 w 288"/>
                  <a:gd name="T25" fmla="*/ 262 h 265"/>
                  <a:gd name="T26" fmla="*/ 11 w 288"/>
                  <a:gd name="T27" fmla="*/ 239 h 265"/>
                  <a:gd name="T28" fmla="*/ 11 w 288"/>
                  <a:gd name="T29" fmla="*/ 239 h 265"/>
                  <a:gd name="T30" fmla="*/ 98 w 288"/>
                  <a:gd name="T31" fmla="*/ 101 h 265"/>
                  <a:gd name="T32" fmla="*/ 98 w 288"/>
                  <a:gd name="T33" fmla="*/ 101 h 265"/>
                  <a:gd name="T34" fmla="*/ 117 w 288"/>
                  <a:gd name="T35" fmla="*/ 110 h 265"/>
                  <a:gd name="T36" fmla="*/ 117 w 288"/>
                  <a:gd name="T37" fmla="*/ 110 h 265"/>
                  <a:gd name="T38" fmla="*/ 52 w 288"/>
                  <a:gd name="T39" fmla="*/ 229 h 265"/>
                  <a:gd name="T40" fmla="*/ 52 w 288"/>
                  <a:gd name="T41" fmla="*/ 229 h 265"/>
                  <a:gd name="T42" fmla="*/ 182 w 288"/>
                  <a:gd name="T43" fmla="*/ 221 h 265"/>
                  <a:gd name="T44" fmla="*/ 182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4 w 288"/>
                  <a:gd name="T55" fmla="*/ 145 h 265"/>
                  <a:gd name="T56" fmla="*/ 184 w 288"/>
                  <a:gd name="T57" fmla="*/ 145 h 265"/>
                  <a:gd name="T58" fmla="*/ 162 w 288"/>
                  <a:gd name="T59" fmla="*/ 185 h 265"/>
                  <a:gd name="T60" fmla="*/ 162 w 288"/>
                  <a:gd name="T61" fmla="*/ 185 h 265"/>
                  <a:gd name="T62" fmla="*/ 145 w 288"/>
                  <a:gd name="T63" fmla="*/ 176 h 265"/>
                  <a:gd name="T64" fmla="*/ 145 w 288"/>
                  <a:gd name="T65" fmla="*/ 176 h 265"/>
                  <a:gd name="T66" fmla="*/ 173 w 288"/>
                  <a:gd name="T67" fmla="*/ 128 h 265"/>
                  <a:gd name="T68" fmla="*/ 173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2 w 288"/>
                  <a:gd name="T75" fmla="*/ 146 h 265"/>
                  <a:gd name="T76" fmla="*/ 142 w 288"/>
                  <a:gd name="T77" fmla="*/ 146 h 265"/>
                  <a:gd name="T78" fmla="*/ 129 w 288"/>
                  <a:gd name="T79" fmla="*/ 133 h 265"/>
                  <a:gd name="T80" fmla="*/ 129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3 w 288"/>
                  <a:gd name="T87" fmla="*/ 36 h 265"/>
                  <a:gd name="T88" fmla="*/ 123 w 288"/>
                  <a:gd name="T89" fmla="*/ 36 h 265"/>
                  <a:gd name="T90" fmla="*/ 150 w 288"/>
                  <a:gd name="T91" fmla="*/ 18 h 265"/>
                  <a:gd name="T92" fmla="*/ 150 w 288"/>
                  <a:gd name="T93" fmla="*/ 18 h 265"/>
                  <a:gd name="T94" fmla="*/ 216 w 288"/>
                  <a:gd name="T95" fmla="*/ 125 h 265"/>
                  <a:gd name="T96" fmla="*/ 216 w 288"/>
                  <a:gd name="T97" fmla="*/ 125 h 265"/>
                  <a:gd name="T98" fmla="*/ 282 w 288"/>
                  <a:gd name="T99" fmla="*/ 230 h 265"/>
                  <a:gd name="T100" fmla="*/ 282 w 288"/>
                  <a:gd name="T101" fmla="*/ 230 h 265"/>
                  <a:gd name="T102" fmla="*/ 268 w 288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4" y="221"/>
                    </a:moveTo>
                    <a:lnTo>
                      <a:pt x="194" y="221"/>
                    </a:lnTo>
                    <a:cubicBezTo>
                      <a:pt x="208" y="221"/>
                      <a:pt x="224" y="221"/>
                      <a:pt x="238" y="221"/>
                    </a:cubicBezTo>
                    <a:lnTo>
                      <a:pt x="238" y="221"/>
                    </a:lnTo>
                    <a:cubicBezTo>
                      <a:pt x="230" y="210"/>
                      <a:pt x="221" y="198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8"/>
                      <a:pt x="197" y="217"/>
                    </a:cubicBezTo>
                    <a:lnTo>
                      <a:pt x="197" y="217"/>
                    </a:lnTo>
                    <a:cubicBezTo>
                      <a:pt x="195" y="218"/>
                      <a:pt x="195" y="220"/>
                      <a:pt x="194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6" y="244"/>
                      <a:pt x="24" y="262"/>
                    </a:cubicBezTo>
                    <a:lnTo>
                      <a:pt x="24" y="262"/>
                    </a:lnTo>
                    <a:cubicBezTo>
                      <a:pt x="11" y="264"/>
                      <a:pt x="0" y="250"/>
                      <a:pt x="11" y="239"/>
                    </a:cubicBezTo>
                    <a:lnTo>
                      <a:pt x="11" y="239"/>
                    </a:lnTo>
                    <a:cubicBezTo>
                      <a:pt x="48" y="198"/>
                      <a:pt x="75" y="151"/>
                      <a:pt x="98" y="101"/>
                    </a:cubicBezTo>
                    <a:lnTo>
                      <a:pt x="98" y="101"/>
                    </a:lnTo>
                    <a:cubicBezTo>
                      <a:pt x="102" y="91"/>
                      <a:pt x="123" y="99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8" y="192"/>
                      <a:pt x="52" y="229"/>
                    </a:cubicBezTo>
                    <a:lnTo>
                      <a:pt x="52" y="229"/>
                    </a:lnTo>
                    <a:cubicBezTo>
                      <a:pt x="94" y="221"/>
                      <a:pt x="138" y="220"/>
                      <a:pt x="182" y="221"/>
                    </a:cubicBezTo>
                    <a:lnTo>
                      <a:pt x="182" y="221"/>
                    </a:lnTo>
                    <a:cubicBezTo>
                      <a:pt x="176" y="217"/>
                      <a:pt x="173" y="212"/>
                      <a:pt x="178" y="205"/>
                    </a:cubicBezTo>
                    <a:lnTo>
                      <a:pt x="178" y="205"/>
                    </a:lnTo>
                    <a:cubicBezTo>
                      <a:pt x="186" y="195"/>
                      <a:pt x="194" y="181"/>
                      <a:pt x="200" y="168"/>
                    </a:cubicBezTo>
                    <a:lnTo>
                      <a:pt x="200" y="168"/>
                    </a:lnTo>
                    <a:cubicBezTo>
                      <a:pt x="195" y="160"/>
                      <a:pt x="190" y="152"/>
                      <a:pt x="184" y="145"/>
                    </a:cubicBezTo>
                    <a:lnTo>
                      <a:pt x="184" y="145"/>
                    </a:lnTo>
                    <a:cubicBezTo>
                      <a:pt x="176" y="158"/>
                      <a:pt x="170" y="172"/>
                      <a:pt x="162" y="185"/>
                    </a:cubicBezTo>
                    <a:lnTo>
                      <a:pt x="162" y="185"/>
                    </a:lnTo>
                    <a:cubicBezTo>
                      <a:pt x="157" y="197"/>
                      <a:pt x="141" y="187"/>
                      <a:pt x="145" y="176"/>
                    </a:cubicBezTo>
                    <a:lnTo>
                      <a:pt x="145" y="176"/>
                    </a:lnTo>
                    <a:cubicBezTo>
                      <a:pt x="153" y="159"/>
                      <a:pt x="162" y="142"/>
                      <a:pt x="173" y="128"/>
                    </a:cubicBezTo>
                    <a:lnTo>
                      <a:pt x="173" y="128"/>
                    </a:lnTo>
                    <a:cubicBezTo>
                      <a:pt x="171" y="125"/>
                      <a:pt x="170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9" y="139"/>
                      <a:pt x="129" y="133"/>
                    </a:cubicBezTo>
                    <a:lnTo>
                      <a:pt x="129" y="133"/>
                    </a:lnTo>
                    <a:cubicBezTo>
                      <a:pt x="140" y="124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3" y="58"/>
                      <a:pt x="123" y="36"/>
                    </a:cubicBezTo>
                    <a:lnTo>
                      <a:pt x="123" y="36"/>
                    </a:lnTo>
                    <a:cubicBezTo>
                      <a:pt x="113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4" y="53"/>
                      <a:pt x="194" y="89"/>
                      <a:pt x="216" y="125"/>
                    </a:cubicBezTo>
                    <a:lnTo>
                      <a:pt x="216" y="125"/>
                    </a:lnTo>
                    <a:cubicBezTo>
                      <a:pt x="237" y="159"/>
                      <a:pt x="259" y="195"/>
                      <a:pt x="282" y="230"/>
                    </a:cubicBezTo>
                    <a:lnTo>
                      <a:pt x="282" y="230"/>
                    </a:lnTo>
                    <a:cubicBezTo>
                      <a:pt x="287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4" name="Freeform 388">
                <a:extLst>
                  <a:ext uri="{FF2B5EF4-FFF2-40B4-BE49-F238E27FC236}">
                    <a16:creationId xmlns:a16="http://schemas.microsoft.com/office/drawing/2014/main" id="{84597AAC-6E9D-BD47-8923-2782D50B9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9013" y="3938701"/>
                <a:ext cx="111270" cy="125903"/>
              </a:xfrm>
              <a:custGeom>
                <a:avLst/>
                <a:gdLst>
                  <a:gd name="T0" fmla="*/ 79 w 256"/>
                  <a:gd name="T1" fmla="*/ 76 h 291"/>
                  <a:gd name="T2" fmla="*/ 79 w 256"/>
                  <a:gd name="T3" fmla="*/ 76 h 291"/>
                  <a:gd name="T4" fmla="*/ 43 w 256"/>
                  <a:gd name="T5" fmla="*/ 49 h 291"/>
                  <a:gd name="T6" fmla="*/ 43 w 256"/>
                  <a:gd name="T7" fmla="*/ 49 h 291"/>
                  <a:gd name="T8" fmla="*/ 45 w 256"/>
                  <a:gd name="T9" fmla="*/ 90 h 291"/>
                  <a:gd name="T10" fmla="*/ 45 w 256"/>
                  <a:gd name="T11" fmla="*/ 90 h 291"/>
                  <a:gd name="T12" fmla="*/ 74 w 256"/>
                  <a:gd name="T13" fmla="*/ 76 h 291"/>
                  <a:gd name="T14" fmla="*/ 74 w 256"/>
                  <a:gd name="T15" fmla="*/ 76 h 291"/>
                  <a:gd name="T16" fmla="*/ 79 w 256"/>
                  <a:gd name="T17" fmla="*/ 76 h 291"/>
                  <a:gd name="T18" fmla="*/ 35 w 256"/>
                  <a:gd name="T19" fmla="*/ 6 h 291"/>
                  <a:gd name="T20" fmla="*/ 35 w 256"/>
                  <a:gd name="T21" fmla="*/ 6 h 291"/>
                  <a:gd name="T22" fmla="*/ 244 w 256"/>
                  <a:gd name="T23" fmla="*/ 136 h 291"/>
                  <a:gd name="T24" fmla="*/ 244 w 256"/>
                  <a:gd name="T25" fmla="*/ 136 h 291"/>
                  <a:gd name="T26" fmla="*/ 241 w 256"/>
                  <a:gd name="T27" fmla="*/ 162 h 291"/>
                  <a:gd name="T28" fmla="*/ 241 w 256"/>
                  <a:gd name="T29" fmla="*/ 162 h 291"/>
                  <a:gd name="T30" fmla="*/ 91 w 256"/>
                  <a:gd name="T31" fmla="*/ 227 h 291"/>
                  <a:gd name="T32" fmla="*/ 91 w 256"/>
                  <a:gd name="T33" fmla="*/ 227 h 291"/>
                  <a:gd name="T34" fmla="*/ 79 w 256"/>
                  <a:gd name="T35" fmla="*/ 210 h 291"/>
                  <a:gd name="T36" fmla="*/ 79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2 h 291"/>
                  <a:gd name="T44" fmla="*/ 88 w 256"/>
                  <a:gd name="T45" fmla="*/ 82 h 291"/>
                  <a:gd name="T46" fmla="*/ 85 w 256"/>
                  <a:gd name="T47" fmla="*/ 95 h 291"/>
                  <a:gd name="T48" fmla="*/ 85 w 256"/>
                  <a:gd name="T49" fmla="*/ 95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4 h 291"/>
                  <a:gd name="T56" fmla="*/ 45 w 256"/>
                  <a:gd name="T57" fmla="*/ 144 h 291"/>
                  <a:gd name="T58" fmla="*/ 86 w 256"/>
                  <a:gd name="T59" fmla="*/ 122 h 291"/>
                  <a:gd name="T60" fmla="*/ 86 w 256"/>
                  <a:gd name="T61" fmla="*/ 122 h 291"/>
                  <a:gd name="T62" fmla="*/ 94 w 256"/>
                  <a:gd name="T63" fmla="*/ 139 h 291"/>
                  <a:gd name="T64" fmla="*/ 94 w 256"/>
                  <a:gd name="T65" fmla="*/ 139 h 291"/>
                  <a:gd name="T66" fmla="*/ 44 w 256"/>
                  <a:gd name="T67" fmla="*/ 164 h 291"/>
                  <a:gd name="T68" fmla="*/ 44 w 256"/>
                  <a:gd name="T69" fmla="*/ 164 h 291"/>
                  <a:gd name="T70" fmla="*/ 44 w 256"/>
                  <a:gd name="T71" fmla="*/ 173 h 291"/>
                  <a:gd name="T72" fmla="*/ 44 w 256"/>
                  <a:gd name="T73" fmla="*/ 173 h 291"/>
                  <a:gd name="T74" fmla="*/ 79 w 256"/>
                  <a:gd name="T75" fmla="*/ 166 h 291"/>
                  <a:gd name="T76" fmla="*/ 79 w 256"/>
                  <a:gd name="T77" fmla="*/ 166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3 w 256"/>
                  <a:gd name="T83" fmla="*/ 190 h 291"/>
                  <a:gd name="T84" fmla="*/ 43 w 256"/>
                  <a:gd name="T85" fmla="*/ 190 h 291"/>
                  <a:gd name="T86" fmla="*/ 35 w 256"/>
                  <a:gd name="T87" fmla="*/ 269 h 291"/>
                  <a:gd name="T88" fmla="*/ 35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7 w 256"/>
                  <a:gd name="T95" fmla="*/ 143 h 291"/>
                  <a:gd name="T96" fmla="*/ 7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5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6" y="57"/>
                      <a:pt x="43" y="49"/>
                    </a:cubicBezTo>
                    <a:lnTo>
                      <a:pt x="43" y="49"/>
                    </a:lnTo>
                    <a:cubicBezTo>
                      <a:pt x="44" y="63"/>
                      <a:pt x="45" y="77"/>
                      <a:pt x="45" y="90"/>
                    </a:cubicBezTo>
                    <a:lnTo>
                      <a:pt x="45" y="90"/>
                    </a:lnTo>
                    <a:cubicBezTo>
                      <a:pt x="54" y="84"/>
                      <a:pt x="64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5" y="6"/>
                    </a:moveTo>
                    <a:lnTo>
                      <a:pt x="35" y="6"/>
                    </a:lnTo>
                    <a:cubicBezTo>
                      <a:pt x="100" y="57"/>
                      <a:pt x="166" y="105"/>
                      <a:pt x="244" y="136"/>
                    </a:cubicBezTo>
                    <a:lnTo>
                      <a:pt x="244" y="136"/>
                    </a:lnTo>
                    <a:cubicBezTo>
                      <a:pt x="255" y="143"/>
                      <a:pt x="254" y="160"/>
                      <a:pt x="241" y="162"/>
                    </a:cubicBezTo>
                    <a:lnTo>
                      <a:pt x="241" y="162"/>
                    </a:lnTo>
                    <a:cubicBezTo>
                      <a:pt x="188" y="176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5"/>
                      <a:pt x="70" y="216"/>
                      <a:pt x="79" y="210"/>
                    </a:cubicBezTo>
                    <a:lnTo>
                      <a:pt x="79" y="210"/>
                    </a:lnTo>
                    <a:cubicBezTo>
                      <a:pt x="119" y="183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5" y="107"/>
                      <a:pt x="88" y="82"/>
                    </a:cubicBezTo>
                    <a:lnTo>
                      <a:pt x="88" y="82"/>
                    </a:lnTo>
                    <a:cubicBezTo>
                      <a:pt x="91" y="86"/>
                      <a:pt x="91" y="94"/>
                      <a:pt x="85" y="95"/>
                    </a:cubicBezTo>
                    <a:lnTo>
                      <a:pt x="85" y="95"/>
                    </a:lnTo>
                    <a:cubicBezTo>
                      <a:pt x="70" y="101"/>
                      <a:pt x="57" y="107"/>
                      <a:pt x="45" y="115"/>
                    </a:cubicBezTo>
                    <a:lnTo>
                      <a:pt x="45" y="115"/>
                    </a:lnTo>
                    <a:cubicBezTo>
                      <a:pt x="45" y="123"/>
                      <a:pt x="45" y="134"/>
                      <a:pt x="45" y="144"/>
                    </a:cubicBezTo>
                    <a:lnTo>
                      <a:pt x="45" y="144"/>
                    </a:lnTo>
                    <a:cubicBezTo>
                      <a:pt x="58" y="136"/>
                      <a:pt x="71" y="130"/>
                      <a:pt x="86" y="122"/>
                    </a:cubicBezTo>
                    <a:lnTo>
                      <a:pt x="86" y="122"/>
                    </a:lnTo>
                    <a:cubicBezTo>
                      <a:pt x="98" y="115"/>
                      <a:pt x="104" y="134"/>
                      <a:pt x="94" y="139"/>
                    </a:cubicBezTo>
                    <a:lnTo>
                      <a:pt x="94" y="139"/>
                    </a:lnTo>
                    <a:cubicBezTo>
                      <a:pt x="78" y="149"/>
                      <a:pt x="62" y="157"/>
                      <a:pt x="44" y="164"/>
                    </a:cubicBezTo>
                    <a:lnTo>
                      <a:pt x="44" y="164"/>
                    </a:lnTo>
                    <a:cubicBezTo>
                      <a:pt x="44" y="166"/>
                      <a:pt x="44" y="170"/>
                      <a:pt x="44" y="173"/>
                    </a:cubicBezTo>
                    <a:lnTo>
                      <a:pt x="44" y="173"/>
                    </a:lnTo>
                    <a:cubicBezTo>
                      <a:pt x="56" y="170"/>
                      <a:pt x="67" y="168"/>
                      <a:pt x="79" y="166"/>
                    </a:cubicBezTo>
                    <a:lnTo>
                      <a:pt x="79" y="166"/>
                    </a:lnTo>
                    <a:cubicBezTo>
                      <a:pt x="91" y="165"/>
                      <a:pt x="95" y="183"/>
                      <a:pt x="83" y="185"/>
                    </a:cubicBezTo>
                    <a:lnTo>
                      <a:pt x="83" y="185"/>
                    </a:lnTo>
                    <a:cubicBezTo>
                      <a:pt x="69" y="186"/>
                      <a:pt x="56" y="187"/>
                      <a:pt x="43" y="190"/>
                    </a:cubicBezTo>
                    <a:lnTo>
                      <a:pt x="43" y="190"/>
                    </a:lnTo>
                    <a:cubicBezTo>
                      <a:pt x="41" y="216"/>
                      <a:pt x="39" y="243"/>
                      <a:pt x="35" y="269"/>
                    </a:cubicBezTo>
                    <a:lnTo>
                      <a:pt x="35" y="269"/>
                    </a:lnTo>
                    <a:cubicBezTo>
                      <a:pt x="32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3"/>
                    </a:cubicBezTo>
                    <a:lnTo>
                      <a:pt x="7" y="143"/>
                    </a:lnTo>
                    <a:cubicBezTo>
                      <a:pt x="10" y="101"/>
                      <a:pt x="10" y="59"/>
                      <a:pt x="12" y="18"/>
                    </a:cubicBezTo>
                    <a:lnTo>
                      <a:pt x="12" y="18"/>
                    </a:lnTo>
                    <a:cubicBezTo>
                      <a:pt x="12" y="7"/>
                      <a:pt x="25" y="0"/>
                      <a:pt x="35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5" name="Freeform 389">
                <a:extLst>
                  <a:ext uri="{FF2B5EF4-FFF2-40B4-BE49-F238E27FC236}">
                    <a16:creationId xmlns:a16="http://schemas.microsoft.com/office/drawing/2014/main" id="{B2C35194-B6D8-8640-8D3C-8195ABE8E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793" y="3941629"/>
                <a:ext cx="124447" cy="117119"/>
              </a:xfrm>
              <a:custGeom>
                <a:avLst/>
                <a:gdLst>
                  <a:gd name="T0" fmla="*/ 96 w 287"/>
                  <a:gd name="T1" fmla="*/ 46 h 268"/>
                  <a:gd name="T2" fmla="*/ 96 w 287"/>
                  <a:gd name="T3" fmla="*/ 46 h 268"/>
                  <a:gd name="T4" fmla="*/ 50 w 287"/>
                  <a:gd name="T5" fmla="*/ 46 h 268"/>
                  <a:gd name="T6" fmla="*/ 50 w 287"/>
                  <a:gd name="T7" fmla="*/ 46 h 268"/>
                  <a:gd name="T8" fmla="*/ 76 w 287"/>
                  <a:gd name="T9" fmla="*/ 81 h 268"/>
                  <a:gd name="T10" fmla="*/ 76 w 287"/>
                  <a:gd name="T11" fmla="*/ 81 h 268"/>
                  <a:gd name="T12" fmla="*/ 92 w 287"/>
                  <a:gd name="T13" fmla="*/ 52 h 268"/>
                  <a:gd name="T14" fmla="*/ 92 w 287"/>
                  <a:gd name="T15" fmla="*/ 52 h 268"/>
                  <a:gd name="T16" fmla="*/ 96 w 287"/>
                  <a:gd name="T17" fmla="*/ 46 h 268"/>
                  <a:gd name="T18" fmla="*/ 19 w 287"/>
                  <a:gd name="T19" fmla="*/ 17 h 268"/>
                  <a:gd name="T20" fmla="*/ 19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3 w 287"/>
                  <a:gd name="T31" fmla="*/ 165 h 268"/>
                  <a:gd name="T32" fmla="*/ 193 w 287"/>
                  <a:gd name="T33" fmla="*/ 165 h 268"/>
                  <a:gd name="T34" fmla="*/ 172 w 287"/>
                  <a:gd name="T35" fmla="*/ 157 h 268"/>
                  <a:gd name="T36" fmla="*/ 172 w 287"/>
                  <a:gd name="T37" fmla="*/ 157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6 h 268"/>
                  <a:gd name="T44" fmla="*/ 106 w 287"/>
                  <a:gd name="T45" fmla="*/ 46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9 w 287"/>
                  <a:gd name="T51" fmla="*/ 99 h 268"/>
                  <a:gd name="T52" fmla="*/ 89 w 287"/>
                  <a:gd name="T53" fmla="*/ 99 h 268"/>
                  <a:gd name="T54" fmla="*/ 105 w 287"/>
                  <a:gd name="T55" fmla="*/ 123 h 268"/>
                  <a:gd name="T56" fmla="*/ 105 w 287"/>
                  <a:gd name="T57" fmla="*/ 123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2 w 287"/>
                  <a:gd name="T71" fmla="*/ 148 h 268"/>
                  <a:gd name="T72" fmla="*/ 122 w 287"/>
                  <a:gd name="T73" fmla="*/ 148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1 w 287"/>
                  <a:gd name="T79" fmla="*/ 134 h 268"/>
                  <a:gd name="T80" fmla="*/ 161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9 w 287"/>
                  <a:gd name="T87" fmla="*/ 232 h 268"/>
                  <a:gd name="T88" fmla="*/ 169 w 287"/>
                  <a:gd name="T89" fmla="*/ 232 h 268"/>
                  <a:gd name="T90" fmla="*/ 140 w 287"/>
                  <a:gd name="T91" fmla="*/ 249 h 268"/>
                  <a:gd name="T92" fmla="*/ 140 w 287"/>
                  <a:gd name="T93" fmla="*/ 249 h 268"/>
                  <a:gd name="T94" fmla="*/ 73 w 287"/>
                  <a:gd name="T95" fmla="*/ 144 h 268"/>
                  <a:gd name="T96" fmla="*/ 73 w 287"/>
                  <a:gd name="T97" fmla="*/ 144 h 268"/>
                  <a:gd name="T98" fmla="*/ 6 w 287"/>
                  <a:gd name="T99" fmla="*/ 40 h 268"/>
                  <a:gd name="T100" fmla="*/ 6 w 287"/>
                  <a:gd name="T101" fmla="*/ 40 h 268"/>
                  <a:gd name="T102" fmla="*/ 19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6" y="46"/>
                    </a:moveTo>
                    <a:lnTo>
                      <a:pt x="96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8"/>
                      <a:pt x="67" y="69"/>
                      <a:pt x="76" y="81"/>
                    </a:cubicBezTo>
                    <a:lnTo>
                      <a:pt x="76" y="81"/>
                    </a:lnTo>
                    <a:cubicBezTo>
                      <a:pt x="79" y="70"/>
                      <a:pt x="84" y="59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3" y="48"/>
                      <a:pt x="96" y="46"/>
                    </a:cubicBezTo>
                    <a:close/>
                    <a:moveTo>
                      <a:pt x="19" y="17"/>
                    </a:moveTo>
                    <a:lnTo>
                      <a:pt x="19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2" y="66"/>
                      <a:pt x="213" y="115"/>
                      <a:pt x="193" y="165"/>
                    </a:cubicBezTo>
                    <a:lnTo>
                      <a:pt x="193" y="165"/>
                    </a:lnTo>
                    <a:cubicBezTo>
                      <a:pt x="188" y="176"/>
                      <a:pt x="168" y="169"/>
                      <a:pt x="172" y="157"/>
                    </a:cubicBezTo>
                    <a:lnTo>
                      <a:pt x="172" y="157"/>
                    </a:lnTo>
                    <a:cubicBezTo>
                      <a:pt x="189" y="113"/>
                      <a:pt x="211" y="74"/>
                      <a:pt x="236" y="37"/>
                    </a:cubicBezTo>
                    <a:lnTo>
                      <a:pt x="236" y="37"/>
                    </a:lnTo>
                    <a:cubicBezTo>
                      <a:pt x="194" y="45"/>
                      <a:pt x="150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6"/>
                      <a:pt x="110" y="62"/>
                    </a:cubicBezTo>
                    <a:lnTo>
                      <a:pt x="110" y="62"/>
                    </a:lnTo>
                    <a:cubicBezTo>
                      <a:pt x="102" y="73"/>
                      <a:pt x="94" y="86"/>
                      <a:pt x="89" y="99"/>
                    </a:cubicBezTo>
                    <a:lnTo>
                      <a:pt x="89" y="99"/>
                    </a:lnTo>
                    <a:cubicBezTo>
                      <a:pt x="94" y="107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3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8" y="81"/>
                      <a:pt x="143" y="91"/>
                    </a:cubicBezTo>
                    <a:lnTo>
                      <a:pt x="143" y="91"/>
                    </a:lnTo>
                    <a:cubicBezTo>
                      <a:pt x="136" y="108"/>
                      <a:pt x="127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2" y="148"/>
                    </a:cubicBezTo>
                    <a:lnTo>
                      <a:pt x="122" y="148"/>
                    </a:lnTo>
                    <a:cubicBezTo>
                      <a:pt x="130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71" y="126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6" y="186"/>
                      <a:pt x="157" y="208"/>
                      <a:pt x="169" y="232"/>
                    </a:cubicBezTo>
                    <a:lnTo>
                      <a:pt x="169" y="232"/>
                    </a:lnTo>
                    <a:cubicBezTo>
                      <a:pt x="178" y="251"/>
                      <a:pt x="152" y="267"/>
                      <a:pt x="140" y="249"/>
                    </a:cubicBezTo>
                    <a:lnTo>
                      <a:pt x="140" y="249"/>
                    </a:lnTo>
                    <a:cubicBezTo>
                      <a:pt x="117" y="215"/>
                      <a:pt x="96" y="178"/>
                      <a:pt x="73" y="144"/>
                    </a:cubicBezTo>
                    <a:lnTo>
                      <a:pt x="73" y="144"/>
                    </a:lnTo>
                    <a:cubicBezTo>
                      <a:pt x="52" y="108"/>
                      <a:pt x="29" y="74"/>
                      <a:pt x="6" y="40"/>
                    </a:cubicBezTo>
                    <a:lnTo>
                      <a:pt x="6" y="40"/>
                    </a:lnTo>
                    <a:cubicBezTo>
                      <a:pt x="0" y="31"/>
                      <a:pt x="8" y="16"/>
                      <a:pt x="19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6" name="Freeform 390">
                <a:extLst>
                  <a:ext uri="{FF2B5EF4-FFF2-40B4-BE49-F238E27FC236}">
                    <a16:creationId xmlns:a16="http://schemas.microsoft.com/office/drawing/2014/main" id="{DAB13E3A-31EB-0046-A928-D72FFA2B7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894" y="3934310"/>
                <a:ext cx="121519" cy="122975"/>
              </a:xfrm>
              <a:custGeom>
                <a:avLst/>
                <a:gdLst>
                  <a:gd name="T0" fmla="*/ 63 w 277"/>
                  <a:gd name="T1" fmla="*/ 188 h 284"/>
                  <a:gd name="T2" fmla="*/ 63 w 277"/>
                  <a:gd name="T3" fmla="*/ 188 h 284"/>
                  <a:gd name="T4" fmla="*/ 65 w 277"/>
                  <a:gd name="T5" fmla="*/ 232 h 284"/>
                  <a:gd name="T6" fmla="*/ 65 w 277"/>
                  <a:gd name="T7" fmla="*/ 232 h 284"/>
                  <a:gd name="T8" fmla="*/ 96 w 277"/>
                  <a:gd name="T9" fmla="*/ 205 h 284"/>
                  <a:gd name="T10" fmla="*/ 96 w 277"/>
                  <a:gd name="T11" fmla="*/ 205 h 284"/>
                  <a:gd name="T12" fmla="*/ 65 w 277"/>
                  <a:gd name="T13" fmla="*/ 191 h 284"/>
                  <a:gd name="T14" fmla="*/ 65 w 277"/>
                  <a:gd name="T15" fmla="*/ 191 h 284"/>
                  <a:gd name="T16" fmla="*/ 63 w 277"/>
                  <a:gd name="T17" fmla="*/ 188 h 284"/>
                  <a:gd name="T18" fmla="*/ 38 w 277"/>
                  <a:gd name="T19" fmla="*/ 266 h 284"/>
                  <a:gd name="T20" fmla="*/ 38 w 277"/>
                  <a:gd name="T21" fmla="*/ 266 h 284"/>
                  <a:gd name="T22" fmla="*/ 4 w 277"/>
                  <a:gd name="T23" fmla="*/ 23 h 284"/>
                  <a:gd name="T24" fmla="*/ 4 w 277"/>
                  <a:gd name="T25" fmla="*/ 23 h 284"/>
                  <a:gd name="T26" fmla="*/ 25 w 277"/>
                  <a:gd name="T27" fmla="*/ 8 h 284"/>
                  <a:gd name="T28" fmla="*/ 25 w 277"/>
                  <a:gd name="T29" fmla="*/ 8 h 284"/>
                  <a:gd name="T30" fmla="*/ 171 w 277"/>
                  <a:gd name="T31" fmla="*/ 81 h 284"/>
                  <a:gd name="T32" fmla="*/ 171 w 277"/>
                  <a:gd name="T33" fmla="*/ 81 h 284"/>
                  <a:gd name="T34" fmla="*/ 164 w 277"/>
                  <a:gd name="T35" fmla="*/ 102 h 284"/>
                  <a:gd name="T36" fmla="*/ 164 w 277"/>
                  <a:gd name="T37" fmla="*/ 102 h 284"/>
                  <a:gd name="T38" fmla="*/ 39 w 277"/>
                  <a:gd name="T39" fmla="*/ 47 h 284"/>
                  <a:gd name="T40" fmla="*/ 39 w 277"/>
                  <a:gd name="T41" fmla="*/ 47 h 284"/>
                  <a:gd name="T42" fmla="*/ 60 w 277"/>
                  <a:gd name="T43" fmla="*/ 177 h 284"/>
                  <a:gd name="T44" fmla="*/ 60 w 277"/>
                  <a:gd name="T45" fmla="*/ 177 h 284"/>
                  <a:gd name="T46" fmla="*/ 76 w 277"/>
                  <a:gd name="T47" fmla="*/ 170 h 284"/>
                  <a:gd name="T48" fmla="*/ 76 w 277"/>
                  <a:gd name="T49" fmla="*/ 170 h 284"/>
                  <a:gd name="T50" fmla="*/ 114 w 277"/>
                  <a:gd name="T51" fmla="*/ 190 h 284"/>
                  <a:gd name="T52" fmla="*/ 114 w 277"/>
                  <a:gd name="T53" fmla="*/ 190 h 284"/>
                  <a:gd name="T54" fmla="*/ 136 w 277"/>
                  <a:gd name="T55" fmla="*/ 170 h 284"/>
                  <a:gd name="T56" fmla="*/ 136 w 277"/>
                  <a:gd name="T57" fmla="*/ 170 h 284"/>
                  <a:gd name="T58" fmla="*/ 93 w 277"/>
                  <a:gd name="T59" fmla="*/ 155 h 284"/>
                  <a:gd name="T60" fmla="*/ 93 w 277"/>
                  <a:gd name="T61" fmla="*/ 155 h 284"/>
                  <a:gd name="T62" fmla="*/ 102 w 277"/>
                  <a:gd name="T63" fmla="*/ 135 h 284"/>
                  <a:gd name="T64" fmla="*/ 102 w 277"/>
                  <a:gd name="T65" fmla="*/ 135 h 284"/>
                  <a:gd name="T66" fmla="*/ 152 w 277"/>
                  <a:gd name="T67" fmla="*/ 157 h 284"/>
                  <a:gd name="T68" fmla="*/ 152 w 277"/>
                  <a:gd name="T69" fmla="*/ 157 h 284"/>
                  <a:gd name="T70" fmla="*/ 159 w 277"/>
                  <a:gd name="T71" fmla="*/ 152 h 284"/>
                  <a:gd name="T72" fmla="*/ 159 w 277"/>
                  <a:gd name="T73" fmla="*/ 152 h 284"/>
                  <a:gd name="T74" fmla="*/ 131 w 277"/>
                  <a:gd name="T75" fmla="*/ 130 h 284"/>
                  <a:gd name="T76" fmla="*/ 131 w 277"/>
                  <a:gd name="T77" fmla="*/ 130 h 284"/>
                  <a:gd name="T78" fmla="*/ 143 w 277"/>
                  <a:gd name="T79" fmla="*/ 115 h 284"/>
                  <a:gd name="T80" fmla="*/ 143 w 277"/>
                  <a:gd name="T81" fmla="*/ 115 h 284"/>
                  <a:gd name="T82" fmla="*/ 173 w 277"/>
                  <a:gd name="T83" fmla="*/ 142 h 284"/>
                  <a:gd name="T84" fmla="*/ 173 w 277"/>
                  <a:gd name="T85" fmla="*/ 142 h 284"/>
                  <a:gd name="T86" fmla="*/ 239 w 277"/>
                  <a:gd name="T87" fmla="*/ 98 h 284"/>
                  <a:gd name="T88" fmla="*/ 239 w 277"/>
                  <a:gd name="T89" fmla="*/ 98 h 284"/>
                  <a:gd name="T90" fmla="*/ 259 w 277"/>
                  <a:gd name="T91" fmla="*/ 126 h 284"/>
                  <a:gd name="T92" fmla="*/ 259 w 277"/>
                  <a:gd name="T93" fmla="*/ 126 h 284"/>
                  <a:gd name="T94" fmla="*/ 159 w 277"/>
                  <a:gd name="T95" fmla="*/ 201 h 284"/>
                  <a:gd name="T96" fmla="*/ 159 w 277"/>
                  <a:gd name="T97" fmla="*/ 201 h 284"/>
                  <a:gd name="T98" fmla="*/ 62 w 277"/>
                  <a:gd name="T99" fmla="*/ 277 h 284"/>
                  <a:gd name="T100" fmla="*/ 62 w 277"/>
                  <a:gd name="T101" fmla="*/ 277 h 284"/>
                  <a:gd name="T102" fmla="*/ 38 w 277"/>
                  <a:gd name="T103" fmla="*/ 26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4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3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6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5" y="202"/>
                      <a:pt x="76" y="197"/>
                      <a:pt x="65" y="191"/>
                    </a:cubicBezTo>
                    <a:lnTo>
                      <a:pt x="65" y="191"/>
                    </a:lnTo>
                    <a:cubicBezTo>
                      <a:pt x="64" y="190"/>
                      <a:pt x="63" y="189"/>
                      <a:pt x="63" y="188"/>
                    </a:cubicBezTo>
                    <a:close/>
                    <a:moveTo>
                      <a:pt x="38" y="266"/>
                    </a:moveTo>
                    <a:lnTo>
                      <a:pt x="38" y="266"/>
                    </a:lnTo>
                    <a:cubicBezTo>
                      <a:pt x="34" y="184"/>
                      <a:pt x="29" y="102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9" y="40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2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19" y="89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0"/>
                      <a:pt x="68" y="168"/>
                      <a:pt x="76" y="170"/>
                    </a:cubicBezTo>
                    <a:lnTo>
                      <a:pt x="76" y="170"/>
                    </a:lnTo>
                    <a:cubicBezTo>
                      <a:pt x="88" y="178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30" y="177"/>
                      <a:pt x="136" y="170"/>
                    </a:cubicBezTo>
                    <a:lnTo>
                      <a:pt x="136" y="170"/>
                    </a:lnTo>
                    <a:cubicBezTo>
                      <a:pt x="122" y="165"/>
                      <a:pt x="108" y="160"/>
                      <a:pt x="93" y="155"/>
                    </a:cubicBezTo>
                    <a:lnTo>
                      <a:pt x="93" y="155"/>
                    </a:lnTo>
                    <a:cubicBezTo>
                      <a:pt x="81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19" y="142"/>
                      <a:pt x="136" y="149"/>
                      <a:pt x="152" y="157"/>
                    </a:cubicBezTo>
                    <a:lnTo>
                      <a:pt x="152" y="157"/>
                    </a:lnTo>
                    <a:cubicBezTo>
                      <a:pt x="155" y="156"/>
                      <a:pt x="157" y="155"/>
                      <a:pt x="159" y="152"/>
                    </a:cubicBezTo>
                    <a:lnTo>
                      <a:pt x="159" y="152"/>
                    </a:lnTo>
                    <a:cubicBezTo>
                      <a:pt x="150" y="145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5" y="106"/>
                      <a:pt x="143" y="115"/>
                    </a:cubicBezTo>
                    <a:lnTo>
                      <a:pt x="143" y="115"/>
                    </a:lnTo>
                    <a:cubicBezTo>
                      <a:pt x="152" y="124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6" y="126"/>
                      <a:pt x="218" y="111"/>
                      <a:pt x="239" y="98"/>
                    </a:cubicBezTo>
                    <a:lnTo>
                      <a:pt x="239" y="98"/>
                    </a:lnTo>
                    <a:cubicBezTo>
                      <a:pt x="257" y="86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3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1"/>
                      <a:pt x="62" y="277"/>
                    </a:cubicBezTo>
                    <a:lnTo>
                      <a:pt x="62" y="277"/>
                    </a:lnTo>
                    <a:cubicBezTo>
                      <a:pt x="52" y="283"/>
                      <a:pt x="38" y="277"/>
                      <a:pt x="38" y="26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7" name="Freeform 391">
                <a:extLst>
                  <a:ext uri="{FF2B5EF4-FFF2-40B4-BE49-F238E27FC236}">
                    <a16:creationId xmlns:a16="http://schemas.microsoft.com/office/drawing/2014/main" id="{57FCDA8C-F6A1-EC4D-8862-050F3D658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2776" y="3932846"/>
                <a:ext cx="117126" cy="125903"/>
              </a:xfrm>
              <a:custGeom>
                <a:avLst/>
                <a:gdLst>
                  <a:gd name="T0" fmla="*/ 168 w 269"/>
                  <a:gd name="T1" fmla="*/ 209 h 290"/>
                  <a:gd name="T2" fmla="*/ 168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3 w 269"/>
                  <a:gd name="T13" fmla="*/ 209 h 290"/>
                  <a:gd name="T14" fmla="*/ 173 w 269"/>
                  <a:gd name="T15" fmla="*/ 209 h 290"/>
                  <a:gd name="T16" fmla="*/ 168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2 w 269"/>
                  <a:gd name="T23" fmla="*/ 131 h 290"/>
                  <a:gd name="T24" fmla="*/ 12 w 269"/>
                  <a:gd name="T25" fmla="*/ 131 h 290"/>
                  <a:gd name="T26" fmla="*/ 15 w 269"/>
                  <a:gd name="T27" fmla="*/ 106 h 290"/>
                  <a:gd name="T28" fmla="*/ 15 w 269"/>
                  <a:gd name="T29" fmla="*/ 106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4 w 269"/>
                  <a:gd name="T39" fmla="*/ 125 h 290"/>
                  <a:gd name="T40" fmla="*/ 54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5 w 269"/>
                  <a:gd name="T47" fmla="*/ 188 h 290"/>
                  <a:gd name="T48" fmla="*/ 165 w 269"/>
                  <a:gd name="T49" fmla="*/ 188 h 290"/>
                  <a:gd name="T50" fmla="*/ 207 w 269"/>
                  <a:gd name="T51" fmla="*/ 173 h 290"/>
                  <a:gd name="T52" fmla="*/ 207 w 269"/>
                  <a:gd name="T53" fmla="*/ 173 h 290"/>
                  <a:gd name="T54" fmla="*/ 210 w 269"/>
                  <a:gd name="T55" fmla="*/ 144 h 290"/>
                  <a:gd name="T56" fmla="*/ 210 w 269"/>
                  <a:gd name="T57" fmla="*/ 144 h 290"/>
                  <a:gd name="T58" fmla="*/ 168 w 269"/>
                  <a:gd name="T59" fmla="*/ 161 h 290"/>
                  <a:gd name="T60" fmla="*/ 168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5 h 290"/>
                  <a:gd name="T68" fmla="*/ 213 w 269"/>
                  <a:gd name="T69" fmla="*/ 125 h 290"/>
                  <a:gd name="T70" fmla="*/ 214 w 269"/>
                  <a:gd name="T71" fmla="*/ 115 h 290"/>
                  <a:gd name="T72" fmla="*/ 214 w 269"/>
                  <a:gd name="T73" fmla="*/ 115 h 290"/>
                  <a:gd name="T74" fmla="*/ 177 w 269"/>
                  <a:gd name="T75" fmla="*/ 119 h 290"/>
                  <a:gd name="T76" fmla="*/ 177 w 269"/>
                  <a:gd name="T77" fmla="*/ 119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7 w 269"/>
                  <a:gd name="T83" fmla="*/ 97 h 290"/>
                  <a:gd name="T84" fmla="*/ 217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5 w 269"/>
                  <a:gd name="T91" fmla="*/ 27 h 290"/>
                  <a:gd name="T92" fmla="*/ 265 w 269"/>
                  <a:gd name="T93" fmla="*/ 27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8"/>
                      <a:pt x="192" y="228"/>
                      <a:pt x="202" y="239"/>
                    </a:cubicBezTo>
                    <a:lnTo>
                      <a:pt x="202" y="239"/>
                    </a:lnTo>
                    <a:cubicBezTo>
                      <a:pt x="202" y="224"/>
                      <a:pt x="203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5" y="206"/>
                      <a:pt x="173" y="209"/>
                    </a:cubicBezTo>
                    <a:lnTo>
                      <a:pt x="173" y="209"/>
                    </a:lnTo>
                    <a:cubicBezTo>
                      <a:pt x="172" y="209"/>
                      <a:pt x="169" y="209"/>
                      <a:pt x="168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5" y="172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69" y="98"/>
                      <a:pt x="122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7" y="195"/>
                      <a:pt x="159" y="189"/>
                      <a:pt x="165" y="188"/>
                    </a:cubicBezTo>
                    <a:lnTo>
                      <a:pt x="165" y="188"/>
                    </a:lnTo>
                    <a:cubicBezTo>
                      <a:pt x="181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7" y="164"/>
                      <a:pt x="209" y="155"/>
                      <a:pt x="210" y="144"/>
                    </a:cubicBezTo>
                    <a:lnTo>
                      <a:pt x="210" y="144"/>
                    </a:lnTo>
                    <a:cubicBezTo>
                      <a:pt x="195" y="151"/>
                      <a:pt x="181" y="156"/>
                      <a:pt x="168" y="161"/>
                    </a:cubicBezTo>
                    <a:lnTo>
                      <a:pt x="168" y="161"/>
                    </a:lnTo>
                    <a:cubicBezTo>
                      <a:pt x="155" y="168"/>
                      <a:pt x="150" y="148"/>
                      <a:pt x="160" y="143"/>
                    </a:cubicBezTo>
                    <a:lnTo>
                      <a:pt x="160" y="143"/>
                    </a:lnTo>
                    <a:cubicBezTo>
                      <a:pt x="177" y="135"/>
                      <a:pt x="194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4" y="118"/>
                      <a:pt x="214" y="115"/>
                    </a:cubicBezTo>
                    <a:lnTo>
                      <a:pt x="214" y="115"/>
                    </a:lnTo>
                    <a:cubicBezTo>
                      <a:pt x="201" y="117"/>
                      <a:pt x="189" y="118"/>
                      <a:pt x="177" y="119"/>
                    </a:cubicBezTo>
                    <a:lnTo>
                      <a:pt x="177" y="119"/>
                    </a:lnTo>
                    <a:cubicBezTo>
                      <a:pt x="165" y="119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2" y="100"/>
                      <a:pt x="217" y="97"/>
                    </a:cubicBezTo>
                    <a:lnTo>
                      <a:pt x="217" y="97"/>
                    </a:lnTo>
                    <a:cubicBezTo>
                      <a:pt x="220" y="71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8" y="5"/>
                      <a:pt x="265" y="27"/>
                    </a:cubicBezTo>
                    <a:lnTo>
                      <a:pt x="265" y="27"/>
                    </a:lnTo>
                    <a:cubicBezTo>
                      <a:pt x="261" y="68"/>
                      <a:pt x="253" y="109"/>
                      <a:pt x="247" y="149"/>
                    </a:cubicBezTo>
                    <a:lnTo>
                      <a:pt x="247" y="149"/>
                    </a:lnTo>
                    <a:cubicBezTo>
                      <a:pt x="240" y="190"/>
                      <a:pt x="236" y="231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8" name="Freeform 392">
                <a:extLst>
                  <a:ext uri="{FF2B5EF4-FFF2-40B4-BE49-F238E27FC236}">
                    <a16:creationId xmlns:a16="http://schemas.microsoft.com/office/drawing/2014/main" id="{D13ADB03-6C98-AE43-963E-750372770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2446" y="3932846"/>
                <a:ext cx="117126" cy="125903"/>
              </a:xfrm>
              <a:custGeom>
                <a:avLst/>
                <a:gdLst>
                  <a:gd name="T0" fmla="*/ 174 w 271"/>
                  <a:gd name="T1" fmla="*/ 195 h 292"/>
                  <a:gd name="T2" fmla="*/ 174 w 271"/>
                  <a:gd name="T3" fmla="*/ 195 h 292"/>
                  <a:gd name="T4" fmla="*/ 219 w 271"/>
                  <a:gd name="T5" fmla="*/ 183 h 292"/>
                  <a:gd name="T6" fmla="*/ 219 w 271"/>
                  <a:gd name="T7" fmla="*/ 183 h 292"/>
                  <a:gd name="T8" fmla="*/ 184 w 271"/>
                  <a:gd name="T9" fmla="*/ 158 h 292"/>
                  <a:gd name="T10" fmla="*/ 184 w 271"/>
                  <a:gd name="T11" fmla="*/ 158 h 292"/>
                  <a:gd name="T12" fmla="*/ 178 w 271"/>
                  <a:gd name="T13" fmla="*/ 190 h 292"/>
                  <a:gd name="T14" fmla="*/ 178 w 271"/>
                  <a:gd name="T15" fmla="*/ 190 h 292"/>
                  <a:gd name="T16" fmla="*/ 174 w 271"/>
                  <a:gd name="T17" fmla="*/ 195 h 292"/>
                  <a:gd name="T18" fmla="*/ 257 w 271"/>
                  <a:gd name="T19" fmla="*/ 203 h 292"/>
                  <a:gd name="T20" fmla="*/ 257 w 271"/>
                  <a:gd name="T21" fmla="*/ 203 h 292"/>
                  <a:gd name="T22" fmla="*/ 24 w 271"/>
                  <a:gd name="T23" fmla="*/ 284 h 292"/>
                  <a:gd name="T24" fmla="*/ 24 w 271"/>
                  <a:gd name="T25" fmla="*/ 284 h 292"/>
                  <a:gd name="T26" fmla="*/ 6 w 271"/>
                  <a:gd name="T27" fmla="*/ 267 h 292"/>
                  <a:gd name="T28" fmla="*/ 6 w 271"/>
                  <a:gd name="T29" fmla="*/ 267 h 292"/>
                  <a:gd name="T30" fmla="*/ 49 w 271"/>
                  <a:gd name="T31" fmla="*/ 109 h 292"/>
                  <a:gd name="T32" fmla="*/ 49 w 271"/>
                  <a:gd name="T33" fmla="*/ 109 h 292"/>
                  <a:gd name="T34" fmla="*/ 70 w 271"/>
                  <a:gd name="T35" fmla="*/ 111 h 292"/>
                  <a:gd name="T36" fmla="*/ 70 w 271"/>
                  <a:gd name="T37" fmla="*/ 111 h 292"/>
                  <a:gd name="T38" fmla="*/ 41 w 271"/>
                  <a:gd name="T39" fmla="*/ 245 h 292"/>
                  <a:gd name="T40" fmla="*/ 41 w 271"/>
                  <a:gd name="T41" fmla="*/ 245 h 292"/>
                  <a:gd name="T42" fmla="*/ 165 w 271"/>
                  <a:gd name="T43" fmla="*/ 197 h 292"/>
                  <a:gd name="T44" fmla="*/ 165 w 271"/>
                  <a:gd name="T45" fmla="*/ 197 h 292"/>
                  <a:gd name="T46" fmla="*/ 156 w 271"/>
                  <a:gd name="T47" fmla="*/ 186 h 292"/>
                  <a:gd name="T48" fmla="*/ 156 w 271"/>
                  <a:gd name="T49" fmla="*/ 186 h 292"/>
                  <a:gd name="T50" fmla="*/ 166 w 271"/>
                  <a:gd name="T51" fmla="*/ 144 h 292"/>
                  <a:gd name="T52" fmla="*/ 166 w 271"/>
                  <a:gd name="T53" fmla="*/ 144 h 292"/>
                  <a:gd name="T54" fmla="*/ 144 w 271"/>
                  <a:gd name="T55" fmla="*/ 125 h 292"/>
                  <a:gd name="T56" fmla="*/ 144 w 271"/>
                  <a:gd name="T57" fmla="*/ 125 h 292"/>
                  <a:gd name="T58" fmla="*/ 134 w 271"/>
                  <a:gd name="T59" fmla="*/ 171 h 292"/>
                  <a:gd name="T60" fmla="*/ 134 w 271"/>
                  <a:gd name="T61" fmla="*/ 171 h 292"/>
                  <a:gd name="T62" fmla="*/ 116 w 271"/>
                  <a:gd name="T63" fmla="*/ 166 h 292"/>
                  <a:gd name="T64" fmla="*/ 116 w 271"/>
                  <a:gd name="T65" fmla="*/ 166 h 292"/>
                  <a:gd name="T66" fmla="*/ 128 w 271"/>
                  <a:gd name="T67" fmla="*/ 111 h 292"/>
                  <a:gd name="T68" fmla="*/ 128 w 271"/>
                  <a:gd name="T69" fmla="*/ 111 h 292"/>
                  <a:gd name="T70" fmla="*/ 121 w 271"/>
                  <a:gd name="T71" fmla="*/ 106 h 292"/>
                  <a:gd name="T72" fmla="*/ 121 w 271"/>
                  <a:gd name="T73" fmla="*/ 106 h 292"/>
                  <a:gd name="T74" fmla="*/ 104 w 271"/>
                  <a:gd name="T75" fmla="*/ 138 h 292"/>
                  <a:gd name="T76" fmla="*/ 104 w 271"/>
                  <a:gd name="T77" fmla="*/ 138 h 292"/>
                  <a:gd name="T78" fmla="*/ 87 w 271"/>
                  <a:gd name="T79" fmla="*/ 130 h 292"/>
                  <a:gd name="T80" fmla="*/ 87 w 271"/>
                  <a:gd name="T81" fmla="*/ 130 h 292"/>
                  <a:gd name="T82" fmla="*/ 107 w 271"/>
                  <a:gd name="T83" fmla="*/ 94 h 292"/>
                  <a:gd name="T84" fmla="*/ 107 w 271"/>
                  <a:gd name="T85" fmla="*/ 94 h 292"/>
                  <a:gd name="T86" fmla="*/ 52 w 271"/>
                  <a:gd name="T87" fmla="*/ 38 h 292"/>
                  <a:gd name="T88" fmla="*/ 52 w 271"/>
                  <a:gd name="T89" fmla="*/ 38 h 292"/>
                  <a:gd name="T90" fmla="*/ 75 w 271"/>
                  <a:gd name="T91" fmla="*/ 15 h 292"/>
                  <a:gd name="T92" fmla="*/ 75 w 271"/>
                  <a:gd name="T93" fmla="*/ 15 h 292"/>
                  <a:gd name="T94" fmla="*/ 169 w 271"/>
                  <a:gd name="T95" fmla="*/ 96 h 292"/>
                  <a:gd name="T96" fmla="*/ 169 w 271"/>
                  <a:gd name="T97" fmla="*/ 96 h 292"/>
                  <a:gd name="T98" fmla="*/ 262 w 271"/>
                  <a:gd name="T99" fmla="*/ 178 h 292"/>
                  <a:gd name="T100" fmla="*/ 262 w 271"/>
                  <a:gd name="T101" fmla="*/ 178 h 292"/>
                  <a:gd name="T102" fmla="*/ 257 w 271"/>
                  <a:gd name="T103" fmla="*/ 203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2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90" y="191"/>
                      <a:pt x="204" y="187"/>
                      <a:pt x="219" y="183"/>
                    </a:cubicBezTo>
                    <a:lnTo>
                      <a:pt x="219" y="183"/>
                    </a:lnTo>
                    <a:cubicBezTo>
                      <a:pt x="207" y="175"/>
                      <a:pt x="196" y="166"/>
                      <a:pt x="184" y="158"/>
                    </a:cubicBezTo>
                    <a:lnTo>
                      <a:pt x="184" y="158"/>
                    </a:lnTo>
                    <a:cubicBezTo>
                      <a:pt x="183" y="169"/>
                      <a:pt x="182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7" y="194"/>
                      <a:pt x="174" y="195"/>
                    </a:cubicBezTo>
                    <a:close/>
                    <a:moveTo>
                      <a:pt x="257" y="203"/>
                    </a:moveTo>
                    <a:lnTo>
                      <a:pt x="257" y="203"/>
                    </a:lnTo>
                    <a:cubicBezTo>
                      <a:pt x="177" y="222"/>
                      <a:pt x="98" y="243"/>
                      <a:pt x="24" y="284"/>
                    </a:cubicBezTo>
                    <a:lnTo>
                      <a:pt x="24" y="284"/>
                    </a:lnTo>
                    <a:cubicBezTo>
                      <a:pt x="12" y="291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9" y="109"/>
                    </a:cubicBezTo>
                    <a:lnTo>
                      <a:pt x="49" y="109"/>
                    </a:lnTo>
                    <a:cubicBezTo>
                      <a:pt x="50" y="98"/>
                      <a:pt x="71" y="100"/>
                      <a:pt x="70" y="111"/>
                    </a:cubicBezTo>
                    <a:lnTo>
                      <a:pt x="70" y="111"/>
                    </a:lnTo>
                    <a:cubicBezTo>
                      <a:pt x="65" y="158"/>
                      <a:pt x="57" y="201"/>
                      <a:pt x="41" y="245"/>
                    </a:cubicBezTo>
                    <a:lnTo>
                      <a:pt x="41" y="245"/>
                    </a:lnTo>
                    <a:cubicBezTo>
                      <a:pt x="81" y="225"/>
                      <a:pt x="121" y="211"/>
                      <a:pt x="165" y="197"/>
                    </a:cubicBezTo>
                    <a:lnTo>
                      <a:pt x="165" y="197"/>
                    </a:lnTo>
                    <a:cubicBezTo>
                      <a:pt x="158" y="197"/>
                      <a:pt x="154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8"/>
                      <a:pt x="166" y="144"/>
                    </a:cubicBezTo>
                    <a:lnTo>
                      <a:pt x="166" y="144"/>
                    </a:lnTo>
                    <a:cubicBezTo>
                      <a:pt x="158" y="137"/>
                      <a:pt x="152" y="132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3"/>
                      <a:pt x="115" y="179"/>
                      <a:pt x="116" y="166"/>
                    </a:cubicBezTo>
                    <a:lnTo>
                      <a:pt x="116" y="166"/>
                    </a:lnTo>
                    <a:cubicBezTo>
                      <a:pt x="117" y="148"/>
                      <a:pt x="123" y="130"/>
                      <a:pt x="128" y="111"/>
                    </a:cubicBezTo>
                    <a:lnTo>
                      <a:pt x="128" y="111"/>
                    </a:lnTo>
                    <a:cubicBezTo>
                      <a:pt x="125" y="109"/>
                      <a:pt x="124" y="108"/>
                      <a:pt x="121" y="106"/>
                    </a:cubicBezTo>
                    <a:lnTo>
                      <a:pt x="121" y="106"/>
                    </a:lnTo>
                    <a:cubicBezTo>
                      <a:pt x="116" y="117"/>
                      <a:pt x="111" y="129"/>
                      <a:pt x="104" y="138"/>
                    </a:cubicBezTo>
                    <a:lnTo>
                      <a:pt x="104" y="138"/>
                    </a:lnTo>
                    <a:cubicBezTo>
                      <a:pt x="98" y="149"/>
                      <a:pt x="81" y="140"/>
                      <a:pt x="87" y="130"/>
                    </a:cubicBezTo>
                    <a:lnTo>
                      <a:pt x="87" y="130"/>
                    </a:lnTo>
                    <a:cubicBezTo>
                      <a:pt x="95" y="119"/>
                      <a:pt x="102" y="107"/>
                      <a:pt x="107" y="94"/>
                    </a:cubicBezTo>
                    <a:lnTo>
                      <a:pt x="107" y="94"/>
                    </a:lnTo>
                    <a:cubicBezTo>
                      <a:pt x="88" y="77"/>
                      <a:pt x="70" y="58"/>
                      <a:pt x="52" y="38"/>
                    </a:cubicBezTo>
                    <a:lnTo>
                      <a:pt x="52" y="38"/>
                    </a:lnTo>
                    <a:cubicBezTo>
                      <a:pt x="37" y="24"/>
                      <a:pt x="58" y="0"/>
                      <a:pt x="75" y="15"/>
                    </a:cubicBezTo>
                    <a:lnTo>
                      <a:pt x="75" y="15"/>
                    </a:lnTo>
                    <a:cubicBezTo>
                      <a:pt x="107" y="40"/>
                      <a:pt x="137" y="70"/>
                      <a:pt x="169" y="96"/>
                    </a:cubicBezTo>
                    <a:lnTo>
                      <a:pt x="169" y="96"/>
                    </a:lnTo>
                    <a:cubicBezTo>
                      <a:pt x="199" y="124"/>
                      <a:pt x="230" y="150"/>
                      <a:pt x="262" y="178"/>
                    </a:cubicBezTo>
                    <a:lnTo>
                      <a:pt x="262" y="178"/>
                    </a:lnTo>
                    <a:cubicBezTo>
                      <a:pt x="270" y="184"/>
                      <a:pt x="267" y="200"/>
                      <a:pt x="257" y="20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9" name="Freeform 393">
                <a:extLst>
                  <a:ext uri="{FF2B5EF4-FFF2-40B4-BE49-F238E27FC236}">
                    <a16:creationId xmlns:a16="http://schemas.microsoft.com/office/drawing/2014/main" id="{5D7E1688-C7FB-DB40-AC58-A18C24029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7820" y="3928454"/>
                <a:ext cx="124447" cy="115654"/>
              </a:xfrm>
              <a:custGeom>
                <a:avLst/>
                <a:gdLst>
                  <a:gd name="T0" fmla="*/ 192 w 286"/>
                  <a:gd name="T1" fmla="*/ 221 h 265"/>
                  <a:gd name="T2" fmla="*/ 192 w 286"/>
                  <a:gd name="T3" fmla="*/ 221 h 265"/>
                  <a:gd name="T4" fmla="*/ 238 w 286"/>
                  <a:gd name="T5" fmla="*/ 222 h 265"/>
                  <a:gd name="T6" fmla="*/ 238 w 286"/>
                  <a:gd name="T7" fmla="*/ 222 h 265"/>
                  <a:gd name="T8" fmla="*/ 213 w 286"/>
                  <a:gd name="T9" fmla="*/ 188 h 265"/>
                  <a:gd name="T10" fmla="*/ 213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2 w 286"/>
                  <a:gd name="T17" fmla="*/ 221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3 w 286"/>
                  <a:gd name="T23" fmla="*/ 261 h 265"/>
                  <a:gd name="T24" fmla="*/ 23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7 w 286"/>
                  <a:gd name="T31" fmla="*/ 101 h 265"/>
                  <a:gd name="T32" fmla="*/ 97 w 286"/>
                  <a:gd name="T33" fmla="*/ 101 h 265"/>
                  <a:gd name="T34" fmla="*/ 116 w 286"/>
                  <a:gd name="T35" fmla="*/ 110 h 265"/>
                  <a:gd name="T36" fmla="*/ 116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2 w 286"/>
                  <a:gd name="T43" fmla="*/ 221 h 265"/>
                  <a:gd name="T44" fmla="*/ 182 w 286"/>
                  <a:gd name="T45" fmla="*/ 221 h 265"/>
                  <a:gd name="T46" fmla="*/ 178 w 286"/>
                  <a:gd name="T47" fmla="*/ 206 h 265"/>
                  <a:gd name="T48" fmla="*/ 178 w 286"/>
                  <a:gd name="T49" fmla="*/ 206 h 265"/>
                  <a:gd name="T50" fmla="*/ 199 w 286"/>
                  <a:gd name="T51" fmla="*/ 168 h 265"/>
                  <a:gd name="T52" fmla="*/ 199 w 286"/>
                  <a:gd name="T53" fmla="*/ 168 h 265"/>
                  <a:gd name="T54" fmla="*/ 183 w 286"/>
                  <a:gd name="T55" fmla="*/ 144 h 265"/>
                  <a:gd name="T56" fmla="*/ 183 w 286"/>
                  <a:gd name="T57" fmla="*/ 144 h 265"/>
                  <a:gd name="T58" fmla="*/ 162 w 286"/>
                  <a:gd name="T59" fmla="*/ 185 h 265"/>
                  <a:gd name="T60" fmla="*/ 162 w 286"/>
                  <a:gd name="T61" fmla="*/ 185 h 265"/>
                  <a:gd name="T62" fmla="*/ 145 w 286"/>
                  <a:gd name="T63" fmla="*/ 176 h 265"/>
                  <a:gd name="T64" fmla="*/ 145 w 286"/>
                  <a:gd name="T65" fmla="*/ 176 h 265"/>
                  <a:gd name="T66" fmla="*/ 172 w 286"/>
                  <a:gd name="T67" fmla="*/ 127 h 265"/>
                  <a:gd name="T68" fmla="*/ 172 w 286"/>
                  <a:gd name="T69" fmla="*/ 127 h 265"/>
                  <a:gd name="T70" fmla="*/ 167 w 286"/>
                  <a:gd name="T71" fmla="*/ 119 h 265"/>
                  <a:gd name="T72" fmla="*/ 167 w 286"/>
                  <a:gd name="T73" fmla="*/ 119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8 w 286"/>
                  <a:gd name="T79" fmla="*/ 133 h 265"/>
                  <a:gd name="T80" fmla="*/ 128 w 286"/>
                  <a:gd name="T81" fmla="*/ 133 h 265"/>
                  <a:gd name="T82" fmla="*/ 158 w 286"/>
                  <a:gd name="T83" fmla="*/ 104 h 265"/>
                  <a:gd name="T84" fmla="*/ 158 w 286"/>
                  <a:gd name="T85" fmla="*/ 104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50 w 286"/>
                  <a:gd name="T91" fmla="*/ 18 h 265"/>
                  <a:gd name="T92" fmla="*/ 150 w 286"/>
                  <a:gd name="T93" fmla="*/ 18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1 w 286"/>
                  <a:gd name="T99" fmla="*/ 230 h 265"/>
                  <a:gd name="T100" fmla="*/ 281 w 286"/>
                  <a:gd name="T101" fmla="*/ 230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8" y="221"/>
                      <a:pt x="222" y="221"/>
                      <a:pt x="238" y="222"/>
                    </a:cubicBezTo>
                    <a:lnTo>
                      <a:pt x="238" y="222"/>
                    </a:lnTo>
                    <a:cubicBezTo>
                      <a:pt x="229" y="210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5" y="219"/>
                      <a:pt x="193" y="219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4" y="244"/>
                      <a:pt x="23" y="261"/>
                    </a:cubicBezTo>
                    <a:lnTo>
                      <a:pt x="23" y="261"/>
                    </a:lnTo>
                    <a:cubicBezTo>
                      <a:pt x="9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6" y="198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0"/>
                      <a:pt x="121" y="98"/>
                      <a:pt x="116" y="110"/>
                    </a:cubicBezTo>
                    <a:lnTo>
                      <a:pt x="116" y="110"/>
                    </a:lnTo>
                    <a:cubicBezTo>
                      <a:pt x="99" y="152"/>
                      <a:pt x="76" y="192"/>
                      <a:pt x="50" y="228"/>
                    </a:cubicBezTo>
                    <a:lnTo>
                      <a:pt x="50" y="228"/>
                    </a:lnTo>
                    <a:cubicBezTo>
                      <a:pt x="94" y="222"/>
                      <a:pt x="137" y="219"/>
                      <a:pt x="182" y="221"/>
                    </a:cubicBezTo>
                    <a:lnTo>
                      <a:pt x="182" y="221"/>
                    </a:lnTo>
                    <a:cubicBezTo>
                      <a:pt x="176" y="218"/>
                      <a:pt x="172" y="211"/>
                      <a:pt x="178" y="206"/>
                    </a:cubicBezTo>
                    <a:lnTo>
                      <a:pt x="178" y="206"/>
                    </a:lnTo>
                    <a:cubicBezTo>
                      <a:pt x="186" y="194"/>
                      <a:pt x="193" y="181"/>
                      <a:pt x="199" y="168"/>
                    </a:cubicBezTo>
                    <a:lnTo>
                      <a:pt x="199" y="168"/>
                    </a:lnTo>
                    <a:cubicBezTo>
                      <a:pt x="193" y="160"/>
                      <a:pt x="188" y="152"/>
                      <a:pt x="183" y="144"/>
                    </a:cubicBezTo>
                    <a:lnTo>
                      <a:pt x="183" y="144"/>
                    </a:lnTo>
                    <a:cubicBezTo>
                      <a:pt x="176" y="157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0" y="186"/>
                      <a:pt x="145" y="176"/>
                    </a:cubicBezTo>
                    <a:lnTo>
                      <a:pt x="145" y="176"/>
                    </a:lnTo>
                    <a:cubicBezTo>
                      <a:pt x="151" y="159"/>
                      <a:pt x="162" y="142"/>
                      <a:pt x="172" y="127"/>
                    </a:cubicBezTo>
                    <a:lnTo>
                      <a:pt x="172" y="127"/>
                    </a:lnTo>
                    <a:cubicBezTo>
                      <a:pt x="171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39"/>
                      <a:pt x="128" y="133"/>
                    </a:cubicBezTo>
                    <a:lnTo>
                      <a:pt x="128" y="133"/>
                    </a:lnTo>
                    <a:cubicBezTo>
                      <a:pt x="138" y="123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1"/>
                      <a:pt x="132" y="58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89"/>
                      <a:pt x="214" y="125"/>
                    </a:cubicBezTo>
                    <a:lnTo>
                      <a:pt x="214" y="125"/>
                    </a:lnTo>
                    <a:cubicBezTo>
                      <a:pt x="237" y="160"/>
                      <a:pt x="259" y="194"/>
                      <a:pt x="281" y="230"/>
                    </a:cubicBezTo>
                    <a:lnTo>
                      <a:pt x="281" y="230"/>
                    </a:lnTo>
                    <a:cubicBezTo>
                      <a:pt x="285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0" name="Freeform 394">
                <a:extLst>
                  <a:ext uri="{FF2B5EF4-FFF2-40B4-BE49-F238E27FC236}">
                    <a16:creationId xmlns:a16="http://schemas.microsoft.com/office/drawing/2014/main" id="{940B3CAB-8D9A-5A49-9636-004CF5A81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7623" y="3935773"/>
                <a:ext cx="111270" cy="127367"/>
              </a:xfrm>
              <a:custGeom>
                <a:avLst/>
                <a:gdLst>
                  <a:gd name="T0" fmla="*/ 79 w 256"/>
                  <a:gd name="T1" fmla="*/ 76 h 292"/>
                  <a:gd name="T2" fmla="*/ 79 w 256"/>
                  <a:gd name="T3" fmla="*/ 76 h 292"/>
                  <a:gd name="T4" fmla="*/ 42 w 256"/>
                  <a:gd name="T5" fmla="*/ 50 h 292"/>
                  <a:gd name="T6" fmla="*/ 42 w 256"/>
                  <a:gd name="T7" fmla="*/ 50 h 292"/>
                  <a:gd name="T8" fmla="*/ 44 w 256"/>
                  <a:gd name="T9" fmla="*/ 92 h 292"/>
                  <a:gd name="T10" fmla="*/ 44 w 256"/>
                  <a:gd name="T11" fmla="*/ 92 h 292"/>
                  <a:gd name="T12" fmla="*/ 74 w 256"/>
                  <a:gd name="T13" fmla="*/ 76 h 292"/>
                  <a:gd name="T14" fmla="*/ 74 w 256"/>
                  <a:gd name="T15" fmla="*/ 76 h 292"/>
                  <a:gd name="T16" fmla="*/ 79 w 256"/>
                  <a:gd name="T17" fmla="*/ 76 h 292"/>
                  <a:gd name="T18" fmla="*/ 34 w 256"/>
                  <a:gd name="T19" fmla="*/ 8 h 292"/>
                  <a:gd name="T20" fmla="*/ 34 w 256"/>
                  <a:gd name="T21" fmla="*/ 8 h 292"/>
                  <a:gd name="T22" fmla="*/ 242 w 256"/>
                  <a:gd name="T23" fmla="*/ 137 h 292"/>
                  <a:gd name="T24" fmla="*/ 242 w 256"/>
                  <a:gd name="T25" fmla="*/ 137 h 292"/>
                  <a:gd name="T26" fmla="*/ 241 w 256"/>
                  <a:gd name="T27" fmla="*/ 163 h 292"/>
                  <a:gd name="T28" fmla="*/ 241 w 256"/>
                  <a:gd name="T29" fmla="*/ 163 h 292"/>
                  <a:gd name="T30" fmla="*/ 91 w 256"/>
                  <a:gd name="T31" fmla="*/ 229 h 292"/>
                  <a:gd name="T32" fmla="*/ 91 w 256"/>
                  <a:gd name="T33" fmla="*/ 229 h 292"/>
                  <a:gd name="T34" fmla="*/ 79 w 256"/>
                  <a:gd name="T35" fmla="*/ 209 h 292"/>
                  <a:gd name="T36" fmla="*/ 79 w 256"/>
                  <a:gd name="T37" fmla="*/ 209 h 292"/>
                  <a:gd name="T38" fmla="*/ 201 w 256"/>
                  <a:gd name="T39" fmla="*/ 149 h 292"/>
                  <a:gd name="T40" fmla="*/ 201 w 256"/>
                  <a:gd name="T41" fmla="*/ 149 h 292"/>
                  <a:gd name="T42" fmla="*/ 88 w 256"/>
                  <a:gd name="T43" fmla="*/ 83 h 292"/>
                  <a:gd name="T44" fmla="*/ 88 w 256"/>
                  <a:gd name="T45" fmla="*/ 83 h 292"/>
                  <a:gd name="T46" fmla="*/ 83 w 256"/>
                  <a:gd name="T47" fmla="*/ 98 h 292"/>
                  <a:gd name="T48" fmla="*/ 83 w 256"/>
                  <a:gd name="T49" fmla="*/ 98 h 292"/>
                  <a:gd name="T50" fmla="*/ 44 w 256"/>
                  <a:gd name="T51" fmla="*/ 115 h 292"/>
                  <a:gd name="T52" fmla="*/ 44 w 256"/>
                  <a:gd name="T53" fmla="*/ 115 h 292"/>
                  <a:gd name="T54" fmla="*/ 44 w 256"/>
                  <a:gd name="T55" fmla="*/ 145 h 292"/>
                  <a:gd name="T56" fmla="*/ 44 w 256"/>
                  <a:gd name="T57" fmla="*/ 145 h 292"/>
                  <a:gd name="T58" fmla="*/ 84 w 256"/>
                  <a:gd name="T59" fmla="*/ 122 h 292"/>
                  <a:gd name="T60" fmla="*/ 84 w 256"/>
                  <a:gd name="T61" fmla="*/ 122 h 292"/>
                  <a:gd name="T62" fmla="*/ 92 w 256"/>
                  <a:gd name="T63" fmla="*/ 141 h 292"/>
                  <a:gd name="T64" fmla="*/ 92 w 256"/>
                  <a:gd name="T65" fmla="*/ 141 h 292"/>
                  <a:gd name="T66" fmla="*/ 44 w 256"/>
                  <a:gd name="T67" fmla="*/ 166 h 292"/>
                  <a:gd name="T68" fmla="*/ 44 w 256"/>
                  <a:gd name="T69" fmla="*/ 166 h 292"/>
                  <a:gd name="T70" fmla="*/ 42 w 256"/>
                  <a:gd name="T71" fmla="*/ 174 h 292"/>
                  <a:gd name="T72" fmla="*/ 42 w 256"/>
                  <a:gd name="T73" fmla="*/ 174 h 292"/>
                  <a:gd name="T74" fmla="*/ 79 w 256"/>
                  <a:gd name="T75" fmla="*/ 167 h 292"/>
                  <a:gd name="T76" fmla="*/ 79 w 256"/>
                  <a:gd name="T77" fmla="*/ 167 h 292"/>
                  <a:gd name="T78" fmla="*/ 83 w 256"/>
                  <a:gd name="T79" fmla="*/ 186 h 292"/>
                  <a:gd name="T80" fmla="*/ 83 w 256"/>
                  <a:gd name="T81" fmla="*/ 186 h 292"/>
                  <a:gd name="T82" fmla="*/ 42 w 256"/>
                  <a:gd name="T83" fmla="*/ 192 h 292"/>
                  <a:gd name="T84" fmla="*/ 42 w 256"/>
                  <a:gd name="T85" fmla="*/ 192 h 292"/>
                  <a:gd name="T86" fmla="*/ 34 w 256"/>
                  <a:gd name="T87" fmla="*/ 270 h 292"/>
                  <a:gd name="T88" fmla="*/ 34 w 256"/>
                  <a:gd name="T89" fmla="*/ 270 h 292"/>
                  <a:gd name="T90" fmla="*/ 0 w 256"/>
                  <a:gd name="T91" fmla="*/ 267 h 292"/>
                  <a:gd name="T92" fmla="*/ 0 w 256"/>
                  <a:gd name="T93" fmla="*/ 267 h 292"/>
                  <a:gd name="T94" fmla="*/ 7 w 256"/>
                  <a:gd name="T95" fmla="*/ 142 h 292"/>
                  <a:gd name="T96" fmla="*/ 7 w 256"/>
                  <a:gd name="T97" fmla="*/ 142 h 292"/>
                  <a:gd name="T98" fmla="*/ 11 w 256"/>
                  <a:gd name="T99" fmla="*/ 19 h 292"/>
                  <a:gd name="T100" fmla="*/ 11 w 256"/>
                  <a:gd name="T101" fmla="*/ 19 h 292"/>
                  <a:gd name="T102" fmla="*/ 34 w 256"/>
                  <a:gd name="T103" fmla="*/ 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2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9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8"/>
                      <a:pt x="44" y="92"/>
                    </a:cubicBezTo>
                    <a:lnTo>
                      <a:pt x="44" y="92"/>
                    </a:lnTo>
                    <a:cubicBezTo>
                      <a:pt x="53" y="86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2" y="137"/>
                    </a:cubicBezTo>
                    <a:lnTo>
                      <a:pt x="242" y="137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6"/>
                      <a:pt x="137" y="199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70" y="217"/>
                      <a:pt x="79" y="209"/>
                    </a:cubicBezTo>
                    <a:lnTo>
                      <a:pt x="79" y="209"/>
                    </a:lnTo>
                    <a:cubicBezTo>
                      <a:pt x="117" y="184"/>
                      <a:pt x="158" y="166"/>
                      <a:pt x="201" y="149"/>
                    </a:cubicBezTo>
                    <a:lnTo>
                      <a:pt x="201" y="149"/>
                    </a:lnTo>
                    <a:cubicBezTo>
                      <a:pt x="162" y="132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5"/>
                      <a:pt x="83" y="98"/>
                    </a:cubicBezTo>
                    <a:lnTo>
                      <a:pt x="83" y="98"/>
                    </a:lnTo>
                    <a:cubicBezTo>
                      <a:pt x="70" y="101"/>
                      <a:pt x="57" y="108"/>
                      <a:pt x="44" y="115"/>
                    </a:cubicBezTo>
                    <a:lnTo>
                      <a:pt x="44" y="115"/>
                    </a:lnTo>
                    <a:cubicBezTo>
                      <a:pt x="44" y="125"/>
                      <a:pt x="44" y="134"/>
                      <a:pt x="44" y="145"/>
                    </a:cubicBezTo>
                    <a:lnTo>
                      <a:pt x="44" y="145"/>
                    </a:lnTo>
                    <a:cubicBezTo>
                      <a:pt x="57" y="137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6"/>
                      <a:pt x="104" y="133"/>
                      <a:pt x="92" y="141"/>
                    </a:cubicBezTo>
                    <a:lnTo>
                      <a:pt x="92" y="141"/>
                    </a:lnTo>
                    <a:cubicBezTo>
                      <a:pt x="78" y="150"/>
                      <a:pt x="61" y="158"/>
                      <a:pt x="44" y="166"/>
                    </a:cubicBezTo>
                    <a:lnTo>
                      <a:pt x="44" y="166"/>
                    </a:lnTo>
                    <a:cubicBezTo>
                      <a:pt x="44" y="167"/>
                      <a:pt x="44" y="171"/>
                      <a:pt x="42" y="174"/>
                    </a:cubicBezTo>
                    <a:lnTo>
                      <a:pt x="42" y="174"/>
                    </a:lnTo>
                    <a:cubicBezTo>
                      <a:pt x="55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6"/>
                      <a:pt x="94" y="184"/>
                      <a:pt x="83" y="186"/>
                    </a:cubicBezTo>
                    <a:lnTo>
                      <a:pt x="83" y="186"/>
                    </a:lnTo>
                    <a:cubicBezTo>
                      <a:pt x="69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3"/>
                      <a:pt x="34" y="270"/>
                    </a:cubicBezTo>
                    <a:lnTo>
                      <a:pt x="34" y="270"/>
                    </a:lnTo>
                    <a:cubicBezTo>
                      <a:pt x="31" y="291"/>
                      <a:pt x="0" y="288"/>
                      <a:pt x="0" y="267"/>
                    </a:cubicBezTo>
                    <a:lnTo>
                      <a:pt x="0" y="267"/>
                    </a:lnTo>
                    <a:cubicBezTo>
                      <a:pt x="0" y="225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1"/>
                      <a:pt x="11" y="19"/>
                    </a:cubicBezTo>
                    <a:lnTo>
                      <a:pt x="11" y="19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1" name="Freeform 395">
                <a:extLst>
                  <a:ext uri="{FF2B5EF4-FFF2-40B4-BE49-F238E27FC236}">
                    <a16:creationId xmlns:a16="http://schemas.microsoft.com/office/drawing/2014/main" id="{EBA7A244-4FB6-694D-ABE4-95248DE94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2403" y="3940166"/>
                <a:ext cx="124447" cy="117119"/>
              </a:xfrm>
              <a:custGeom>
                <a:avLst/>
                <a:gdLst>
                  <a:gd name="T0" fmla="*/ 94 w 287"/>
                  <a:gd name="T1" fmla="*/ 47 h 268"/>
                  <a:gd name="T2" fmla="*/ 94 w 287"/>
                  <a:gd name="T3" fmla="*/ 47 h 268"/>
                  <a:gd name="T4" fmla="*/ 50 w 287"/>
                  <a:gd name="T5" fmla="*/ 46 h 268"/>
                  <a:gd name="T6" fmla="*/ 50 w 287"/>
                  <a:gd name="T7" fmla="*/ 46 h 268"/>
                  <a:gd name="T8" fmla="*/ 75 w 287"/>
                  <a:gd name="T9" fmla="*/ 80 h 268"/>
                  <a:gd name="T10" fmla="*/ 75 w 287"/>
                  <a:gd name="T11" fmla="*/ 80 h 268"/>
                  <a:gd name="T12" fmla="*/ 90 w 287"/>
                  <a:gd name="T13" fmla="*/ 50 h 268"/>
                  <a:gd name="T14" fmla="*/ 90 w 287"/>
                  <a:gd name="T15" fmla="*/ 50 h 268"/>
                  <a:gd name="T16" fmla="*/ 94 w 287"/>
                  <a:gd name="T17" fmla="*/ 47 h 268"/>
                  <a:gd name="T18" fmla="*/ 18 w 287"/>
                  <a:gd name="T19" fmla="*/ 17 h 268"/>
                  <a:gd name="T20" fmla="*/ 18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1 w 287"/>
                  <a:gd name="T31" fmla="*/ 164 h 268"/>
                  <a:gd name="T32" fmla="*/ 191 w 287"/>
                  <a:gd name="T33" fmla="*/ 164 h 268"/>
                  <a:gd name="T34" fmla="*/ 172 w 287"/>
                  <a:gd name="T35" fmla="*/ 156 h 268"/>
                  <a:gd name="T36" fmla="*/ 172 w 287"/>
                  <a:gd name="T37" fmla="*/ 156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7 h 268"/>
                  <a:gd name="T44" fmla="*/ 106 w 287"/>
                  <a:gd name="T45" fmla="*/ 47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8 w 287"/>
                  <a:gd name="T51" fmla="*/ 99 h 268"/>
                  <a:gd name="T52" fmla="*/ 88 w 287"/>
                  <a:gd name="T53" fmla="*/ 99 h 268"/>
                  <a:gd name="T54" fmla="*/ 105 w 287"/>
                  <a:gd name="T55" fmla="*/ 124 h 268"/>
                  <a:gd name="T56" fmla="*/ 105 w 287"/>
                  <a:gd name="T57" fmla="*/ 124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0 w 287"/>
                  <a:gd name="T71" fmla="*/ 147 h 268"/>
                  <a:gd name="T72" fmla="*/ 120 w 287"/>
                  <a:gd name="T73" fmla="*/ 147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0 w 287"/>
                  <a:gd name="T79" fmla="*/ 134 h 268"/>
                  <a:gd name="T80" fmla="*/ 160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8 w 287"/>
                  <a:gd name="T87" fmla="*/ 231 h 268"/>
                  <a:gd name="T88" fmla="*/ 168 w 287"/>
                  <a:gd name="T89" fmla="*/ 231 h 268"/>
                  <a:gd name="T90" fmla="*/ 140 w 287"/>
                  <a:gd name="T91" fmla="*/ 248 h 268"/>
                  <a:gd name="T92" fmla="*/ 140 w 287"/>
                  <a:gd name="T93" fmla="*/ 248 h 268"/>
                  <a:gd name="T94" fmla="*/ 73 w 287"/>
                  <a:gd name="T95" fmla="*/ 143 h 268"/>
                  <a:gd name="T96" fmla="*/ 73 w 287"/>
                  <a:gd name="T97" fmla="*/ 143 h 268"/>
                  <a:gd name="T98" fmla="*/ 5 w 287"/>
                  <a:gd name="T99" fmla="*/ 40 h 268"/>
                  <a:gd name="T100" fmla="*/ 5 w 287"/>
                  <a:gd name="T101" fmla="*/ 40 h 268"/>
                  <a:gd name="T102" fmla="*/ 18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50" y="46"/>
                    </a:cubicBezTo>
                    <a:lnTo>
                      <a:pt x="50" y="46"/>
                    </a:lnTo>
                    <a:cubicBezTo>
                      <a:pt x="57" y="58"/>
                      <a:pt x="67" y="68"/>
                      <a:pt x="75" y="80"/>
                    </a:cubicBezTo>
                    <a:lnTo>
                      <a:pt x="75" y="80"/>
                    </a:lnTo>
                    <a:cubicBezTo>
                      <a:pt x="78" y="70"/>
                      <a:pt x="84" y="59"/>
                      <a:pt x="90" y="50"/>
                    </a:cubicBezTo>
                    <a:lnTo>
                      <a:pt x="90" y="50"/>
                    </a:lnTo>
                    <a:cubicBezTo>
                      <a:pt x="92" y="49"/>
                      <a:pt x="93" y="49"/>
                      <a:pt x="94" y="47"/>
                    </a:cubicBezTo>
                    <a:close/>
                    <a:moveTo>
                      <a:pt x="18" y="17"/>
                    </a:moveTo>
                    <a:lnTo>
                      <a:pt x="18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1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6" y="176"/>
                      <a:pt x="168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7"/>
                    </a:cubicBezTo>
                    <a:lnTo>
                      <a:pt x="236" y="37"/>
                    </a:lnTo>
                    <a:cubicBezTo>
                      <a:pt x="193" y="45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50"/>
                      <a:pt x="114" y="55"/>
                      <a:pt x="110" y="62"/>
                    </a:cubicBezTo>
                    <a:lnTo>
                      <a:pt x="110" y="62"/>
                    </a:lnTo>
                    <a:cubicBezTo>
                      <a:pt x="101" y="72"/>
                      <a:pt x="93" y="86"/>
                      <a:pt x="88" y="99"/>
                    </a:cubicBezTo>
                    <a:lnTo>
                      <a:pt x="88" y="99"/>
                    </a:lnTo>
                    <a:cubicBezTo>
                      <a:pt x="93" y="107"/>
                      <a:pt x="99" y="114"/>
                      <a:pt x="105" y="124"/>
                    </a:cubicBezTo>
                    <a:lnTo>
                      <a:pt x="105" y="124"/>
                    </a:lnTo>
                    <a:cubicBezTo>
                      <a:pt x="111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1" y="70"/>
                      <a:pt x="147" y="80"/>
                      <a:pt x="143" y="91"/>
                    </a:cubicBezTo>
                    <a:lnTo>
                      <a:pt x="143" y="91"/>
                    </a:lnTo>
                    <a:cubicBezTo>
                      <a:pt x="136" y="109"/>
                      <a:pt x="126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69" y="128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4" y="185"/>
                      <a:pt x="157" y="208"/>
                      <a:pt x="168" y="231"/>
                    </a:cubicBezTo>
                    <a:lnTo>
                      <a:pt x="168" y="231"/>
                    </a:lnTo>
                    <a:cubicBezTo>
                      <a:pt x="178" y="250"/>
                      <a:pt x="152" y="267"/>
                      <a:pt x="140" y="248"/>
                    </a:cubicBezTo>
                    <a:lnTo>
                      <a:pt x="140" y="248"/>
                    </a:lnTo>
                    <a:cubicBezTo>
                      <a:pt x="115" y="214"/>
                      <a:pt x="96" y="177"/>
                      <a:pt x="73" y="143"/>
                    </a:cubicBezTo>
                    <a:lnTo>
                      <a:pt x="73" y="143"/>
                    </a:lnTo>
                    <a:cubicBezTo>
                      <a:pt x="51" y="109"/>
                      <a:pt x="27" y="74"/>
                      <a:pt x="5" y="40"/>
                    </a:cubicBezTo>
                    <a:lnTo>
                      <a:pt x="5" y="40"/>
                    </a:lnTo>
                    <a:cubicBezTo>
                      <a:pt x="0" y="30"/>
                      <a:pt x="7" y="16"/>
                      <a:pt x="18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2" name="Freeform 396">
                <a:extLst>
                  <a:ext uri="{FF2B5EF4-FFF2-40B4-BE49-F238E27FC236}">
                    <a16:creationId xmlns:a16="http://schemas.microsoft.com/office/drawing/2014/main" id="{85EF3D6F-D877-D745-9B4A-956A313F8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4504" y="3932846"/>
                <a:ext cx="121519" cy="124439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4 w 277"/>
                  <a:gd name="T5" fmla="*/ 233 h 285"/>
                  <a:gd name="T6" fmla="*/ 64 w 277"/>
                  <a:gd name="T7" fmla="*/ 233 h 285"/>
                  <a:gd name="T8" fmla="*/ 96 w 277"/>
                  <a:gd name="T9" fmla="*/ 205 h 285"/>
                  <a:gd name="T10" fmla="*/ 96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0 w 277"/>
                  <a:gd name="T31" fmla="*/ 82 h 285"/>
                  <a:gd name="T32" fmla="*/ 170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8 h 285"/>
                  <a:gd name="T40" fmla="*/ 39 w 277"/>
                  <a:gd name="T41" fmla="*/ 48 h 285"/>
                  <a:gd name="T42" fmla="*/ 60 w 277"/>
                  <a:gd name="T43" fmla="*/ 178 h 285"/>
                  <a:gd name="T44" fmla="*/ 60 w 277"/>
                  <a:gd name="T45" fmla="*/ 178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2 w 277"/>
                  <a:gd name="T67" fmla="*/ 158 h 285"/>
                  <a:gd name="T68" fmla="*/ 152 w 277"/>
                  <a:gd name="T69" fmla="*/ 158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3 w 277"/>
                  <a:gd name="T83" fmla="*/ 142 h 285"/>
                  <a:gd name="T84" fmla="*/ 173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7 w 277"/>
                  <a:gd name="T91" fmla="*/ 127 h 285"/>
                  <a:gd name="T92" fmla="*/ 257 w 277"/>
                  <a:gd name="T93" fmla="*/ 127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0 w 277"/>
                  <a:gd name="T99" fmla="*/ 278 h 285"/>
                  <a:gd name="T100" fmla="*/ 60 w 277"/>
                  <a:gd name="T101" fmla="*/ 278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3"/>
                      <a:pt x="64" y="219"/>
                      <a:pt x="64" y="233"/>
                    </a:cubicBezTo>
                    <a:lnTo>
                      <a:pt x="64" y="233"/>
                    </a:lnTo>
                    <a:cubicBezTo>
                      <a:pt x="75" y="224"/>
                      <a:pt x="85" y="215"/>
                      <a:pt x="96" y="205"/>
                    </a:cubicBezTo>
                    <a:lnTo>
                      <a:pt x="96" y="205"/>
                    </a:lnTo>
                    <a:cubicBezTo>
                      <a:pt x="85" y="203"/>
                      <a:pt x="75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1" y="190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7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8" y="41"/>
                      <a:pt x="118" y="65"/>
                      <a:pt x="170" y="82"/>
                    </a:cubicBezTo>
                    <a:lnTo>
                      <a:pt x="170" y="82"/>
                    </a:lnTo>
                    <a:cubicBezTo>
                      <a:pt x="181" y="84"/>
                      <a:pt x="176" y="106"/>
                      <a:pt x="164" y="103"/>
                    </a:cubicBezTo>
                    <a:lnTo>
                      <a:pt x="164" y="103"/>
                    </a:lnTo>
                    <a:cubicBezTo>
                      <a:pt x="119" y="90"/>
                      <a:pt x="78" y="70"/>
                      <a:pt x="39" y="48"/>
                    </a:cubicBezTo>
                    <a:lnTo>
                      <a:pt x="39" y="48"/>
                    </a:lnTo>
                    <a:cubicBezTo>
                      <a:pt x="51" y="90"/>
                      <a:pt x="56" y="134"/>
                      <a:pt x="60" y="178"/>
                    </a:cubicBezTo>
                    <a:lnTo>
                      <a:pt x="60" y="178"/>
                    </a:lnTo>
                    <a:cubicBezTo>
                      <a:pt x="63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6" y="179"/>
                      <a:pt x="99" y="186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8" y="178"/>
                      <a:pt x="136" y="171"/>
                    </a:cubicBezTo>
                    <a:lnTo>
                      <a:pt x="136" y="171"/>
                    </a:lnTo>
                    <a:cubicBezTo>
                      <a:pt x="121" y="166"/>
                      <a:pt x="107" y="161"/>
                      <a:pt x="93" y="154"/>
                    </a:cubicBezTo>
                    <a:lnTo>
                      <a:pt x="93" y="154"/>
                    </a:lnTo>
                    <a:cubicBezTo>
                      <a:pt x="80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6" y="150"/>
                      <a:pt x="152" y="158"/>
                    </a:cubicBezTo>
                    <a:lnTo>
                      <a:pt x="152" y="158"/>
                    </a:lnTo>
                    <a:cubicBezTo>
                      <a:pt x="155" y="157"/>
                      <a:pt x="157" y="155"/>
                      <a:pt x="159" y="154"/>
                    </a:cubicBezTo>
                    <a:lnTo>
                      <a:pt x="159" y="154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4" y="107"/>
                      <a:pt x="143" y="116"/>
                    </a:cubicBezTo>
                    <a:lnTo>
                      <a:pt x="143" y="116"/>
                    </a:lnTo>
                    <a:cubicBezTo>
                      <a:pt x="152" y="125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4" y="127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7" y="127"/>
                    </a:cubicBezTo>
                    <a:lnTo>
                      <a:pt x="257" y="127"/>
                    </a:lnTo>
                    <a:cubicBezTo>
                      <a:pt x="226" y="153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3"/>
                      <a:pt x="60" y="278"/>
                    </a:cubicBezTo>
                    <a:lnTo>
                      <a:pt x="60" y="278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3" name="Freeform 397">
                <a:extLst>
                  <a:ext uri="{FF2B5EF4-FFF2-40B4-BE49-F238E27FC236}">
                    <a16:creationId xmlns:a16="http://schemas.microsoft.com/office/drawing/2014/main" id="{C321DA60-2049-F84A-9CCD-D55A9BD7B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2849" y="3929918"/>
                <a:ext cx="117126" cy="127367"/>
              </a:xfrm>
              <a:custGeom>
                <a:avLst/>
                <a:gdLst>
                  <a:gd name="T0" fmla="*/ 168 w 269"/>
                  <a:gd name="T1" fmla="*/ 208 h 291"/>
                  <a:gd name="T2" fmla="*/ 168 w 269"/>
                  <a:gd name="T3" fmla="*/ 208 h 291"/>
                  <a:gd name="T4" fmla="*/ 202 w 269"/>
                  <a:gd name="T5" fmla="*/ 240 h 291"/>
                  <a:gd name="T6" fmla="*/ 202 w 269"/>
                  <a:gd name="T7" fmla="*/ 240 h 291"/>
                  <a:gd name="T8" fmla="*/ 203 w 269"/>
                  <a:gd name="T9" fmla="*/ 198 h 291"/>
                  <a:gd name="T10" fmla="*/ 203 w 269"/>
                  <a:gd name="T11" fmla="*/ 198 h 291"/>
                  <a:gd name="T12" fmla="*/ 173 w 269"/>
                  <a:gd name="T13" fmla="*/ 209 h 291"/>
                  <a:gd name="T14" fmla="*/ 173 w 269"/>
                  <a:gd name="T15" fmla="*/ 209 h 291"/>
                  <a:gd name="T16" fmla="*/ 168 w 269"/>
                  <a:gd name="T17" fmla="*/ 208 h 291"/>
                  <a:gd name="T18" fmla="*/ 206 w 269"/>
                  <a:gd name="T19" fmla="*/ 282 h 291"/>
                  <a:gd name="T20" fmla="*/ 206 w 269"/>
                  <a:gd name="T21" fmla="*/ 282 h 291"/>
                  <a:gd name="T22" fmla="*/ 11 w 269"/>
                  <a:gd name="T23" fmla="*/ 132 h 291"/>
                  <a:gd name="T24" fmla="*/ 11 w 269"/>
                  <a:gd name="T25" fmla="*/ 132 h 291"/>
                  <a:gd name="T26" fmla="*/ 15 w 269"/>
                  <a:gd name="T27" fmla="*/ 107 h 291"/>
                  <a:gd name="T28" fmla="*/ 15 w 269"/>
                  <a:gd name="T29" fmla="*/ 107 h 291"/>
                  <a:gd name="T30" fmla="*/ 170 w 269"/>
                  <a:gd name="T31" fmla="*/ 57 h 291"/>
                  <a:gd name="T32" fmla="*/ 170 w 269"/>
                  <a:gd name="T33" fmla="*/ 57 h 291"/>
                  <a:gd name="T34" fmla="*/ 180 w 269"/>
                  <a:gd name="T35" fmla="*/ 75 h 291"/>
                  <a:gd name="T36" fmla="*/ 180 w 269"/>
                  <a:gd name="T37" fmla="*/ 75 h 291"/>
                  <a:gd name="T38" fmla="*/ 53 w 269"/>
                  <a:gd name="T39" fmla="*/ 125 h 291"/>
                  <a:gd name="T40" fmla="*/ 53 w 269"/>
                  <a:gd name="T41" fmla="*/ 125 h 291"/>
                  <a:gd name="T42" fmla="*/ 159 w 269"/>
                  <a:gd name="T43" fmla="*/ 201 h 291"/>
                  <a:gd name="T44" fmla="*/ 159 w 269"/>
                  <a:gd name="T45" fmla="*/ 201 h 291"/>
                  <a:gd name="T46" fmla="*/ 165 w 269"/>
                  <a:gd name="T47" fmla="*/ 188 h 291"/>
                  <a:gd name="T48" fmla="*/ 165 w 269"/>
                  <a:gd name="T49" fmla="*/ 188 h 291"/>
                  <a:gd name="T50" fmla="*/ 206 w 269"/>
                  <a:gd name="T51" fmla="*/ 174 h 291"/>
                  <a:gd name="T52" fmla="*/ 206 w 269"/>
                  <a:gd name="T53" fmla="*/ 174 h 291"/>
                  <a:gd name="T54" fmla="*/ 210 w 269"/>
                  <a:gd name="T55" fmla="*/ 145 h 291"/>
                  <a:gd name="T56" fmla="*/ 210 w 269"/>
                  <a:gd name="T57" fmla="*/ 145 h 291"/>
                  <a:gd name="T58" fmla="*/ 166 w 269"/>
                  <a:gd name="T59" fmla="*/ 163 h 291"/>
                  <a:gd name="T60" fmla="*/ 166 w 269"/>
                  <a:gd name="T61" fmla="*/ 163 h 291"/>
                  <a:gd name="T62" fmla="*/ 160 w 269"/>
                  <a:gd name="T63" fmla="*/ 145 h 291"/>
                  <a:gd name="T64" fmla="*/ 160 w 269"/>
                  <a:gd name="T65" fmla="*/ 145 h 291"/>
                  <a:gd name="T66" fmla="*/ 211 w 269"/>
                  <a:gd name="T67" fmla="*/ 125 h 291"/>
                  <a:gd name="T68" fmla="*/ 211 w 269"/>
                  <a:gd name="T69" fmla="*/ 125 h 291"/>
                  <a:gd name="T70" fmla="*/ 214 w 269"/>
                  <a:gd name="T71" fmla="*/ 116 h 291"/>
                  <a:gd name="T72" fmla="*/ 214 w 269"/>
                  <a:gd name="T73" fmla="*/ 116 h 291"/>
                  <a:gd name="T74" fmla="*/ 176 w 269"/>
                  <a:gd name="T75" fmla="*/ 120 h 291"/>
                  <a:gd name="T76" fmla="*/ 176 w 269"/>
                  <a:gd name="T77" fmla="*/ 120 h 291"/>
                  <a:gd name="T78" fmla="*/ 174 w 269"/>
                  <a:gd name="T79" fmla="*/ 100 h 291"/>
                  <a:gd name="T80" fmla="*/ 174 w 269"/>
                  <a:gd name="T81" fmla="*/ 100 h 291"/>
                  <a:gd name="T82" fmla="*/ 215 w 269"/>
                  <a:gd name="T83" fmla="*/ 98 h 291"/>
                  <a:gd name="T84" fmla="*/ 215 w 269"/>
                  <a:gd name="T85" fmla="*/ 98 h 291"/>
                  <a:gd name="T86" fmla="*/ 232 w 269"/>
                  <a:gd name="T87" fmla="*/ 21 h 291"/>
                  <a:gd name="T88" fmla="*/ 232 w 269"/>
                  <a:gd name="T89" fmla="*/ 21 h 291"/>
                  <a:gd name="T90" fmla="*/ 265 w 269"/>
                  <a:gd name="T91" fmla="*/ 28 h 291"/>
                  <a:gd name="T92" fmla="*/ 265 w 269"/>
                  <a:gd name="T93" fmla="*/ 28 h 291"/>
                  <a:gd name="T94" fmla="*/ 247 w 269"/>
                  <a:gd name="T95" fmla="*/ 150 h 291"/>
                  <a:gd name="T96" fmla="*/ 247 w 269"/>
                  <a:gd name="T97" fmla="*/ 150 h 291"/>
                  <a:gd name="T98" fmla="*/ 230 w 269"/>
                  <a:gd name="T99" fmla="*/ 274 h 291"/>
                  <a:gd name="T100" fmla="*/ 230 w 269"/>
                  <a:gd name="T101" fmla="*/ 274 h 291"/>
                  <a:gd name="T102" fmla="*/ 206 w 269"/>
                  <a:gd name="T103" fmla="*/ 28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1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78" y="219"/>
                      <a:pt x="190" y="229"/>
                      <a:pt x="202" y="240"/>
                    </a:cubicBezTo>
                    <a:lnTo>
                      <a:pt x="202" y="240"/>
                    </a:lnTo>
                    <a:cubicBezTo>
                      <a:pt x="202" y="226"/>
                      <a:pt x="203" y="211"/>
                      <a:pt x="203" y="198"/>
                    </a:cubicBezTo>
                    <a:lnTo>
                      <a:pt x="203" y="198"/>
                    </a:lnTo>
                    <a:cubicBezTo>
                      <a:pt x="194" y="203"/>
                      <a:pt x="184" y="207"/>
                      <a:pt x="173" y="209"/>
                    </a:cubicBezTo>
                    <a:lnTo>
                      <a:pt x="173" y="209"/>
                    </a:lnTo>
                    <a:cubicBezTo>
                      <a:pt x="170" y="209"/>
                      <a:pt x="169" y="209"/>
                      <a:pt x="168" y="208"/>
                    </a:cubicBezTo>
                    <a:close/>
                    <a:moveTo>
                      <a:pt x="206" y="282"/>
                    </a:moveTo>
                    <a:lnTo>
                      <a:pt x="206" y="282"/>
                    </a:lnTo>
                    <a:cubicBezTo>
                      <a:pt x="144" y="226"/>
                      <a:pt x="84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69" y="99"/>
                      <a:pt x="122" y="82"/>
                      <a:pt x="170" y="57"/>
                    </a:cubicBezTo>
                    <a:lnTo>
                      <a:pt x="170" y="57"/>
                    </a:lnTo>
                    <a:cubicBezTo>
                      <a:pt x="182" y="52"/>
                      <a:pt x="190" y="70"/>
                      <a:pt x="180" y="75"/>
                    </a:cubicBezTo>
                    <a:lnTo>
                      <a:pt x="180" y="75"/>
                    </a:lnTo>
                    <a:cubicBezTo>
                      <a:pt x="140" y="98"/>
                      <a:pt x="97" y="113"/>
                      <a:pt x="53" y="125"/>
                    </a:cubicBezTo>
                    <a:lnTo>
                      <a:pt x="53" y="125"/>
                    </a:lnTo>
                    <a:cubicBezTo>
                      <a:pt x="90" y="148"/>
                      <a:pt x="126" y="174"/>
                      <a:pt x="159" y="201"/>
                    </a:cubicBezTo>
                    <a:lnTo>
                      <a:pt x="159" y="201"/>
                    </a:lnTo>
                    <a:cubicBezTo>
                      <a:pt x="157" y="196"/>
                      <a:pt x="157" y="191"/>
                      <a:pt x="165" y="188"/>
                    </a:cubicBezTo>
                    <a:lnTo>
                      <a:pt x="165" y="188"/>
                    </a:lnTo>
                    <a:cubicBezTo>
                      <a:pt x="180" y="184"/>
                      <a:pt x="193" y="180"/>
                      <a:pt x="206" y="174"/>
                    </a:cubicBezTo>
                    <a:lnTo>
                      <a:pt x="206" y="174"/>
                    </a:lnTo>
                    <a:cubicBezTo>
                      <a:pt x="207" y="165"/>
                      <a:pt x="208" y="154"/>
                      <a:pt x="210" y="145"/>
                    </a:cubicBezTo>
                    <a:lnTo>
                      <a:pt x="210" y="145"/>
                    </a:lnTo>
                    <a:cubicBezTo>
                      <a:pt x="195" y="152"/>
                      <a:pt x="181" y="157"/>
                      <a:pt x="166" y="163"/>
                    </a:cubicBezTo>
                    <a:lnTo>
                      <a:pt x="166" y="163"/>
                    </a:lnTo>
                    <a:cubicBezTo>
                      <a:pt x="155" y="167"/>
                      <a:pt x="148" y="150"/>
                      <a:pt x="160" y="145"/>
                    </a:cubicBezTo>
                    <a:lnTo>
                      <a:pt x="160" y="145"/>
                    </a:lnTo>
                    <a:cubicBezTo>
                      <a:pt x="176" y="136"/>
                      <a:pt x="194" y="131"/>
                      <a:pt x="211" y="125"/>
                    </a:cubicBezTo>
                    <a:lnTo>
                      <a:pt x="211" y="125"/>
                    </a:lnTo>
                    <a:cubicBezTo>
                      <a:pt x="211" y="121"/>
                      <a:pt x="212" y="119"/>
                      <a:pt x="214" y="116"/>
                    </a:cubicBezTo>
                    <a:lnTo>
                      <a:pt x="214" y="116"/>
                    </a:lnTo>
                    <a:cubicBezTo>
                      <a:pt x="201" y="117"/>
                      <a:pt x="189" y="120"/>
                      <a:pt x="176" y="120"/>
                    </a:cubicBezTo>
                    <a:lnTo>
                      <a:pt x="176" y="120"/>
                    </a:lnTo>
                    <a:cubicBezTo>
                      <a:pt x="165" y="120"/>
                      <a:pt x="162" y="100"/>
                      <a:pt x="174" y="100"/>
                    </a:cubicBezTo>
                    <a:lnTo>
                      <a:pt x="174" y="100"/>
                    </a:lnTo>
                    <a:cubicBezTo>
                      <a:pt x="189" y="100"/>
                      <a:pt x="202" y="100"/>
                      <a:pt x="215" y="98"/>
                    </a:cubicBezTo>
                    <a:lnTo>
                      <a:pt x="215" y="98"/>
                    </a:lnTo>
                    <a:cubicBezTo>
                      <a:pt x="220" y="73"/>
                      <a:pt x="224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6"/>
                      <a:pt x="265" y="28"/>
                    </a:cubicBezTo>
                    <a:lnTo>
                      <a:pt x="265" y="28"/>
                    </a:lnTo>
                    <a:cubicBezTo>
                      <a:pt x="260" y="69"/>
                      <a:pt x="252" y="110"/>
                      <a:pt x="247" y="150"/>
                    </a:cubicBezTo>
                    <a:lnTo>
                      <a:pt x="247" y="150"/>
                    </a:lnTo>
                    <a:cubicBezTo>
                      <a:pt x="240" y="191"/>
                      <a:pt x="235" y="233"/>
                      <a:pt x="230" y="274"/>
                    </a:cubicBezTo>
                    <a:lnTo>
                      <a:pt x="230" y="274"/>
                    </a:lnTo>
                    <a:cubicBezTo>
                      <a:pt x="228" y="284"/>
                      <a:pt x="214" y="290"/>
                      <a:pt x="206" y="282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4" name="Freeform 398">
                <a:extLst>
                  <a:ext uri="{FF2B5EF4-FFF2-40B4-BE49-F238E27FC236}">
                    <a16:creationId xmlns:a16="http://schemas.microsoft.com/office/drawing/2014/main" id="{C26E4F23-B616-1447-A03A-9B155A479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1056" y="3929918"/>
                <a:ext cx="118590" cy="127367"/>
              </a:xfrm>
              <a:custGeom>
                <a:avLst/>
                <a:gdLst>
                  <a:gd name="T0" fmla="*/ 175 w 272"/>
                  <a:gd name="T1" fmla="*/ 195 h 292"/>
                  <a:gd name="T2" fmla="*/ 175 w 272"/>
                  <a:gd name="T3" fmla="*/ 195 h 292"/>
                  <a:gd name="T4" fmla="*/ 218 w 272"/>
                  <a:gd name="T5" fmla="*/ 183 h 292"/>
                  <a:gd name="T6" fmla="*/ 218 w 272"/>
                  <a:gd name="T7" fmla="*/ 183 h 292"/>
                  <a:gd name="T8" fmla="*/ 185 w 272"/>
                  <a:gd name="T9" fmla="*/ 158 h 292"/>
                  <a:gd name="T10" fmla="*/ 185 w 272"/>
                  <a:gd name="T11" fmla="*/ 158 h 292"/>
                  <a:gd name="T12" fmla="*/ 179 w 272"/>
                  <a:gd name="T13" fmla="*/ 191 h 292"/>
                  <a:gd name="T14" fmla="*/ 179 w 272"/>
                  <a:gd name="T15" fmla="*/ 191 h 292"/>
                  <a:gd name="T16" fmla="*/ 175 w 272"/>
                  <a:gd name="T17" fmla="*/ 195 h 292"/>
                  <a:gd name="T18" fmla="*/ 256 w 272"/>
                  <a:gd name="T19" fmla="*/ 202 h 292"/>
                  <a:gd name="T20" fmla="*/ 256 w 272"/>
                  <a:gd name="T21" fmla="*/ 202 h 292"/>
                  <a:gd name="T22" fmla="*/ 25 w 272"/>
                  <a:gd name="T23" fmla="*/ 285 h 292"/>
                  <a:gd name="T24" fmla="*/ 25 w 272"/>
                  <a:gd name="T25" fmla="*/ 285 h 292"/>
                  <a:gd name="T26" fmla="*/ 7 w 272"/>
                  <a:gd name="T27" fmla="*/ 267 h 292"/>
                  <a:gd name="T28" fmla="*/ 7 w 272"/>
                  <a:gd name="T29" fmla="*/ 267 h 292"/>
                  <a:gd name="T30" fmla="*/ 49 w 272"/>
                  <a:gd name="T31" fmla="*/ 109 h 292"/>
                  <a:gd name="T32" fmla="*/ 49 w 272"/>
                  <a:gd name="T33" fmla="*/ 109 h 292"/>
                  <a:gd name="T34" fmla="*/ 70 w 272"/>
                  <a:gd name="T35" fmla="*/ 112 h 292"/>
                  <a:gd name="T36" fmla="*/ 70 w 272"/>
                  <a:gd name="T37" fmla="*/ 112 h 292"/>
                  <a:gd name="T38" fmla="*/ 42 w 272"/>
                  <a:gd name="T39" fmla="*/ 245 h 292"/>
                  <a:gd name="T40" fmla="*/ 42 w 272"/>
                  <a:gd name="T41" fmla="*/ 245 h 292"/>
                  <a:gd name="T42" fmla="*/ 164 w 272"/>
                  <a:gd name="T43" fmla="*/ 197 h 292"/>
                  <a:gd name="T44" fmla="*/ 164 w 272"/>
                  <a:gd name="T45" fmla="*/ 197 h 292"/>
                  <a:gd name="T46" fmla="*/ 156 w 272"/>
                  <a:gd name="T47" fmla="*/ 185 h 292"/>
                  <a:gd name="T48" fmla="*/ 156 w 272"/>
                  <a:gd name="T49" fmla="*/ 185 h 292"/>
                  <a:gd name="T50" fmla="*/ 167 w 272"/>
                  <a:gd name="T51" fmla="*/ 143 h 292"/>
                  <a:gd name="T52" fmla="*/ 167 w 272"/>
                  <a:gd name="T53" fmla="*/ 143 h 292"/>
                  <a:gd name="T54" fmla="*/ 143 w 272"/>
                  <a:gd name="T55" fmla="*/ 125 h 292"/>
                  <a:gd name="T56" fmla="*/ 143 w 272"/>
                  <a:gd name="T57" fmla="*/ 125 h 292"/>
                  <a:gd name="T58" fmla="*/ 135 w 272"/>
                  <a:gd name="T59" fmla="*/ 171 h 292"/>
                  <a:gd name="T60" fmla="*/ 135 w 272"/>
                  <a:gd name="T61" fmla="*/ 171 h 292"/>
                  <a:gd name="T62" fmla="*/ 117 w 272"/>
                  <a:gd name="T63" fmla="*/ 166 h 292"/>
                  <a:gd name="T64" fmla="*/ 117 w 272"/>
                  <a:gd name="T65" fmla="*/ 166 h 292"/>
                  <a:gd name="T66" fmla="*/ 129 w 272"/>
                  <a:gd name="T67" fmla="*/ 112 h 292"/>
                  <a:gd name="T68" fmla="*/ 129 w 272"/>
                  <a:gd name="T69" fmla="*/ 112 h 292"/>
                  <a:gd name="T70" fmla="*/ 121 w 272"/>
                  <a:gd name="T71" fmla="*/ 105 h 292"/>
                  <a:gd name="T72" fmla="*/ 121 w 272"/>
                  <a:gd name="T73" fmla="*/ 105 h 292"/>
                  <a:gd name="T74" fmla="*/ 104 w 272"/>
                  <a:gd name="T75" fmla="*/ 138 h 292"/>
                  <a:gd name="T76" fmla="*/ 104 w 272"/>
                  <a:gd name="T77" fmla="*/ 138 h 292"/>
                  <a:gd name="T78" fmla="*/ 88 w 272"/>
                  <a:gd name="T79" fmla="*/ 129 h 292"/>
                  <a:gd name="T80" fmla="*/ 88 w 272"/>
                  <a:gd name="T81" fmla="*/ 129 h 292"/>
                  <a:gd name="T82" fmla="*/ 108 w 272"/>
                  <a:gd name="T83" fmla="*/ 95 h 292"/>
                  <a:gd name="T84" fmla="*/ 108 w 272"/>
                  <a:gd name="T85" fmla="*/ 95 h 292"/>
                  <a:gd name="T86" fmla="*/ 53 w 272"/>
                  <a:gd name="T87" fmla="*/ 40 h 292"/>
                  <a:gd name="T88" fmla="*/ 53 w 272"/>
                  <a:gd name="T89" fmla="*/ 40 h 292"/>
                  <a:gd name="T90" fmla="*/ 75 w 272"/>
                  <a:gd name="T91" fmla="*/ 13 h 292"/>
                  <a:gd name="T92" fmla="*/ 75 w 272"/>
                  <a:gd name="T93" fmla="*/ 13 h 292"/>
                  <a:gd name="T94" fmla="*/ 168 w 272"/>
                  <a:gd name="T95" fmla="*/ 96 h 292"/>
                  <a:gd name="T96" fmla="*/ 168 w 272"/>
                  <a:gd name="T97" fmla="*/ 96 h 292"/>
                  <a:gd name="T98" fmla="*/ 263 w 272"/>
                  <a:gd name="T99" fmla="*/ 178 h 292"/>
                  <a:gd name="T100" fmla="*/ 263 w 272"/>
                  <a:gd name="T101" fmla="*/ 178 h 292"/>
                  <a:gd name="T102" fmla="*/ 256 w 272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2">
                    <a:moveTo>
                      <a:pt x="175" y="195"/>
                    </a:moveTo>
                    <a:lnTo>
                      <a:pt x="175" y="195"/>
                    </a:lnTo>
                    <a:cubicBezTo>
                      <a:pt x="189" y="191"/>
                      <a:pt x="205" y="187"/>
                      <a:pt x="218" y="183"/>
                    </a:cubicBezTo>
                    <a:lnTo>
                      <a:pt x="218" y="183"/>
                    </a:lnTo>
                    <a:cubicBezTo>
                      <a:pt x="208" y="175"/>
                      <a:pt x="196" y="166"/>
                      <a:pt x="185" y="158"/>
                    </a:cubicBezTo>
                    <a:lnTo>
                      <a:pt x="185" y="158"/>
                    </a:lnTo>
                    <a:cubicBezTo>
                      <a:pt x="184" y="168"/>
                      <a:pt x="183" y="180"/>
                      <a:pt x="179" y="191"/>
                    </a:cubicBezTo>
                    <a:lnTo>
                      <a:pt x="179" y="191"/>
                    </a:lnTo>
                    <a:cubicBezTo>
                      <a:pt x="177" y="192"/>
                      <a:pt x="176" y="193"/>
                      <a:pt x="175" y="195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3"/>
                      <a:pt x="25" y="285"/>
                    </a:cubicBezTo>
                    <a:lnTo>
                      <a:pt x="25" y="285"/>
                    </a:lnTo>
                    <a:cubicBezTo>
                      <a:pt x="13" y="291"/>
                      <a:pt x="0" y="279"/>
                      <a:pt x="7" y="267"/>
                    </a:cubicBezTo>
                    <a:lnTo>
                      <a:pt x="7" y="267"/>
                    </a:lnTo>
                    <a:cubicBezTo>
                      <a:pt x="29" y="218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1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10"/>
                      <a:pt x="164" y="197"/>
                    </a:cubicBezTo>
                    <a:lnTo>
                      <a:pt x="164" y="197"/>
                    </a:lnTo>
                    <a:cubicBezTo>
                      <a:pt x="159" y="197"/>
                      <a:pt x="154" y="192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6" y="158"/>
                      <a:pt x="167" y="143"/>
                    </a:cubicBezTo>
                    <a:lnTo>
                      <a:pt x="167" y="143"/>
                    </a:lnTo>
                    <a:cubicBezTo>
                      <a:pt x="159" y="137"/>
                      <a:pt x="151" y="132"/>
                      <a:pt x="143" y="125"/>
                    </a:cubicBezTo>
                    <a:lnTo>
                      <a:pt x="143" y="125"/>
                    </a:lnTo>
                    <a:cubicBezTo>
                      <a:pt x="141" y="141"/>
                      <a:pt x="138" y="155"/>
                      <a:pt x="135" y="171"/>
                    </a:cubicBezTo>
                    <a:lnTo>
                      <a:pt x="135" y="171"/>
                    </a:lnTo>
                    <a:cubicBezTo>
                      <a:pt x="133" y="184"/>
                      <a:pt x="116" y="179"/>
                      <a:pt x="117" y="166"/>
                    </a:cubicBezTo>
                    <a:lnTo>
                      <a:pt x="117" y="166"/>
                    </a:lnTo>
                    <a:cubicBezTo>
                      <a:pt x="118" y="147"/>
                      <a:pt x="122" y="129"/>
                      <a:pt x="129" y="112"/>
                    </a:cubicBezTo>
                    <a:lnTo>
                      <a:pt x="129" y="112"/>
                    </a:lnTo>
                    <a:cubicBezTo>
                      <a:pt x="126" y="109"/>
                      <a:pt x="124" y="108"/>
                      <a:pt x="121" y="105"/>
                    </a:cubicBezTo>
                    <a:lnTo>
                      <a:pt x="121" y="105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9"/>
                      <a:pt x="80" y="139"/>
                      <a:pt x="88" y="129"/>
                    </a:cubicBezTo>
                    <a:lnTo>
                      <a:pt x="88" y="129"/>
                    </a:lnTo>
                    <a:cubicBezTo>
                      <a:pt x="96" y="118"/>
                      <a:pt x="102" y="107"/>
                      <a:pt x="108" y="95"/>
                    </a:cubicBezTo>
                    <a:lnTo>
                      <a:pt x="108" y="95"/>
                    </a:lnTo>
                    <a:cubicBezTo>
                      <a:pt x="88" y="76"/>
                      <a:pt x="70" y="58"/>
                      <a:pt x="53" y="40"/>
                    </a:cubicBezTo>
                    <a:lnTo>
                      <a:pt x="53" y="40"/>
                    </a:lnTo>
                    <a:cubicBezTo>
                      <a:pt x="38" y="22"/>
                      <a:pt x="58" y="0"/>
                      <a:pt x="75" y="13"/>
                    </a:cubicBezTo>
                    <a:lnTo>
                      <a:pt x="75" y="13"/>
                    </a:lnTo>
                    <a:cubicBezTo>
                      <a:pt x="106" y="40"/>
                      <a:pt x="137" y="70"/>
                      <a:pt x="168" y="96"/>
                    </a:cubicBezTo>
                    <a:lnTo>
                      <a:pt x="168" y="96"/>
                    </a:lnTo>
                    <a:cubicBezTo>
                      <a:pt x="200" y="124"/>
                      <a:pt x="231" y="150"/>
                      <a:pt x="263" y="178"/>
                    </a:cubicBezTo>
                    <a:lnTo>
                      <a:pt x="263" y="178"/>
                    </a:lnTo>
                    <a:cubicBezTo>
                      <a:pt x="271" y="184"/>
                      <a:pt x="268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5" name="Freeform 399">
                <a:extLst>
                  <a:ext uri="{FF2B5EF4-FFF2-40B4-BE49-F238E27FC236}">
                    <a16:creationId xmlns:a16="http://schemas.microsoft.com/office/drawing/2014/main" id="{12FDBED7-6F97-BE41-83DC-B3AE38B2D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6430" y="3932846"/>
                <a:ext cx="124447" cy="114191"/>
              </a:xfrm>
              <a:custGeom>
                <a:avLst/>
                <a:gdLst>
                  <a:gd name="T0" fmla="*/ 191 w 286"/>
                  <a:gd name="T1" fmla="*/ 221 h 265"/>
                  <a:gd name="T2" fmla="*/ 191 w 286"/>
                  <a:gd name="T3" fmla="*/ 221 h 265"/>
                  <a:gd name="T4" fmla="*/ 237 w 286"/>
                  <a:gd name="T5" fmla="*/ 222 h 265"/>
                  <a:gd name="T6" fmla="*/ 237 w 286"/>
                  <a:gd name="T7" fmla="*/ 222 h 265"/>
                  <a:gd name="T8" fmla="*/ 212 w 286"/>
                  <a:gd name="T9" fmla="*/ 188 h 265"/>
                  <a:gd name="T10" fmla="*/ 212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1 w 286"/>
                  <a:gd name="T17" fmla="*/ 221 h 265"/>
                  <a:gd name="T18" fmla="*/ 267 w 286"/>
                  <a:gd name="T19" fmla="*/ 253 h 265"/>
                  <a:gd name="T20" fmla="*/ 267 w 286"/>
                  <a:gd name="T21" fmla="*/ 253 h 265"/>
                  <a:gd name="T22" fmla="*/ 21 w 286"/>
                  <a:gd name="T23" fmla="*/ 262 h 265"/>
                  <a:gd name="T24" fmla="*/ 21 w 286"/>
                  <a:gd name="T25" fmla="*/ 262 h 265"/>
                  <a:gd name="T26" fmla="*/ 8 w 286"/>
                  <a:gd name="T27" fmla="*/ 240 h 265"/>
                  <a:gd name="T28" fmla="*/ 8 w 286"/>
                  <a:gd name="T29" fmla="*/ 240 h 265"/>
                  <a:gd name="T30" fmla="*/ 96 w 286"/>
                  <a:gd name="T31" fmla="*/ 103 h 265"/>
                  <a:gd name="T32" fmla="*/ 96 w 286"/>
                  <a:gd name="T33" fmla="*/ 103 h 265"/>
                  <a:gd name="T34" fmla="*/ 116 w 286"/>
                  <a:gd name="T35" fmla="*/ 111 h 265"/>
                  <a:gd name="T36" fmla="*/ 116 w 286"/>
                  <a:gd name="T37" fmla="*/ 111 h 265"/>
                  <a:gd name="T38" fmla="*/ 50 w 286"/>
                  <a:gd name="T39" fmla="*/ 229 h 265"/>
                  <a:gd name="T40" fmla="*/ 50 w 286"/>
                  <a:gd name="T41" fmla="*/ 229 h 265"/>
                  <a:gd name="T42" fmla="*/ 180 w 286"/>
                  <a:gd name="T43" fmla="*/ 221 h 265"/>
                  <a:gd name="T44" fmla="*/ 180 w 286"/>
                  <a:gd name="T45" fmla="*/ 221 h 265"/>
                  <a:gd name="T46" fmla="*/ 176 w 286"/>
                  <a:gd name="T47" fmla="*/ 207 h 265"/>
                  <a:gd name="T48" fmla="*/ 176 w 286"/>
                  <a:gd name="T49" fmla="*/ 207 h 265"/>
                  <a:gd name="T50" fmla="*/ 198 w 286"/>
                  <a:gd name="T51" fmla="*/ 170 h 265"/>
                  <a:gd name="T52" fmla="*/ 198 w 286"/>
                  <a:gd name="T53" fmla="*/ 170 h 265"/>
                  <a:gd name="T54" fmla="*/ 183 w 286"/>
                  <a:gd name="T55" fmla="*/ 145 h 265"/>
                  <a:gd name="T56" fmla="*/ 183 w 286"/>
                  <a:gd name="T57" fmla="*/ 145 h 265"/>
                  <a:gd name="T58" fmla="*/ 160 w 286"/>
                  <a:gd name="T59" fmla="*/ 187 h 265"/>
                  <a:gd name="T60" fmla="*/ 160 w 286"/>
                  <a:gd name="T61" fmla="*/ 187 h 265"/>
                  <a:gd name="T62" fmla="*/ 143 w 286"/>
                  <a:gd name="T63" fmla="*/ 176 h 265"/>
                  <a:gd name="T64" fmla="*/ 143 w 286"/>
                  <a:gd name="T65" fmla="*/ 176 h 265"/>
                  <a:gd name="T66" fmla="*/ 171 w 286"/>
                  <a:gd name="T67" fmla="*/ 128 h 265"/>
                  <a:gd name="T68" fmla="*/ 171 w 286"/>
                  <a:gd name="T69" fmla="*/ 128 h 265"/>
                  <a:gd name="T70" fmla="*/ 166 w 286"/>
                  <a:gd name="T71" fmla="*/ 120 h 265"/>
                  <a:gd name="T72" fmla="*/ 166 w 286"/>
                  <a:gd name="T73" fmla="*/ 120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6 w 286"/>
                  <a:gd name="T79" fmla="*/ 133 h 265"/>
                  <a:gd name="T80" fmla="*/ 126 w 286"/>
                  <a:gd name="T81" fmla="*/ 133 h 265"/>
                  <a:gd name="T82" fmla="*/ 156 w 286"/>
                  <a:gd name="T83" fmla="*/ 104 h 265"/>
                  <a:gd name="T84" fmla="*/ 156 w 286"/>
                  <a:gd name="T85" fmla="*/ 104 h 265"/>
                  <a:gd name="T86" fmla="*/ 120 w 286"/>
                  <a:gd name="T87" fmla="*/ 36 h 265"/>
                  <a:gd name="T88" fmla="*/ 120 w 286"/>
                  <a:gd name="T89" fmla="*/ 36 h 265"/>
                  <a:gd name="T90" fmla="*/ 150 w 286"/>
                  <a:gd name="T91" fmla="*/ 19 h 265"/>
                  <a:gd name="T92" fmla="*/ 150 w 286"/>
                  <a:gd name="T93" fmla="*/ 19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0 w 286"/>
                  <a:gd name="T99" fmla="*/ 230 h 265"/>
                  <a:gd name="T100" fmla="*/ 280 w 286"/>
                  <a:gd name="T101" fmla="*/ 230 h 265"/>
                  <a:gd name="T102" fmla="*/ 267 w 286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6" y="221"/>
                      <a:pt x="222" y="222"/>
                      <a:pt x="237" y="222"/>
                    </a:cubicBezTo>
                    <a:lnTo>
                      <a:pt x="237" y="222"/>
                    </a:lnTo>
                    <a:cubicBezTo>
                      <a:pt x="229" y="211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3" y="219"/>
                      <a:pt x="192" y="220"/>
                      <a:pt x="191" y="221"/>
                    </a:cubicBezTo>
                    <a:close/>
                    <a:moveTo>
                      <a:pt x="267" y="253"/>
                    </a:moveTo>
                    <a:lnTo>
                      <a:pt x="267" y="253"/>
                    </a:lnTo>
                    <a:cubicBezTo>
                      <a:pt x="184" y="249"/>
                      <a:pt x="104" y="245"/>
                      <a:pt x="21" y="262"/>
                    </a:cubicBezTo>
                    <a:lnTo>
                      <a:pt x="21" y="262"/>
                    </a:lnTo>
                    <a:cubicBezTo>
                      <a:pt x="8" y="264"/>
                      <a:pt x="0" y="250"/>
                      <a:pt x="8" y="240"/>
                    </a:cubicBezTo>
                    <a:lnTo>
                      <a:pt x="8" y="240"/>
                    </a:lnTo>
                    <a:cubicBezTo>
                      <a:pt x="46" y="200"/>
                      <a:pt x="74" y="153"/>
                      <a:pt x="96" y="103"/>
                    </a:cubicBezTo>
                    <a:lnTo>
                      <a:pt x="96" y="103"/>
                    </a:lnTo>
                    <a:cubicBezTo>
                      <a:pt x="100" y="91"/>
                      <a:pt x="121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7" y="220"/>
                      <a:pt x="180" y="221"/>
                    </a:cubicBezTo>
                    <a:lnTo>
                      <a:pt x="180" y="221"/>
                    </a:lnTo>
                    <a:cubicBezTo>
                      <a:pt x="175" y="217"/>
                      <a:pt x="172" y="213"/>
                      <a:pt x="176" y="207"/>
                    </a:cubicBezTo>
                    <a:lnTo>
                      <a:pt x="176" y="207"/>
                    </a:lnTo>
                    <a:cubicBezTo>
                      <a:pt x="184" y="195"/>
                      <a:pt x="192" y="183"/>
                      <a:pt x="198" y="170"/>
                    </a:cubicBezTo>
                    <a:lnTo>
                      <a:pt x="198" y="170"/>
                    </a:lnTo>
                    <a:cubicBezTo>
                      <a:pt x="193" y="161"/>
                      <a:pt x="188" y="153"/>
                      <a:pt x="183" y="145"/>
                    </a:cubicBezTo>
                    <a:lnTo>
                      <a:pt x="183" y="145"/>
                    </a:lnTo>
                    <a:cubicBezTo>
                      <a:pt x="175" y="158"/>
                      <a:pt x="167" y="173"/>
                      <a:pt x="160" y="187"/>
                    </a:cubicBezTo>
                    <a:lnTo>
                      <a:pt x="160" y="187"/>
                    </a:lnTo>
                    <a:cubicBezTo>
                      <a:pt x="154" y="197"/>
                      <a:pt x="139" y="187"/>
                      <a:pt x="143" y="176"/>
                    </a:cubicBezTo>
                    <a:lnTo>
                      <a:pt x="143" y="176"/>
                    </a:lnTo>
                    <a:cubicBezTo>
                      <a:pt x="151" y="159"/>
                      <a:pt x="160" y="144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7" y="123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0" y="137"/>
                      <a:pt x="141" y="146"/>
                    </a:cubicBezTo>
                    <a:lnTo>
                      <a:pt x="141" y="146"/>
                    </a:lnTo>
                    <a:cubicBezTo>
                      <a:pt x="131" y="154"/>
                      <a:pt x="117" y="140"/>
                      <a:pt x="126" y="133"/>
                    </a:cubicBezTo>
                    <a:lnTo>
                      <a:pt x="126" y="133"/>
                    </a:lnTo>
                    <a:cubicBezTo>
                      <a:pt x="138" y="124"/>
                      <a:pt x="147" y="115"/>
                      <a:pt x="156" y="104"/>
                    </a:cubicBezTo>
                    <a:lnTo>
                      <a:pt x="156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0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5" y="161"/>
                      <a:pt x="258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4"/>
                      <a:pt x="267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6" name="Freeform 400">
                <a:extLst>
                  <a:ext uri="{FF2B5EF4-FFF2-40B4-BE49-F238E27FC236}">
                    <a16:creationId xmlns:a16="http://schemas.microsoft.com/office/drawing/2014/main" id="{C14DAA7D-CC98-8A48-9AE2-06558F314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6232" y="3938701"/>
                <a:ext cx="111270" cy="125903"/>
              </a:xfrm>
              <a:custGeom>
                <a:avLst/>
                <a:gdLst>
                  <a:gd name="T0" fmla="*/ 80 w 256"/>
                  <a:gd name="T1" fmla="*/ 76 h 291"/>
                  <a:gd name="T2" fmla="*/ 80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5 w 256"/>
                  <a:gd name="T9" fmla="*/ 91 h 291"/>
                  <a:gd name="T10" fmla="*/ 45 w 256"/>
                  <a:gd name="T11" fmla="*/ 91 h 291"/>
                  <a:gd name="T12" fmla="*/ 75 w 256"/>
                  <a:gd name="T13" fmla="*/ 76 h 291"/>
                  <a:gd name="T14" fmla="*/ 75 w 256"/>
                  <a:gd name="T15" fmla="*/ 76 h 291"/>
                  <a:gd name="T16" fmla="*/ 80 w 256"/>
                  <a:gd name="T17" fmla="*/ 76 h 291"/>
                  <a:gd name="T18" fmla="*/ 34 w 256"/>
                  <a:gd name="T19" fmla="*/ 6 h 291"/>
                  <a:gd name="T20" fmla="*/ 34 w 256"/>
                  <a:gd name="T21" fmla="*/ 6 h 291"/>
                  <a:gd name="T22" fmla="*/ 242 w 256"/>
                  <a:gd name="T23" fmla="*/ 138 h 291"/>
                  <a:gd name="T24" fmla="*/ 242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2 w 256"/>
                  <a:gd name="T31" fmla="*/ 227 h 291"/>
                  <a:gd name="T32" fmla="*/ 92 w 256"/>
                  <a:gd name="T33" fmla="*/ 227 h 291"/>
                  <a:gd name="T34" fmla="*/ 80 w 256"/>
                  <a:gd name="T35" fmla="*/ 210 h 291"/>
                  <a:gd name="T36" fmla="*/ 80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3 h 291"/>
                  <a:gd name="T44" fmla="*/ 88 w 256"/>
                  <a:gd name="T45" fmla="*/ 83 h 291"/>
                  <a:gd name="T46" fmla="*/ 83 w 256"/>
                  <a:gd name="T47" fmla="*/ 96 h 291"/>
                  <a:gd name="T48" fmla="*/ 83 w 256"/>
                  <a:gd name="T49" fmla="*/ 96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3 h 291"/>
                  <a:gd name="T56" fmla="*/ 45 w 256"/>
                  <a:gd name="T57" fmla="*/ 143 h 291"/>
                  <a:gd name="T58" fmla="*/ 85 w 256"/>
                  <a:gd name="T59" fmla="*/ 122 h 291"/>
                  <a:gd name="T60" fmla="*/ 85 w 256"/>
                  <a:gd name="T61" fmla="*/ 122 h 291"/>
                  <a:gd name="T62" fmla="*/ 93 w 256"/>
                  <a:gd name="T63" fmla="*/ 139 h 291"/>
                  <a:gd name="T64" fmla="*/ 93 w 256"/>
                  <a:gd name="T65" fmla="*/ 139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80 w 256"/>
                  <a:gd name="T75" fmla="*/ 167 h 291"/>
                  <a:gd name="T76" fmla="*/ 80 w 256"/>
                  <a:gd name="T77" fmla="*/ 167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7 h 291"/>
                  <a:gd name="T92" fmla="*/ 0 w 256"/>
                  <a:gd name="T93" fmla="*/ 267 h 291"/>
                  <a:gd name="T94" fmla="*/ 6 w 256"/>
                  <a:gd name="T95" fmla="*/ 143 h 291"/>
                  <a:gd name="T96" fmla="*/ 6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4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80" y="76"/>
                    </a:moveTo>
                    <a:lnTo>
                      <a:pt x="80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5" y="77"/>
                      <a:pt x="45" y="91"/>
                    </a:cubicBezTo>
                    <a:lnTo>
                      <a:pt x="45" y="91"/>
                    </a:lnTo>
                    <a:cubicBezTo>
                      <a:pt x="54" y="85"/>
                      <a:pt x="63" y="80"/>
                      <a:pt x="75" y="76"/>
                    </a:cubicBezTo>
                    <a:lnTo>
                      <a:pt x="75" y="76"/>
                    </a:lnTo>
                    <a:cubicBezTo>
                      <a:pt x="76" y="76"/>
                      <a:pt x="79" y="76"/>
                      <a:pt x="80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1" y="58"/>
                      <a:pt x="165" y="105"/>
                      <a:pt x="242" y="138"/>
                    </a:cubicBezTo>
                    <a:lnTo>
                      <a:pt x="242" y="138"/>
                    </a:lnTo>
                    <a:cubicBezTo>
                      <a:pt x="255" y="143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8" y="198"/>
                      <a:pt x="92" y="227"/>
                    </a:cubicBezTo>
                    <a:lnTo>
                      <a:pt x="92" y="227"/>
                    </a:lnTo>
                    <a:cubicBezTo>
                      <a:pt x="81" y="235"/>
                      <a:pt x="69" y="217"/>
                      <a:pt x="80" y="210"/>
                    </a:cubicBezTo>
                    <a:lnTo>
                      <a:pt x="80" y="210"/>
                    </a:lnTo>
                    <a:cubicBezTo>
                      <a:pt x="118" y="185"/>
                      <a:pt x="159" y="164"/>
                      <a:pt x="201" y="148"/>
                    </a:cubicBezTo>
                    <a:lnTo>
                      <a:pt x="201" y="148"/>
                    </a:lnTo>
                    <a:cubicBezTo>
                      <a:pt x="161" y="130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2" y="88"/>
                      <a:pt x="92" y="94"/>
                      <a:pt x="83" y="96"/>
                    </a:cubicBezTo>
                    <a:lnTo>
                      <a:pt x="83" y="96"/>
                    </a:lnTo>
                    <a:cubicBezTo>
                      <a:pt x="69" y="101"/>
                      <a:pt x="56" y="108"/>
                      <a:pt x="45" y="115"/>
                    </a:cubicBezTo>
                    <a:lnTo>
                      <a:pt x="45" y="115"/>
                    </a:lnTo>
                    <a:cubicBezTo>
                      <a:pt x="45" y="125"/>
                      <a:pt x="45" y="134"/>
                      <a:pt x="45" y="143"/>
                    </a:cubicBezTo>
                    <a:lnTo>
                      <a:pt x="45" y="143"/>
                    </a:lnTo>
                    <a:cubicBezTo>
                      <a:pt x="58" y="136"/>
                      <a:pt x="71" y="130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5" y="134"/>
                      <a:pt x="93" y="139"/>
                    </a:cubicBezTo>
                    <a:lnTo>
                      <a:pt x="93" y="139"/>
                    </a:lnTo>
                    <a:cubicBezTo>
                      <a:pt x="79" y="150"/>
                      <a:pt x="62" y="158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1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80" y="167"/>
                    </a:cubicBezTo>
                    <a:lnTo>
                      <a:pt x="80" y="167"/>
                    </a:lnTo>
                    <a:cubicBezTo>
                      <a:pt x="92" y="165"/>
                      <a:pt x="94" y="185"/>
                      <a:pt x="83" y="185"/>
                    </a:cubicBezTo>
                    <a:lnTo>
                      <a:pt x="83" y="185"/>
                    </a:lnTo>
                    <a:cubicBezTo>
                      <a:pt x="68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1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1" y="226"/>
                      <a:pt x="5" y="184"/>
                      <a:pt x="6" y="143"/>
                    </a:cubicBezTo>
                    <a:lnTo>
                      <a:pt x="6" y="143"/>
                    </a:lnTo>
                    <a:cubicBezTo>
                      <a:pt x="9" y="101"/>
                      <a:pt x="9" y="59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6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7" name="Freeform 401">
                <a:extLst>
                  <a:ext uri="{FF2B5EF4-FFF2-40B4-BE49-F238E27FC236}">
                    <a16:creationId xmlns:a16="http://schemas.microsoft.com/office/drawing/2014/main" id="{2A13306B-2E57-B44B-A452-98BBE6F86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1012" y="3944557"/>
                <a:ext cx="124447" cy="114191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49 w 287"/>
                  <a:gd name="T5" fmla="*/ 46 h 266"/>
                  <a:gd name="T6" fmla="*/ 49 w 287"/>
                  <a:gd name="T7" fmla="*/ 46 h 266"/>
                  <a:gd name="T8" fmla="*/ 74 w 287"/>
                  <a:gd name="T9" fmla="*/ 79 h 266"/>
                  <a:gd name="T10" fmla="*/ 74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9 w 287"/>
                  <a:gd name="T19" fmla="*/ 16 h 266"/>
                  <a:gd name="T20" fmla="*/ 19 w 287"/>
                  <a:gd name="T21" fmla="*/ 16 h 266"/>
                  <a:gd name="T22" fmla="*/ 263 w 287"/>
                  <a:gd name="T23" fmla="*/ 1 h 266"/>
                  <a:gd name="T24" fmla="*/ 263 w 287"/>
                  <a:gd name="T25" fmla="*/ 1 h 266"/>
                  <a:gd name="T26" fmla="*/ 276 w 287"/>
                  <a:gd name="T27" fmla="*/ 24 h 266"/>
                  <a:gd name="T28" fmla="*/ 276 w 287"/>
                  <a:gd name="T29" fmla="*/ 24 h 266"/>
                  <a:gd name="T30" fmla="*/ 192 w 287"/>
                  <a:gd name="T31" fmla="*/ 163 h 266"/>
                  <a:gd name="T32" fmla="*/ 192 w 287"/>
                  <a:gd name="T33" fmla="*/ 163 h 266"/>
                  <a:gd name="T34" fmla="*/ 173 w 287"/>
                  <a:gd name="T35" fmla="*/ 155 h 266"/>
                  <a:gd name="T36" fmla="*/ 173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6 w 287"/>
                  <a:gd name="T43" fmla="*/ 46 h 266"/>
                  <a:gd name="T44" fmla="*/ 106 w 287"/>
                  <a:gd name="T45" fmla="*/ 46 h 266"/>
                  <a:gd name="T46" fmla="*/ 111 w 287"/>
                  <a:gd name="T47" fmla="*/ 60 h 266"/>
                  <a:gd name="T48" fmla="*/ 111 w 287"/>
                  <a:gd name="T49" fmla="*/ 60 h 266"/>
                  <a:gd name="T50" fmla="*/ 88 w 287"/>
                  <a:gd name="T51" fmla="*/ 97 h 266"/>
                  <a:gd name="T52" fmla="*/ 88 w 287"/>
                  <a:gd name="T53" fmla="*/ 97 h 266"/>
                  <a:gd name="T54" fmla="*/ 104 w 287"/>
                  <a:gd name="T55" fmla="*/ 121 h 266"/>
                  <a:gd name="T56" fmla="*/ 104 w 287"/>
                  <a:gd name="T57" fmla="*/ 121 h 266"/>
                  <a:gd name="T58" fmla="*/ 125 w 287"/>
                  <a:gd name="T59" fmla="*/ 80 h 266"/>
                  <a:gd name="T60" fmla="*/ 125 w 287"/>
                  <a:gd name="T61" fmla="*/ 80 h 266"/>
                  <a:gd name="T62" fmla="*/ 142 w 287"/>
                  <a:gd name="T63" fmla="*/ 89 h 266"/>
                  <a:gd name="T64" fmla="*/ 142 w 287"/>
                  <a:gd name="T65" fmla="*/ 89 h 266"/>
                  <a:gd name="T66" fmla="*/ 116 w 287"/>
                  <a:gd name="T67" fmla="*/ 139 h 266"/>
                  <a:gd name="T68" fmla="*/ 116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6 w 287"/>
                  <a:gd name="T75" fmla="*/ 120 h 266"/>
                  <a:gd name="T76" fmla="*/ 146 w 287"/>
                  <a:gd name="T77" fmla="*/ 120 h 266"/>
                  <a:gd name="T78" fmla="*/ 161 w 287"/>
                  <a:gd name="T79" fmla="*/ 133 h 266"/>
                  <a:gd name="T80" fmla="*/ 161 w 287"/>
                  <a:gd name="T81" fmla="*/ 133 h 266"/>
                  <a:gd name="T82" fmla="*/ 131 w 287"/>
                  <a:gd name="T83" fmla="*/ 162 h 266"/>
                  <a:gd name="T84" fmla="*/ 131 w 287"/>
                  <a:gd name="T85" fmla="*/ 162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8 h 266"/>
                  <a:gd name="T100" fmla="*/ 6 w 287"/>
                  <a:gd name="T101" fmla="*/ 38 h 266"/>
                  <a:gd name="T102" fmla="*/ 19 w 287"/>
                  <a:gd name="T103" fmla="*/ 1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5" y="46"/>
                      <a:pt x="49" y="46"/>
                    </a:cubicBezTo>
                    <a:lnTo>
                      <a:pt x="49" y="46"/>
                    </a:lnTo>
                    <a:cubicBezTo>
                      <a:pt x="58" y="56"/>
                      <a:pt x="66" y="67"/>
                      <a:pt x="74" y="79"/>
                    </a:cubicBezTo>
                    <a:lnTo>
                      <a:pt x="74" y="79"/>
                    </a:lnTo>
                    <a:cubicBezTo>
                      <a:pt x="79" y="68"/>
                      <a:pt x="85" y="59"/>
                      <a:pt x="91" y="50"/>
                    </a:cubicBezTo>
                    <a:lnTo>
                      <a:pt x="91" y="50"/>
                    </a:lnTo>
                    <a:cubicBezTo>
                      <a:pt x="91" y="49"/>
                      <a:pt x="94" y="46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0" y="18"/>
                      <a:pt x="182" y="20"/>
                      <a:pt x="263" y="1"/>
                    </a:cubicBezTo>
                    <a:lnTo>
                      <a:pt x="263" y="1"/>
                    </a:lnTo>
                    <a:cubicBezTo>
                      <a:pt x="276" y="0"/>
                      <a:pt x="286" y="14"/>
                      <a:pt x="276" y="24"/>
                    </a:cubicBezTo>
                    <a:lnTo>
                      <a:pt x="276" y="24"/>
                    </a:lnTo>
                    <a:cubicBezTo>
                      <a:pt x="241" y="64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7" y="166"/>
                      <a:pt x="173" y="155"/>
                    </a:cubicBezTo>
                    <a:lnTo>
                      <a:pt x="173" y="155"/>
                    </a:lnTo>
                    <a:cubicBezTo>
                      <a:pt x="188" y="112"/>
                      <a:pt x="211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49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4"/>
                      <a:pt x="111" y="60"/>
                    </a:cubicBezTo>
                    <a:lnTo>
                      <a:pt x="111" y="60"/>
                    </a:lnTo>
                    <a:cubicBezTo>
                      <a:pt x="102" y="72"/>
                      <a:pt x="94" y="84"/>
                      <a:pt x="88" y="97"/>
                    </a:cubicBezTo>
                    <a:lnTo>
                      <a:pt x="88" y="97"/>
                    </a:lnTo>
                    <a:cubicBezTo>
                      <a:pt x="94" y="106"/>
                      <a:pt x="99" y="113"/>
                      <a:pt x="104" y="121"/>
                    </a:cubicBezTo>
                    <a:lnTo>
                      <a:pt x="104" y="121"/>
                    </a:lnTo>
                    <a:cubicBezTo>
                      <a:pt x="112" y="108"/>
                      <a:pt x="119" y="95"/>
                      <a:pt x="125" y="80"/>
                    </a:cubicBezTo>
                    <a:lnTo>
                      <a:pt x="125" y="80"/>
                    </a:lnTo>
                    <a:cubicBezTo>
                      <a:pt x="132" y="68"/>
                      <a:pt x="148" y="79"/>
                      <a:pt x="142" y="89"/>
                    </a:cubicBezTo>
                    <a:lnTo>
                      <a:pt x="142" y="89"/>
                    </a:lnTo>
                    <a:cubicBezTo>
                      <a:pt x="136" y="106"/>
                      <a:pt x="127" y="122"/>
                      <a:pt x="116" y="139"/>
                    </a:cubicBezTo>
                    <a:lnTo>
                      <a:pt x="116" y="139"/>
                    </a:lnTo>
                    <a:cubicBezTo>
                      <a:pt x="117" y="142"/>
                      <a:pt x="120" y="143"/>
                      <a:pt x="121" y="146"/>
                    </a:cubicBezTo>
                    <a:lnTo>
                      <a:pt x="121" y="146"/>
                    </a:lnTo>
                    <a:cubicBezTo>
                      <a:pt x="129" y="137"/>
                      <a:pt x="137" y="129"/>
                      <a:pt x="146" y="120"/>
                    </a:cubicBezTo>
                    <a:lnTo>
                      <a:pt x="146" y="120"/>
                    </a:lnTo>
                    <a:cubicBezTo>
                      <a:pt x="156" y="112"/>
                      <a:pt x="170" y="125"/>
                      <a:pt x="161" y="133"/>
                    </a:cubicBezTo>
                    <a:lnTo>
                      <a:pt x="161" y="133"/>
                    </a:lnTo>
                    <a:cubicBezTo>
                      <a:pt x="149" y="142"/>
                      <a:pt x="140" y="151"/>
                      <a:pt x="131" y="162"/>
                    </a:cubicBezTo>
                    <a:lnTo>
                      <a:pt x="131" y="162"/>
                    </a:lnTo>
                    <a:cubicBezTo>
                      <a:pt x="144" y="184"/>
                      <a:pt x="157" y="208"/>
                      <a:pt x="169" y="230"/>
                    </a:cubicBezTo>
                    <a:lnTo>
                      <a:pt x="169" y="230"/>
                    </a:lnTo>
                    <a:cubicBezTo>
                      <a:pt x="178" y="250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6" y="213"/>
                      <a:pt x="95" y="176"/>
                      <a:pt x="73" y="142"/>
                    </a:cubicBezTo>
                    <a:lnTo>
                      <a:pt x="73" y="142"/>
                    </a:lnTo>
                    <a:cubicBezTo>
                      <a:pt x="52" y="106"/>
                      <a:pt x="28" y="72"/>
                      <a:pt x="6" y="38"/>
                    </a:cubicBezTo>
                    <a:lnTo>
                      <a:pt x="6" y="38"/>
                    </a:lnTo>
                    <a:cubicBezTo>
                      <a:pt x="0" y="29"/>
                      <a:pt x="7" y="14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8" name="Freeform 402">
                <a:extLst>
                  <a:ext uri="{FF2B5EF4-FFF2-40B4-BE49-F238E27FC236}">
                    <a16:creationId xmlns:a16="http://schemas.microsoft.com/office/drawing/2014/main" id="{2E36B493-3A9F-3841-90F8-5E73FE803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1650" y="3934310"/>
                <a:ext cx="121518" cy="124438"/>
              </a:xfrm>
              <a:custGeom>
                <a:avLst/>
                <a:gdLst>
                  <a:gd name="T0" fmla="*/ 63 w 277"/>
                  <a:gd name="T1" fmla="*/ 188 h 285"/>
                  <a:gd name="T2" fmla="*/ 63 w 277"/>
                  <a:gd name="T3" fmla="*/ 188 h 285"/>
                  <a:gd name="T4" fmla="*/ 66 w 277"/>
                  <a:gd name="T5" fmla="*/ 234 h 285"/>
                  <a:gd name="T6" fmla="*/ 66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7 w 277"/>
                  <a:gd name="T13" fmla="*/ 192 h 285"/>
                  <a:gd name="T14" fmla="*/ 67 w 277"/>
                  <a:gd name="T15" fmla="*/ 192 h 285"/>
                  <a:gd name="T16" fmla="*/ 63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2 h 285"/>
                  <a:gd name="T36" fmla="*/ 164 w 277"/>
                  <a:gd name="T37" fmla="*/ 102 h 285"/>
                  <a:gd name="T38" fmla="*/ 40 w 277"/>
                  <a:gd name="T39" fmla="*/ 49 h 285"/>
                  <a:gd name="T40" fmla="*/ 40 w 277"/>
                  <a:gd name="T41" fmla="*/ 49 h 285"/>
                  <a:gd name="T42" fmla="*/ 61 w 277"/>
                  <a:gd name="T43" fmla="*/ 177 h 285"/>
                  <a:gd name="T44" fmla="*/ 61 w 277"/>
                  <a:gd name="T45" fmla="*/ 177 h 285"/>
                  <a:gd name="T46" fmla="*/ 76 w 277"/>
                  <a:gd name="T47" fmla="*/ 172 h 285"/>
                  <a:gd name="T48" fmla="*/ 76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5 w 277"/>
                  <a:gd name="T59" fmla="*/ 155 h 285"/>
                  <a:gd name="T60" fmla="*/ 95 w 277"/>
                  <a:gd name="T61" fmla="*/ 155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3 w 277"/>
                  <a:gd name="T67" fmla="*/ 159 h 285"/>
                  <a:gd name="T68" fmla="*/ 153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3 w 277"/>
                  <a:gd name="T75" fmla="*/ 130 h 285"/>
                  <a:gd name="T76" fmla="*/ 133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4"/>
                      <a:pt x="65" y="218"/>
                      <a:pt x="66" y="234"/>
                    </a:cubicBezTo>
                    <a:lnTo>
                      <a:pt x="66" y="234"/>
                    </a:lnTo>
                    <a:cubicBezTo>
                      <a:pt x="76" y="223"/>
                      <a:pt x="87" y="215"/>
                      <a:pt x="96" y="206"/>
                    </a:cubicBezTo>
                    <a:lnTo>
                      <a:pt x="96" y="206"/>
                    </a:lnTo>
                    <a:cubicBezTo>
                      <a:pt x="86" y="202"/>
                      <a:pt x="76" y="197"/>
                      <a:pt x="67" y="192"/>
                    </a:cubicBezTo>
                    <a:lnTo>
                      <a:pt x="67" y="192"/>
                    </a:lnTo>
                    <a:cubicBezTo>
                      <a:pt x="65" y="190"/>
                      <a:pt x="63" y="189"/>
                      <a:pt x="63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2"/>
                      <a:pt x="4" y="24"/>
                    </a:cubicBezTo>
                    <a:lnTo>
                      <a:pt x="4" y="24"/>
                    </a:lnTo>
                    <a:cubicBezTo>
                      <a:pt x="0" y="10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20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21" y="89"/>
                      <a:pt x="80" y="71"/>
                      <a:pt x="40" y="49"/>
                    </a:cubicBezTo>
                    <a:lnTo>
                      <a:pt x="40" y="49"/>
                    </a:lnTo>
                    <a:cubicBezTo>
                      <a:pt x="51" y="89"/>
                      <a:pt x="57" y="134"/>
                      <a:pt x="61" y="177"/>
                    </a:cubicBezTo>
                    <a:lnTo>
                      <a:pt x="61" y="177"/>
                    </a:lnTo>
                    <a:cubicBezTo>
                      <a:pt x="63" y="172"/>
                      <a:pt x="68" y="168"/>
                      <a:pt x="76" y="172"/>
                    </a:cubicBezTo>
                    <a:lnTo>
                      <a:pt x="76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6"/>
                      <a:pt x="108" y="160"/>
                      <a:pt x="95" y="155"/>
                    </a:cubicBezTo>
                    <a:lnTo>
                      <a:pt x="95" y="155"/>
                    </a:lnTo>
                    <a:cubicBezTo>
                      <a:pt x="82" y="150"/>
                      <a:pt x="91" y="133"/>
                      <a:pt x="101" y="137"/>
                    </a:cubicBezTo>
                    <a:lnTo>
                      <a:pt x="101" y="137"/>
                    </a:lnTo>
                    <a:cubicBezTo>
                      <a:pt x="120" y="142"/>
                      <a:pt x="137" y="150"/>
                      <a:pt x="153" y="159"/>
                    </a:cubicBezTo>
                    <a:lnTo>
                      <a:pt x="153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8"/>
                      <a:pt x="133" y="130"/>
                    </a:cubicBezTo>
                    <a:lnTo>
                      <a:pt x="133" y="130"/>
                    </a:lnTo>
                    <a:cubicBezTo>
                      <a:pt x="122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3" y="125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7"/>
                      <a:pt x="218" y="112"/>
                      <a:pt x="239" y="99"/>
                    </a:cubicBezTo>
                    <a:lnTo>
                      <a:pt x="239" y="99"/>
                    </a:lnTo>
                    <a:cubicBezTo>
                      <a:pt x="258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6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4" y="284"/>
                      <a:pt x="38" y="279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9" name="Freeform 403">
                <a:extLst>
                  <a:ext uri="{FF2B5EF4-FFF2-40B4-BE49-F238E27FC236}">
                    <a16:creationId xmlns:a16="http://schemas.microsoft.com/office/drawing/2014/main" id="{7F9A38C3-F4E8-5D40-A74F-4C98B9FB6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995" y="3932846"/>
                <a:ext cx="117126" cy="125903"/>
              </a:xfrm>
              <a:custGeom>
                <a:avLst/>
                <a:gdLst>
                  <a:gd name="T0" fmla="*/ 168 w 270"/>
                  <a:gd name="T1" fmla="*/ 209 h 291"/>
                  <a:gd name="T2" fmla="*/ 168 w 270"/>
                  <a:gd name="T3" fmla="*/ 209 h 291"/>
                  <a:gd name="T4" fmla="*/ 202 w 270"/>
                  <a:gd name="T5" fmla="*/ 239 h 291"/>
                  <a:gd name="T6" fmla="*/ 202 w 270"/>
                  <a:gd name="T7" fmla="*/ 239 h 291"/>
                  <a:gd name="T8" fmla="*/ 205 w 270"/>
                  <a:gd name="T9" fmla="*/ 197 h 291"/>
                  <a:gd name="T10" fmla="*/ 205 w 270"/>
                  <a:gd name="T11" fmla="*/ 197 h 291"/>
                  <a:gd name="T12" fmla="*/ 174 w 270"/>
                  <a:gd name="T13" fmla="*/ 209 h 291"/>
                  <a:gd name="T14" fmla="*/ 174 w 270"/>
                  <a:gd name="T15" fmla="*/ 209 h 291"/>
                  <a:gd name="T16" fmla="*/ 168 w 270"/>
                  <a:gd name="T17" fmla="*/ 209 h 291"/>
                  <a:gd name="T18" fmla="*/ 206 w 270"/>
                  <a:gd name="T19" fmla="*/ 283 h 291"/>
                  <a:gd name="T20" fmla="*/ 206 w 270"/>
                  <a:gd name="T21" fmla="*/ 283 h 291"/>
                  <a:gd name="T22" fmla="*/ 12 w 270"/>
                  <a:gd name="T23" fmla="*/ 131 h 291"/>
                  <a:gd name="T24" fmla="*/ 12 w 270"/>
                  <a:gd name="T25" fmla="*/ 131 h 291"/>
                  <a:gd name="T26" fmla="*/ 16 w 270"/>
                  <a:gd name="T27" fmla="*/ 106 h 291"/>
                  <a:gd name="T28" fmla="*/ 16 w 270"/>
                  <a:gd name="T29" fmla="*/ 106 h 291"/>
                  <a:gd name="T30" fmla="*/ 172 w 270"/>
                  <a:gd name="T31" fmla="*/ 57 h 291"/>
                  <a:gd name="T32" fmla="*/ 172 w 270"/>
                  <a:gd name="T33" fmla="*/ 57 h 291"/>
                  <a:gd name="T34" fmla="*/ 181 w 270"/>
                  <a:gd name="T35" fmla="*/ 76 h 291"/>
                  <a:gd name="T36" fmla="*/ 181 w 270"/>
                  <a:gd name="T37" fmla="*/ 76 h 291"/>
                  <a:gd name="T38" fmla="*/ 54 w 270"/>
                  <a:gd name="T39" fmla="*/ 125 h 291"/>
                  <a:gd name="T40" fmla="*/ 54 w 270"/>
                  <a:gd name="T41" fmla="*/ 125 h 291"/>
                  <a:gd name="T42" fmla="*/ 160 w 270"/>
                  <a:gd name="T43" fmla="*/ 201 h 291"/>
                  <a:gd name="T44" fmla="*/ 160 w 270"/>
                  <a:gd name="T45" fmla="*/ 201 h 291"/>
                  <a:gd name="T46" fmla="*/ 166 w 270"/>
                  <a:gd name="T47" fmla="*/ 188 h 291"/>
                  <a:gd name="T48" fmla="*/ 166 w 270"/>
                  <a:gd name="T49" fmla="*/ 188 h 291"/>
                  <a:gd name="T50" fmla="*/ 206 w 270"/>
                  <a:gd name="T51" fmla="*/ 173 h 291"/>
                  <a:gd name="T52" fmla="*/ 206 w 270"/>
                  <a:gd name="T53" fmla="*/ 173 h 291"/>
                  <a:gd name="T54" fmla="*/ 210 w 270"/>
                  <a:gd name="T55" fmla="*/ 145 h 291"/>
                  <a:gd name="T56" fmla="*/ 210 w 270"/>
                  <a:gd name="T57" fmla="*/ 145 h 291"/>
                  <a:gd name="T58" fmla="*/ 168 w 270"/>
                  <a:gd name="T59" fmla="*/ 163 h 291"/>
                  <a:gd name="T60" fmla="*/ 168 w 270"/>
                  <a:gd name="T61" fmla="*/ 163 h 291"/>
                  <a:gd name="T62" fmla="*/ 160 w 270"/>
                  <a:gd name="T63" fmla="*/ 145 h 291"/>
                  <a:gd name="T64" fmla="*/ 160 w 270"/>
                  <a:gd name="T65" fmla="*/ 145 h 291"/>
                  <a:gd name="T66" fmla="*/ 213 w 270"/>
                  <a:gd name="T67" fmla="*/ 125 h 291"/>
                  <a:gd name="T68" fmla="*/ 213 w 270"/>
                  <a:gd name="T69" fmla="*/ 125 h 291"/>
                  <a:gd name="T70" fmla="*/ 214 w 270"/>
                  <a:gd name="T71" fmla="*/ 116 h 291"/>
                  <a:gd name="T72" fmla="*/ 214 w 270"/>
                  <a:gd name="T73" fmla="*/ 116 h 291"/>
                  <a:gd name="T74" fmla="*/ 177 w 270"/>
                  <a:gd name="T75" fmla="*/ 118 h 291"/>
                  <a:gd name="T76" fmla="*/ 177 w 270"/>
                  <a:gd name="T77" fmla="*/ 118 h 291"/>
                  <a:gd name="T78" fmla="*/ 176 w 270"/>
                  <a:gd name="T79" fmla="*/ 100 h 291"/>
                  <a:gd name="T80" fmla="*/ 176 w 270"/>
                  <a:gd name="T81" fmla="*/ 100 h 291"/>
                  <a:gd name="T82" fmla="*/ 217 w 270"/>
                  <a:gd name="T83" fmla="*/ 97 h 291"/>
                  <a:gd name="T84" fmla="*/ 217 w 270"/>
                  <a:gd name="T85" fmla="*/ 97 h 291"/>
                  <a:gd name="T86" fmla="*/ 233 w 270"/>
                  <a:gd name="T87" fmla="*/ 21 h 291"/>
                  <a:gd name="T88" fmla="*/ 233 w 270"/>
                  <a:gd name="T89" fmla="*/ 21 h 291"/>
                  <a:gd name="T90" fmla="*/ 266 w 270"/>
                  <a:gd name="T91" fmla="*/ 26 h 291"/>
                  <a:gd name="T92" fmla="*/ 266 w 270"/>
                  <a:gd name="T93" fmla="*/ 26 h 291"/>
                  <a:gd name="T94" fmla="*/ 247 w 270"/>
                  <a:gd name="T95" fmla="*/ 150 h 291"/>
                  <a:gd name="T96" fmla="*/ 247 w 270"/>
                  <a:gd name="T97" fmla="*/ 150 h 291"/>
                  <a:gd name="T98" fmla="*/ 230 w 270"/>
                  <a:gd name="T99" fmla="*/ 273 h 291"/>
                  <a:gd name="T100" fmla="*/ 230 w 270"/>
                  <a:gd name="T101" fmla="*/ 273 h 291"/>
                  <a:gd name="T102" fmla="*/ 206 w 270"/>
                  <a:gd name="T103" fmla="*/ 283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1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9"/>
                      <a:pt x="192" y="229"/>
                      <a:pt x="202" y="239"/>
                    </a:cubicBezTo>
                    <a:lnTo>
                      <a:pt x="202" y="239"/>
                    </a:lnTo>
                    <a:cubicBezTo>
                      <a:pt x="204" y="225"/>
                      <a:pt x="204" y="212"/>
                      <a:pt x="205" y="197"/>
                    </a:cubicBezTo>
                    <a:lnTo>
                      <a:pt x="205" y="197"/>
                    </a:lnTo>
                    <a:cubicBezTo>
                      <a:pt x="196" y="202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10"/>
                      <a:pt x="170" y="210"/>
                      <a:pt x="168" y="209"/>
                    </a:cubicBezTo>
                    <a:close/>
                    <a:moveTo>
                      <a:pt x="206" y="283"/>
                    </a:moveTo>
                    <a:lnTo>
                      <a:pt x="206" y="283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3" y="108"/>
                      <a:pt x="16" y="106"/>
                    </a:cubicBezTo>
                    <a:lnTo>
                      <a:pt x="16" y="106"/>
                    </a:lnTo>
                    <a:cubicBezTo>
                      <a:pt x="71" y="100"/>
                      <a:pt x="124" y="81"/>
                      <a:pt x="172" y="57"/>
                    </a:cubicBezTo>
                    <a:lnTo>
                      <a:pt x="172" y="57"/>
                    </a:lnTo>
                    <a:cubicBezTo>
                      <a:pt x="183" y="51"/>
                      <a:pt x="192" y="70"/>
                      <a:pt x="181" y="76"/>
                    </a:cubicBezTo>
                    <a:lnTo>
                      <a:pt x="181" y="76"/>
                    </a:lnTo>
                    <a:cubicBezTo>
                      <a:pt x="141" y="97"/>
                      <a:pt x="99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8" y="197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1" y="185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4"/>
                      <a:pt x="209" y="155"/>
                      <a:pt x="210" y="145"/>
                    </a:cubicBezTo>
                    <a:lnTo>
                      <a:pt x="210" y="145"/>
                    </a:lnTo>
                    <a:cubicBezTo>
                      <a:pt x="196" y="150"/>
                      <a:pt x="181" y="156"/>
                      <a:pt x="168" y="163"/>
                    </a:cubicBezTo>
                    <a:lnTo>
                      <a:pt x="168" y="163"/>
                    </a:lnTo>
                    <a:cubicBezTo>
                      <a:pt x="155" y="168"/>
                      <a:pt x="150" y="150"/>
                      <a:pt x="160" y="145"/>
                    </a:cubicBezTo>
                    <a:lnTo>
                      <a:pt x="160" y="145"/>
                    </a:lnTo>
                    <a:cubicBezTo>
                      <a:pt x="177" y="135"/>
                      <a:pt x="195" y="129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4" y="116"/>
                    </a:cubicBezTo>
                    <a:lnTo>
                      <a:pt x="214" y="116"/>
                    </a:lnTo>
                    <a:cubicBezTo>
                      <a:pt x="201" y="118"/>
                      <a:pt x="191" y="118"/>
                      <a:pt x="177" y="118"/>
                    </a:cubicBezTo>
                    <a:lnTo>
                      <a:pt x="177" y="118"/>
                    </a:lnTo>
                    <a:cubicBezTo>
                      <a:pt x="166" y="118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4" y="100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4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3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4" y="290"/>
                      <a:pt x="206" y="283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0" name="Freeform 404">
                <a:extLst>
                  <a:ext uri="{FF2B5EF4-FFF2-40B4-BE49-F238E27FC236}">
                    <a16:creationId xmlns:a16="http://schemas.microsoft.com/office/drawing/2014/main" id="{92E24E10-F103-544B-B8EF-0D5633249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9665" y="3932846"/>
                <a:ext cx="117126" cy="125903"/>
              </a:xfrm>
              <a:custGeom>
                <a:avLst/>
                <a:gdLst>
                  <a:gd name="T0" fmla="*/ 173 w 270"/>
                  <a:gd name="T1" fmla="*/ 194 h 292"/>
                  <a:gd name="T2" fmla="*/ 173 w 270"/>
                  <a:gd name="T3" fmla="*/ 194 h 292"/>
                  <a:gd name="T4" fmla="*/ 218 w 270"/>
                  <a:gd name="T5" fmla="*/ 182 h 292"/>
                  <a:gd name="T6" fmla="*/ 218 w 270"/>
                  <a:gd name="T7" fmla="*/ 182 h 292"/>
                  <a:gd name="T8" fmla="*/ 184 w 270"/>
                  <a:gd name="T9" fmla="*/ 157 h 292"/>
                  <a:gd name="T10" fmla="*/ 184 w 270"/>
                  <a:gd name="T11" fmla="*/ 157 h 292"/>
                  <a:gd name="T12" fmla="*/ 177 w 270"/>
                  <a:gd name="T13" fmla="*/ 190 h 292"/>
                  <a:gd name="T14" fmla="*/ 177 w 270"/>
                  <a:gd name="T15" fmla="*/ 190 h 292"/>
                  <a:gd name="T16" fmla="*/ 173 w 270"/>
                  <a:gd name="T17" fmla="*/ 194 h 292"/>
                  <a:gd name="T18" fmla="*/ 256 w 270"/>
                  <a:gd name="T19" fmla="*/ 202 h 292"/>
                  <a:gd name="T20" fmla="*/ 256 w 270"/>
                  <a:gd name="T21" fmla="*/ 202 h 292"/>
                  <a:gd name="T22" fmla="*/ 25 w 270"/>
                  <a:gd name="T23" fmla="*/ 284 h 292"/>
                  <a:gd name="T24" fmla="*/ 25 w 270"/>
                  <a:gd name="T25" fmla="*/ 284 h 292"/>
                  <a:gd name="T26" fmla="*/ 5 w 270"/>
                  <a:gd name="T27" fmla="*/ 266 h 292"/>
                  <a:gd name="T28" fmla="*/ 5 w 270"/>
                  <a:gd name="T29" fmla="*/ 266 h 292"/>
                  <a:gd name="T30" fmla="*/ 48 w 270"/>
                  <a:gd name="T31" fmla="*/ 109 h 292"/>
                  <a:gd name="T32" fmla="*/ 48 w 270"/>
                  <a:gd name="T33" fmla="*/ 109 h 292"/>
                  <a:gd name="T34" fmla="*/ 68 w 270"/>
                  <a:gd name="T35" fmla="*/ 111 h 292"/>
                  <a:gd name="T36" fmla="*/ 68 w 270"/>
                  <a:gd name="T37" fmla="*/ 111 h 292"/>
                  <a:gd name="T38" fmla="*/ 41 w 270"/>
                  <a:gd name="T39" fmla="*/ 244 h 292"/>
                  <a:gd name="T40" fmla="*/ 41 w 270"/>
                  <a:gd name="T41" fmla="*/ 244 h 292"/>
                  <a:gd name="T42" fmla="*/ 164 w 270"/>
                  <a:gd name="T43" fmla="*/ 198 h 292"/>
                  <a:gd name="T44" fmla="*/ 164 w 270"/>
                  <a:gd name="T45" fmla="*/ 198 h 292"/>
                  <a:gd name="T46" fmla="*/ 155 w 270"/>
                  <a:gd name="T47" fmla="*/ 185 h 292"/>
                  <a:gd name="T48" fmla="*/ 155 w 270"/>
                  <a:gd name="T49" fmla="*/ 185 h 292"/>
                  <a:gd name="T50" fmla="*/ 165 w 270"/>
                  <a:gd name="T51" fmla="*/ 143 h 292"/>
                  <a:gd name="T52" fmla="*/ 165 w 270"/>
                  <a:gd name="T53" fmla="*/ 143 h 292"/>
                  <a:gd name="T54" fmla="*/ 143 w 270"/>
                  <a:gd name="T55" fmla="*/ 125 h 292"/>
                  <a:gd name="T56" fmla="*/ 143 w 270"/>
                  <a:gd name="T57" fmla="*/ 125 h 292"/>
                  <a:gd name="T58" fmla="*/ 134 w 270"/>
                  <a:gd name="T59" fmla="*/ 171 h 292"/>
                  <a:gd name="T60" fmla="*/ 134 w 270"/>
                  <a:gd name="T61" fmla="*/ 171 h 292"/>
                  <a:gd name="T62" fmla="*/ 115 w 270"/>
                  <a:gd name="T63" fmla="*/ 165 h 292"/>
                  <a:gd name="T64" fmla="*/ 115 w 270"/>
                  <a:gd name="T65" fmla="*/ 165 h 292"/>
                  <a:gd name="T66" fmla="*/ 127 w 270"/>
                  <a:gd name="T67" fmla="*/ 111 h 292"/>
                  <a:gd name="T68" fmla="*/ 127 w 270"/>
                  <a:gd name="T69" fmla="*/ 111 h 292"/>
                  <a:gd name="T70" fmla="*/ 121 w 270"/>
                  <a:gd name="T71" fmla="*/ 106 h 292"/>
                  <a:gd name="T72" fmla="*/ 121 w 270"/>
                  <a:gd name="T73" fmla="*/ 106 h 292"/>
                  <a:gd name="T74" fmla="*/ 104 w 270"/>
                  <a:gd name="T75" fmla="*/ 138 h 292"/>
                  <a:gd name="T76" fmla="*/ 104 w 270"/>
                  <a:gd name="T77" fmla="*/ 138 h 292"/>
                  <a:gd name="T78" fmla="*/ 87 w 270"/>
                  <a:gd name="T79" fmla="*/ 130 h 292"/>
                  <a:gd name="T80" fmla="*/ 87 w 270"/>
                  <a:gd name="T81" fmla="*/ 130 h 292"/>
                  <a:gd name="T82" fmla="*/ 106 w 270"/>
                  <a:gd name="T83" fmla="*/ 93 h 292"/>
                  <a:gd name="T84" fmla="*/ 106 w 270"/>
                  <a:gd name="T85" fmla="*/ 93 h 292"/>
                  <a:gd name="T86" fmla="*/ 51 w 270"/>
                  <a:gd name="T87" fmla="*/ 38 h 292"/>
                  <a:gd name="T88" fmla="*/ 51 w 270"/>
                  <a:gd name="T89" fmla="*/ 38 h 292"/>
                  <a:gd name="T90" fmla="*/ 75 w 270"/>
                  <a:gd name="T91" fmla="*/ 14 h 292"/>
                  <a:gd name="T92" fmla="*/ 75 w 270"/>
                  <a:gd name="T93" fmla="*/ 14 h 292"/>
                  <a:gd name="T94" fmla="*/ 168 w 270"/>
                  <a:gd name="T95" fmla="*/ 96 h 292"/>
                  <a:gd name="T96" fmla="*/ 168 w 270"/>
                  <a:gd name="T97" fmla="*/ 96 h 292"/>
                  <a:gd name="T98" fmla="*/ 263 w 270"/>
                  <a:gd name="T99" fmla="*/ 177 h 292"/>
                  <a:gd name="T100" fmla="*/ 263 w 270"/>
                  <a:gd name="T101" fmla="*/ 177 h 292"/>
                  <a:gd name="T102" fmla="*/ 256 w 270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2">
                    <a:moveTo>
                      <a:pt x="173" y="194"/>
                    </a:moveTo>
                    <a:lnTo>
                      <a:pt x="173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6" y="174"/>
                      <a:pt x="196" y="165"/>
                      <a:pt x="184" y="157"/>
                    </a:cubicBezTo>
                    <a:lnTo>
                      <a:pt x="184" y="157"/>
                    </a:lnTo>
                    <a:cubicBezTo>
                      <a:pt x="184" y="168"/>
                      <a:pt x="181" y="178"/>
                      <a:pt x="177" y="190"/>
                    </a:cubicBezTo>
                    <a:lnTo>
                      <a:pt x="177" y="190"/>
                    </a:lnTo>
                    <a:cubicBezTo>
                      <a:pt x="176" y="192"/>
                      <a:pt x="176" y="194"/>
                      <a:pt x="173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4"/>
                      <a:pt x="25" y="284"/>
                    </a:cubicBezTo>
                    <a:lnTo>
                      <a:pt x="25" y="284"/>
                    </a:lnTo>
                    <a:cubicBezTo>
                      <a:pt x="13" y="291"/>
                      <a:pt x="0" y="280"/>
                      <a:pt x="5" y="266"/>
                    </a:cubicBezTo>
                    <a:lnTo>
                      <a:pt x="5" y="266"/>
                    </a:lnTo>
                    <a:cubicBezTo>
                      <a:pt x="29" y="217"/>
                      <a:pt x="42" y="164"/>
                      <a:pt x="48" y="109"/>
                    </a:cubicBezTo>
                    <a:lnTo>
                      <a:pt x="48" y="109"/>
                    </a:lnTo>
                    <a:cubicBezTo>
                      <a:pt x="50" y="97"/>
                      <a:pt x="71" y="100"/>
                      <a:pt x="68" y="111"/>
                    </a:cubicBezTo>
                    <a:lnTo>
                      <a:pt x="68" y="111"/>
                    </a:lnTo>
                    <a:cubicBezTo>
                      <a:pt x="66" y="157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6"/>
                      <a:pt x="121" y="211"/>
                      <a:pt x="164" y="198"/>
                    </a:cubicBezTo>
                    <a:lnTo>
                      <a:pt x="164" y="198"/>
                    </a:lnTo>
                    <a:cubicBezTo>
                      <a:pt x="158" y="197"/>
                      <a:pt x="154" y="192"/>
                      <a:pt x="155" y="185"/>
                    </a:cubicBezTo>
                    <a:lnTo>
                      <a:pt x="155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8" y="138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39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2"/>
                      <a:pt x="114" y="178"/>
                      <a:pt x="115" y="165"/>
                    </a:cubicBezTo>
                    <a:lnTo>
                      <a:pt x="115" y="165"/>
                    </a:lnTo>
                    <a:cubicBezTo>
                      <a:pt x="118" y="147"/>
                      <a:pt x="122" y="128"/>
                      <a:pt x="127" y="111"/>
                    </a:cubicBezTo>
                    <a:lnTo>
                      <a:pt x="127" y="111"/>
                    </a:lnTo>
                    <a:cubicBezTo>
                      <a:pt x="125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7" y="130"/>
                    </a:cubicBezTo>
                    <a:lnTo>
                      <a:pt x="87" y="130"/>
                    </a:lnTo>
                    <a:cubicBezTo>
                      <a:pt x="94" y="118"/>
                      <a:pt x="101" y="106"/>
                      <a:pt x="106" y="93"/>
                    </a:cubicBezTo>
                    <a:lnTo>
                      <a:pt x="106" y="93"/>
                    </a:lnTo>
                    <a:cubicBezTo>
                      <a:pt x="88" y="76"/>
                      <a:pt x="68" y="58"/>
                      <a:pt x="51" y="38"/>
                    </a:cubicBezTo>
                    <a:lnTo>
                      <a:pt x="51" y="38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8" y="123"/>
                      <a:pt x="230" y="151"/>
                      <a:pt x="263" y="177"/>
                    </a:cubicBezTo>
                    <a:lnTo>
                      <a:pt x="263" y="177"/>
                    </a:lnTo>
                    <a:cubicBezTo>
                      <a:pt x="269" y="185"/>
                      <a:pt x="267" y="199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7" name="Group 166">
              <a:extLst>
                <a:ext uri="{FF2B5EF4-FFF2-40B4-BE49-F238E27FC236}">
                  <a16:creationId xmlns:a16="http://schemas.microsoft.com/office/drawing/2014/main" id="{A340DCD9-BD83-6541-A73A-6B1E3E80C9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236" y="356458"/>
              <a:ext cx="149910" cy="6168886"/>
              <a:chOff x="114235" y="404664"/>
              <a:chExt cx="149910" cy="6168886"/>
            </a:xfrm>
          </p:grpSpPr>
          <p:sp>
            <p:nvSpPr>
              <p:cNvPr id="39" name="Freeform 351">
                <a:extLst>
                  <a:ext uri="{FF2B5EF4-FFF2-40B4-BE49-F238E27FC236}">
                    <a16:creationId xmlns:a16="http://schemas.microsoft.com/office/drawing/2014/main" id="{B37C2935-C442-8846-9695-918CAF402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8986" y="841055"/>
                <a:ext cx="136513" cy="123816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0" name="Freeform 352">
                <a:extLst>
                  <a:ext uri="{FF2B5EF4-FFF2-40B4-BE49-F238E27FC236}">
                    <a16:creationId xmlns:a16="http://schemas.microsoft.com/office/drawing/2014/main" id="{A37C2F2A-A7F1-0C4F-86ED-294B5B0A3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4" y="1518860"/>
                <a:ext cx="120640" cy="136515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1" name="Freeform 353">
                <a:extLst>
                  <a:ext uri="{FF2B5EF4-FFF2-40B4-BE49-F238E27FC236}">
                    <a16:creationId xmlns:a16="http://schemas.microsoft.com/office/drawing/2014/main" id="{63170E05-E0D4-DE4E-86E2-5350C2B6B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8667" y="1297422"/>
                <a:ext cx="134927" cy="126991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2" name="Freeform 354">
                <a:extLst>
                  <a:ext uri="{FF2B5EF4-FFF2-40B4-BE49-F238E27FC236}">
                    <a16:creationId xmlns:a16="http://schemas.microsoft.com/office/drawing/2014/main" id="{E29D0CB1-4519-DA4A-9DD8-470320273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3" y="1066461"/>
                <a:ext cx="131752" cy="134927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3" name="Freeform 355">
                <a:extLst>
                  <a:ext uri="{FF2B5EF4-FFF2-40B4-BE49-F238E27FC236}">
                    <a16:creationId xmlns:a16="http://schemas.microsoft.com/office/drawing/2014/main" id="{F1C07A46-8742-2248-B2F6-2E43179C6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606124"/>
                <a:ext cx="126989" cy="136515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4" name="Freeform 356">
                <a:extLst>
                  <a:ext uri="{FF2B5EF4-FFF2-40B4-BE49-F238E27FC236}">
                    <a16:creationId xmlns:a16="http://schemas.microsoft.com/office/drawing/2014/main" id="{990D8897-E56C-6B4B-94B6-A35D8B646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605" y="400561"/>
                <a:ext cx="128577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5" name="Freeform 357">
                <a:extLst>
                  <a:ext uri="{FF2B5EF4-FFF2-40B4-BE49-F238E27FC236}">
                    <a16:creationId xmlns:a16="http://schemas.microsoft.com/office/drawing/2014/main" id="{4651BD05-F3DD-754B-AAED-69402F634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3747" y="2183966"/>
                <a:ext cx="136513" cy="123816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6" name="Freeform 358">
                <a:extLst>
                  <a:ext uri="{FF2B5EF4-FFF2-40B4-BE49-F238E27FC236}">
                    <a16:creationId xmlns:a16="http://schemas.microsoft.com/office/drawing/2014/main" id="{2B9ACB86-2B5E-C746-8687-503A527A5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2863357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7" name="Freeform 359">
                <a:extLst>
                  <a:ext uri="{FF2B5EF4-FFF2-40B4-BE49-F238E27FC236}">
                    <a16:creationId xmlns:a16="http://schemas.microsoft.com/office/drawing/2014/main" id="{1776967D-AE0F-8844-92BF-4795D779F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048" y="2641127"/>
                <a:ext cx="134927" cy="125403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8" name="Freeform 360">
                <a:extLst>
                  <a:ext uri="{FF2B5EF4-FFF2-40B4-BE49-F238E27FC236}">
                    <a16:creationId xmlns:a16="http://schemas.microsoft.com/office/drawing/2014/main" id="{CBF573CD-E5C2-8A44-9CFB-178D2D4BA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604" y="2410166"/>
                <a:ext cx="131752" cy="133340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9" name="Freeform 361">
                <a:extLst>
                  <a:ext uri="{FF2B5EF4-FFF2-40B4-BE49-F238E27FC236}">
                    <a16:creationId xmlns:a16="http://schemas.microsoft.com/office/drawing/2014/main" id="{ACB8CABB-78EB-6E48-AD9E-212E90F4F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574" y="1949035"/>
                <a:ext cx="126989" cy="136515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0" name="Freeform 362">
                <a:extLst>
                  <a:ext uri="{FF2B5EF4-FFF2-40B4-BE49-F238E27FC236}">
                    <a16:creationId xmlns:a16="http://schemas.microsoft.com/office/drawing/2014/main" id="{51B809CD-A2EB-D84A-A722-2D3EFBED3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780" y="1741885"/>
                <a:ext cx="128576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1" name="Freeform 363">
                <a:extLst>
                  <a:ext uri="{FF2B5EF4-FFF2-40B4-BE49-F238E27FC236}">
                    <a16:creationId xmlns:a16="http://schemas.microsoft.com/office/drawing/2014/main" id="{A28F0A1A-0031-0D44-B62D-6E7EC57A2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8986" y="3526877"/>
                <a:ext cx="136513" cy="123816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2" name="Freeform 364">
                <a:extLst>
                  <a:ext uri="{FF2B5EF4-FFF2-40B4-BE49-F238E27FC236}">
                    <a16:creationId xmlns:a16="http://schemas.microsoft.com/office/drawing/2014/main" id="{36CD72D7-CDF7-B840-AD1E-369658066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636" y="4206268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3" name="Freeform 365">
                <a:extLst>
                  <a:ext uri="{FF2B5EF4-FFF2-40B4-BE49-F238E27FC236}">
                    <a16:creationId xmlns:a16="http://schemas.microsoft.com/office/drawing/2014/main" id="{098F1904-D0F9-894F-9C6D-E3E115B79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7080" y="3983244"/>
                <a:ext cx="134927" cy="126991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4" name="Freeform 366">
                <a:extLst>
                  <a:ext uri="{FF2B5EF4-FFF2-40B4-BE49-F238E27FC236}">
                    <a16:creationId xmlns:a16="http://schemas.microsoft.com/office/drawing/2014/main" id="{784DC0C2-76BE-F243-B489-8F7BA9C4D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635" y="3752283"/>
                <a:ext cx="131752" cy="13492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5" name="Freeform 367">
                <a:extLst>
                  <a:ext uri="{FF2B5EF4-FFF2-40B4-BE49-F238E27FC236}">
                    <a16:creationId xmlns:a16="http://schemas.microsoft.com/office/drawing/2014/main" id="{05A076D7-6D2C-D141-AA9C-12ACFF6CF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3291946"/>
                <a:ext cx="126989" cy="136515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6" name="Freeform 368">
                <a:extLst>
                  <a:ext uri="{FF2B5EF4-FFF2-40B4-BE49-F238E27FC236}">
                    <a16:creationId xmlns:a16="http://schemas.microsoft.com/office/drawing/2014/main" id="{E7A6B94E-2B49-F746-AE55-91768C4CB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3085588"/>
                <a:ext cx="126989" cy="136515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7" name="Freeform 369">
                <a:extLst>
                  <a:ext uri="{FF2B5EF4-FFF2-40B4-BE49-F238E27FC236}">
                    <a16:creationId xmlns:a16="http://schemas.microsoft.com/office/drawing/2014/main" id="{60695AC3-4811-974E-829F-382647EF6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2160" y="4868200"/>
                <a:ext cx="134926" cy="125404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8" name="Freeform 370">
                <a:extLst>
                  <a:ext uri="{FF2B5EF4-FFF2-40B4-BE49-F238E27FC236}">
                    <a16:creationId xmlns:a16="http://schemas.microsoft.com/office/drawing/2014/main" id="{F5B0B573-D5C2-6C4A-8FEC-B08074168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5549179"/>
                <a:ext cx="120640" cy="136515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9" name="Freeform 371">
                <a:extLst>
                  <a:ext uri="{FF2B5EF4-FFF2-40B4-BE49-F238E27FC236}">
                    <a16:creationId xmlns:a16="http://schemas.microsoft.com/office/drawing/2014/main" id="{B2C81CEE-90E3-1047-A1A5-A6D68F418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0255" y="5327742"/>
                <a:ext cx="134927" cy="123816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0" name="Freeform 372">
                <a:extLst>
                  <a:ext uri="{FF2B5EF4-FFF2-40B4-BE49-F238E27FC236}">
                    <a16:creationId xmlns:a16="http://schemas.microsoft.com/office/drawing/2014/main" id="{6D68F522-D97E-DD46-9E37-5044BC43D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3" y="5095194"/>
                <a:ext cx="131752" cy="134927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1" name="Freeform 373">
                <a:extLst>
                  <a:ext uri="{FF2B5EF4-FFF2-40B4-BE49-F238E27FC236}">
                    <a16:creationId xmlns:a16="http://schemas.microsoft.com/office/drawing/2014/main" id="{4ECA35D6-136D-284A-BB0B-DA42F34AF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4634857"/>
                <a:ext cx="126989" cy="136515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2" name="Freeform 374">
                <a:extLst>
                  <a:ext uri="{FF2B5EF4-FFF2-40B4-BE49-F238E27FC236}">
                    <a16:creationId xmlns:a16="http://schemas.microsoft.com/office/drawing/2014/main" id="{D179255B-BE82-2546-9D26-5479F36A2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4426913"/>
                <a:ext cx="130164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3" name="Freeform 375">
                <a:extLst>
                  <a:ext uri="{FF2B5EF4-FFF2-40B4-BE49-F238E27FC236}">
                    <a16:creationId xmlns:a16="http://schemas.microsoft.com/office/drawing/2014/main" id="{EAFD09DD-E4A8-FF4B-9492-A9A44F1DB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6211111"/>
                <a:ext cx="134926" cy="125404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4" name="Freeform 378">
                <a:extLst>
                  <a:ext uri="{FF2B5EF4-FFF2-40B4-BE49-F238E27FC236}">
                    <a16:creationId xmlns:a16="http://schemas.microsoft.com/office/drawing/2014/main" id="{EEB111B5-E396-D94A-8354-860754514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9461" y="6441279"/>
                <a:ext cx="131751" cy="131752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5" name="Freeform 379">
                <a:extLst>
                  <a:ext uri="{FF2B5EF4-FFF2-40B4-BE49-F238E27FC236}">
                    <a16:creationId xmlns:a16="http://schemas.microsoft.com/office/drawing/2014/main" id="{C05E7B83-1B9E-2343-BBEA-ED1BA1316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049" y="5977768"/>
                <a:ext cx="126989" cy="136515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6" name="Freeform 380">
                <a:extLst>
                  <a:ext uri="{FF2B5EF4-FFF2-40B4-BE49-F238E27FC236}">
                    <a16:creationId xmlns:a16="http://schemas.microsoft.com/office/drawing/2014/main" id="{85D8D947-051E-AE40-A706-6318D6F99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4" y="5771410"/>
                <a:ext cx="126989" cy="136515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8" name="Group 167">
              <a:extLst>
                <a:ext uri="{FF2B5EF4-FFF2-40B4-BE49-F238E27FC236}">
                  <a16:creationId xmlns:a16="http://schemas.microsoft.com/office/drawing/2014/main" id="{D3161E41-E4BC-DF48-84F1-253312112D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5556" y="356458"/>
              <a:ext cx="149910" cy="6168886"/>
              <a:chOff x="114235" y="404664"/>
              <a:chExt cx="149910" cy="6168886"/>
            </a:xfrm>
          </p:grpSpPr>
          <p:sp>
            <p:nvSpPr>
              <p:cNvPr id="9" name="Freeform 351">
                <a:extLst>
                  <a:ext uri="{FF2B5EF4-FFF2-40B4-BE49-F238E27FC236}">
                    <a16:creationId xmlns:a16="http://schemas.microsoft.com/office/drawing/2014/main" id="{A0594AD0-5FDA-B14A-B59F-96228580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218" y="841055"/>
                <a:ext cx="136513" cy="123816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" name="Freeform 352">
                <a:extLst>
                  <a:ext uri="{FF2B5EF4-FFF2-40B4-BE49-F238E27FC236}">
                    <a16:creationId xmlns:a16="http://schemas.microsoft.com/office/drawing/2014/main" id="{C5C03258-59E8-2745-BB7A-03C336AF6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6" y="1518860"/>
                <a:ext cx="120640" cy="136515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" name="Freeform 353">
                <a:extLst>
                  <a:ext uri="{FF2B5EF4-FFF2-40B4-BE49-F238E27FC236}">
                    <a16:creationId xmlns:a16="http://schemas.microsoft.com/office/drawing/2014/main" id="{C57F4323-5E56-D040-8676-F555D8B4C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8899" y="1297422"/>
                <a:ext cx="134927" cy="126991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" name="Freeform 354">
                <a:extLst>
                  <a:ext uri="{FF2B5EF4-FFF2-40B4-BE49-F238E27FC236}">
                    <a16:creationId xmlns:a16="http://schemas.microsoft.com/office/drawing/2014/main" id="{267FFBD3-F0B7-D647-AA84-39C613038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5" y="1066461"/>
                <a:ext cx="131752" cy="13492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" name="Freeform 355">
                <a:extLst>
                  <a:ext uri="{FF2B5EF4-FFF2-40B4-BE49-F238E27FC236}">
                    <a16:creationId xmlns:a16="http://schemas.microsoft.com/office/drawing/2014/main" id="{36A70D2A-32E8-8047-BD4D-6F489C2B1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606124"/>
                <a:ext cx="126989" cy="136515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" name="Freeform 356">
                <a:extLst>
                  <a:ext uri="{FF2B5EF4-FFF2-40B4-BE49-F238E27FC236}">
                    <a16:creationId xmlns:a16="http://schemas.microsoft.com/office/drawing/2014/main" id="{B6BB6BC4-A63F-4142-8F9F-A05847A10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837" y="400561"/>
                <a:ext cx="128577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" name="Freeform 357">
                <a:extLst>
                  <a:ext uri="{FF2B5EF4-FFF2-40B4-BE49-F238E27FC236}">
                    <a16:creationId xmlns:a16="http://schemas.microsoft.com/office/drawing/2014/main" id="{8CDB36DB-A1FA-E545-B426-D17DFA311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3980" y="2183966"/>
                <a:ext cx="136513" cy="123816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" name="Freeform 358">
                <a:extLst>
                  <a:ext uri="{FF2B5EF4-FFF2-40B4-BE49-F238E27FC236}">
                    <a16:creationId xmlns:a16="http://schemas.microsoft.com/office/drawing/2014/main" id="{766A9581-487A-9F48-851E-DAC10FFB6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2863357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" name="Freeform 359">
                <a:extLst>
                  <a:ext uri="{FF2B5EF4-FFF2-40B4-BE49-F238E27FC236}">
                    <a16:creationId xmlns:a16="http://schemas.microsoft.com/office/drawing/2014/main" id="{63C6A13B-49ED-1F42-9319-35C23A5C4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281" y="2641126"/>
                <a:ext cx="134927" cy="125404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0" name="Freeform 360">
                <a:extLst>
                  <a:ext uri="{FF2B5EF4-FFF2-40B4-BE49-F238E27FC236}">
                    <a16:creationId xmlns:a16="http://schemas.microsoft.com/office/drawing/2014/main" id="{F9F20120-845F-6747-AE06-DA5AD293F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836" y="2410166"/>
                <a:ext cx="131752" cy="133340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1" name="Freeform 361">
                <a:extLst>
                  <a:ext uri="{FF2B5EF4-FFF2-40B4-BE49-F238E27FC236}">
                    <a16:creationId xmlns:a16="http://schemas.microsoft.com/office/drawing/2014/main" id="{CCE8DC62-396E-7D46-A62A-665BBC975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806" y="1949035"/>
                <a:ext cx="126989" cy="136515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2" name="Freeform 362">
                <a:extLst>
                  <a:ext uri="{FF2B5EF4-FFF2-40B4-BE49-F238E27FC236}">
                    <a16:creationId xmlns:a16="http://schemas.microsoft.com/office/drawing/2014/main" id="{E1D437DB-77EB-8842-BA93-C034A294A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012" y="1741885"/>
                <a:ext cx="128576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3" name="Freeform 363">
                <a:extLst>
                  <a:ext uri="{FF2B5EF4-FFF2-40B4-BE49-F238E27FC236}">
                    <a16:creationId xmlns:a16="http://schemas.microsoft.com/office/drawing/2014/main" id="{8878660E-E9E9-6D43-8153-BDEA6A1A3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218" y="3526877"/>
                <a:ext cx="136513" cy="123816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4" name="Freeform 364">
                <a:extLst>
                  <a:ext uri="{FF2B5EF4-FFF2-40B4-BE49-F238E27FC236}">
                    <a16:creationId xmlns:a16="http://schemas.microsoft.com/office/drawing/2014/main" id="{3E6621B7-C605-7E40-AE83-120BFC16C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869" y="4206268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5" name="Freeform 365">
                <a:extLst>
                  <a:ext uri="{FF2B5EF4-FFF2-40B4-BE49-F238E27FC236}">
                    <a16:creationId xmlns:a16="http://schemas.microsoft.com/office/drawing/2014/main" id="{B03D220E-687F-4B46-96C6-7C431D4A7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7313" y="3983244"/>
                <a:ext cx="134927" cy="126991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6" name="Freeform 366">
                <a:extLst>
                  <a:ext uri="{FF2B5EF4-FFF2-40B4-BE49-F238E27FC236}">
                    <a16:creationId xmlns:a16="http://schemas.microsoft.com/office/drawing/2014/main" id="{39D01195-16F9-A147-B6B0-27E24425D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868" y="3752283"/>
                <a:ext cx="131752" cy="134927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7" name="Freeform 367">
                <a:extLst>
                  <a:ext uri="{FF2B5EF4-FFF2-40B4-BE49-F238E27FC236}">
                    <a16:creationId xmlns:a16="http://schemas.microsoft.com/office/drawing/2014/main" id="{7CD5464B-B89F-5141-9E11-8EA3227B0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4" y="3291946"/>
                <a:ext cx="126989" cy="136515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8" name="Freeform 368">
                <a:extLst>
                  <a:ext uri="{FF2B5EF4-FFF2-40B4-BE49-F238E27FC236}">
                    <a16:creationId xmlns:a16="http://schemas.microsoft.com/office/drawing/2014/main" id="{D983AD90-6843-884C-ABB7-A857379D4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4" y="3085588"/>
                <a:ext cx="126989" cy="136515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9" name="Freeform 369">
                <a:extLst>
                  <a:ext uri="{FF2B5EF4-FFF2-40B4-BE49-F238E27FC236}">
                    <a16:creationId xmlns:a16="http://schemas.microsoft.com/office/drawing/2014/main" id="{5A7033C7-EBA6-D748-B070-70A8987F0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2392" y="4868201"/>
                <a:ext cx="134926" cy="125403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0" name="Freeform 370">
                <a:extLst>
                  <a:ext uri="{FF2B5EF4-FFF2-40B4-BE49-F238E27FC236}">
                    <a16:creationId xmlns:a16="http://schemas.microsoft.com/office/drawing/2014/main" id="{1069B1F9-5EED-F446-86C8-F528B4A37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5549179"/>
                <a:ext cx="120640" cy="136515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1" name="Freeform 371">
                <a:extLst>
                  <a:ext uri="{FF2B5EF4-FFF2-40B4-BE49-F238E27FC236}">
                    <a16:creationId xmlns:a16="http://schemas.microsoft.com/office/drawing/2014/main" id="{CE359EFF-3B3B-DA43-BAFF-083C20A68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0487" y="5327742"/>
                <a:ext cx="134927" cy="123816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2" name="Freeform 372">
                <a:extLst>
                  <a:ext uri="{FF2B5EF4-FFF2-40B4-BE49-F238E27FC236}">
                    <a16:creationId xmlns:a16="http://schemas.microsoft.com/office/drawing/2014/main" id="{6C03D3F3-4E1F-CF48-B476-09C3C828C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5" y="5095194"/>
                <a:ext cx="131752" cy="13492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3" name="Freeform 373">
                <a:extLst>
                  <a:ext uri="{FF2B5EF4-FFF2-40B4-BE49-F238E27FC236}">
                    <a16:creationId xmlns:a16="http://schemas.microsoft.com/office/drawing/2014/main" id="{9F37321F-C6ED-8143-BBBC-E3534DFCA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4634857"/>
                <a:ext cx="126989" cy="136515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4" name="Freeform 374">
                <a:extLst>
                  <a:ext uri="{FF2B5EF4-FFF2-40B4-BE49-F238E27FC236}">
                    <a16:creationId xmlns:a16="http://schemas.microsoft.com/office/drawing/2014/main" id="{6BA07675-D774-7543-8C3F-81A99C032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3" y="4426913"/>
                <a:ext cx="130164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5" name="Freeform 375">
                <a:extLst>
                  <a:ext uri="{FF2B5EF4-FFF2-40B4-BE49-F238E27FC236}">
                    <a16:creationId xmlns:a16="http://schemas.microsoft.com/office/drawing/2014/main" id="{2E620851-E59C-1647-BA0E-9D5A169CA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3" y="6211112"/>
                <a:ext cx="134926" cy="125403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6" name="Freeform 378">
                <a:extLst>
                  <a:ext uri="{FF2B5EF4-FFF2-40B4-BE49-F238E27FC236}">
                    <a16:creationId xmlns:a16="http://schemas.microsoft.com/office/drawing/2014/main" id="{75052334-F610-754E-B56D-23D597E59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9694" y="6441278"/>
                <a:ext cx="131751" cy="131753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7" name="Freeform 379">
                <a:extLst>
                  <a:ext uri="{FF2B5EF4-FFF2-40B4-BE49-F238E27FC236}">
                    <a16:creationId xmlns:a16="http://schemas.microsoft.com/office/drawing/2014/main" id="{A8D9F7D1-FA78-EE41-8BC9-A9F13F764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281" y="5977768"/>
                <a:ext cx="126989" cy="136515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8" name="Freeform 380">
                <a:extLst>
                  <a:ext uri="{FF2B5EF4-FFF2-40B4-BE49-F238E27FC236}">
                    <a16:creationId xmlns:a16="http://schemas.microsoft.com/office/drawing/2014/main" id="{CCC98266-6AD8-5944-B990-84D826630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6" y="5771410"/>
                <a:ext cx="126989" cy="136515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CCC31C2A-7878-6143-B1F5-3880B0C64BF1}"/>
              </a:ext>
            </a:extLst>
          </p:cNvPr>
          <p:cNvGrpSpPr>
            <a:grpSpLocks noChangeAspect="1"/>
          </p:cNvGrpSpPr>
          <p:nvPr/>
        </p:nvGrpSpPr>
        <p:grpSpPr>
          <a:xfrm>
            <a:off x="1071552" y="1268717"/>
            <a:ext cx="2127250" cy="4354215"/>
            <a:chOff x="3240088" y="3043238"/>
            <a:chExt cx="1016000" cy="2079625"/>
          </a:xfrm>
          <a:solidFill>
            <a:schemeClr val="accent5">
              <a:lumMod val="25000"/>
            </a:schemeClr>
          </a:solidFill>
        </p:grpSpPr>
        <p:sp>
          <p:nvSpPr>
            <p:cNvPr id="176" name="Freeform 15">
              <a:extLst>
                <a:ext uri="{FF2B5EF4-FFF2-40B4-BE49-F238E27FC236}">
                  <a16:creationId xmlns:a16="http://schemas.microsoft.com/office/drawing/2014/main" id="{BBFE555D-3536-C64C-A072-6435291B6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3043238"/>
              <a:ext cx="830263" cy="852487"/>
            </a:xfrm>
            <a:custGeom>
              <a:avLst/>
              <a:gdLst>
                <a:gd name="T0" fmla="*/ 2100 w 2305"/>
                <a:gd name="T1" fmla="*/ 199 h 2367"/>
                <a:gd name="T2" fmla="*/ 788 w 2305"/>
                <a:gd name="T3" fmla="*/ 1275 h 2367"/>
                <a:gd name="T4" fmla="*/ 774 w 2305"/>
                <a:gd name="T5" fmla="*/ 1255 h 2367"/>
                <a:gd name="T6" fmla="*/ 76 w 2305"/>
                <a:gd name="T7" fmla="*/ 1046 h 2367"/>
                <a:gd name="T8" fmla="*/ 1117 w 2305"/>
                <a:gd name="T9" fmla="*/ 578 h 2367"/>
                <a:gd name="T10" fmla="*/ 2209 w 2305"/>
                <a:gd name="T11" fmla="*/ 78 h 2367"/>
                <a:gd name="T12" fmla="*/ 1031 w 2305"/>
                <a:gd name="T13" fmla="*/ 2301 h 2367"/>
                <a:gd name="T14" fmla="*/ 946 w 2305"/>
                <a:gd name="T15" fmla="*/ 1757 h 2367"/>
                <a:gd name="T16" fmla="*/ 943 w 2305"/>
                <a:gd name="T17" fmla="*/ 1732 h 2367"/>
                <a:gd name="T18" fmla="*/ 908 w 2305"/>
                <a:gd name="T19" fmla="*/ 1494 h 2367"/>
                <a:gd name="T20" fmla="*/ 911 w 2305"/>
                <a:gd name="T21" fmla="*/ 1488 h 2367"/>
                <a:gd name="T22" fmla="*/ 905 w 2305"/>
                <a:gd name="T23" fmla="*/ 1467 h 2367"/>
                <a:gd name="T24" fmla="*/ 905 w 2305"/>
                <a:gd name="T25" fmla="*/ 1466 h 2367"/>
                <a:gd name="T26" fmla="*/ 2126 w 2305"/>
                <a:gd name="T27" fmla="*/ 234 h 2367"/>
                <a:gd name="T28" fmla="*/ 783 w 2305"/>
                <a:gd name="T29" fmla="*/ 1803 h 2367"/>
                <a:gd name="T30" fmla="*/ 877 w 2305"/>
                <a:gd name="T31" fmla="*/ 1580 h 2367"/>
                <a:gd name="T32" fmla="*/ 901 w 2305"/>
                <a:gd name="T33" fmla="*/ 1739 h 2367"/>
                <a:gd name="T34" fmla="*/ 783 w 2305"/>
                <a:gd name="T35" fmla="*/ 1803 h 2367"/>
                <a:gd name="T36" fmla="*/ 864 w 2305"/>
                <a:gd name="T37" fmla="*/ 1483 h 2367"/>
                <a:gd name="T38" fmla="*/ 865 w 2305"/>
                <a:gd name="T39" fmla="*/ 1489 h 2367"/>
                <a:gd name="T40" fmla="*/ 765 w 2305"/>
                <a:gd name="T41" fmla="*/ 1743 h 2367"/>
                <a:gd name="T42" fmla="*/ 792 w 2305"/>
                <a:gd name="T43" fmla="*/ 1324 h 2367"/>
                <a:gd name="T44" fmla="*/ 798 w 2305"/>
                <a:gd name="T45" fmla="*/ 1321 h 2367"/>
                <a:gd name="T46" fmla="*/ 1677 w 2305"/>
                <a:gd name="T47" fmla="*/ 627 h 2367"/>
                <a:gd name="T48" fmla="*/ 874 w 2305"/>
                <a:gd name="T49" fmla="*/ 1435 h 2367"/>
                <a:gd name="T50" fmla="*/ 861 w 2305"/>
                <a:gd name="T51" fmla="*/ 1450 h 2367"/>
                <a:gd name="T52" fmla="*/ 861 w 2305"/>
                <a:gd name="T53" fmla="*/ 1451 h 2367"/>
                <a:gd name="T54" fmla="*/ 2276 w 2305"/>
                <a:gd name="T55" fmla="*/ 47 h 2367"/>
                <a:gd name="T56" fmla="*/ 2254 w 2305"/>
                <a:gd name="T57" fmla="*/ 11 h 2367"/>
                <a:gd name="T58" fmla="*/ 1158 w 2305"/>
                <a:gd name="T59" fmla="*/ 511 h 2367"/>
                <a:gd name="T60" fmla="*/ 632 w 2305"/>
                <a:gd name="T61" fmla="*/ 768 h 2367"/>
                <a:gd name="T62" fmla="*/ 39 w 2305"/>
                <a:gd name="T63" fmla="*/ 1010 h 2367"/>
                <a:gd name="T64" fmla="*/ 25 w 2305"/>
                <a:gd name="T65" fmla="*/ 1035 h 2367"/>
                <a:gd name="T66" fmla="*/ 23 w 2305"/>
                <a:gd name="T67" fmla="*/ 1076 h 2367"/>
                <a:gd name="T68" fmla="*/ 754 w 2305"/>
                <a:gd name="T69" fmla="*/ 1294 h 2367"/>
                <a:gd name="T70" fmla="*/ 752 w 2305"/>
                <a:gd name="T71" fmla="*/ 1302 h 2367"/>
                <a:gd name="T72" fmla="*/ 720 w 2305"/>
                <a:gd name="T73" fmla="*/ 1845 h 2367"/>
                <a:gd name="T74" fmla="*/ 760 w 2305"/>
                <a:gd name="T75" fmla="*/ 1855 h 2367"/>
                <a:gd name="T76" fmla="*/ 761 w 2305"/>
                <a:gd name="T77" fmla="*/ 1851 h 2367"/>
                <a:gd name="T78" fmla="*/ 775 w 2305"/>
                <a:gd name="T79" fmla="*/ 1852 h 2367"/>
                <a:gd name="T80" fmla="*/ 908 w 2305"/>
                <a:gd name="T81" fmla="*/ 1788 h 2367"/>
                <a:gd name="T82" fmla="*/ 995 w 2305"/>
                <a:gd name="T83" fmla="*/ 2347 h 2367"/>
                <a:gd name="T84" fmla="*/ 1030 w 2305"/>
                <a:gd name="T85" fmla="*/ 2355 h 2367"/>
                <a:gd name="T86" fmla="*/ 1054 w 2305"/>
                <a:gd name="T87" fmla="*/ 2346 h 2367"/>
                <a:gd name="T88" fmla="*/ 2217 w 2305"/>
                <a:gd name="T89" fmla="*/ 152 h 2367"/>
                <a:gd name="T90" fmla="*/ 2219 w 2305"/>
                <a:gd name="T91" fmla="*/ 148 h 2367"/>
                <a:gd name="T92" fmla="*/ 2289 w 2305"/>
                <a:gd name="T93" fmla="*/ 83 h 2367"/>
                <a:gd name="T94" fmla="*/ 2276 w 2305"/>
                <a:gd name="T95" fmla="*/ 47 h 2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05" h="2367">
                  <a:moveTo>
                    <a:pt x="2100" y="199"/>
                  </a:moveTo>
                  <a:lnTo>
                    <a:pt x="2100" y="199"/>
                  </a:lnTo>
                  <a:cubicBezTo>
                    <a:pt x="1682" y="581"/>
                    <a:pt x="1245" y="940"/>
                    <a:pt x="788" y="1275"/>
                  </a:cubicBezTo>
                  <a:lnTo>
                    <a:pt x="788" y="1275"/>
                  </a:lnTo>
                  <a:cubicBezTo>
                    <a:pt x="788" y="1267"/>
                    <a:pt x="784" y="1259"/>
                    <a:pt x="774" y="1255"/>
                  </a:cubicBezTo>
                  <a:lnTo>
                    <a:pt x="774" y="1255"/>
                  </a:lnTo>
                  <a:cubicBezTo>
                    <a:pt x="543" y="1178"/>
                    <a:pt x="311" y="1109"/>
                    <a:pt x="76" y="1046"/>
                  </a:cubicBezTo>
                  <a:lnTo>
                    <a:pt x="76" y="1046"/>
                  </a:lnTo>
                  <a:cubicBezTo>
                    <a:pt x="442" y="974"/>
                    <a:pt x="785" y="737"/>
                    <a:pt x="1117" y="578"/>
                  </a:cubicBezTo>
                  <a:lnTo>
                    <a:pt x="1117" y="578"/>
                  </a:lnTo>
                  <a:cubicBezTo>
                    <a:pt x="1479" y="406"/>
                    <a:pt x="1843" y="242"/>
                    <a:pt x="2209" y="78"/>
                  </a:cubicBezTo>
                  <a:lnTo>
                    <a:pt x="2209" y="78"/>
                  </a:lnTo>
                  <a:cubicBezTo>
                    <a:pt x="2173" y="119"/>
                    <a:pt x="2137" y="159"/>
                    <a:pt x="2100" y="199"/>
                  </a:cubicBezTo>
                  <a:close/>
                  <a:moveTo>
                    <a:pt x="1031" y="2301"/>
                  </a:moveTo>
                  <a:lnTo>
                    <a:pt x="1031" y="2301"/>
                  </a:lnTo>
                  <a:cubicBezTo>
                    <a:pt x="1000" y="2119"/>
                    <a:pt x="973" y="1939"/>
                    <a:pt x="946" y="1757"/>
                  </a:cubicBezTo>
                  <a:lnTo>
                    <a:pt x="946" y="1757"/>
                  </a:lnTo>
                  <a:cubicBezTo>
                    <a:pt x="952" y="1749"/>
                    <a:pt x="950" y="1739"/>
                    <a:pt x="943" y="1732"/>
                  </a:cubicBezTo>
                  <a:lnTo>
                    <a:pt x="943" y="1732"/>
                  </a:lnTo>
                  <a:cubicBezTo>
                    <a:pt x="931" y="1653"/>
                    <a:pt x="919" y="1574"/>
                    <a:pt x="908" y="1494"/>
                  </a:cubicBezTo>
                  <a:lnTo>
                    <a:pt x="908" y="1494"/>
                  </a:lnTo>
                  <a:cubicBezTo>
                    <a:pt x="909" y="1492"/>
                    <a:pt x="910" y="1490"/>
                    <a:pt x="911" y="1488"/>
                  </a:cubicBezTo>
                  <a:lnTo>
                    <a:pt x="911" y="1488"/>
                  </a:lnTo>
                  <a:cubicBezTo>
                    <a:pt x="913" y="1479"/>
                    <a:pt x="911" y="1472"/>
                    <a:pt x="905" y="1467"/>
                  </a:cubicBezTo>
                  <a:lnTo>
                    <a:pt x="905" y="1466"/>
                  </a:lnTo>
                  <a:lnTo>
                    <a:pt x="905" y="1466"/>
                  </a:lnTo>
                  <a:cubicBezTo>
                    <a:pt x="1285" y="1030"/>
                    <a:pt x="1734" y="660"/>
                    <a:pt x="2126" y="234"/>
                  </a:cubicBezTo>
                  <a:lnTo>
                    <a:pt x="2126" y="234"/>
                  </a:lnTo>
                  <a:cubicBezTo>
                    <a:pt x="1763" y="924"/>
                    <a:pt x="1407" y="1618"/>
                    <a:pt x="1031" y="2301"/>
                  </a:cubicBezTo>
                  <a:close/>
                  <a:moveTo>
                    <a:pt x="783" y="1803"/>
                  </a:moveTo>
                  <a:lnTo>
                    <a:pt x="783" y="1803"/>
                  </a:lnTo>
                  <a:cubicBezTo>
                    <a:pt x="818" y="1730"/>
                    <a:pt x="849" y="1656"/>
                    <a:pt x="877" y="1580"/>
                  </a:cubicBezTo>
                  <a:lnTo>
                    <a:pt x="877" y="1580"/>
                  </a:lnTo>
                  <a:cubicBezTo>
                    <a:pt x="885" y="1634"/>
                    <a:pt x="894" y="1686"/>
                    <a:pt x="901" y="1739"/>
                  </a:cubicBezTo>
                  <a:lnTo>
                    <a:pt x="901" y="1739"/>
                  </a:lnTo>
                  <a:cubicBezTo>
                    <a:pt x="865" y="1767"/>
                    <a:pt x="826" y="1788"/>
                    <a:pt x="783" y="1803"/>
                  </a:cubicBezTo>
                  <a:close/>
                  <a:moveTo>
                    <a:pt x="864" y="1483"/>
                  </a:moveTo>
                  <a:lnTo>
                    <a:pt x="864" y="1483"/>
                  </a:lnTo>
                  <a:cubicBezTo>
                    <a:pt x="864" y="1485"/>
                    <a:pt x="865" y="1487"/>
                    <a:pt x="865" y="1489"/>
                  </a:cubicBezTo>
                  <a:lnTo>
                    <a:pt x="865" y="1489"/>
                  </a:lnTo>
                  <a:cubicBezTo>
                    <a:pt x="835" y="1575"/>
                    <a:pt x="802" y="1660"/>
                    <a:pt x="765" y="1743"/>
                  </a:cubicBezTo>
                  <a:lnTo>
                    <a:pt x="765" y="1743"/>
                  </a:lnTo>
                  <a:cubicBezTo>
                    <a:pt x="769" y="1603"/>
                    <a:pt x="778" y="1463"/>
                    <a:pt x="792" y="1324"/>
                  </a:cubicBezTo>
                  <a:lnTo>
                    <a:pt x="792" y="1324"/>
                  </a:lnTo>
                  <a:cubicBezTo>
                    <a:pt x="794" y="1323"/>
                    <a:pt x="796" y="1322"/>
                    <a:pt x="798" y="1321"/>
                  </a:cubicBezTo>
                  <a:lnTo>
                    <a:pt x="798" y="1321"/>
                  </a:lnTo>
                  <a:cubicBezTo>
                    <a:pt x="1099" y="1100"/>
                    <a:pt x="1392" y="869"/>
                    <a:pt x="1677" y="627"/>
                  </a:cubicBezTo>
                  <a:lnTo>
                    <a:pt x="1677" y="627"/>
                  </a:lnTo>
                  <a:cubicBezTo>
                    <a:pt x="1404" y="891"/>
                    <a:pt x="1124" y="1149"/>
                    <a:pt x="874" y="1435"/>
                  </a:cubicBezTo>
                  <a:lnTo>
                    <a:pt x="874" y="1435"/>
                  </a:lnTo>
                  <a:cubicBezTo>
                    <a:pt x="868" y="1438"/>
                    <a:pt x="863" y="1443"/>
                    <a:pt x="861" y="1450"/>
                  </a:cubicBezTo>
                  <a:lnTo>
                    <a:pt x="861" y="1450"/>
                  </a:lnTo>
                  <a:cubicBezTo>
                    <a:pt x="861" y="1450"/>
                    <a:pt x="861" y="1450"/>
                    <a:pt x="861" y="1451"/>
                  </a:cubicBezTo>
                  <a:lnTo>
                    <a:pt x="861" y="1451"/>
                  </a:lnTo>
                  <a:cubicBezTo>
                    <a:pt x="851" y="1462"/>
                    <a:pt x="855" y="1475"/>
                    <a:pt x="864" y="1483"/>
                  </a:cubicBezTo>
                  <a:close/>
                  <a:moveTo>
                    <a:pt x="2276" y="47"/>
                  </a:moveTo>
                  <a:lnTo>
                    <a:pt x="2276" y="47"/>
                  </a:lnTo>
                  <a:cubicBezTo>
                    <a:pt x="2299" y="35"/>
                    <a:pt x="2278" y="0"/>
                    <a:pt x="2254" y="11"/>
                  </a:cubicBezTo>
                  <a:lnTo>
                    <a:pt x="2254" y="11"/>
                  </a:lnTo>
                  <a:cubicBezTo>
                    <a:pt x="1887" y="175"/>
                    <a:pt x="1521" y="340"/>
                    <a:pt x="1158" y="511"/>
                  </a:cubicBezTo>
                  <a:lnTo>
                    <a:pt x="1158" y="511"/>
                  </a:lnTo>
                  <a:cubicBezTo>
                    <a:pt x="982" y="595"/>
                    <a:pt x="806" y="680"/>
                    <a:pt x="632" y="768"/>
                  </a:cubicBezTo>
                  <a:lnTo>
                    <a:pt x="632" y="768"/>
                  </a:lnTo>
                  <a:cubicBezTo>
                    <a:pt x="440" y="865"/>
                    <a:pt x="253" y="972"/>
                    <a:pt x="39" y="1010"/>
                  </a:cubicBezTo>
                  <a:lnTo>
                    <a:pt x="39" y="1010"/>
                  </a:lnTo>
                  <a:cubicBezTo>
                    <a:pt x="25" y="1012"/>
                    <a:pt x="22" y="1024"/>
                    <a:pt x="25" y="1035"/>
                  </a:cubicBezTo>
                  <a:lnTo>
                    <a:pt x="25" y="1035"/>
                  </a:lnTo>
                  <a:cubicBezTo>
                    <a:pt x="5" y="1039"/>
                    <a:pt x="0" y="1070"/>
                    <a:pt x="23" y="1076"/>
                  </a:cubicBezTo>
                  <a:lnTo>
                    <a:pt x="23" y="1076"/>
                  </a:lnTo>
                  <a:cubicBezTo>
                    <a:pt x="269" y="1141"/>
                    <a:pt x="513" y="1213"/>
                    <a:pt x="754" y="1294"/>
                  </a:cubicBezTo>
                  <a:lnTo>
                    <a:pt x="754" y="1294"/>
                  </a:lnTo>
                  <a:cubicBezTo>
                    <a:pt x="753" y="1296"/>
                    <a:pt x="753" y="1299"/>
                    <a:pt x="752" y="1302"/>
                  </a:cubicBezTo>
                  <a:lnTo>
                    <a:pt x="752" y="1302"/>
                  </a:lnTo>
                  <a:cubicBezTo>
                    <a:pt x="733" y="1482"/>
                    <a:pt x="722" y="1663"/>
                    <a:pt x="720" y="1845"/>
                  </a:cubicBezTo>
                  <a:lnTo>
                    <a:pt x="720" y="1845"/>
                  </a:lnTo>
                  <a:cubicBezTo>
                    <a:pt x="720" y="1864"/>
                    <a:pt x="750" y="1874"/>
                    <a:pt x="760" y="1855"/>
                  </a:cubicBezTo>
                  <a:lnTo>
                    <a:pt x="760" y="1855"/>
                  </a:lnTo>
                  <a:cubicBezTo>
                    <a:pt x="760" y="1854"/>
                    <a:pt x="761" y="1853"/>
                    <a:pt x="761" y="1851"/>
                  </a:cubicBezTo>
                  <a:lnTo>
                    <a:pt x="761" y="1851"/>
                  </a:lnTo>
                  <a:cubicBezTo>
                    <a:pt x="765" y="1853"/>
                    <a:pt x="770" y="1853"/>
                    <a:pt x="775" y="1852"/>
                  </a:cubicBezTo>
                  <a:lnTo>
                    <a:pt x="775" y="1852"/>
                  </a:lnTo>
                  <a:cubicBezTo>
                    <a:pt x="823" y="1837"/>
                    <a:pt x="867" y="1816"/>
                    <a:pt x="908" y="1788"/>
                  </a:cubicBezTo>
                  <a:lnTo>
                    <a:pt x="908" y="1788"/>
                  </a:lnTo>
                  <a:cubicBezTo>
                    <a:pt x="935" y="1974"/>
                    <a:pt x="963" y="2160"/>
                    <a:pt x="995" y="2347"/>
                  </a:cubicBezTo>
                  <a:lnTo>
                    <a:pt x="995" y="2347"/>
                  </a:lnTo>
                  <a:cubicBezTo>
                    <a:pt x="998" y="2366"/>
                    <a:pt x="1018" y="2365"/>
                    <a:pt x="1030" y="2355"/>
                  </a:cubicBezTo>
                  <a:lnTo>
                    <a:pt x="1030" y="2355"/>
                  </a:lnTo>
                  <a:cubicBezTo>
                    <a:pt x="1038" y="2359"/>
                    <a:pt x="1048" y="2357"/>
                    <a:pt x="1054" y="2346"/>
                  </a:cubicBezTo>
                  <a:lnTo>
                    <a:pt x="1054" y="2346"/>
                  </a:lnTo>
                  <a:cubicBezTo>
                    <a:pt x="1454" y="1623"/>
                    <a:pt x="1831" y="885"/>
                    <a:pt x="2217" y="152"/>
                  </a:cubicBezTo>
                  <a:lnTo>
                    <a:pt x="2217" y="152"/>
                  </a:lnTo>
                  <a:cubicBezTo>
                    <a:pt x="2218" y="151"/>
                    <a:pt x="2218" y="149"/>
                    <a:pt x="2219" y="148"/>
                  </a:cubicBezTo>
                  <a:lnTo>
                    <a:pt x="2219" y="148"/>
                  </a:lnTo>
                  <a:cubicBezTo>
                    <a:pt x="2242" y="127"/>
                    <a:pt x="2266" y="105"/>
                    <a:pt x="2289" y="83"/>
                  </a:cubicBezTo>
                  <a:lnTo>
                    <a:pt x="2289" y="83"/>
                  </a:lnTo>
                  <a:cubicBezTo>
                    <a:pt x="2304" y="69"/>
                    <a:pt x="2292" y="49"/>
                    <a:pt x="2276" y="47"/>
                  </a:cubicBezTo>
                  <a:close/>
                </a:path>
              </a:pathLst>
            </a:custGeom>
            <a:grpFill/>
            <a:ln w="9525" cap="flat">
              <a:solidFill>
                <a:srgbClr val="808080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16">
              <a:extLst>
                <a:ext uri="{FF2B5EF4-FFF2-40B4-BE49-F238E27FC236}">
                  <a16:creationId xmlns:a16="http://schemas.microsoft.com/office/drawing/2014/main" id="{176547C8-7F6B-5B40-8CA5-6D6C2E1E7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3665538"/>
              <a:ext cx="774700" cy="1457325"/>
            </a:xfrm>
            <a:custGeom>
              <a:avLst/>
              <a:gdLst>
                <a:gd name="T0" fmla="*/ 720 w 2151"/>
                <a:gd name="T1" fmla="*/ 2378 h 4046"/>
                <a:gd name="T2" fmla="*/ 720 w 2151"/>
                <a:gd name="T3" fmla="*/ 2378 h 4046"/>
                <a:gd name="T4" fmla="*/ 1022 w 2151"/>
                <a:gd name="T5" fmla="*/ 2229 h 4046"/>
                <a:gd name="T6" fmla="*/ 1022 w 2151"/>
                <a:gd name="T7" fmla="*/ 2229 h 4046"/>
                <a:gd name="T8" fmla="*/ 982 w 2151"/>
                <a:gd name="T9" fmla="*/ 2650 h 4046"/>
                <a:gd name="T10" fmla="*/ 982 w 2151"/>
                <a:gd name="T11" fmla="*/ 2650 h 4046"/>
                <a:gd name="T12" fmla="*/ 643 w 2151"/>
                <a:gd name="T13" fmla="*/ 2713 h 4046"/>
                <a:gd name="T14" fmla="*/ 643 w 2151"/>
                <a:gd name="T15" fmla="*/ 2713 h 4046"/>
                <a:gd name="T16" fmla="*/ 720 w 2151"/>
                <a:gd name="T17" fmla="*/ 2378 h 4046"/>
                <a:gd name="T18" fmla="*/ 906 w 2151"/>
                <a:gd name="T19" fmla="*/ 985 h 4046"/>
                <a:gd name="T20" fmla="*/ 906 w 2151"/>
                <a:gd name="T21" fmla="*/ 985 h 4046"/>
                <a:gd name="T22" fmla="*/ 759 w 2151"/>
                <a:gd name="T23" fmla="*/ 1323 h 4046"/>
                <a:gd name="T24" fmla="*/ 759 w 2151"/>
                <a:gd name="T25" fmla="*/ 1323 h 4046"/>
                <a:gd name="T26" fmla="*/ 480 w 2151"/>
                <a:gd name="T27" fmla="*/ 1092 h 4046"/>
                <a:gd name="T28" fmla="*/ 480 w 2151"/>
                <a:gd name="T29" fmla="*/ 1092 h 4046"/>
                <a:gd name="T30" fmla="*/ 476 w 2151"/>
                <a:gd name="T31" fmla="*/ 1066 h 4046"/>
                <a:gd name="T32" fmla="*/ 476 w 2151"/>
                <a:gd name="T33" fmla="*/ 1066 h 4046"/>
                <a:gd name="T34" fmla="*/ 906 w 2151"/>
                <a:gd name="T35" fmla="*/ 985 h 4046"/>
                <a:gd name="T36" fmla="*/ 2104 w 2151"/>
                <a:gd name="T37" fmla="*/ 3663 h 4046"/>
                <a:gd name="T38" fmla="*/ 2104 w 2151"/>
                <a:gd name="T39" fmla="*/ 3663 h 4046"/>
                <a:gd name="T40" fmla="*/ 647 w 2151"/>
                <a:gd name="T41" fmla="*/ 2797 h 4046"/>
                <a:gd name="T42" fmla="*/ 647 w 2151"/>
                <a:gd name="T43" fmla="*/ 2797 h 4046"/>
                <a:gd name="T44" fmla="*/ 644 w 2151"/>
                <a:gd name="T45" fmla="*/ 2758 h 4046"/>
                <a:gd name="T46" fmla="*/ 644 w 2151"/>
                <a:gd name="T47" fmla="*/ 2758 h 4046"/>
                <a:gd name="T48" fmla="*/ 819 w 2151"/>
                <a:gd name="T49" fmla="*/ 2757 h 4046"/>
                <a:gd name="T50" fmla="*/ 819 w 2151"/>
                <a:gd name="T51" fmla="*/ 2757 h 4046"/>
                <a:gd name="T52" fmla="*/ 1134 w 2151"/>
                <a:gd name="T53" fmla="*/ 2234 h 4046"/>
                <a:gd name="T54" fmla="*/ 1134 w 2151"/>
                <a:gd name="T55" fmla="*/ 2234 h 4046"/>
                <a:gd name="T56" fmla="*/ 630 w 2151"/>
                <a:gd name="T57" fmla="*/ 2487 h 4046"/>
                <a:gd name="T58" fmla="*/ 630 w 2151"/>
                <a:gd name="T59" fmla="*/ 2487 h 4046"/>
                <a:gd name="T60" fmla="*/ 597 w 2151"/>
                <a:gd name="T61" fmla="*/ 2702 h 4046"/>
                <a:gd name="T62" fmla="*/ 597 w 2151"/>
                <a:gd name="T63" fmla="*/ 2702 h 4046"/>
                <a:gd name="T64" fmla="*/ 203 w 2151"/>
                <a:gd name="T65" fmla="*/ 2366 h 4046"/>
                <a:gd name="T66" fmla="*/ 203 w 2151"/>
                <a:gd name="T67" fmla="*/ 2366 h 4046"/>
                <a:gd name="T68" fmla="*/ 173 w 2151"/>
                <a:gd name="T69" fmla="*/ 1482 h 4046"/>
                <a:gd name="T70" fmla="*/ 173 w 2151"/>
                <a:gd name="T71" fmla="*/ 1482 h 4046"/>
                <a:gd name="T72" fmla="*/ 445 w 2151"/>
                <a:gd name="T73" fmla="*/ 1091 h 4046"/>
                <a:gd name="T74" fmla="*/ 445 w 2151"/>
                <a:gd name="T75" fmla="*/ 1091 h 4046"/>
                <a:gd name="T76" fmla="*/ 765 w 2151"/>
                <a:gd name="T77" fmla="*/ 1382 h 4046"/>
                <a:gd name="T78" fmla="*/ 765 w 2151"/>
                <a:gd name="T79" fmla="*/ 1382 h 4046"/>
                <a:gd name="T80" fmla="*/ 928 w 2151"/>
                <a:gd name="T81" fmla="*/ 948 h 4046"/>
                <a:gd name="T82" fmla="*/ 928 w 2151"/>
                <a:gd name="T83" fmla="*/ 948 h 4046"/>
                <a:gd name="T84" fmla="*/ 470 w 2151"/>
                <a:gd name="T85" fmla="*/ 1018 h 4046"/>
                <a:gd name="T86" fmla="*/ 470 w 2151"/>
                <a:gd name="T87" fmla="*/ 1018 h 4046"/>
                <a:gd name="T88" fmla="*/ 524 w 2151"/>
                <a:gd name="T89" fmla="*/ 680 h 4046"/>
                <a:gd name="T90" fmla="*/ 524 w 2151"/>
                <a:gd name="T91" fmla="*/ 680 h 4046"/>
                <a:gd name="T92" fmla="*/ 1085 w 2151"/>
                <a:gd name="T93" fmla="*/ 50 h 4046"/>
                <a:gd name="T94" fmla="*/ 1085 w 2151"/>
                <a:gd name="T95" fmla="*/ 50 h 4046"/>
                <a:gd name="T96" fmla="*/ 1064 w 2151"/>
                <a:gd name="T97" fmla="*/ 12 h 4046"/>
                <a:gd name="T98" fmla="*/ 1064 w 2151"/>
                <a:gd name="T99" fmla="*/ 12 h 4046"/>
                <a:gd name="T100" fmla="*/ 454 w 2151"/>
                <a:gd name="T101" fmla="*/ 768 h 4046"/>
                <a:gd name="T102" fmla="*/ 454 w 2151"/>
                <a:gd name="T103" fmla="*/ 768 h 4046"/>
                <a:gd name="T104" fmla="*/ 438 w 2151"/>
                <a:gd name="T105" fmla="*/ 1042 h 4046"/>
                <a:gd name="T106" fmla="*/ 438 w 2151"/>
                <a:gd name="T107" fmla="*/ 1042 h 4046"/>
                <a:gd name="T108" fmla="*/ 233 w 2151"/>
                <a:gd name="T109" fmla="*/ 1261 h 4046"/>
                <a:gd name="T110" fmla="*/ 233 w 2151"/>
                <a:gd name="T111" fmla="*/ 1261 h 4046"/>
                <a:gd name="T112" fmla="*/ 139 w 2151"/>
                <a:gd name="T113" fmla="*/ 2329 h 4046"/>
                <a:gd name="T114" fmla="*/ 139 w 2151"/>
                <a:gd name="T115" fmla="*/ 2329 h 4046"/>
                <a:gd name="T116" fmla="*/ 597 w 2151"/>
                <a:gd name="T117" fmla="*/ 2749 h 4046"/>
                <a:gd name="T118" fmla="*/ 597 w 2151"/>
                <a:gd name="T119" fmla="*/ 2749 h 4046"/>
                <a:gd name="T120" fmla="*/ 2126 w 2151"/>
                <a:gd name="T121" fmla="*/ 3700 h 4046"/>
                <a:gd name="T122" fmla="*/ 2126 w 2151"/>
                <a:gd name="T123" fmla="*/ 3700 h 4046"/>
                <a:gd name="T124" fmla="*/ 2104 w 2151"/>
                <a:gd name="T125" fmla="*/ 3663 h 4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51" h="4046">
                  <a:moveTo>
                    <a:pt x="720" y="2378"/>
                  </a:moveTo>
                  <a:lnTo>
                    <a:pt x="720" y="2378"/>
                  </a:lnTo>
                  <a:cubicBezTo>
                    <a:pt x="783" y="2266"/>
                    <a:pt x="893" y="2187"/>
                    <a:pt x="1022" y="2229"/>
                  </a:cubicBezTo>
                  <a:lnTo>
                    <a:pt x="1022" y="2229"/>
                  </a:lnTo>
                  <a:cubicBezTo>
                    <a:pt x="1242" y="2300"/>
                    <a:pt x="1115" y="2566"/>
                    <a:pt x="982" y="2650"/>
                  </a:cubicBezTo>
                  <a:lnTo>
                    <a:pt x="982" y="2650"/>
                  </a:lnTo>
                  <a:cubicBezTo>
                    <a:pt x="872" y="2719"/>
                    <a:pt x="755" y="2735"/>
                    <a:pt x="643" y="2713"/>
                  </a:cubicBezTo>
                  <a:lnTo>
                    <a:pt x="643" y="2713"/>
                  </a:lnTo>
                  <a:cubicBezTo>
                    <a:pt x="642" y="2598"/>
                    <a:pt x="662" y="2478"/>
                    <a:pt x="720" y="2378"/>
                  </a:cubicBezTo>
                  <a:close/>
                  <a:moveTo>
                    <a:pt x="906" y="985"/>
                  </a:moveTo>
                  <a:lnTo>
                    <a:pt x="906" y="985"/>
                  </a:lnTo>
                  <a:cubicBezTo>
                    <a:pt x="1090" y="1119"/>
                    <a:pt x="888" y="1308"/>
                    <a:pt x="759" y="1323"/>
                  </a:cubicBezTo>
                  <a:lnTo>
                    <a:pt x="759" y="1323"/>
                  </a:lnTo>
                  <a:cubicBezTo>
                    <a:pt x="607" y="1340"/>
                    <a:pt x="512" y="1236"/>
                    <a:pt x="480" y="1092"/>
                  </a:cubicBezTo>
                  <a:lnTo>
                    <a:pt x="480" y="1092"/>
                  </a:lnTo>
                  <a:cubicBezTo>
                    <a:pt x="479" y="1083"/>
                    <a:pt x="478" y="1075"/>
                    <a:pt x="476" y="1066"/>
                  </a:cubicBezTo>
                  <a:lnTo>
                    <a:pt x="476" y="1066"/>
                  </a:lnTo>
                  <a:cubicBezTo>
                    <a:pt x="577" y="996"/>
                    <a:pt x="785" y="897"/>
                    <a:pt x="906" y="985"/>
                  </a:cubicBezTo>
                  <a:close/>
                  <a:moveTo>
                    <a:pt x="2104" y="3663"/>
                  </a:moveTo>
                  <a:lnTo>
                    <a:pt x="2104" y="3663"/>
                  </a:lnTo>
                  <a:cubicBezTo>
                    <a:pt x="1481" y="3991"/>
                    <a:pt x="714" y="3464"/>
                    <a:pt x="647" y="2797"/>
                  </a:cubicBezTo>
                  <a:lnTo>
                    <a:pt x="647" y="2797"/>
                  </a:lnTo>
                  <a:cubicBezTo>
                    <a:pt x="646" y="2784"/>
                    <a:pt x="646" y="2771"/>
                    <a:pt x="644" y="2758"/>
                  </a:cubicBezTo>
                  <a:lnTo>
                    <a:pt x="644" y="2758"/>
                  </a:lnTo>
                  <a:cubicBezTo>
                    <a:pt x="701" y="2767"/>
                    <a:pt x="759" y="2767"/>
                    <a:pt x="819" y="2757"/>
                  </a:cubicBezTo>
                  <a:lnTo>
                    <a:pt x="819" y="2757"/>
                  </a:lnTo>
                  <a:cubicBezTo>
                    <a:pt x="1016" y="2722"/>
                    <a:pt x="1356" y="2443"/>
                    <a:pt x="1134" y="2234"/>
                  </a:cubicBezTo>
                  <a:lnTo>
                    <a:pt x="1134" y="2234"/>
                  </a:lnTo>
                  <a:cubicBezTo>
                    <a:pt x="927" y="2040"/>
                    <a:pt x="687" y="2290"/>
                    <a:pt x="630" y="2487"/>
                  </a:cubicBezTo>
                  <a:lnTo>
                    <a:pt x="630" y="2487"/>
                  </a:lnTo>
                  <a:cubicBezTo>
                    <a:pt x="610" y="2559"/>
                    <a:pt x="599" y="2631"/>
                    <a:pt x="597" y="2702"/>
                  </a:cubicBezTo>
                  <a:lnTo>
                    <a:pt x="597" y="2702"/>
                  </a:lnTo>
                  <a:cubicBezTo>
                    <a:pt x="431" y="2653"/>
                    <a:pt x="284" y="2523"/>
                    <a:pt x="203" y="2366"/>
                  </a:cubicBezTo>
                  <a:lnTo>
                    <a:pt x="203" y="2366"/>
                  </a:lnTo>
                  <a:cubicBezTo>
                    <a:pt x="67" y="2101"/>
                    <a:pt x="76" y="1757"/>
                    <a:pt x="173" y="1482"/>
                  </a:cubicBezTo>
                  <a:lnTo>
                    <a:pt x="173" y="1482"/>
                  </a:lnTo>
                  <a:cubicBezTo>
                    <a:pt x="227" y="1329"/>
                    <a:pt x="318" y="1190"/>
                    <a:pt x="445" y="1091"/>
                  </a:cubicBezTo>
                  <a:lnTo>
                    <a:pt x="445" y="1091"/>
                  </a:lnTo>
                  <a:cubicBezTo>
                    <a:pt x="475" y="1258"/>
                    <a:pt x="567" y="1402"/>
                    <a:pt x="765" y="1382"/>
                  </a:cubicBezTo>
                  <a:lnTo>
                    <a:pt x="765" y="1382"/>
                  </a:lnTo>
                  <a:cubicBezTo>
                    <a:pt x="954" y="1364"/>
                    <a:pt x="1129" y="1068"/>
                    <a:pt x="928" y="948"/>
                  </a:cubicBezTo>
                  <a:lnTo>
                    <a:pt x="928" y="948"/>
                  </a:lnTo>
                  <a:cubicBezTo>
                    <a:pt x="784" y="861"/>
                    <a:pt x="613" y="918"/>
                    <a:pt x="470" y="1018"/>
                  </a:cubicBezTo>
                  <a:lnTo>
                    <a:pt x="470" y="1018"/>
                  </a:lnTo>
                  <a:cubicBezTo>
                    <a:pt x="462" y="904"/>
                    <a:pt x="488" y="785"/>
                    <a:pt x="524" y="680"/>
                  </a:cubicBezTo>
                  <a:lnTo>
                    <a:pt x="524" y="680"/>
                  </a:lnTo>
                  <a:cubicBezTo>
                    <a:pt x="619" y="401"/>
                    <a:pt x="823" y="181"/>
                    <a:pt x="1085" y="50"/>
                  </a:cubicBezTo>
                  <a:lnTo>
                    <a:pt x="1085" y="50"/>
                  </a:lnTo>
                  <a:cubicBezTo>
                    <a:pt x="1109" y="37"/>
                    <a:pt x="1088" y="0"/>
                    <a:pt x="1064" y="12"/>
                  </a:cubicBezTo>
                  <a:lnTo>
                    <a:pt x="1064" y="12"/>
                  </a:lnTo>
                  <a:cubicBezTo>
                    <a:pt x="761" y="164"/>
                    <a:pt x="533" y="437"/>
                    <a:pt x="454" y="768"/>
                  </a:cubicBezTo>
                  <a:lnTo>
                    <a:pt x="454" y="768"/>
                  </a:lnTo>
                  <a:cubicBezTo>
                    <a:pt x="436" y="845"/>
                    <a:pt x="428" y="945"/>
                    <a:pt x="438" y="1042"/>
                  </a:cubicBezTo>
                  <a:lnTo>
                    <a:pt x="438" y="1042"/>
                  </a:lnTo>
                  <a:cubicBezTo>
                    <a:pt x="352" y="1109"/>
                    <a:pt x="279" y="1190"/>
                    <a:pt x="233" y="1261"/>
                  </a:cubicBezTo>
                  <a:lnTo>
                    <a:pt x="233" y="1261"/>
                  </a:lnTo>
                  <a:cubicBezTo>
                    <a:pt x="40" y="1560"/>
                    <a:pt x="0" y="2002"/>
                    <a:pt x="139" y="2329"/>
                  </a:cubicBezTo>
                  <a:lnTo>
                    <a:pt x="139" y="2329"/>
                  </a:lnTo>
                  <a:cubicBezTo>
                    <a:pt x="223" y="2525"/>
                    <a:pt x="392" y="2696"/>
                    <a:pt x="597" y="2749"/>
                  </a:cubicBezTo>
                  <a:lnTo>
                    <a:pt x="597" y="2749"/>
                  </a:lnTo>
                  <a:cubicBezTo>
                    <a:pt x="611" y="3457"/>
                    <a:pt x="1468" y="4045"/>
                    <a:pt x="2126" y="3700"/>
                  </a:cubicBezTo>
                  <a:lnTo>
                    <a:pt x="2126" y="3700"/>
                  </a:lnTo>
                  <a:cubicBezTo>
                    <a:pt x="2150" y="3687"/>
                    <a:pt x="2128" y="3650"/>
                    <a:pt x="2104" y="3663"/>
                  </a:cubicBezTo>
                  <a:close/>
                </a:path>
              </a:pathLst>
            </a:custGeom>
            <a:grpFill/>
            <a:ln w="9525" cap="flat">
              <a:solidFill>
                <a:srgbClr val="808080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11330644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316546" y="1518227"/>
            <a:ext cx="1475241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9900" dirty="0">
                <a:solidFill>
                  <a:schemeClr val="accent2">
                    <a:lumMod val="50000"/>
                  </a:schemeClr>
                </a:solidFill>
                <a:latin typeface="Arima Madurai Light" pitchFamily="2" charset="77"/>
                <a:cs typeface="Arima Madurai Light" pitchFamily="2" charset="77"/>
              </a:rPr>
              <a:t>“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039309" y="2698309"/>
            <a:ext cx="6289141" cy="25930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6500"/>
              </a:lnSpc>
            </a:pPr>
            <a:r>
              <a:rPr lang="en-US" sz="4800" b="1" dirty="0">
                <a:solidFill>
                  <a:schemeClr val="accent2">
                    <a:lumMod val="50000"/>
                  </a:schemeClr>
                </a:solidFill>
                <a:latin typeface="Arima Madurai Semi" pitchFamily="2" charset="77"/>
                <a:ea typeface="Nunito Bold" charset="0"/>
                <a:cs typeface="Arima Madurai Semi" pitchFamily="2" charset="77"/>
              </a:rPr>
              <a:t>“A person who never made a mistake never tried anything new.”</a:t>
            </a:r>
          </a:p>
        </p:txBody>
      </p:sp>
      <p:grpSp>
        <p:nvGrpSpPr>
          <p:cNvPr id="4" name="Group 119">
            <a:extLst>
              <a:ext uri="{FF2B5EF4-FFF2-40B4-BE49-F238E27FC236}">
                <a16:creationId xmlns:a16="http://schemas.microsoft.com/office/drawing/2014/main" id="{F7B8679B-D1FD-D543-B574-49E763ED95D6}"/>
              </a:ext>
            </a:extLst>
          </p:cNvPr>
          <p:cNvGrpSpPr>
            <a:grpSpLocks/>
          </p:cNvGrpSpPr>
          <p:nvPr/>
        </p:nvGrpSpPr>
        <p:grpSpPr bwMode="auto">
          <a:xfrm>
            <a:off x="31750" y="44450"/>
            <a:ext cx="12133263" cy="6773863"/>
            <a:chOff x="31588" y="44624"/>
            <a:chExt cx="12134080" cy="6773350"/>
          </a:xfrm>
        </p:grpSpPr>
        <p:grpSp>
          <p:nvGrpSpPr>
            <p:cNvPr id="5" name="Group 1">
              <a:extLst>
                <a:ext uri="{FF2B5EF4-FFF2-40B4-BE49-F238E27FC236}">
                  <a16:creationId xmlns:a16="http://schemas.microsoft.com/office/drawing/2014/main" id="{FBE6E52F-6827-3441-BE8A-3CF63A4ACD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668" y="44624"/>
              <a:ext cx="12132000" cy="148614"/>
              <a:chOff x="495425" y="1620126"/>
              <a:chExt cx="11129769" cy="136337"/>
            </a:xfrm>
          </p:grpSpPr>
          <p:sp>
            <p:nvSpPr>
              <p:cNvPr id="76" name="Freeform 1">
                <a:extLst>
                  <a:ext uri="{FF2B5EF4-FFF2-40B4-BE49-F238E27FC236}">
                    <a16:creationId xmlns:a16="http://schemas.microsoft.com/office/drawing/2014/main" id="{3FD5707F-6DD8-9D46-83E7-EA8D38D20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2216" y="1620126"/>
                <a:ext cx="452958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7" name="Freeform 2">
                <a:extLst>
                  <a:ext uri="{FF2B5EF4-FFF2-40B4-BE49-F238E27FC236}">
                    <a16:creationId xmlns:a16="http://schemas.microsoft.com/office/drawing/2014/main" id="{77A9296B-10E4-174E-8526-8C40F111A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1374" y="1620126"/>
                <a:ext cx="454414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8" name="Freeform 3">
                <a:extLst>
                  <a:ext uri="{FF2B5EF4-FFF2-40B4-BE49-F238E27FC236}">
                    <a16:creationId xmlns:a16="http://schemas.microsoft.com/office/drawing/2014/main" id="{A282B15E-9229-F748-A590-01762920F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557" y="1620126"/>
                <a:ext cx="453179" cy="136337"/>
              </a:xfrm>
              <a:custGeom>
                <a:avLst/>
                <a:gdLst>
                  <a:gd name="T0" fmla="*/ 439684 w 1041"/>
                  <a:gd name="T1" fmla="*/ 2192 h 311"/>
                  <a:gd name="T2" fmla="*/ 439684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8984 w 1041"/>
                  <a:gd name="T17" fmla="*/ 84608 h 311"/>
                  <a:gd name="T18" fmla="*/ 228984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684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1" y="280"/>
                      <a:pt x="366" y="238"/>
                      <a:pt x="526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9" name="Freeform 4">
                <a:extLst>
                  <a:ext uri="{FF2B5EF4-FFF2-40B4-BE49-F238E27FC236}">
                    <a16:creationId xmlns:a16="http://schemas.microsoft.com/office/drawing/2014/main" id="{1BE442EE-A6C2-9E41-995A-3C9171AFC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9211" y="162012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0" name="Freeform 5">
                <a:extLst>
                  <a:ext uri="{FF2B5EF4-FFF2-40B4-BE49-F238E27FC236}">
                    <a16:creationId xmlns:a16="http://schemas.microsoft.com/office/drawing/2014/main" id="{63FFC0E7-0D0A-B645-95B9-5568378B1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9436" y="162012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1" name="Freeform 6">
                <a:extLst>
                  <a:ext uri="{FF2B5EF4-FFF2-40B4-BE49-F238E27FC236}">
                    <a16:creationId xmlns:a16="http://schemas.microsoft.com/office/drawing/2014/main" id="{71606D30-B6F2-8F42-9C49-210B12B36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20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5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4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2" name="Freeform 7">
                <a:extLst>
                  <a:ext uri="{FF2B5EF4-FFF2-40B4-BE49-F238E27FC236}">
                    <a16:creationId xmlns:a16="http://schemas.microsoft.com/office/drawing/2014/main" id="{2A39616A-E61B-5148-B8CA-AB6B2D66A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8728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5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3" name="Freeform 8">
                <a:extLst>
                  <a:ext uri="{FF2B5EF4-FFF2-40B4-BE49-F238E27FC236}">
                    <a16:creationId xmlns:a16="http://schemas.microsoft.com/office/drawing/2014/main" id="{F36D26E7-6A2C-5241-8401-4AE4F6B26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9344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1 w 1040"/>
                  <a:gd name="T5" fmla="*/ 144 h 311"/>
                  <a:gd name="T6" fmla="*/ 521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5 w 1040"/>
                  <a:gd name="T17" fmla="*/ 193 h 311"/>
                  <a:gd name="T18" fmla="*/ 525 w 1040"/>
                  <a:gd name="T19" fmla="*/ 193 h 311"/>
                  <a:gd name="T20" fmla="*/ 1019 w 1040"/>
                  <a:gd name="T21" fmla="*/ 34 h 311"/>
                  <a:gd name="T22" fmla="*/ 1019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4" y="102"/>
                      <a:pt x="521" y="144"/>
                    </a:cubicBezTo>
                    <a:lnTo>
                      <a:pt x="521" y="144"/>
                    </a:lnTo>
                    <a:cubicBezTo>
                      <a:pt x="358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2" y="310"/>
                      <a:pt x="34" y="305"/>
                    </a:cubicBezTo>
                    <a:lnTo>
                      <a:pt x="34" y="305"/>
                    </a:lnTo>
                    <a:cubicBezTo>
                      <a:pt x="199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1" y="147"/>
                      <a:pt x="862" y="101"/>
                      <a:pt x="1019" y="34"/>
                    </a:cubicBezTo>
                    <a:lnTo>
                      <a:pt x="1019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4" name="Freeform 9">
                <a:extLst>
                  <a:ext uri="{FF2B5EF4-FFF2-40B4-BE49-F238E27FC236}">
                    <a16:creationId xmlns:a16="http://schemas.microsoft.com/office/drawing/2014/main" id="{2E8D26CE-39FF-694B-A9BA-F827D10C7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5145" y="1620126"/>
                <a:ext cx="453179" cy="136337"/>
              </a:xfrm>
              <a:custGeom>
                <a:avLst/>
                <a:gdLst>
                  <a:gd name="T0" fmla="*/ 440107 w 1040"/>
                  <a:gd name="T1" fmla="*/ 2192 h 311"/>
                  <a:gd name="T2" fmla="*/ 440107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40107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8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5" y="238"/>
                      <a:pt x="527" y="193"/>
                    </a:cubicBezTo>
                    <a:cubicBezTo>
                      <a:pt x="692" y="147"/>
                      <a:pt x="863" y="101"/>
                      <a:pt x="1021" y="34"/>
                    </a:cubicBez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5" name="Freeform 10">
                <a:extLst>
                  <a:ext uri="{FF2B5EF4-FFF2-40B4-BE49-F238E27FC236}">
                    <a16:creationId xmlns:a16="http://schemas.microsoft.com/office/drawing/2014/main" id="{CF61DBE6-ECBB-4944-BA6B-3568FA79A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5724" y="1620126"/>
                <a:ext cx="452958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5 w 1039"/>
                  <a:gd name="T17" fmla="*/ 193 h 311"/>
                  <a:gd name="T18" fmla="*/ 525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6" name="Freeform 11">
                <a:extLst>
                  <a:ext uri="{FF2B5EF4-FFF2-40B4-BE49-F238E27FC236}">
                    <a16:creationId xmlns:a16="http://schemas.microsoft.com/office/drawing/2014/main" id="{6610C61D-2EF8-F746-B858-4812ABB96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1489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30 w 1040"/>
                  <a:gd name="T9" fmla="*/ 257 h 311"/>
                  <a:gd name="T10" fmla="*/ 30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7" name="Freeform 12">
                <a:extLst>
                  <a:ext uri="{FF2B5EF4-FFF2-40B4-BE49-F238E27FC236}">
                    <a16:creationId xmlns:a16="http://schemas.microsoft.com/office/drawing/2014/main" id="{C95DF6F6-7067-3943-9D7D-2234C56A5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080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7" y="193"/>
                    </a:cubicBezTo>
                    <a:cubicBezTo>
                      <a:pt x="692" y="147"/>
                      <a:pt x="862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8" name="Freeform 13">
                <a:extLst>
                  <a:ext uri="{FF2B5EF4-FFF2-40B4-BE49-F238E27FC236}">
                    <a16:creationId xmlns:a16="http://schemas.microsoft.com/office/drawing/2014/main" id="{CFD54D8B-F16D-2C41-9FE4-79CE11711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5241" y="1620126"/>
                <a:ext cx="452958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0 w 1041"/>
                  <a:gd name="T21" fmla="*/ 34 h 311"/>
                  <a:gd name="T22" fmla="*/ 1020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9" name="Freeform 14">
                <a:extLst>
                  <a:ext uri="{FF2B5EF4-FFF2-40B4-BE49-F238E27FC236}">
                    <a16:creationId xmlns:a16="http://schemas.microsoft.com/office/drawing/2014/main" id="{EBC4DC92-B073-C54E-B741-0386815CB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2944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0" name="Freeform 15">
                <a:extLst>
                  <a:ext uri="{FF2B5EF4-FFF2-40B4-BE49-F238E27FC236}">
                    <a16:creationId xmlns:a16="http://schemas.microsoft.com/office/drawing/2014/main" id="{773CE13F-6256-964E-AF50-4F165D25D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1732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4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1" name="Freeform 16">
                <a:extLst>
                  <a:ext uri="{FF2B5EF4-FFF2-40B4-BE49-F238E27FC236}">
                    <a16:creationId xmlns:a16="http://schemas.microsoft.com/office/drawing/2014/main" id="{7477B36C-BAF8-5F4F-A1E0-E86D4942B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236" y="162012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2" name="Freeform 17">
                <a:extLst>
                  <a:ext uri="{FF2B5EF4-FFF2-40B4-BE49-F238E27FC236}">
                    <a16:creationId xmlns:a16="http://schemas.microsoft.com/office/drawing/2014/main" id="{5E32F4AE-E22C-5645-A0F9-FC045EB3A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25" y="1620126"/>
                <a:ext cx="453179" cy="136337"/>
              </a:xfrm>
              <a:custGeom>
                <a:avLst/>
                <a:gdLst>
                  <a:gd name="T0" fmla="*/ 440094 w 1039"/>
                  <a:gd name="T1" fmla="*/ 2192 h 311"/>
                  <a:gd name="T2" fmla="*/ 440094 w 1039"/>
                  <a:gd name="T3" fmla="*/ 2192 h 311"/>
                  <a:gd name="T4" fmla="*/ 227680 w 1039"/>
                  <a:gd name="T5" fmla="*/ 63127 h 311"/>
                  <a:gd name="T6" fmla="*/ 227680 w 1039"/>
                  <a:gd name="T7" fmla="*/ 63127 h 311"/>
                  <a:gd name="T8" fmla="*/ 12213 w 1039"/>
                  <a:gd name="T9" fmla="*/ 112664 h 311"/>
                  <a:gd name="T10" fmla="*/ 12213 w 1039"/>
                  <a:gd name="T11" fmla="*/ 112664 h 311"/>
                  <a:gd name="T12" fmla="*/ 14830 w 1039"/>
                  <a:gd name="T13" fmla="*/ 133707 h 311"/>
                  <a:gd name="T14" fmla="*/ 14830 w 1039"/>
                  <a:gd name="T15" fmla="*/ 133707 h 311"/>
                  <a:gd name="T16" fmla="*/ 229425 w 1039"/>
                  <a:gd name="T17" fmla="*/ 84608 h 311"/>
                  <a:gd name="T18" fmla="*/ 229425 w 1039"/>
                  <a:gd name="T19" fmla="*/ 84608 h 311"/>
                  <a:gd name="T20" fmla="*/ 444892 w 1039"/>
                  <a:gd name="T21" fmla="*/ 14905 h 311"/>
                  <a:gd name="T22" fmla="*/ 444892 w 1039"/>
                  <a:gd name="T23" fmla="*/ 14905 h 311"/>
                  <a:gd name="T24" fmla="*/ 440094 w 1039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3" name="Freeform 18">
                <a:extLst>
                  <a:ext uri="{FF2B5EF4-FFF2-40B4-BE49-F238E27FC236}">
                    <a16:creationId xmlns:a16="http://schemas.microsoft.com/office/drawing/2014/main" id="{351432DF-5BB9-104A-AF64-14B30B134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588" y="162012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4" name="Freeform 19">
                <a:extLst>
                  <a:ext uri="{FF2B5EF4-FFF2-40B4-BE49-F238E27FC236}">
                    <a16:creationId xmlns:a16="http://schemas.microsoft.com/office/drawing/2014/main" id="{44712A32-0AB5-3D4F-A0BB-1FEF6A907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353" y="1620126"/>
                <a:ext cx="452958" cy="136887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5" name="Freeform 20">
                <a:extLst>
                  <a:ext uri="{FF2B5EF4-FFF2-40B4-BE49-F238E27FC236}">
                    <a16:creationId xmlns:a16="http://schemas.microsoft.com/office/drawing/2014/main" id="{4C621714-5BB2-8144-A329-A32EC677C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360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6" name="Freeform 21">
                <a:extLst>
                  <a:ext uri="{FF2B5EF4-FFF2-40B4-BE49-F238E27FC236}">
                    <a16:creationId xmlns:a16="http://schemas.microsoft.com/office/drawing/2014/main" id="{B28E9F3A-7A02-9641-99F1-37CDB3C18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650" y="1620126"/>
                <a:ext cx="452957" cy="136887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7" name="Freeform 22">
                <a:extLst>
                  <a:ext uri="{FF2B5EF4-FFF2-40B4-BE49-F238E27FC236}">
                    <a16:creationId xmlns:a16="http://schemas.microsoft.com/office/drawing/2014/main" id="{BC43E509-8C5C-7447-98B2-85933D5E0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808" y="1620126"/>
                <a:ext cx="454414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8" name="Freeform 23">
                <a:extLst>
                  <a:ext uri="{FF2B5EF4-FFF2-40B4-BE49-F238E27FC236}">
                    <a16:creationId xmlns:a16="http://schemas.microsoft.com/office/drawing/2014/main" id="{556F5E70-6671-8441-A771-2D2AA1E64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09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9" name="Freeform 24">
                <a:extLst>
                  <a:ext uri="{FF2B5EF4-FFF2-40B4-BE49-F238E27FC236}">
                    <a16:creationId xmlns:a16="http://schemas.microsoft.com/office/drawing/2014/main" id="{ABC819F7-D356-1446-9BBA-038BE50F2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645" y="162012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0" name="Freeform 25">
                <a:extLst>
                  <a:ext uri="{FF2B5EF4-FFF2-40B4-BE49-F238E27FC236}">
                    <a16:creationId xmlns:a16="http://schemas.microsoft.com/office/drawing/2014/main" id="{B69F6B40-5D3C-A640-A598-564996E22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866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1" name="Freeform 26">
                <a:extLst>
                  <a:ext uri="{FF2B5EF4-FFF2-40B4-BE49-F238E27FC236}">
                    <a16:creationId xmlns:a16="http://schemas.microsoft.com/office/drawing/2014/main" id="{5BDE84DC-854A-604A-9CDC-BF29BFA29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028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2" name="Freeform 27">
                <a:extLst>
                  <a:ext uri="{FF2B5EF4-FFF2-40B4-BE49-F238E27FC236}">
                    <a16:creationId xmlns:a16="http://schemas.microsoft.com/office/drawing/2014/main" id="{DA8FDACB-0241-074D-B3C7-1FF098DC5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5703" y="1620126"/>
                <a:ext cx="452958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3" name="Freeform 28">
                <a:extLst>
                  <a:ext uri="{FF2B5EF4-FFF2-40B4-BE49-F238E27FC236}">
                    <a16:creationId xmlns:a16="http://schemas.microsoft.com/office/drawing/2014/main" id="{1A968D2B-1E0F-124D-B9F7-4A76DF635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861" y="162012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4" name="Freeform 29">
                <a:extLst>
                  <a:ext uri="{FF2B5EF4-FFF2-40B4-BE49-F238E27FC236}">
                    <a16:creationId xmlns:a16="http://schemas.microsoft.com/office/drawing/2014/main" id="{54A7B824-923E-7E4F-A1CB-CB255D58B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681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201 w 1040"/>
                  <a:gd name="T9" fmla="*/ 112664 h 311"/>
                  <a:gd name="T10" fmla="*/ 12201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464 w 1040"/>
                  <a:gd name="T21" fmla="*/ 14905 h 311"/>
                  <a:gd name="T22" fmla="*/ 444464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5" name="Freeform 30">
                <a:extLst>
                  <a:ext uri="{FF2B5EF4-FFF2-40B4-BE49-F238E27FC236}">
                    <a16:creationId xmlns:a16="http://schemas.microsoft.com/office/drawing/2014/main" id="{AD1E2255-E741-0B49-A001-77D04D7FE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158" y="162012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6" name="Freeform 31">
                <a:extLst>
                  <a:ext uri="{FF2B5EF4-FFF2-40B4-BE49-F238E27FC236}">
                    <a16:creationId xmlns:a16="http://schemas.microsoft.com/office/drawing/2014/main" id="{87922968-ECE6-AA45-893C-E9E6175E3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379" y="1620126"/>
                <a:ext cx="454414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7" name="Freeform 32">
                <a:extLst>
                  <a:ext uri="{FF2B5EF4-FFF2-40B4-BE49-F238E27FC236}">
                    <a16:creationId xmlns:a16="http://schemas.microsoft.com/office/drawing/2014/main" id="{D62F0E1B-C9A5-5A49-B84F-624E686DD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616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6" name="Group 34">
              <a:extLst>
                <a:ext uri="{FF2B5EF4-FFF2-40B4-BE49-F238E27FC236}">
                  <a16:creationId xmlns:a16="http://schemas.microsoft.com/office/drawing/2014/main" id="{523C105B-6A9B-F146-9565-4D53659766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588" y="6669360"/>
              <a:ext cx="12132000" cy="148614"/>
              <a:chOff x="495425" y="1620126"/>
              <a:chExt cx="11129769" cy="136337"/>
            </a:xfrm>
          </p:grpSpPr>
          <p:sp>
            <p:nvSpPr>
              <p:cNvPr id="44" name="Freeform 1">
                <a:extLst>
                  <a:ext uri="{FF2B5EF4-FFF2-40B4-BE49-F238E27FC236}">
                    <a16:creationId xmlns:a16="http://schemas.microsoft.com/office/drawing/2014/main" id="{AF53DD0A-E3F5-354F-99DE-3F36B4BF5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2668" y="1619576"/>
                <a:ext cx="452957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5" name="Freeform 2">
                <a:extLst>
                  <a:ext uri="{FF2B5EF4-FFF2-40B4-BE49-F238E27FC236}">
                    <a16:creationId xmlns:a16="http://schemas.microsoft.com/office/drawing/2014/main" id="{4F4ED6A4-5F91-8B4E-856C-ED8BF4647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1826" y="1619576"/>
                <a:ext cx="454414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6" name="Freeform 3">
                <a:extLst>
                  <a:ext uri="{FF2B5EF4-FFF2-40B4-BE49-F238E27FC236}">
                    <a16:creationId xmlns:a16="http://schemas.microsoft.com/office/drawing/2014/main" id="{9F69C906-137E-A540-85B7-83038579C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557" y="1620126"/>
                <a:ext cx="453179" cy="136337"/>
              </a:xfrm>
              <a:custGeom>
                <a:avLst/>
                <a:gdLst>
                  <a:gd name="T0" fmla="*/ 439684 w 1041"/>
                  <a:gd name="T1" fmla="*/ 2192 h 311"/>
                  <a:gd name="T2" fmla="*/ 439684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8984 w 1041"/>
                  <a:gd name="T17" fmla="*/ 84608 h 311"/>
                  <a:gd name="T18" fmla="*/ 228984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684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1" y="280"/>
                      <a:pt x="366" y="238"/>
                      <a:pt x="526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7" name="Freeform 4">
                <a:extLst>
                  <a:ext uri="{FF2B5EF4-FFF2-40B4-BE49-F238E27FC236}">
                    <a16:creationId xmlns:a16="http://schemas.microsoft.com/office/drawing/2014/main" id="{A8B652F9-6F9A-084B-8086-DFE47DC7E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9663" y="161957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8" name="Freeform 5">
                <a:extLst>
                  <a:ext uri="{FF2B5EF4-FFF2-40B4-BE49-F238E27FC236}">
                    <a16:creationId xmlns:a16="http://schemas.microsoft.com/office/drawing/2014/main" id="{9001501E-4BF3-4C4C-8560-F58ABE50A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9887" y="161957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9" name="Freeform 6">
                <a:extLst>
                  <a:ext uri="{FF2B5EF4-FFF2-40B4-BE49-F238E27FC236}">
                    <a16:creationId xmlns:a16="http://schemas.microsoft.com/office/drawing/2014/main" id="{92BEB862-B140-9246-AA8F-78410894A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20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5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4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0" name="Freeform 7">
                <a:extLst>
                  <a:ext uri="{FF2B5EF4-FFF2-40B4-BE49-F238E27FC236}">
                    <a16:creationId xmlns:a16="http://schemas.microsoft.com/office/drawing/2014/main" id="{EAA1C64E-9A32-3B47-9811-F2CD1D61F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9181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5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1" name="Freeform 8">
                <a:extLst>
                  <a:ext uri="{FF2B5EF4-FFF2-40B4-BE49-F238E27FC236}">
                    <a16:creationId xmlns:a16="http://schemas.microsoft.com/office/drawing/2014/main" id="{8A4EA434-0C91-B941-B8D8-8810952A0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9795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1 w 1040"/>
                  <a:gd name="T5" fmla="*/ 144 h 311"/>
                  <a:gd name="T6" fmla="*/ 521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5 w 1040"/>
                  <a:gd name="T17" fmla="*/ 193 h 311"/>
                  <a:gd name="T18" fmla="*/ 525 w 1040"/>
                  <a:gd name="T19" fmla="*/ 193 h 311"/>
                  <a:gd name="T20" fmla="*/ 1019 w 1040"/>
                  <a:gd name="T21" fmla="*/ 34 h 311"/>
                  <a:gd name="T22" fmla="*/ 1019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4" y="102"/>
                      <a:pt x="521" y="144"/>
                    </a:cubicBezTo>
                    <a:lnTo>
                      <a:pt x="521" y="144"/>
                    </a:lnTo>
                    <a:cubicBezTo>
                      <a:pt x="358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2" y="310"/>
                      <a:pt x="34" y="305"/>
                    </a:cubicBezTo>
                    <a:lnTo>
                      <a:pt x="34" y="305"/>
                    </a:lnTo>
                    <a:cubicBezTo>
                      <a:pt x="199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1" y="147"/>
                      <a:pt x="862" y="101"/>
                      <a:pt x="1019" y="34"/>
                    </a:cubicBezTo>
                    <a:lnTo>
                      <a:pt x="1019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2" name="Freeform 9">
                <a:extLst>
                  <a:ext uri="{FF2B5EF4-FFF2-40B4-BE49-F238E27FC236}">
                    <a16:creationId xmlns:a16="http://schemas.microsoft.com/office/drawing/2014/main" id="{5BFD030F-D1EC-0244-BDCF-1DACB6305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5145" y="1620126"/>
                <a:ext cx="453179" cy="136337"/>
              </a:xfrm>
              <a:custGeom>
                <a:avLst/>
                <a:gdLst>
                  <a:gd name="T0" fmla="*/ 440107 w 1040"/>
                  <a:gd name="T1" fmla="*/ 2192 h 311"/>
                  <a:gd name="T2" fmla="*/ 440107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40107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8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5" y="238"/>
                      <a:pt x="527" y="193"/>
                    </a:cubicBezTo>
                    <a:cubicBezTo>
                      <a:pt x="692" y="147"/>
                      <a:pt x="863" y="101"/>
                      <a:pt x="1021" y="34"/>
                    </a:cubicBez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3" name="Freeform 10">
                <a:extLst>
                  <a:ext uri="{FF2B5EF4-FFF2-40B4-BE49-F238E27FC236}">
                    <a16:creationId xmlns:a16="http://schemas.microsoft.com/office/drawing/2014/main" id="{3B7AFE37-5066-3F43-B215-126931440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6176" y="1619576"/>
                <a:ext cx="452957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5 w 1039"/>
                  <a:gd name="T17" fmla="*/ 193 h 311"/>
                  <a:gd name="T18" fmla="*/ 525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4" y="238"/>
                      <a:pt x="525" y="193"/>
                    </a:cubicBezTo>
                    <a:lnTo>
                      <a:pt x="525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4" name="Freeform 11">
                <a:extLst>
                  <a:ext uri="{FF2B5EF4-FFF2-40B4-BE49-F238E27FC236}">
                    <a16:creationId xmlns:a16="http://schemas.microsoft.com/office/drawing/2014/main" id="{ADFEB05B-869A-6B42-993C-18765A4AC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1941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30 w 1040"/>
                  <a:gd name="T9" fmla="*/ 257 h 311"/>
                  <a:gd name="T10" fmla="*/ 30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5" name="Freeform 12">
                <a:extLst>
                  <a:ext uri="{FF2B5EF4-FFF2-40B4-BE49-F238E27FC236}">
                    <a16:creationId xmlns:a16="http://schemas.microsoft.com/office/drawing/2014/main" id="{90D3EC9B-D134-4B45-B8D1-D4A52DCF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2080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640 w 1040"/>
                  <a:gd name="T17" fmla="*/ 84608 h 311"/>
                  <a:gd name="T18" fmla="*/ 229640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7" y="193"/>
                    </a:cubicBezTo>
                    <a:cubicBezTo>
                      <a:pt x="692" y="147"/>
                      <a:pt x="862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6" name="Freeform 13">
                <a:extLst>
                  <a:ext uri="{FF2B5EF4-FFF2-40B4-BE49-F238E27FC236}">
                    <a16:creationId xmlns:a16="http://schemas.microsoft.com/office/drawing/2014/main" id="{E8B3002B-AEBF-814C-A9BF-4B46F6719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5694" y="1619576"/>
                <a:ext cx="452957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0 w 1041"/>
                  <a:gd name="T21" fmla="*/ 34 h 311"/>
                  <a:gd name="T22" fmla="*/ 1020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7" name="Freeform 14">
                <a:extLst>
                  <a:ext uri="{FF2B5EF4-FFF2-40B4-BE49-F238E27FC236}">
                    <a16:creationId xmlns:a16="http://schemas.microsoft.com/office/drawing/2014/main" id="{083D377A-BA6A-6642-BC00-B0214505B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3395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8" name="Freeform 15">
                <a:extLst>
                  <a:ext uri="{FF2B5EF4-FFF2-40B4-BE49-F238E27FC236}">
                    <a16:creationId xmlns:a16="http://schemas.microsoft.com/office/drawing/2014/main" id="{17170D4C-5A83-6B4A-9556-815713B1B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1732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1" y="280"/>
                      <a:pt x="364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9" name="Freeform 16">
                <a:extLst>
                  <a:ext uri="{FF2B5EF4-FFF2-40B4-BE49-F238E27FC236}">
                    <a16:creationId xmlns:a16="http://schemas.microsoft.com/office/drawing/2014/main" id="{46FF9E5D-0E82-784F-926A-5013EA2B1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689" y="1619576"/>
                <a:ext cx="452957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0" name="Freeform 17">
                <a:extLst>
                  <a:ext uri="{FF2B5EF4-FFF2-40B4-BE49-F238E27FC236}">
                    <a16:creationId xmlns:a16="http://schemas.microsoft.com/office/drawing/2014/main" id="{55672791-A990-4942-A64A-F9EAD35AA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25" y="1620126"/>
                <a:ext cx="453179" cy="136337"/>
              </a:xfrm>
              <a:custGeom>
                <a:avLst/>
                <a:gdLst>
                  <a:gd name="T0" fmla="*/ 440094 w 1039"/>
                  <a:gd name="T1" fmla="*/ 2192 h 311"/>
                  <a:gd name="T2" fmla="*/ 440094 w 1039"/>
                  <a:gd name="T3" fmla="*/ 2192 h 311"/>
                  <a:gd name="T4" fmla="*/ 227680 w 1039"/>
                  <a:gd name="T5" fmla="*/ 63127 h 311"/>
                  <a:gd name="T6" fmla="*/ 227680 w 1039"/>
                  <a:gd name="T7" fmla="*/ 63127 h 311"/>
                  <a:gd name="T8" fmla="*/ 12213 w 1039"/>
                  <a:gd name="T9" fmla="*/ 112664 h 311"/>
                  <a:gd name="T10" fmla="*/ 12213 w 1039"/>
                  <a:gd name="T11" fmla="*/ 112664 h 311"/>
                  <a:gd name="T12" fmla="*/ 14830 w 1039"/>
                  <a:gd name="T13" fmla="*/ 133707 h 311"/>
                  <a:gd name="T14" fmla="*/ 14830 w 1039"/>
                  <a:gd name="T15" fmla="*/ 133707 h 311"/>
                  <a:gd name="T16" fmla="*/ 229425 w 1039"/>
                  <a:gd name="T17" fmla="*/ 84608 h 311"/>
                  <a:gd name="T18" fmla="*/ 229425 w 1039"/>
                  <a:gd name="T19" fmla="*/ 84608 h 311"/>
                  <a:gd name="T20" fmla="*/ 444892 w 1039"/>
                  <a:gd name="T21" fmla="*/ 14905 h 311"/>
                  <a:gd name="T22" fmla="*/ 444892 w 1039"/>
                  <a:gd name="T23" fmla="*/ 14905 h 311"/>
                  <a:gd name="T24" fmla="*/ 440094 w 1039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1" name="Freeform 18">
                <a:extLst>
                  <a:ext uri="{FF2B5EF4-FFF2-40B4-BE49-F238E27FC236}">
                    <a16:creationId xmlns:a16="http://schemas.microsoft.com/office/drawing/2014/main" id="{BF00C109-58A5-EF43-9EF6-F3EAEBA40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040" y="161957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2" name="Freeform 19">
                <a:extLst>
                  <a:ext uri="{FF2B5EF4-FFF2-40B4-BE49-F238E27FC236}">
                    <a16:creationId xmlns:a16="http://schemas.microsoft.com/office/drawing/2014/main" id="{62442BBA-981A-DD4B-A690-E237CAAEF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806" y="1619576"/>
                <a:ext cx="452957" cy="136887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3" name="Freeform 20">
                <a:extLst>
                  <a:ext uri="{FF2B5EF4-FFF2-40B4-BE49-F238E27FC236}">
                    <a16:creationId xmlns:a16="http://schemas.microsoft.com/office/drawing/2014/main" id="{ABDAEC29-71BA-C341-A594-6162D4FDB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360" y="1620126"/>
                <a:ext cx="453179" cy="136337"/>
              </a:xfrm>
              <a:custGeom>
                <a:avLst/>
                <a:gdLst>
                  <a:gd name="T0" fmla="*/ 439248 w 1041"/>
                  <a:gd name="T1" fmla="*/ 2192 h 311"/>
                  <a:gd name="T2" fmla="*/ 439248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4801 w 1041"/>
                  <a:gd name="T13" fmla="*/ 133707 h 311"/>
                  <a:gd name="T14" fmla="*/ 14801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39248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4" name="Freeform 21">
                <a:extLst>
                  <a:ext uri="{FF2B5EF4-FFF2-40B4-BE49-F238E27FC236}">
                    <a16:creationId xmlns:a16="http://schemas.microsoft.com/office/drawing/2014/main" id="{872DD25C-F32B-9F42-8815-83227794D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101" y="1619576"/>
                <a:ext cx="452958" cy="136887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5" name="Freeform 22">
                <a:extLst>
                  <a:ext uri="{FF2B5EF4-FFF2-40B4-BE49-F238E27FC236}">
                    <a16:creationId xmlns:a16="http://schemas.microsoft.com/office/drawing/2014/main" id="{9E893D34-73A6-734A-B2B7-40DCAB8A9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60" y="1619576"/>
                <a:ext cx="454414" cy="136887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6" name="Freeform 23">
                <a:extLst>
                  <a:ext uri="{FF2B5EF4-FFF2-40B4-BE49-F238E27FC236}">
                    <a16:creationId xmlns:a16="http://schemas.microsoft.com/office/drawing/2014/main" id="{BF9AB959-27DA-7749-9EC4-6AB0DAFA9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093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242 w 1041"/>
                  <a:gd name="T5" fmla="*/ 63127 h 311"/>
                  <a:gd name="T6" fmla="*/ 227242 w 1041"/>
                  <a:gd name="T7" fmla="*/ 63127 h 311"/>
                  <a:gd name="T8" fmla="*/ 12625 w 1041"/>
                  <a:gd name="T9" fmla="*/ 112664 h 311"/>
                  <a:gd name="T10" fmla="*/ 12625 w 1041"/>
                  <a:gd name="T11" fmla="*/ 112664 h 311"/>
                  <a:gd name="T12" fmla="*/ 15237 w 1041"/>
                  <a:gd name="T13" fmla="*/ 133707 h 311"/>
                  <a:gd name="T14" fmla="*/ 15237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7" name="Freeform 24">
                <a:extLst>
                  <a:ext uri="{FF2B5EF4-FFF2-40B4-BE49-F238E27FC236}">
                    <a16:creationId xmlns:a16="http://schemas.microsoft.com/office/drawing/2014/main" id="{BFE00236-3F49-B54D-B68C-24CF02DFF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096" y="1619576"/>
                <a:ext cx="452958" cy="136887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8" name="Freeform 25">
                <a:extLst>
                  <a:ext uri="{FF2B5EF4-FFF2-40B4-BE49-F238E27FC236}">
                    <a16:creationId xmlns:a16="http://schemas.microsoft.com/office/drawing/2014/main" id="{A11DB92C-6F9E-714D-96BE-14A9B8758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8318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9" name="Freeform 26">
                <a:extLst>
                  <a:ext uri="{FF2B5EF4-FFF2-40B4-BE49-F238E27FC236}">
                    <a16:creationId xmlns:a16="http://schemas.microsoft.com/office/drawing/2014/main" id="{CD70991A-CA6C-8441-8A1D-CB4985D19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028" y="1620126"/>
                <a:ext cx="453179" cy="136337"/>
              </a:xfrm>
              <a:custGeom>
                <a:avLst/>
                <a:gdLst>
                  <a:gd name="T0" fmla="*/ 440119 w 1041"/>
                  <a:gd name="T1" fmla="*/ 2192 h 311"/>
                  <a:gd name="T2" fmla="*/ 440119 w 1041"/>
                  <a:gd name="T3" fmla="*/ 2192 h 311"/>
                  <a:gd name="T4" fmla="*/ 227678 w 1041"/>
                  <a:gd name="T5" fmla="*/ 63127 h 311"/>
                  <a:gd name="T6" fmla="*/ 227678 w 1041"/>
                  <a:gd name="T7" fmla="*/ 63127 h 311"/>
                  <a:gd name="T8" fmla="*/ 13495 w 1041"/>
                  <a:gd name="T9" fmla="*/ 112664 h 311"/>
                  <a:gd name="T10" fmla="*/ 13495 w 1041"/>
                  <a:gd name="T11" fmla="*/ 112664 h 311"/>
                  <a:gd name="T12" fmla="*/ 15672 w 1041"/>
                  <a:gd name="T13" fmla="*/ 133707 h 311"/>
                  <a:gd name="T14" fmla="*/ 15672 w 1041"/>
                  <a:gd name="T15" fmla="*/ 133707 h 311"/>
                  <a:gd name="T16" fmla="*/ 229419 w 1041"/>
                  <a:gd name="T17" fmla="*/ 84608 h 311"/>
                  <a:gd name="T18" fmla="*/ 229419 w 1041"/>
                  <a:gd name="T19" fmla="*/ 84608 h 311"/>
                  <a:gd name="T20" fmla="*/ 444472 w 1041"/>
                  <a:gd name="T21" fmla="*/ 14905 h 311"/>
                  <a:gd name="T22" fmla="*/ 444472 w 1041"/>
                  <a:gd name="T23" fmla="*/ 14905 h 311"/>
                  <a:gd name="T24" fmla="*/ 440119 w 1041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0" name="Freeform 27">
                <a:extLst>
                  <a:ext uri="{FF2B5EF4-FFF2-40B4-BE49-F238E27FC236}">
                    <a16:creationId xmlns:a16="http://schemas.microsoft.com/office/drawing/2014/main" id="{F33C1355-188A-AB47-A865-530BDC8A6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155" y="1619576"/>
                <a:ext cx="452957" cy="136887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1" name="Freeform 28">
                <a:extLst>
                  <a:ext uri="{FF2B5EF4-FFF2-40B4-BE49-F238E27FC236}">
                    <a16:creationId xmlns:a16="http://schemas.microsoft.com/office/drawing/2014/main" id="{C80C63F4-CFA7-D447-AC89-5F746B1AE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314" y="1619576"/>
                <a:ext cx="452957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2" name="Freeform 29">
                <a:extLst>
                  <a:ext uri="{FF2B5EF4-FFF2-40B4-BE49-F238E27FC236}">
                    <a16:creationId xmlns:a16="http://schemas.microsoft.com/office/drawing/2014/main" id="{6A97C504-C6A1-C54D-948F-D8137A724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681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461 w 1040"/>
                  <a:gd name="T5" fmla="*/ 63127 h 311"/>
                  <a:gd name="T6" fmla="*/ 227461 w 1040"/>
                  <a:gd name="T7" fmla="*/ 63127 h 311"/>
                  <a:gd name="T8" fmla="*/ 12201 w 1040"/>
                  <a:gd name="T9" fmla="*/ 112664 h 311"/>
                  <a:gd name="T10" fmla="*/ 12201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464 w 1040"/>
                  <a:gd name="T21" fmla="*/ 14905 h 311"/>
                  <a:gd name="T22" fmla="*/ 444464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3" name="Freeform 30">
                <a:extLst>
                  <a:ext uri="{FF2B5EF4-FFF2-40B4-BE49-F238E27FC236}">
                    <a16:creationId xmlns:a16="http://schemas.microsoft.com/office/drawing/2014/main" id="{E6E69963-F29A-9C45-929C-EBCC179E0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609" y="1619576"/>
                <a:ext cx="452958" cy="136887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4" name="Freeform 31">
                <a:extLst>
                  <a:ext uri="{FF2B5EF4-FFF2-40B4-BE49-F238E27FC236}">
                    <a16:creationId xmlns:a16="http://schemas.microsoft.com/office/drawing/2014/main" id="{E80A0F32-43B2-AB4E-8B5D-3A3E83A72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831" y="1619576"/>
                <a:ext cx="454414" cy="136887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5" name="Freeform 32">
                <a:extLst>
                  <a:ext uri="{FF2B5EF4-FFF2-40B4-BE49-F238E27FC236}">
                    <a16:creationId xmlns:a16="http://schemas.microsoft.com/office/drawing/2014/main" id="{4BF24512-0BF2-5C4B-84B7-D1F5E4B9D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616" y="1620126"/>
                <a:ext cx="453179" cy="136337"/>
              </a:xfrm>
              <a:custGeom>
                <a:avLst/>
                <a:gdLst>
                  <a:gd name="T0" fmla="*/ 439671 w 1040"/>
                  <a:gd name="T1" fmla="*/ 2192 h 311"/>
                  <a:gd name="T2" fmla="*/ 439671 w 1040"/>
                  <a:gd name="T3" fmla="*/ 2192 h 311"/>
                  <a:gd name="T4" fmla="*/ 227897 w 1040"/>
                  <a:gd name="T5" fmla="*/ 63127 h 311"/>
                  <a:gd name="T6" fmla="*/ 227897 w 1040"/>
                  <a:gd name="T7" fmla="*/ 63127 h 311"/>
                  <a:gd name="T8" fmla="*/ 12637 w 1040"/>
                  <a:gd name="T9" fmla="*/ 112664 h 311"/>
                  <a:gd name="T10" fmla="*/ 12637 w 1040"/>
                  <a:gd name="T11" fmla="*/ 112664 h 311"/>
                  <a:gd name="T12" fmla="*/ 14815 w 1040"/>
                  <a:gd name="T13" fmla="*/ 133707 h 311"/>
                  <a:gd name="T14" fmla="*/ 14815 w 1040"/>
                  <a:gd name="T15" fmla="*/ 133707 h 311"/>
                  <a:gd name="T16" fmla="*/ 229204 w 1040"/>
                  <a:gd name="T17" fmla="*/ 84608 h 311"/>
                  <a:gd name="T18" fmla="*/ 229204 w 1040"/>
                  <a:gd name="T19" fmla="*/ 84608 h 311"/>
                  <a:gd name="T20" fmla="*/ 444900 w 1040"/>
                  <a:gd name="T21" fmla="*/ 14905 h 311"/>
                  <a:gd name="T22" fmla="*/ 444900 w 1040"/>
                  <a:gd name="T23" fmla="*/ 14905 h 311"/>
                  <a:gd name="T24" fmla="*/ 439671 w 1040"/>
                  <a:gd name="T25" fmla="*/ 2192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7" name="Group 100">
              <a:extLst>
                <a:ext uri="{FF2B5EF4-FFF2-40B4-BE49-F238E27FC236}">
                  <a16:creationId xmlns:a16="http://schemas.microsoft.com/office/drawing/2014/main" id="{308A7548-5906-844A-8C8A-AC7445BC50C0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-3141232" y="3373395"/>
              <a:ext cx="6518125" cy="148614"/>
              <a:chOff x="61588" y="3717032"/>
              <a:chExt cx="6518125" cy="148614"/>
            </a:xfrm>
          </p:grpSpPr>
          <p:sp>
            <p:nvSpPr>
              <p:cNvPr id="26" name="Freeform 1">
                <a:extLst>
                  <a:ext uri="{FF2B5EF4-FFF2-40B4-BE49-F238E27FC236}">
                    <a16:creationId xmlns:a16="http://schemas.microsoft.com/office/drawing/2014/main" id="{840DA46A-2757-3C4D-8326-3DB2B8FBA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7188" y="3717797"/>
                <a:ext cx="493676" cy="147648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7" name="Freeform 17">
                <a:extLst>
                  <a:ext uri="{FF2B5EF4-FFF2-40B4-BE49-F238E27FC236}">
                    <a16:creationId xmlns:a16="http://schemas.microsoft.com/office/drawing/2014/main" id="{AD7FFC64-108C-ED4A-B444-16DC61FE1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8" y="3717032"/>
                <a:ext cx="493988" cy="148614"/>
              </a:xfrm>
              <a:custGeom>
                <a:avLst/>
                <a:gdLst>
                  <a:gd name="T0" fmla="*/ 479725 w 1039"/>
                  <a:gd name="T1" fmla="*/ 2389 h 311"/>
                  <a:gd name="T2" fmla="*/ 479725 w 1039"/>
                  <a:gd name="T3" fmla="*/ 2389 h 311"/>
                  <a:gd name="T4" fmla="*/ 248183 w 1039"/>
                  <a:gd name="T5" fmla="*/ 68812 h 311"/>
                  <a:gd name="T6" fmla="*/ 248183 w 1039"/>
                  <a:gd name="T7" fmla="*/ 68812 h 311"/>
                  <a:gd name="T8" fmla="*/ 13312 w 1039"/>
                  <a:gd name="T9" fmla="*/ 122810 h 311"/>
                  <a:gd name="T10" fmla="*/ 13312 w 1039"/>
                  <a:gd name="T11" fmla="*/ 122810 h 311"/>
                  <a:gd name="T12" fmla="*/ 16165 w 1039"/>
                  <a:gd name="T13" fmla="*/ 145747 h 311"/>
                  <a:gd name="T14" fmla="*/ 16165 w 1039"/>
                  <a:gd name="T15" fmla="*/ 145747 h 311"/>
                  <a:gd name="T16" fmla="*/ 250084 w 1039"/>
                  <a:gd name="T17" fmla="*/ 92227 h 311"/>
                  <a:gd name="T18" fmla="*/ 250084 w 1039"/>
                  <a:gd name="T19" fmla="*/ 92227 h 311"/>
                  <a:gd name="T20" fmla="*/ 484955 w 1039"/>
                  <a:gd name="T21" fmla="*/ 16247 h 311"/>
                  <a:gd name="T22" fmla="*/ 484955 w 1039"/>
                  <a:gd name="T23" fmla="*/ 16247 h 311"/>
                  <a:gd name="T24" fmla="*/ 479725 w 1039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8" name="Freeform 18">
                <a:extLst>
                  <a:ext uri="{FF2B5EF4-FFF2-40B4-BE49-F238E27FC236}">
                    <a16:creationId xmlns:a16="http://schemas.microsoft.com/office/drawing/2014/main" id="{7E0FC3EC-CB49-874B-A16C-E1602F1D5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18" y="3717797"/>
                <a:ext cx="493676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9" name="Freeform 19">
                <a:extLst>
                  <a:ext uri="{FF2B5EF4-FFF2-40B4-BE49-F238E27FC236}">
                    <a16:creationId xmlns:a16="http://schemas.microsoft.com/office/drawing/2014/main" id="{8DD4CA7E-0D73-F54E-9E87-0825E81EE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962" y="3717797"/>
                <a:ext cx="493676" cy="147648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0" name="Freeform 20">
                <a:extLst>
                  <a:ext uri="{FF2B5EF4-FFF2-40B4-BE49-F238E27FC236}">
                    <a16:creationId xmlns:a16="http://schemas.microsoft.com/office/drawing/2014/main" id="{7C69B18C-E94E-A543-A724-038AC433A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899" y="3717032"/>
                <a:ext cx="493988" cy="148614"/>
              </a:xfrm>
              <a:custGeom>
                <a:avLst/>
                <a:gdLst>
                  <a:gd name="T0" fmla="*/ 478803 w 1041"/>
                  <a:gd name="T1" fmla="*/ 2389 h 311"/>
                  <a:gd name="T2" fmla="*/ 478803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134 w 1041"/>
                  <a:gd name="T13" fmla="*/ 145747 h 311"/>
                  <a:gd name="T14" fmla="*/ 16134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8803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1" name="Freeform 21">
                <a:extLst>
                  <a:ext uri="{FF2B5EF4-FFF2-40B4-BE49-F238E27FC236}">
                    <a16:creationId xmlns:a16="http://schemas.microsoft.com/office/drawing/2014/main" id="{B3F18F1C-4C0A-0F44-9FF3-6B4F65F97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997" y="3717798"/>
                <a:ext cx="493675" cy="147648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2" name="Freeform 22">
                <a:extLst>
                  <a:ext uri="{FF2B5EF4-FFF2-40B4-BE49-F238E27FC236}">
                    <a16:creationId xmlns:a16="http://schemas.microsoft.com/office/drawing/2014/main" id="{A7E3C98F-AD65-C44D-BC58-47D7721EB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157" y="3717798"/>
                <a:ext cx="495262" cy="147648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3" name="Freeform 23">
                <a:extLst>
                  <a:ext uri="{FF2B5EF4-FFF2-40B4-BE49-F238E27FC236}">
                    <a16:creationId xmlns:a16="http://schemas.microsoft.com/office/drawing/2014/main" id="{95F8D5D5-4FEA-8848-8FC0-92393DBD3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278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7706 w 1041"/>
                  <a:gd name="T5" fmla="*/ 68812 h 311"/>
                  <a:gd name="T6" fmla="*/ 247706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609 w 1041"/>
                  <a:gd name="T13" fmla="*/ 145747 h 311"/>
                  <a:gd name="T14" fmla="*/ 16609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4" name="Freeform 24">
                <a:extLst>
                  <a:ext uri="{FF2B5EF4-FFF2-40B4-BE49-F238E27FC236}">
                    <a16:creationId xmlns:a16="http://schemas.microsoft.com/office/drawing/2014/main" id="{342F812C-337C-BD4A-AB6F-46D9E0C26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211" y="3717798"/>
                <a:ext cx="493675" cy="147648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5" name="Freeform 25">
                <a:extLst>
                  <a:ext uri="{FF2B5EF4-FFF2-40B4-BE49-F238E27FC236}">
                    <a16:creationId xmlns:a16="http://schemas.microsoft.com/office/drawing/2014/main" id="{FA3B6299-01BC-174A-A0F6-EFF61CF9D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755" y="3717798"/>
                <a:ext cx="495262" cy="147648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7" name="Freeform 26">
                <a:extLst>
                  <a:ext uri="{FF2B5EF4-FFF2-40B4-BE49-F238E27FC236}">
                    <a16:creationId xmlns:a16="http://schemas.microsoft.com/office/drawing/2014/main" id="{A6C35536-7E19-D44D-9C36-7932E65D9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589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4710 w 1041"/>
                  <a:gd name="T9" fmla="*/ 122810 h 311"/>
                  <a:gd name="T10" fmla="*/ 14710 w 1041"/>
                  <a:gd name="T11" fmla="*/ 122810 h 311"/>
                  <a:gd name="T12" fmla="*/ 17083 w 1041"/>
                  <a:gd name="T13" fmla="*/ 145747 h 311"/>
                  <a:gd name="T14" fmla="*/ 17083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8" name="Freeform 27">
                <a:extLst>
                  <a:ext uri="{FF2B5EF4-FFF2-40B4-BE49-F238E27FC236}">
                    <a16:creationId xmlns:a16="http://schemas.microsoft.com/office/drawing/2014/main" id="{55ACF868-796E-AA49-A387-FF6E4AFD2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808" y="3717797"/>
                <a:ext cx="493676" cy="147648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9" name="Freeform 28">
                <a:extLst>
                  <a:ext uri="{FF2B5EF4-FFF2-40B4-BE49-F238E27FC236}">
                    <a16:creationId xmlns:a16="http://schemas.microsoft.com/office/drawing/2014/main" id="{3A259339-0EF1-3D45-B247-292DF4044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970" y="3717798"/>
                <a:ext cx="495262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0" name="Freeform 29">
                <a:extLst>
                  <a:ext uri="{FF2B5EF4-FFF2-40B4-BE49-F238E27FC236}">
                    <a16:creationId xmlns:a16="http://schemas.microsoft.com/office/drawing/2014/main" id="{020D7377-C1D9-4141-AA08-C06131507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06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7944 w 1040"/>
                  <a:gd name="T5" fmla="*/ 68812 h 311"/>
                  <a:gd name="T6" fmla="*/ 247944 w 1040"/>
                  <a:gd name="T7" fmla="*/ 68812 h 311"/>
                  <a:gd name="T8" fmla="*/ 13300 w 1040"/>
                  <a:gd name="T9" fmla="*/ 122810 h 311"/>
                  <a:gd name="T10" fmla="*/ 13300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488 w 1040"/>
                  <a:gd name="T21" fmla="*/ 16247 h 311"/>
                  <a:gd name="T22" fmla="*/ 484488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1" name="Freeform 30">
                <a:extLst>
                  <a:ext uri="{FF2B5EF4-FFF2-40B4-BE49-F238E27FC236}">
                    <a16:creationId xmlns:a16="http://schemas.microsoft.com/office/drawing/2014/main" id="{B35770F8-5761-B742-88EF-7DA4F0746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591" y="3717798"/>
                <a:ext cx="493675" cy="147648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2" name="Freeform 31">
                <a:extLst>
                  <a:ext uri="{FF2B5EF4-FFF2-40B4-BE49-F238E27FC236}">
                    <a16:creationId xmlns:a16="http://schemas.microsoft.com/office/drawing/2014/main" id="{43C40CC6-D1DF-234E-B4CA-D2591E415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310" y="3717798"/>
                <a:ext cx="493675" cy="147648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3" name="Freeform 32">
                <a:extLst>
                  <a:ext uri="{FF2B5EF4-FFF2-40B4-BE49-F238E27FC236}">
                    <a16:creationId xmlns:a16="http://schemas.microsoft.com/office/drawing/2014/main" id="{918197C5-E1A0-7245-8DBD-9960D9DA3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37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8419 w 1040"/>
                  <a:gd name="T5" fmla="*/ 68812 h 311"/>
                  <a:gd name="T6" fmla="*/ 248419 w 1040"/>
                  <a:gd name="T7" fmla="*/ 68812 h 311"/>
                  <a:gd name="T8" fmla="*/ 13775 w 1040"/>
                  <a:gd name="T9" fmla="*/ 122810 h 311"/>
                  <a:gd name="T10" fmla="*/ 13775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963 w 1040"/>
                  <a:gd name="T21" fmla="*/ 16247 h 311"/>
                  <a:gd name="T22" fmla="*/ 484963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8" name="Group 101">
              <a:extLst>
                <a:ext uri="{FF2B5EF4-FFF2-40B4-BE49-F238E27FC236}">
                  <a16:creationId xmlns:a16="http://schemas.microsoft.com/office/drawing/2014/main" id="{91A24F2D-59F4-544F-86D4-3E6EFFB93B18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832265" y="3301388"/>
              <a:ext cx="6518125" cy="148614"/>
              <a:chOff x="61588" y="3717032"/>
              <a:chExt cx="6518125" cy="148614"/>
            </a:xfrm>
          </p:grpSpPr>
          <p:sp>
            <p:nvSpPr>
              <p:cNvPr id="9" name="Freeform 1">
                <a:extLst>
                  <a:ext uri="{FF2B5EF4-FFF2-40B4-BE49-F238E27FC236}">
                    <a16:creationId xmlns:a16="http://schemas.microsoft.com/office/drawing/2014/main" id="{ADF76299-12DE-D945-9D07-5DCA46F9E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6614" y="3716445"/>
                <a:ext cx="493675" cy="149235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4 w 1041"/>
                  <a:gd name="T13" fmla="*/ 305 h 311"/>
                  <a:gd name="T14" fmla="*/ 34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" name="Freeform 17">
                <a:extLst>
                  <a:ext uri="{FF2B5EF4-FFF2-40B4-BE49-F238E27FC236}">
                    <a16:creationId xmlns:a16="http://schemas.microsoft.com/office/drawing/2014/main" id="{301D35D1-EB14-604D-9655-687D09147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8" y="3717032"/>
                <a:ext cx="493988" cy="148614"/>
              </a:xfrm>
              <a:custGeom>
                <a:avLst/>
                <a:gdLst>
                  <a:gd name="T0" fmla="*/ 479725 w 1039"/>
                  <a:gd name="T1" fmla="*/ 2389 h 311"/>
                  <a:gd name="T2" fmla="*/ 479725 w 1039"/>
                  <a:gd name="T3" fmla="*/ 2389 h 311"/>
                  <a:gd name="T4" fmla="*/ 248183 w 1039"/>
                  <a:gd name="T5" fmla="*/ 68812 h 311"/>
                  <a:gd name="T6" fmla="*/ 248183 w 1039"/>
                  <a:gd name="T7" fmla="*/ 68812 h 311"/>
                  <a:gd name="T8" fmla="*/ 13312 w 1039"/>
                  <a:gd name="T9" fmla="*/ 122810 h 311"/>
                  <a:gd name="T10" fmla="*/ 13312 w 1039"/>
                  <a:gd name="T11" fmla="*/ 122810 h 311"/>
                  <a:gd name="T12" fmla="*/ 16165 w 1039"/>
                  <a:gd name="T13" fmla="*/ 145747 h 311"/>
                  <a:gd name="T14" fmla="*/ 16165 w 1039"/>
                  <a:gd name="T15" fmla="*/ 145747 h 311"/>
                  <a:gd name="T16" fmla="*/ 250084 w 1039"/>
                  <a:gd name="T17" fmla="*/ 92227 h 311"/>
                  <a:gd name="T18" fmla="*/ 250084 w 1039"/>
                  <a:gd name="T19" fmla="*/ 92227 h 311"/>
                  <a:gd name="T20" fmla="*/ 484955 w 1039"/>
                  <a:gd name="T21" fmla="*/ 16247 h 311"/>
                  <a:gd name="T22" fmla="*/ 484955 w 1039"/>
                  <a:gd name="T23" fmla="*/ 16247 h 311"/>
                  <a:gd name="T24" fmla="*/ 479725 w 1039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" name="Freeform 18">
                <a:extLst>
                  <a:ext uri="{FF2B5EF4-FFF2-40B4-BE49-F238E27FC236}">
                    <a16:creationId xmlns:a16="http://schemas.microsoft.com/office/drawing/2014/main" id="{F50E6EFA-67F1-A249-897B-26ED060F0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55" y="3716444"/>
                <a:ext cx="493676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" name="Freeform 19">
                <a:extLst>
                  <a:ext uri="{FF2B5EF4-FFF2-40B4-BE49-F238E27FC236}">
                    <a16:creationId xmlns:a16="http://schemas.microsoft.com/office/drawing/2014/main" id="{257AE766-F549-B34C-9530-F641B11A7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213" y="3716445"/>
                <a:ext cx="495262" cy="149235"/>
              </a:xfrm>
              <a:custGeom>
                <a:avLst/>
                <a:gdLst>
                  <a:gd name="T0" fmla="*/ 1010 w 1042"/>
                  <a:gd name="T1" fmla="*/ 5 h 311"/>
                  <a:gd name="T2" fmla="*/ 1010 w 1042"/>
                  <a:gd name="T3" fmla="*/ 5 h 311"/>
                  <a:gd name="T4" fmla="*/ 523 w 1042"/>
                  <a:gd name="T5" fmla="*/ 144 h 311"/>
                  <a:gd name="T6" fmla="*/ 523 w 1042"/>
                  <a:gd name="T7" fmla="*/ 144 h 311"/>
                  <a:gd name="T8" fmla="*/ 30 w 1042"/>
                  <a:gd name="T9" fmla="*/ 257 h 311"/>
                  <a:gd name="T10" fmla="*/ 30 w 1042"/>
                  <a:gd name="T11" fmla="*/ 257 h 311"/>
                  <a:gd name="T12" fmla="*/ 35 w 1042"/>
                  <a:gd name="T13" fmla="*/ 305 h 311"/>
                  <a:gd name="T14" fmla="*/ 35 w 1042"/>
                  <a:gd name="T15" fmla="*/ 305 h 311"/>
                  <a:gd name="T16" fmla="*/ 527 w 1042"/>
                  <a:gd name="T17" fmla="*/ 193 h 311"/>
                  <a:gd name="T18" fmla="*/ 527 w 1042"/>
                  <a:gd name="T19" fmla="*/ 193 h 311"/>
                  <a:gd name="T20" fmla="*/ 1021 w 1042"/>
                  <a:gd name="T21" fmla="*/ 34 h 311"/>
                  <a:gd name="T22" fmla="*/ 1021 w 1042"/>
                  <a:gd name="T23" fmla="*/ 34 h 311"/>
                  <a:gd name="T24" fmla="*/ 1010 w 1042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2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7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30" y="257"/>
                    </a:cubicBezTo>
                    <a:lnTo>
                      <a:pt x="30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2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4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41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" name="Freeform 20">
                <a:extLst>
                  <a:ext uri="{FF2B5EF4-FFF2-40B4-BE49-F238E27FC236}">
                    <a16:creationId xmlns:a16="http://schemas.microsoft.com/office/drawing/2014/main" id="{13CC29C4-417E-9A44-A6DA-D39072C0B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899" y="3717032"/>
                <a:ext cx="493988" cy="148614"/>
              </a:xfrm>
              <a:custGeom>
                <a:avLst/>
                <a:gdLst>
                  <a:gd name="T0" fmla="*/ 478803 w 1041"/>
                  <a:gd name="T1" fmla="*/ 2389 h 311"/>
                  <a:gd name="T2" fmla="*/ 478803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134 w 1041"/>
                  <a:gd name="T13" fmla="*/ 145747 h 311"/>
                  <a:gd name="T14" fmla="*/ 16134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8803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" name="Freeform 21">
                <a:extLst>
                  <a:ext uri="{FF2B5EF4-FFF2-40B4-BE49-F238E27FC236}">
                    <a16:creationId xmlns:a16="http://schemas.microsoft.com/office/drawing/2014/main" id="{2D805395-BA70-C145-BE9C-F36700352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835" y="3716445"/>
                <a:ext cx="493675" cy="149235"/>
              </a:xfrm>
              <a:custGeom>
                <a:avLst/>
                <a:gdLst>
                  <a:gd name="T0" fmla="*/ 1010 w 1041"/>
                  <a:gd name="T1" fmla="*/ 5 h 311"/>
                  <a:gd name="T2" fmla="*/ 1010 w 1041"/>
                  <a:gd name="T3" fmla="*/ 5 h 311"/>
                  <a:gd name="T4" fmla="*/ 522 w 1041"/>
                  <a:gd name="T5" fmla="*/ 144 h 311"/>
                  <a:gd name="T6" fmla="*/ 522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5 w 1041"/>
                  <a:gd name="T13" fmla="*/ 305 h 311"/>
                  <a:gd name="T14" fmla="*/ 35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0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7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8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" name="Freeform 22">
                <a:extLst>
                  <a:ext uri="{FF2B5EF4-FFF2-40B4-BE49-F238E27FC236}">
                    <a16:creationId xmlns:a16="http://schemas.microsoft.com/office/drawing/2014/main" id="{4D281310-3033-0942-ADB7-377F985E6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169" y="3716444"/>
                <a:ext cx="493676" cy="149235"/>
              </a:xfrm>
              <a:custGeom>
                <a:avLst/>
                <a:gdLst>
                  <a:gd name="T0" fmla="*/ 1009 w 1041"/>
                  <a:gd name="T1" fmla="*/ 5 h 311"/>
                  <a:gd name="T2" fmla="*/ 1009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09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8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4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" name="Freeform 23">
                <a:extLst>
                  <a:ext uri="{FF2B5EF4-FFF2-40B4-BE49-F238E27FC236}">
                    <a16:creationId xmlns:a16="http://schemas.microsoft.com/office/drawing/2014/main" id="{B0333503-29D9-3B40-8A18-89DB38AD0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278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7706 w 1041"/>
                  <a:gd name="T5" fmla="*/ 68812 h 311"/>
                  <a:gd name="T6" fmla="*/ 247706 w 1041"/>
                  <a:gd name="T7" fmla="*/ 68812 h 311"/>
                  <a:gd name="T8" fmla="*/ 13761 w 1041"/>
                  <a:gd name="T9" fmla="*/ 122810 h 311"/>
                  <a:gd name="T10" fmla="*/ 13761 w 1041"/>
                  <a:gd name="T11" fmla="*/ 122810 h 311"/>
                  <a:gd name="T12" fmla="*/ 16609 w 1041"/>
                  <a:gd name="T13" fmla="*/ 145747 h 311"/>
                  <a:gd name="T14" fmla="*/ 16609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2" y="144"/>
                    </a:cubicBezTo>
                    <a:cubicBezTo>
                      <a:pt x="359" y="186"/>
                      <a:pt x="194" y="219"/>
                      <a:pt x="29" y="257"/>
                    </a:cubicBezTo>
                    <a:cubicBezTo>
                      <a:pt x="0" y="265"/>
                      <a:pt x="4" y="310"/>
                      <a:pt x="35" y="305"/>
                    </a:cubicBezTo>
                    <a:cubicBezTo>
                      <a:pt x="200" y="280"/>
                      <a:pt x="366" y="238"/>
                      <a:pt x="527" y="193"/>
                    </a:cubicBezTo>
                    <a:cubicBezTo>
                      <a:pt x="693" y="147"/>
                      <a:pt x="862" y="101"/>
                      <a:pt x="1021" y="34"/>
                    </a:cubicBezTo>
                    <a:cubicBezTo>
                      <a:pt x="1040" y="26"/>
                      <a:pt x="1028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" name="Freeform 24">
                <a:extLst>
                  <a:ext uri="{FF2B5EF4-FFF2-40B4-BE49-F238E27FC236}">
                    <a16:creationId xmlns:a16="http://schemas.microsoft.com/office/drawing/2014/main" id="{496795A3-2813-EC4C-B2D1-59066F3D1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049" y="3716445"/>
                <a:ext cx="493675" cy="149235"/>
              </a:xfrm>
              <a:custGeom>
                <a:avLst/>
                <a:gdLst>
                  <a:gd name="T0" fmla="*/ 1011 w 1041"/>
                  <a:gd name="T1" fmla="*/ 5 h 311"/>
                  <a:gd name="T2" fmla="*/ 1011 w 1041"/>
                  <a:gd name="T3" fmla="*/ 5 h 311"/>
                  <a:gd name="T4" fmla="*/ 523 w 1041"/>
                  <a:gd name="T5" fmla="*/ 144 h 311"/>
                  <a:gd name="T6" fmla="*/ 523 w 1041"/>
                  <a:gd name="T7" fmla="*/ 144 h 311"/>
                  <a:gd name="T8" fmla="*/ 29 w 1041"/>
                  <a:gd name="T9" fmla="*/ 257 h 311"/>
                  <a:gd name="T10" fmla="*/ 29 w 1041"/>
                  <a:gd name="T11" fmla="*/ 257 h 311"/>
                  <a:gd name="T12" fmla="*/ 36 w 1041"/>
                  <a:gd name="T13" fmla="*/ 305 h 311"/>
                  <a:gd name="T14" fmla="*/ 36 w 1041"/>
                  <a:gd name="T15" fmla="*/ 305 h 311"/>
                  <a:gd name="T16" fmla="*/ 527 w 1041"/>
                  <a:gd name="T17" fmla="*/ 193 h 311"/>
                  <a:gd name="T18" fmla="*/ 527 w 1041"/>
                  <a:gd name="T19" fmla="*/ 193 h 311"/>
                  <a:gd name="T20" fmla="*/ 1021 w 1041"/>
                  <a:gd name="T21" fmla="*/ 34 h 311"/>
                  <a:gd name="T22" fmla="*/ 1021 w 1041"/>
                  <a:gd name="T23" fmla="*/ 34 h 311"/>
                  <a:gd name="T24" fmla="*/ 1011 w 1041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8" y="102"/>
                      <a:pt x="523" y="144"/>
                    </a:cubicBezTo>
                    <a:lnTo>
                      <a:pt x="523" y="144"/>
                    </a:lnTo>
                    <a:cubicBezTo>
                      <a:pt x="359" y="186"/>
                      <a:pt x="194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6" y="305"/>
                    </a:cubicBezTo>
                    <a:lnTo>
                      <a:pt x="36" y="305"/>
                    </a:lnTo>
                    <a:cubicBezTo>
                      <a:pt x="201" y="280"/>
                      <a:pt x="366" y="238"/>
                      <a:pt x="527" y="193"/>
                    </a:cubicBezTo>
                    <a:lnTo>
                      <a:pt x="527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" name="Freeform 25">
                <a:extLst>
                  <a:ext uri="{FF2B5EF4-FFF2-40B4-BE49-F238E27FC236}">
                    <a16:creationId xmlns:a16="http://schemas.microsoft.com/office/drawing/2014/main" id="{B1B252E0-4BC3-1341-BBD5-3FF62DEBD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3768" y="3716445"/>
                <a:ext cx="493675" cy="149235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3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" name="Freeform 26">
                <a:extLst>
                  <a:ext uri="{FF2B5EF4-FFF2-40B4-BE49-F238E27FC236}">
                    <a16:creationId xmlns:a16="http://schemas.microsoft.com/office/drawing/2014/main" id="{9E5CCCF0-72C7-0F41-8DE5-4A57E9E2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589" y="3717032"/>
                <a:ext cx="493988" cy="148614"/>
              </a:xfrm>
              <a:custGeom>
                <a:avLst/>
                <a:gdLst>
                  <a:gd name="T0" fmla="*/ 479752 w 1041"/>
                  <a:gd name="T1" fmla="*/ 2389 h 311"/>
                  <a:gd name="T2" fmla="*/ 479752 w 1041"/>
                  <a:gd name="T3" fmla="*/ 2389 h 311"/>
                  <a:gd name="T4" fmla="*/ 248180 w 1041"/>
                  <a:gd name="T5" fmla="*/ 68812 h 311"/>
                  <a:gd name="T6" fmla="*/ 248180 w 1041"/>
                  <a:gd name="T7" fmla="*/ 68812 h 311"/>
                  <a:gd name="T8" fmla="*/ 14710 w 1041"/>
                  <a:gd name="T9" fmla="*/ 122810 h 311"/>
                  <a:gd name="T10" fmla="*/ 14710 w 1041"/>
                  <a:gd name="T11" fmla="*/ 122810 h 311"/>
                  <a:gd name="T12" fmla="*/ 17083 w 1041"/>
                  <a:gd name="T13" fmla="*/ 145747 h 311"/>
                  <a:gd name="T14" fmla="*/ 17083 w 1041"/>
                  <a:gd name="T15" fmla="*/ 145747 h 311"/>
                  <a:gd name="T16" fmla="*/ 250078 w 1041"/>
                  <a:gd name="T17" fmla="*/ 92227 h 311"/>
                  <a:gd name="T18" fmla="*/ 250078 w 1041"/>
                  <a:gd name="T19" fmla="*/ 92227 h 311"/>
                  <a:gd name="T20" fmla="*/ 484497 w 1041"/>
                  <a:gd name="T21" fmla="*/ 16247 h 311"/>
                  <a:gd name="T22" fmla="*/ 484497 w 1041"/>
                  <a:gd name="T23" fmla="*/ 16247 h 311"/>
                  <a:gd name="T24" fmla="*/ 479752 w 1041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1" h="311">
                    <a:moveTo>
                      <a:pt x="1011" y="5"/>
                    </a:moveTo>
                    <a:lnTo>
                      <a:pt x="1011" y="5"/>
                    </a:lnTo>
                    <a:cubicBezTo>
                      <a:pt x="847" y="48"/>
                      <a:pt x="686" y="102"/>
                      <a:pt x="523" y="144"/>
                    </a:cubicBezTo>
                    <a:cubicBezTo>
                      <a:pt x="359" y="186"/>
                      <a:pt x="194" y="219"/>
                      <a:pt x="31" y="257"/>
                    </a:cubicBezTo>
                    <a:cubicBezTo>
                      <a:pt x="0" y="265"/>
                      <a:pt x="4" y="310"/>
                      <a:pt x="36" y="305"/>
                    </a:cubicBezTo>
                    <a:cubicBezTo>
                      <a:pt x="202" y="280"/>
                      <a:pt x="366" y="238"/>
                      <a:pt x="527" y="193"/>
                    </a:cubicBezTo>
                    <a:cubicBezTo>
                      <a:pt x="693" y="147"/>
                      <a:pt x="864" y="101"/>
                      <a:pt x="1021" y="34"/>
                    </a:cubicBezTo>
                    <a:cubicBezTo>
                      <a:pt x="1040" y="26"/>
                      <a:pt x="1029" y="0"/>
                      <a:pt x="1011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0" name="Freeform 27">
                <a:extLst>
                  <a:ext uri="{FF2B5EF4-FFF2-40B4-BE49-F238E27FC236}">
                    <a16:creationId xmlns:a16="http://schemas.microsoft.com/office/drawing/2014/main" id="{EA1031B6-F4CA-F04F-8CF6-1DF73F7D7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3646" y="3716444"/>
                <a:ext cx="493676" cy="149235"/>
              </a:xfrm>
              <a:custGeom>
                <a:avLst/>
                <a:gdLst>
                  <a:gd name="T0" fmla="*/ 1010 w 1040"/>
                  <a:gd name="T1" fmla="*/ 5 h 311"/>
                  <a:gd name="T2" fmla="*/ 1010 w 1040"/>
                  <a:gd name="T3" fmla="*/ 5 h 311"/>
                  <a:gd name="T4" fmla="*/ 523 w 1040"/>
                  <a:gd name="T5" fmla="*/ 144 h 311"/>
                  <a:gd name="T6" fmla="*/ 523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5 w 1040"/>
                  <a:gd name="T13" fmla="*/ 305 h 311"/>
                  <a:gd name="T14" fmla="*/ 35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10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10" y="5"/>
                    </a:moveTo>
                    <a:lnTo>
                      <a:pt x="1010" y="5"/>
                    </a:lnTo>
                    <a:cubicBezTo>
                      <a:pt x="846" y="48"/>
                      <a:pt x="686" y="102"/>
                      <a:pt x="523" y="144"/>
                    </a:cubicBezTo>
                    <a:lnTo>
                      <a:pt x="523" y="144"/>
                    </a:lnTo>
                    <a:cubicBezTo>
                      <a:pt x="360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5" y="305"/>
                    </a:cubicBezTo>
                    <a:lnTo>
                      <a:pt x="35" y="305"/>
                    </a:lnTo>
                    <a:cubicBezTo>
                      <a:pt x="201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2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9" y="0"/>
                      <a:pt x="1010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1" name="Freeform 28">
                <a:extLst>
                  <a:ext uri="{FF2B5EF4-FFF2-40B4-BE49-F238E27FC236}">
                    <a16:creationId xmlns:a16="http://schemas.microsoft.com/office/drawing/2014/main" id="{8916F149-8041-934A-8FEB-42CC551CB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982" y="3716445"/>
                <a:ext cx="493675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8 w 1040"/>
                  <a:gd name="T9" fmla="*/ 257 h 311"/>
                  <a:gd name="T10" fmla="*/ 28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6 w 1040"/>
                  <a:gd name="T17" fmla="*/ 193 h 311"/>
                  <a:gd name="T18" fmla="*/ 526 w 1040"/>
                  <a:gd name="T19" fmla="*/ 193 h 311"/>
                  <a:gd name="T20" fmla="*/ 1020 w 1040"/>
                  <a:gd name="T21" fmla="*/ 34 h 311"/>
                  <a:gd name="T22" fmla="*/ 1020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2" y="219"/>
                      <a:pt x="28" y="257"/>
                    </a:cubicBezTo>
                    <a:lnTo>
                      <a:pt x="28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4" y="238"/>
                      <a:pt x="526" y="193"/>
                    </a:cubicBezTo>
                    <a:lnTo>
                      <a:pt x="526" y="193"/>
                    </a:lnTo>
                    <a:cubicBezTo>
                      <a:pt x="691" y="147"/>
                      <a:pt x="862" y="101"/>
                      <a:pt x="1020" y="34"/>
                    </a:cubicBezTo>
                    <a:lnTo>
                      <a:pt x="1020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2" name="Freeform 29">
                <a:extLst>
                  <a:ext uri="{FF2B5EF4-FFF2-40B4-BE49-F238E27FC236}">
                    <a16:creationId xmlns:a16="http://schemas.microsoft.com/office/drawing/2014/main" id="{4812EECE-0493-FF4B-B434-293D909D4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06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7944 w 1040"/>
                  <a:gd name="T5" fmla="*/ 68812 h 311"/>
                  <a:gd name="T6" fmla="*/ 247944 w 1040"/>
                  <a:gd name="T7" fmla="*/ 68812 h 311"/>
                  <a:gd name="T8" fmla="*/ 13300 w 1040"/>
                  <a:gd name="T9" fmla="*/ 122810 h 311"/>
                  <a:gd name="T10" fmla="*/ 13300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488 w 1040"/>
                  <a:gd name="T21" fmla="*/ 16247 h 311"/>
                  <a:gd name="T22" fmla="*/ 484488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cubicBezTo>
                      <a:pt x="359" y="186"/>
                      <a:pt x="192" y="219"/>
                      <a:pt x="28" y="257"/>
                    </a:cubicBezTo>
                    <a:cubicBezTo>
                      <a:pt x="0" y="265"/>
                      <a:pt x="4" y="310"/>
                      <a:pt x="34" y="305"/>
                    </a:cubicBezTo>
                    <a:cubicBezTo>
                      <a:pt x="200" y="280"/>
                      <a:pt x="364" y="238"/>
                      <a:pt x="526" y="193"/>
                    </a:cubicBezTo>
                    <a:cubicBezTo>
                      <a:pt x="691" y="147"/>
                      <a:pt x="862" y="101"/>
                      <a:pt x="1020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3" name="Freeform 30">
                <a:extLst>
                  <a:ext uri="{FF2B5EF4-FFF2-40B4-BE49-F238E27FC236}">
                    <a16:creationId xmlns:a16="http://schemas.microsoft.com/office/drawing/2014/main" id="{FFC56C82-28C1-1144-97ED-2E85A46CC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015" y="3716444"/>
                <a:ext cx="493676" cy="149235"/>
              </a:xfrm>
              <a:custGeom>
                <a:avLst/>
                <a:gdLst>
                  <a:gd name="T0" fmla="*/ 1009 w 1040"/>
                  <a:gd name="T1" fmla="*/ 5 h 311"/>
                  <a:gd name="T2" fmla="*/ 1009 w 1040"/>
                  <a:gd name="T3" fmla="*/ 5 h 311"/>
                  <a:gd name="T4" fmla="*/ 522 w 1040"/>
                  <a:gd name="T5" fmla="*/ 144 h 311"/>
                  <a:gd name="T6" fmla="*/ 522 w 1040"/>
                  <a:gd name="T7" fmla="*/ 144 h 311"/>
                  <a:gd name="T8" fmla="*/ 29 w 1040"/>
                  <a:gd name="T9" fmla="*/ 257 h 311"/>
                  <a:gd name="T10" fmla="*/ 29 w 1040"/>
                  <a:gd name="T11" fmla="*/ 257 h 311"/>
                  <a:gd name="T12" fmla="*/ 34 w 1040"/>
                  <a:gd name="T13" fmla="*/ 305 h 311"/>
                  <a:gd name="T14" fmla="*/ 34 w 1040"/>
                  <a:gd name="T15" fmla="*/ 305 h 311"/>
                  <a:gd name="T16" fmla="*/ 527 w 1040"/>
                  <a:gd name="T17" fmla="*/ 193 h 311"/>
                  <a:gd name="T18" fmla="*/ 527 w 1040"/>
                  <a:gd name="T19" fmla="*/ 193 h 311"/>
                  <a:gd name="T20" fmla="*/ 1021 w 1040"/>
                  <a:gd name="T21" fmla="*/ 34 h 311"/>
                  <a:gd name="T22" fmla="*/ 1021 w 1040"/>
                  <a:gd name="T23" fmla="*/ 34 h 311"/>
                  <a:gd name="T24" fmla="*/ 1009 w 1040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9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4" y="310"/>
                      <a:pt x="34" y="305"/>
                    </a:cubicBezTo>
                    <a:lnTo>
                      <a:pt x="34" y="305"/>
                    </a:lnTo>
                    <a:cubicBezTo>
                      <a:pt x="200" y="280"/>
                      <a:pt x="365" y="238"/>
                      <a:pt x="527" y="193"/>
                    </a:cubicBezTo>
                    <a:lnTo>
                      <a:pt x="527" y="193"/>
                    </a:lnTo>
                    <a:cubicBezTo>
                      <a:pt x="691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9" y="26"/>
                      <a:pt x="1027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4" name="Freeform 31">
                <a:extLst>
                  <a:ext uri="{FF2B5EF4-FFF2-40B4-BE49-F238E27FC236}">
                    <a16:creationId xmlns:a16="http://schemas.microsoft.com/office/drawing/2014/main" id="{3A33C4F2-8707-8F4F-AC99-62A245C66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3560" y="3716445"/>
                <a:ext cx="495262" cy="149235"/>
              </a:xfrm>
              <a:custGeom>
                <a:avLst/>
                <a:gdLst>
                  <a:gd name="T0" fmla="*/ 1009 w 1039"/>
                  <a:gd name="T1" fmla="*/ 5 h 311"/>
                  <a:gd name="T2" fmla="*/ 1009 w 1039"/>
                  <a:gd name="T3" fmla="*/ 5 h 311"/>
                  <a:gd name="T4" fmla="*/ 522 w 1039"/>
                  <a:gd name="T5" fmla="*/ 144 h 311"/>
                  <a:gd name="T6" fmla="*/ 522 w 1039"/>
                  <a:gd name="T7" fmla="*/ 144 h 311"/>
                  <a:gd name="T8" fmla="*/ 29 w 1039"/>
                  <a:gd name="T9" fmla="*/ 257 h 311"/>
                  <a:gd name="T10" fmla="*/ 29 w 1039"/>
                  <a:gd name="T11" fmla="*/ 257 h 311"/>
                  <a:gd name="T12" fmla="*/ 34 w 1039"/>
                  <a:gd name="T13" fmla="*/ 305 h 311"/>
                  <a:gd name="T14" fmla="*/ 34 w 1039"/>
                  <a:gd name="T15" fmla="*/ 305 h 311"/>
                  <a:gd name="T16" fmla="*/ 526 w 1039"/>
                  <a:gd name="T17" fmla="*/ 193 h 311"/>
                  <a:gd name="T18" fmla="*/ 526 w 1039"/>
                  <a:gd name="T19" fmla="*/ 193 h 311"/>
                  <a:gd name="T20" fmla="*/ 1021 w 1039"/>
                  <a:gd name="T21" fmla="*/ 34 h 311"/>
                  <a:gd name="T22" fmla="*/ 1021 w 1039"/>
                  <a:gd name="T23" fmla="*/ 34 h 311"/>
                  <a:gd name="T24" fmla="*/ 1009 w 1039"/>
                  <a:gd name="T25" fmla="*/ 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9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5" y="48"/>
                      <a:pt x="686" y="102"/>
                      <a:pt x="522" y="144"/>
                    </a:cubicBezTo>
                    <a:lnTo>
                      <a:pt x="522" y="144"/>
                    </a:lnTo>
                    <a:cubicBezTo>
                      <a:pt x="358" y="186"/>
                      <a:pt x="193" y="219"/>
                      <a:pt x="29" y="257"/>
                    </a:cubicBezTo>
                    <a:lnTo>
                      <a:pt x="29" y="257"/>
                    </a:lnTo>
                    <a:cubicBezTo>
                      <a:pt x="0" y="265"/>
                      <a:pt x="3" y="310"/>
                      <a:pt x="34" y="305"/>
                    </a:cubicBezTo>
                    <a:lnTo>
                      <a:pt x="34" y="305"/>
                    </a:lnTo>
                    <a:cubicBezTo>
                      <a:pt x="201" y="280"/>
                      <a:pt x="365" y="238"/>
                      <a:pt x="526" y="193"/>
                    </a:cubicBezTo>
                    <a:lnTo>
                      <a:pt x="526" y="193"/>
                    </a:lnTo>
                    <a:cubicBezTo>
                      <a:pt x="693" y="147"/>
                      <a:pt x="862" y="101"/>
                      <a:pt x="1021" y="34"/>
                    </a:cubicBezTo>
                    <a:lnTo>
                      <a:pt x="1021" y="34"/>
                    </a:lnTo>
                    <a:cubicBezTo>
                      <a:pt x="1038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5" name="Freeform 32">
                <a:extLst>
                  <a:ext uri="{FF2B5EF4-FFF2-40B4-BE49-F238E27FC236}">
                    <a16:creationId xmlns:a16="http://schemas.microsoft.com/office/drawing/2014/main" id="{F3FA22A8-A870-C145-93BB-3FEA40E51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371" y="3717032"/>
                <a:ext cx="493988" cy="148614"/>
              </a:xfrm>
              <a:custGeom>
                <a:avLst/>
                <a:gdLst>
                  <a:gd name="T0" fmla="*/ 479263 w 1040"/>
                  <a:gd name="T1" fmla="*/ 2389 h 311"/>
                  <a:gd name="T2" fmla="*/ 479263 w 1040"/>
                  <a:gd name="T3" fmla="*/ 2389 h 311"/>
                  <a:gd name="T4" fmla="*/ 248419 w 1040"/>
                  <a:gd name="T5" fmla="*/ 68812 h 311"/>
                  <a:gd name="T6" fmla="*/ 248419 w 1040"/>
                  <a:gd name="T7" fmla="*/ 68812 h 311"/>
                  <a:gd name="T8" fmla="*/ 13775 w 1040"/>
                  <a:gd name="T9" fmla="*/ 122810 h 311"/>
                  <a:gd name="T10" fmla="*/ 13775 w 1040"/>
                  <a:gd name="T11" fmla="*/ 122810 h 311"/>
                  <a:gd name="T12" fmla="*/ 16150 w 1040"/>
                  <a:gd name="T13" fmla="*/ 145747 h 311"/>
                  <a:gd name="T14" fmla="*/ 16150 w 1040"/>
                  <a:gd name="T15" fmla="*/ 145747 h 311"/>
                  <a:gd name="T16" fmla="*/ 249844 w 1040"/>
                  <a:gd name="T17" fmla="*/ 92227 h 311"/>
                  <a:gd name="T18" fmla="*/ 249844 w 1040"/>
                  <a:gd name="T19" fmla="*/ 92227 h 311"/>
                  <a:gd name="T20" fmla="*/ 484963 w 1040"/>
                  <a:gd name="T21" fmla="*/ 16247 h 311"/>
                  <a:gd name="T22" fmla="*/ 484963 w 1040"/>
                  <a:gd name="T23" fmla="*/ 16247 h 311"/>
                  <a:gd name="T24" fmla="*/ 479263 w 1040"/>
                  <a:gd name="T25" fmla="*/ 2389 h 3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0" h="311">
                    <a:moveTo>
                      <a:pt x="1009" y="5"/>
                    </a:moveTo>
                    <a:lnTo>
                      <a:pt x="1009" y="5"/>
                    </a:lnTo>
                    <a:cubicBezTo>
                      <a:pt x="846" y="48"/>
                      <a:pt x="686" y="102"/>
                      <a:pt x="523" y="144"/>
                    </a:cubicBezTo>
                    <a:cubicBezTo>
                      <a:pt x="359" y="186"/>
                      <a:pt x="193" y="219"/>
                      <a:pt x="29" y="257"/>
                    </a:cubicBezTo>
                    <a:cubicBezTo>
                      <a:pt x="0" y="265"/>
                      <a:pt x="3" y="310"/>
                      <a:pt x="34" y="305"/>
                    </a:cubicBezTo>
                    <a:cubicBezTo>
                      <a:pt x="201" y="280"/>
                      <a:pt x="365" y="238"/>
                      <a:pt x="526" y="193"/>
                    </a:cubicBezTo>
                    <a:cubicBezTo>
                      <a:pt x="693" y="147"/>
                      <a:pt x="863" y="101"/>
                      <a:pt x="1021" y="34"/>
                    </a:cubicBezTo>
                    <a:cubicBezTo>
                      <a:pt x="1039" y="26"/>
                      <a:pt x="1028" y="0"/>
                      <a:pt x="1009" y="5"/>
                    </a:cubicBezTo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</p:grpSp>
      <p:sp>
        <p:nvSpPr>
          <p:cNvPr id="108" name="Freeform 24">
            <a:extLst>
              <a:ext uri="{FF2B5EF4-FFF2-40B4-BE49-F238E27FC236}">
                <a16:creationId xmlns:a16="http://schemas.microsoft.com/office/drawing/2014/main" id="{AED79D84-2444-7143-92AE-6B6B5723B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600" y="2384425"/>
            <a:ext cx="3032125" cy="2811314"/>
          </a:xfrm>
          <a:custGeom>
            <a:avLst/>
            <a:gdLst>
              <a:gd name="T0" fmla="*/ 1403 w 2481"/>
              <a:gd name="T1" fmla="*/ 1855 h 2303"/>
              <a:gd name="T2" fmla="*/ 1403 w 2481"/>
              <a:gd name="T3" fmla="*/ 1855 h 2303"/>
              <a:gd name="T4" fmla="*/ 1377 w 2481"/>
              <a:gd name="T5" fmla="*/ 1847 h 2303"/>
              <a:gd name="T6" fmla="*/ 1377 w 2481"/>
              <a:gd name="T7" fmla="*/ 1847 h 2303"/>
              <a:gd name="T8" fmla="*/ 1360 w 2481"/>
              <a:gd name="T9" fmla="*/ 1844 h 2303"/>
              <a:gd name="T10" fmla="*/ 1360 w 2481"/>
              <a:gd name="T11" fmla="*/ 1844 h 2303"/>
              <a:gd name="T12" fmla="*/ 171 w 2481"/>
              <a:gd name="T13" fmla="*/ 1269 h 2303"/>
              <a:gd name="T14" fmla="*/ 171 w 2481"/>
              <a:gd name="T15" fmla="*/ 1269 h 2303"/>
              <a:gd name="T16" fmla="*/ 919 w 2481"/>
              <a:gd name="T17" fmla="*/ 150 h 2303"/>
              <a:gd name="T18" fmla="*/ 919 w 2481"/>
              <a:gd name="T19" fmla="*/ 150 h 2303"/>
              <a:gd name="T20" fmla="*/ 2216 w 2481"/>
              <a:gd name="T21" fmla="*/ 467 h 2303"/>
              <a:gd name="T22" fmla="*/ 2216 w 2481"/>
              <a:gd name="T23" fmla="*/ 467 h 2303"/>
              <a:gd name="T24" fmla="*/ 1935 w 2481"/>
              <a:gd name="T25" fmla="*/ 1746 h 2303"/>
              <a:gd name="T26" fmla="*/ 1935 w 2481"/>
              <a:gd name="T27" fmla="*/ 1746 h 2303"/>
              <a:gd name="T28" fmla="*/ 1897 w 2481"/>
              <a:gd name="T29" fmla="*/ 1750 h 2303"/>
              <a:gd name="T30" fmla="*/ 1897 w 2481"/>
              <a:gd name="T31" fmla="*/ 1750 h 2303"/>
              <a:gd name="T32" fmla="*/ 2057 w 2481"/>
              <a:gd name="T33" fmla="*/ 2245 h 2303"/>
              <a:gd name="T34" fmla="*/ 2057 w 2481"/>
              <a:gd name="T35" fmla="*/ 2245 h 2303"/>
              <a:gd name="T36" fmla="*/ 1403 w 2481"/>
              <a:gd name="T37" fmla="*/ 1855 h 2303"/>
              <a:gd name="T38" fmla="*/ 1936 w 2481"/>
              <a:gd name="T39" fmla="*/ 1783 h 2303"/>
              <a:gd name="T40" fmla="*/ 1936 w 2481"/>
              <a:gd name="T41" fmla="*/ 1783 h 2303"/>
              <a:gd name="T42" fmla="*/ 1955 w 2481"/>
              <a:gd name="T43" fmla="*/ 1784 h 2303"/>
              <a:gd name="T44" fmla="*/ 1955 w 2481"/>
              <a:gd name="T45" fmla="*/ 1784 h 2303"/>
              <a:gd name="T46" fmla="*/ 2394 w 2481"/>
              <a:gd name="T47" fmla="*/ 802 h 2303"/>
              <a:gd name="T48" fmla="*/ 2394 w 2481"/>
              <a:gd name="T49" fmla="*/ 802 h 2303"/>
              <a:gd name="T50" fmla="*/ 1588 w 2481"/>
              <a:gd name="T51" fmla="*/ 71 h 2303"/>
              <a:gd name="T52" fmla="*/ 1588 w 2481"/>
              <a:gd name="T53" fmla="*/ 71 h 2303"/>
              <a:gd name="T54" fmla="*/ 410 w 2481"/>
              <a:gd name="T55" fmla="*/ 385 h 2303"/>
              <a:gd name="T56" fmla="*/ 410 w 2481"/>
              <a:gd name="T57" fmla="*/ 385 h 2303"/>
              <a:gd name="T58" fmla="*/ 213 w 2481"/>
              <a:gd name="T59" fmla="*/ 1469 h 2303"/>
              <a:gd name="T60" fmla="*/ 213 w 2481"/>
              <a:gd name="T61" fmla="*/ 1469 h 2303"/>
              <a:gd name="T62" fmla="*/ 1372 w 2481"/>
              <a:gd name="T63" fmla="*/ 1885 h 2303"/>
              <a:gd name="T64" fmla="*/ 1372 w 2481"/>
              <a:gd name="T65" fmla="*/ 1885 h 2303"/>
              <a:gd name="T66" fmla="*/ 1372 w 2481"/>
              <a:gd name="T67" fmla="*/ 1885 h 2303"/>
              <a:gd name="T68" fmla="*/ 1372 w 2481"/>
              <a:gd name="T69" fmla="*/ 1885 h 2303"/>
              <a:gd name="T70" fmla="*/ 2122 w 2481"/>
              <a:gd name="T71" fmla="*/ 2298 h 2303"/>
              <a:gd name="T72" fmla="*/ 2122 w 2481"/>
              <a:gd name="T73" fmla="*/ 2298 h 2303"/>
              <a:gd name="T74" fmla="*/ 2138 w 2481"/>
              <a:gd name="T75" fmla="*/ 2259 h 2303"/>
              <a:gd name="T76" fmla="*/ 2138 w 2481"/>
              <a:gd name="T77" fmla="*/ 2259 h 2303"/>
              <a:gd name="T78" fmla="*/ 1936 w 2481"/>
              <a:gd name="T79" fmla="*/ 1783 h 2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81" h="2303">
                <a:moveTo>
                  <a:pt x="1403" y="1855"/>
                </a:moveTo>
                <a:lnTo>
                  <a:pt x="1403" y="1855"/>
                </a:lnTo>
                <a:cubicBezTo>
                  <a:pt x="1397" y="1844"/>
                  <a:pt x="1386" y="1843"/>
                  <a:pt x="1377" y="1847"/>
                </a:cubicBezTo>
                <a:lnTo>
                  <a:pt x="1377" y="1847"/>
                </a:lnTo>
                <a:cubicBezTo>
                  <a:pt x="1373" y="1843"/>
                  <a:pt x="1367" y="1842"/>
                  <a:pt x="1360" y="1844"/>
                </a:cubicBezTo>
                <a:lnTo>
                  <a:pt x="1360" y="1844"/>
                </a:lnTo>
                <a:cubicBezTo>
                  <a:pt x="883" y="2004"/>
                  <a:pt x="318" y="1774"/>
                  <a:pt x="171" y="1269"/>
                </a:cubicBezTo>
                <a:lnTo>
                  <a:pt x="171" y="1269"/>
                </a:lnTo>
                <a:cubicBezTo>
                  <a:pt x="18" y="744"/>
                  <a:pt x="445" y="291"/>
                  <a:pt x="919" y="150"/>
                </a:cubicBezTo>
                <a:lnTo>
                  <a:pt x="919" y="150"/>
                </a:lnTo>
                <a:cubicBezTo>
                  <a:pt x="1338" y="25"/>
                  <a:pt x="1947" y="76"/>
                  <a:pt x="2216" y="467"/>
                </a:cubicBezTo>
                <a:lnTo>
                  <a:pt x="2216" y="467"/>
                </a:lnTo>
                <a:cubicBezTo>
                  <a:pt x="2480" y="850"/>
                  <a:pt x="2382" y="1536"/>
                  <a:pt x="1935" y="1746"/>
                </a:cubicBezTo>
                <a:lnTo>
                  <a:pt x="1935" y="1746"/>
                </a:lnTo>
                <a:cubicBezTo>
                  <a:pt x="1927" y="1731"/>
                  <a:pt x="1901" y="1729"/>
                  <a:pt x="1897" y="1750"/>
                </a:cubicBezTo>
                <a:lnTo>
                  <a:pt x="1897" y="1750"/>
                </a:lnTo>
                <a:cubicBezTo>
                  <a:pt x="1867" y="1939"/>
                  <a:pt x="1925" y="2116"/>
                  <a:pt x="2057" y="2245"/>
                </a:cubicBezTo>
                <a:lnTo>
                  <a:pt x="2057" y="2245"/>
                </a:lnTo>
                <a:cubicBezTo>
                  <a:pt x="1792" y="2199"/>
                  <a:pt x="1547" y="2101"/>
                  <a:pt x="1403" y="1855"/>
                </a:cubicBezTo>
                <a:close/>
                <a:moveTo>
                  <a:pt x="1936" y="1783"/>
                </a:moveTo>
                <a:lnTo>
                  <a:pt x="1936" y="1783"/>
                </a:lnTo>
                <a:cubicBezTo>
                  <a:pt x="1941" y="1787"/>
                  <a:pt x="1948" y="1787"/>
                  <a:pt x="1955" y="1784"/>
                </a:cubicBezTo>
                <a:lnTo>
                  <a:pt x="1955" y="1784"/>
                </a:lnTo>
                <a:cubicBezTo>
                  <a:pt x="2304" y="1621"/>
                  <a:pt x="2450" y="1162"/>
                  <a:pt x="2394" y="802"/>
                </a:cubicBezTo>
                <a:lnTo>
                  <a:pt x="2394" y="802"/>
                </a:lnTo>
                <a:cubicBezTo>
                  <a:pt x="2327" y="376"/>
                  <a:pt x="1992" y="141"/>
                  <a:pt x="1588" y="71"/>
                </a:cubicBezTo>
                <a:lnTo>
                  <a:pt x="1588" y="71"/>
                </a:lnTo>
                <a:cubicBezTo>
                  <a:pt x="1175" y="0"/>
                  <a:pt x="723" y="98"/>
                  <a:pt x="410" y="385"/>
                </a:cubicBezTo>
                <a:lnTo>
                  <a:pt x="410" y="385"/>
                </a:lnTo>
                <a:cubicBezTo>
                  <a:pt x="105" y="664"/>
                  <a:pt x="0" y="1103"/>
                  <a:pt x="213" y="1469"/>
                </a:cubicBezTo>
                <a:lnTo>
                  <a:pt x="213" y="1469"/>
                </a:lnTo>
                <a:cubicBezTo>
                  <a:pt x="448" y="1875"/>
                  <a:pt x="935" y="2033"/>
                  <a:pt x="1372" y="1885"/>
                </a:cubicBezTo>
                <a:lnTo>
                  <a:pt x="1372" y="1885"/>
                </a:lnTo>
                <a:lnTo>
                  <a:pt x="1372" y="1885"/>
                </a:lnTo>
                <a:lnTo>
                  <a:pt x="1372" y="1885"/>
                </a:lnTo>
                <a:cubicBezTo>
                  <a:pt x="1536" y="2157"/>
                  <a:pt x="1819" y="2257"/>
                  <a:pt x="2122" y="2298"/>
                </a:cubicBezTo>
                <a:lnTo>
                  <a:pt x="2122" y="2298"/>
                </a:lnTo>
                <a:cubicBezTo>
                  <a:pt x="2146" y="2302"/>
                  <a:pt x="2158" y="2274"/>
                  <a:pt x="2138" y="2259"/>
                </a:cubicBezTo>
                <a:lnTo>
                  <a:pt x="2138" y="2259"/>
                </a:lnTo>
                <a:cubicBezTo>
                  <a:pt x="1988" y="2145"/>
                  <a:pt x="1913" y="1969"/>
                  <a:pt x="1936" y="1783"/>
                </a:cubicBezTo>
                <a:close/>
              </a:path>
            </a:pathLst>
          </a:custGeom>
          <a:solidFill>
            <a:schemeClr val="accent2">
              <a:lumMod val="25000"/>
            </a:schemeClr>
          </a:solidFill>
          <a:ln>
            <a:solidFill>
              <a:schemeClr val="accent2">
                <a:lumMod val="25000"/>
              </a:schemeClr>
            </a:solidFill>
          </a:ln>
          <a:effectLst/>
        </p:spPr>
        <p:txBody>
          <a:bodyPr wrap="none" anchor="ctr"/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48463153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id="{98CEB661-0986-574F-9D6B-99CF0FE09E75}"/>
              </a:ext>
            </a:extLst>
          </p:cNvPr>
          <p:cNvSpPr txBox="1"/>
          <p:nvPr/>
        </p:nvSpPr>
        <p:spPr>
          <a:xfrm>
            <a:off x="2373532" y="3438572"/>
            <a:ext cx="536231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0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More about your project.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FE6CA15-9B0B-F642-942F-026A33A42767}"/>
              </a:ext>
            </a:extLst>
          </p:cNvPr>
          <p:cNvSpPr txBox="1"/>
          <p:nvPr/>
        </p:nvSpPr>
        <p:spPr>
          <a:xfrm>
            <a:off x="2375219" y="2203199"/>
            <a:ext cx="5927647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0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Write here a list of features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85A00EB-6E19-6B40-9784-DC91AD0ADC92}"/>
              </a:ext>
            </a:extLst>
          </p:cNvPr>
          <p:cNvSpPr txBox="1"/>
          <p:nvPr/>
        </p:nvSpPr>
        <p:spPr>
          <a:xfrm>
            <a:off x="2386729" y="2823374"/>
            <a:ext cx="5419708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0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Here you can write more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E5E686F-F67B-7A42-AC64-58C8212B9917}"/>
              </a:ext>
            </a:extLst>
          </p:cNvPr>
          <p:cNvSpPr txBox="1"/>
          <p:nvPr/>
        </p:nvSpPr>
        <p:spPr>
          <a:xfrm>
            <a:off x="1923365" y="4575619"/>
            <a:ext cx="9215689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3600"/>
              </a:lnSpc>
            </a:pPr>
            <a:r>
              <a:rPr lang="en-US" sz="20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refer.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0C170A5-2BCC-1641-AC0F-97230E222901}"/>
              </a:ext>
            </a:extLst>
          </p:cNvPr>
          <p:cNvSpPr txBox="1"/>
          <p:nvPr/>
        </p:nvSpPr>
        <p:spPr>
          <a:xfrm>
            <a:off x="897775" y="720111"/>
            <a:ext cx="56078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chemeClr val="accent1">
                    <a:lumMod val="75000"/>
                  </a:schemeClr>
                </a:solidFill>
                <a:latin typeface="Arima Madurai" pitchFamily="2" charset="77"/>
                <a:ea typeface="Nunito Bold" charset="0"/>
                <a:cs typeface="Mukta SemiBold" panose="020B0000000000000000" pitchFamily="34" charset="77"/>
              </a:rPr>
              <a:t>YOUR SLIDE TITLE</a:t>
            </a:r>
          </a:p>
        </p:txBody>
      </p:sp>
      <p:grpSp>
        <p:nvGrpSpPr>
          <p:cNvPr id="10" name="Group 198">
            <a:extLst>
              <a:ext uri="{FF2B5EF4-FFF2-40B4-BE49-F238E27FC236}">
                <a16:creationId xmlns:a16="http://schemas.microsoft.com/office/drawing/2014/main" id="{45449CDD-7372-3247-9999-1C41A54E37C5}"/>
              </a:ext>
            </a:extLst>
          </p:cNvPr>
          <p:cNvGrpSpPr>
            <a:grpSpLocks/>
          </p:cNvGrpSpPr>
          <p:nvPr/>
        </p:nvGrpSpPr>
        <p:grpSpPr bwMode="auto">
          <a:xfrm>
            <a:off x="42863" y="52388"/>
            <a:ext cx="12107862" cy="6765925"/>
            <a:chOff x="42425" y="52302"/>
            <a:chExt cx="12108737" cy="6766770"/>
          </a:xfrm>
        </p:grpSpPr>
        <p:grpSp>
          <p:nvGrpSpPr>
            <p:cNvPr id="11" name="Group 1">
              <a:extLst>
                <a:ext uri="{FF2B5EF4-FFF2-40B4-BE49-F238E27FC236}">
                  <a16:creationId xmlns:a16="http://schemas.microsoft.com/office/drawing/2014/main" id="{EEF1F176-744D-5C4C-8B3D-11954B898F0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21" y="52302"/>
              <a:ext cx="12096000" cy="149712"/>
              <a:chOff x="551114" y="3119841"/>
              <a:chExt cx="11016473" cy="136338"/>
            </a:xfrm>
          </p:grpSpPr>
          <p:sp>
            <p:nvSpPr>
              <p:cNvPr id="132" name="Freeform 297">
                <a:extLst>
                  <a:ext uri="{FF2B5EF4-FFF2-40B4-BE49-F238E27FC236}">
                    <a16:creationId xmlns:a16="http://schemas.microsoft.com/office/drawing/2014/main" id="{3CBE512C-0D0C-AB4D-93FD-AAFD96E0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125" y="3119841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3" name="Freeform 298">
                <a:extLst>
                  <a:ext uri="{FF2B5EF4-FFF2-40B4-BE49-F238E27FC236}">
                    <a16:creationId xmlns:a16="http://schemas.microsoft.com/office/drawing/2014/main" id="{044ECE79-3AC3-E54A-ACBA-C4E68BCDB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04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09981 w 306"/>
                  <a:gd name="T33" fmla="*/ 84774 h 312"/>
                  <a:gd name="T34" fmla="*/ 109981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4" name="Freeform 299">
                <a:extLst>
                  <a:ext uri="{FF2B5EF4-FFF2-40B4-BE49-F238E27FC236}">
                    <a16:creationId xmlns:a16="http://schemas.microsoft.com/office/drawing/2014/main" id="{1DC79483-404E-6E45-8BDC-5BD11BFE3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14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112 w 305"/>
                  <a:gd name="T45" fmla="*/ 78657 h 312"/>
                  <a:gd name="T46" fmla="*/ 125112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0392 w 305"/>
                  <a:gd name="T73" fmla="*/ 70354 h 312"/>
                  <a:gd name="T74" fmla="*/ 50392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5" name="Freeform 300">
                <a:extLst>
                  <a:ext uri="{FF2B5EF4-FFF2-40B4-BE49-F238E27FC236}">
                    <a16:creationId xmlns:a16="http://schemas.microsoft.com/office/drawing/2014/main" id="{2A8AAAC2-1187-8E46-A89C-CD72F7031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323" y="3119841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6" name="Freeform 301">
                <a:extLst>
                  <a:ext uri="{FF2B5EF4-FFF2-40B4-BE49-F238E27FC236}">
                    <a16:creationId xmlns:a16="http://schemas.microsoft.com/office/drawing/2014/main" id="{9E7DED5D-09C1-4D49-B816-6A4F0BE58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411" y="3119841"/>
                <a:ext cx="148931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7" name="Freeform 302">
                <a:extLst>
                  <a:ext uri="{FF2B5EF4-FFF2-40B4-BE49-F238E27FC236}">
                    <a16:creationId xmlns:a16="http://schemas.microsoft.com/office/drawing/2014/main" id="{DBB530BC-CCB7-C64E-B4A0-9642871EB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9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8663 w 305"/>
                  <a:gd name="T69" fmla="*/ 50253 h 312"/>
                  <a:gd name="T70" fmla="*/ 38663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8" name="Freeform 303">
                <a:extLst>
                  <a:ext uri="{FF2B5EF4-FFF2-40B4-BE49-F238E27FC236}">
                    <a16:creationId xmlns:a16="http://schemas.microsoft.com/office/drawing/2014/main" id="{4001C531-D773-0C47-AED4-4BECAA2AB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059" y="3119841"/>
                <a:ext cx="132498" cy="136338"/>
              </a:xfrm>
              <a:custGeom>
                <a:avLst/>
                <a:gdLst>
                  <a:gd name="T0" fmla="*/ 59754 w 306"/>
                  <a:gd name="T1" fmla="*/ 56371 h 312"/>
                  <a:gd name="T2" fmla="*/ 59754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836 w 306"/>
                  <a:gd name="T69" fmla="*/ 50253 h 312"/>
                  <a:gd name="T70" fmla="*/ 39836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9754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9" name="Freeform 304">
                <a:extLst>
                  <a:ext uri="{FF2B5EF4-FFF2-40B4-BE49-F238E27FC236}">
                    <a16:creationId xmlns:a16="http://schemas.microsoft.com/office/drawing/2014/main" id="{AD1DF3BF-B288-B945-997F-FCE63D62C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162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0" name="Freeform 305">
                <a:extLst>
                  <a:ext uri="{FF2B5EF4-FFF2-40B4-BE49-F238E27FC236}">
                    <a16:creationId xmlns:a16="http://schemas.microsoft.com/office/drawing/2014/main" id="{4C15472C-8E03-F54E-95EB-6433C994E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251" y="3119841"/>
                <a:ext cx="148930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1" name="Freeform 306">
                <a:extLst>
                  <a:ext uri="{FF2B5EF4-FFF2-40B4-BE49-F238E27FC236}">
                    <a16:creationId xmlns:a16="http://schemas.microsoft.com/office/drawing/2014/main" id="{B739D301-9A82-4448-A907-6FBA24C56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9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523 w 305"/>
                  <a:gd name="T49" fmla="*/ 2622 h 312"/>
                  <a:gd name="T50" fmla="*/ 49523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2" name="Freeform 307">
                <a:extLst>
                  <a:ext uri="{FF2B5EF4-FFF2-40B4-BE49-F238E27FC236}">
                    <a16:creationId xmlns:a16="http://schemas.microsoft.com/office/drawing/2014/main" id="{497DA695-3801-444E-8B35-FD8C23A2B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00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8 w 306"/>
                  <a:gd name="T61" fmla="*/ 93077 h 312"/>
                  <a:gd name="T62" fmla="*/ 79238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3" name="Freeform 308">
                <a:extLst>
                  <a:ext uri="{FF2B5EF4-FFF2-40B4-BE49-F238E27FC236}">
                    <a16:creationId xmlns:a16="http://schemas.microsoft.com/office/drawing/2014/main" id="{BF107DEB-08B1-BA48-81D3-18F0C59D1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448" y="3119841"/>
                <a:ext cx="150376" cy="135912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4" name="Freeform 309">
                <a:extLst>
                  <a:ext uri="{FF2B5EF4-FFF2-40B4-BE49-F238E27FC236}">
                    <a16:creationId xmlns:a16="http://schemas.microsoft.com/office/drawing/2014/main" id="{A3E455A2-F859-204C-BCA5-9B254C9CD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2091" y="3119841"/>
                <a:ext cx="148931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5" name="Freeform 310">
                <a:extLst>
                  <a:ext uri="{FF2B5EF4-FFF2-40B4-BE49-F238E27FC236}">
                    <a16:creationId xmlns:a16="http://schemas.microsoft.com/office/drawing/2014/main" id="{EB2A29C0-2141-9741-A4F3-2869FC299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86" y="3119841"/>
                <a:ext cx="132498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6" name="Freeform 311">
                <a:extLst>
                  <a:ext uri="{FF2B5EF4-FFF2-40B4-BE49-F238E27FC236}">
                    <a16:creationId xmlns:a16="http://schemas.microsoft.com/office/drawing/2014/main" id="{0502C591-825E-5F48-B22A-3CEEB8129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953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5775 w 306"/>
                  <a:gd name="T17" fmla="*/ 77783 h 312"/>
                  <a:gd name="T18" fmla="*/ 75775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363 w 306"/>
                  <a:gd name="T65" fmla="*/ 39328 h 312"/>
                  <a:gd name="T66" fmla="*/ 91363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47" name="Freeform 312">
                <a:extLst>
                  <a:ext uri="{FF2B5EF4-FFF2-40B4-BE49-F238E27FC236}">
                    <a16:creationId xmlns:a16="http://schemas.microsoft.com/office/drawing/2014/main" id="{2DA8628F-F209-454C-BE3B-FBAE00E75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288" y="3119841"/>
                <a:ext cx="150376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8" name="Freeform 313">
                <a:extLst>
                  <a:ext uri="{FF2B5EF4-FFF2-40B4-BE49-F238E27FC236}">
                    <a16:creationId xmlns:a16="http://schemas.microsoft.com/office/drawing/2014/main" id="{B72E1672-5DF9-FA46-8F53-B53D1310B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931" y="3119841"/>
                <a:ext cx="148930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9" name="Freeform 314">
                <a:extLst>
                  <a:ext uri="{FF2B5EF4-FFF2-40B4-BE49-F238E27FC236}">
                    <a16:creationId xmlns:a16="http://schemas.microsoft.com/office/drawing/2014/main" id="{1B6F6913-377F-F448-9A90-39103B438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34" y="3119841"/>
                <a:ext cx="132497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09548 w 306"/>
                  <a:gd name="T33" fmla="*/ 84774 h 312"/>
                  <a:gd name="T34" fmla="*/ 109548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362 w 306"/>
                  <a:gd name="T65" fmla="*/ 39328 h 312"/>
                  <a:gd name="T66" fmla="*/ 91362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0" name="Freeform 315">
                <a:extLst>
                  <a:ext uri="{FF2B5EF4-FFF2-40B4-BE49-F238E27FC236}">
                    <a16:creationId xmlns:a16="http://schemas.microsoft.com/office/drawing/2014/main" id="{4FF14FCF-8589-6C44-8717-003EBDCB8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901" y="3119841"/>
                <a:ext cx="132497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1" name="Freeform 316">
                <a:extLst>
                  <a:ext uri="{FF2B5EF4-FFF2-40B4-BE49-F238E27FC236}">
                    <a16:creationId xmlns:a16="http://schemas.microsoft.com/office/drawing/2014/main" id="{15DEDC7B-A993-104C-A8B1-789DC0F6C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127" y="3119841"/>
                <a:ext cx="148931" cy="135912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2" name="Freeform 317">
                <a:extLst>
                  <a:ext uri="{FF2B5EF4-FFF2-40B4-BE49-F238E27FC236}">
                    <a16:creationId xmlns:a16="http://schemas.microsoft.com/office/drawing/2014/main" id="{D82F73F6-2F4F-F748-9A70-14505ECBB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0325" y="3119841"/>
                <a:ext cx="150376" cy="135912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3" name="Freeform 318">
                <a:extLst>
                  <a:ext uri="{FF2B5EF4-FFF2-40B4-BE49-F238E27FC236}">
                    <a16:creationId xmlns:a16="http://schemas.microsoft.com/office/drawing/2014/main" id="{11D334C5-7AF6-EA4F-ABD3-8B0741A95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780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972 w 304"/>
                  <a:gd name="T57" fmla="*/ 92203 h 312"/>
                  <a:gd name="T58" fmla="*/ 23972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4" name="Freeform 319">
                <a:extLst>
                  <a:ext uri="{FF2B5EF4-FFF2-40B4-BE49-F238E27FC236}">
                    <a16:creationId xmlns:a16="http://schemas.microsoft.com/office/drawing/2014/main" id="{98B9D38D-5B7E-6D48-A2B3-4B7E45EA5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846" y="3119841"/>
                <a:ext cx="132498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706 w 304"/>
                  <a:gd name="T33" fmla="*/ 84774 h 312"/>
                  <a:gd name="T34" fmla="*/ 110706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662 w 304"/>
                  <a:gd name="T69" fmla="*/ 50253 h 312"/>
                  <a:gd name="T70" fmla="*/ 39662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1 w 304"/>
                  <a:gd name="T77" fmla="*/ 57244 h 312"/>
                  <a:gd name="T78" fmla="*/ 67121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5" name="Freeform 320">
                <a:extLst>
                  <a:ext uri="{FF2B5EF4-FFF2-40B4-BE49-F238E27FC236}">
                    <a16:creationId xmlns:a16="http://schemas.microsoft.com/office/drawing/2014/main" id="{75465C6F-97F5-5F45-B3AA-CA12D2FC1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967" y="3119841"/>
                <a:ext cx="148930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6" name="Freeform 321">
                <a:extLst>
                  <a:ext uri="{FF2B5EF4-FFF2-40B4-BE49-F238E27FC236}">
                    <a16:creationId xmlns:a16="http://schemas.microsoft.com/office/drawing/2014/main" id="{AEEEBB9F-B1C9-3943-AB3C-4A8CD986C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0164" y="3119841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7" name="Freeform 322">
                <a:extLst>
                  <a:ext uri="{FF2B5EF4-FFF2-40B4-BE49-F238E27FC236}">
                    <a16:creationId xmlns:a16="http://schemas.microsoft.com/office/drawing/2014/main" id="{560B48F5-FBBB-8D4B-9764-564EFEECC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172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8" name="Freeform 323">
                <a:extLst>
                  <a:ext uri="{FF2B5EF4-FFF2-40B4-BE49-F238E27FC236}">
                    <a16:creationId xmlns:a16="http://schemas.microsoft.com/office/drawing/2014/main" id="{AD900773-2721-014F-97AD-2FF7E20DA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794" y="3119841"/>
                <a:ext cx="132497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7 w 305"/>
                  <a:gd name="T17" fmla="*/ 77783 h 312"/>
                  <a:gd name="T18" fmla="*/ 76457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6491 w 305"/>
                  <a:gd name="T25" fmla="*/ 17916 h 312"/>
                  <a:gd name="T26" fmla="*/ 36491 w 305"/>
                  <a:gd name="T27" fmla="*/ 17916 h 312"/>
                  <a:gd name="T28" fmla="*/ 75154 w 305"/>
                  <a:gd name="T29" fmla="*/ 18790 h 312"/>
                  <a:gd name="T30" fmla="*/ 75154 w 305"/>
                  <a:gd name="T31" fmla="*/ 18790 h 312"/>
                  <a:gd name="T32" fmla="*/ 110776 w 305"/>
                  <a:gd name="T33" fmla="*/ 84774 h 312"/>
                  <a:gd name="T34" fmla="*/ 110776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647 w 305"/>
                  <a:gd name="T53" fmla="*/ 38891 h 312"/>
                  <a:gd name="T54" fmla="*/ 5647 w 305"/>
                  <a:gd name="T55" fmla="*/ 38891 h 312"/>
                  <a:gd name="T56" fmla="*/ 23893 w 305"/>
                  <a:gd name="T57" fmla="*/ 92203 h 312"/>
                  <a:gd name="T58" fmla="*/ 23893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1261 w 305"/>
                  <a:gd name="T73" fmla="*/ 70354 h 312"/>
                  <a:gd name="T74" fmla="*/ 51261 w 305"/>
                  <a:gd name="T75" fmla="*/ 70354 h 312"/>
                  <a:gd name="T76" fmla="*/ 67335 w 305"/>
                  <a:gd name="T77" fmla="*/ 57244 h 312"/>
                  <a:gd name="T78" fmla="*/ 67335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59" name="Freeform 324">
                <a:extLst>
                  <a:ext uri="{FF2B5EF4-FFF2-40B4-BE49-F238E27FC236}">
                    <a16:creationId xmlns:a16="http://schemas.microsoft.com/office/drawing/2014/main" id="{38C61FEB-C594-D146-939A-8488F751A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0807" y="3119841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0" name="Freeform 325">
                <a:extLst>
                  <a:ext uri="{FF2B5EF4-FFF2-40B4-BE49-F238E27FC236}">
                    <a16:creationId xmlns:a16="http://schemas.microsoft.com/office/drawing/2014/main" id="{4C8BCD41-7DF4-7143-B4D0-8B64E30AC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0004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1" name="Freeform 326">
                <a:extLst>
                  <a:ext uri="{FF2B5EF4-FFF2-40B4-BE49-F238E27FC236}">
                    <a16:creationId xmlns:a16="http://schemas.microsoft.com/office/drawing/2014/main" id="{74733F0A-C7D4-084B-A817-A480F0487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67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4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4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5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2" name="Freeform 327">
                <a:extLst>
                  <a:ext uri="{FF2B5EF4-FFF2-40B4-BE49-F238E27FC236}">
                    <a16:creationId xmlns:a16="http://schemas.microsoft.com/office/drawing/2014/main" id="{C5013FEA-58F0-5642-B465-2F35893A6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0740" y="3119841"/>
                <a:ext cx="132498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8 w 305"/>
                  <a:gd name="T17" fmla="*/ 77783 h 312"/>
                  <a:gd name="T18" fmla="*/ 76458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5622 w 305"/>
                  <a:gd name="T25" fmla="*/ 17916 h 312"/>
                  <a:gd name="T26" fmla="*/ 35622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4779 w 305"/>
                  <a:gd name="T53" fmla="*/ 38891 h 312"/>
                  <a:gd name="T54" fmla="*/ 4779 w 305"/>
                  <a:gd name="T55" fmla="*/ 38891 h 312"/>
                  <a:gd name="T56" fmla="*/ 23024 w 305"/>
                  <a:gd name="T57" fmla="*/ 92203 h 312"/>
                  <a:gd name="T58" fmla="*/ 23024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1663 w 305"/>
                  <a:gd name="T65" fmla="*/ 39328 h 312"/>
                  <a:gd name="T66" fmla="*/ 91663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466 w 305"/>
                  <a:gd name="T77" fmla="*/ 57244 h 312"/>
                  <a:gd name="T78" fmla="*/ 66466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3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3" name="Freeform 328">
                <a:extLst>
                  <a:ext uri="{FF2B5EF4-FFF2-40B4-BE49-F238E27FC236}">
                    <a16:creationId xmlns:a16="http://schemas.microsoft.com/office/drawing/2014/main" id="{4A6C31BE-6BD0-4F41-86DD-299ABC35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0647" y="3119841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4" name="Freeform 329">
                <a:extLst>
                  <a:ext uri="{FF2B5EF4-FFF2-40B4-BE49-F238E27FC236}">
                    <a16:creationId xmlns:a16="http://schemas.microsoft.com/office/drawing/2014/main" id="{9E9C0479-562B-0A4A-B23B-71C56D0C0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9843" y="3119841"/>
                <a:ext cx="148931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9 w 345"/>
                  <a:gd name="T41" fmla="*/ 7 h 311"/>
                  <a:gd name="T42" fmla="*/ 149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8 w 345"/>
                  <a:gd name="T49" fmla="*/ 235 h 311"/>
                  <a:gd name="T50" fmla="*/ 308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5" name="Freeform 330">
                <a:extLst>
                  <a:ext uri="{FF2B5EF4-FFF2-40B4-BE49-F238E27FC236}">
                    <a16:creationId xmlns:a16="http://schemas.microsoft.com/office/drawing/2014/main" id="{6C782F7F-3D96-3A4B-87EE-194EC0E4F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9700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9 w 306"/>
                  <a:gd name="T13" fmla="*/ 40639 h 312"/>
                  <a:gd name="T14" fmla="*/ 74909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6003 w 306"/>
                  <a:gd name="T45" fmla="*/ 78657 h 312"/>
                  <a:gd name="T46" fmla="*/ 126003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6062 w 306"/>
                  <a:gd name="T53" fmla="*/ 38891 h 312"/>
                  <a:gd name="T54" fmla="*/ 6062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9 w 306"/>
                  <a:gd name="T61" fmla="*/ 93077 h 312"/>
                  <a:gd name="T62" fmla="*/ 79239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1527 w 306"/>
                  <a:gd name="T73" fmla="*/ 70354 h 312"/>
                  <a:gd name="T74" fmla="*/ 51527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7" y="140"/>
                      <a:pt x="119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7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7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3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2" y="265"/>
                      <a:pt x="140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91" y="180"/>
                    </a:cubicBezTo>
                    <a:cubicBezTo>
                      <a:pt x="305" y="89"/>
                      <a:pt x="203" y="0"/>
                      <a:pt x="116" y="6"/>
                    </a:cubicBezTo>
                    <a:cubicBezTo>
                      <a:pt x="67" y="9"/>
                      <a:pt x="25" y="43"/>
                      <a:pt x="14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20" y="185"/>
                      <a:pt x="242" y="129"/>
                      <a:pt x="213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9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6" name="Freeform 331">
                <a:extLst>
                  <a:ext uri="{FF2B5EF4-FFF2-40B4-BE49-F238E27FC236}">
                    <a16:creationId xmlns:a16="http://schemas.microsoft.com/office/drawing/2014/main" id="{D7C9C44C-AF43-3D4C-B7EE-BE77BBB20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68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49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67" name="Freeform 332">
                <a:extLst>
                  <a:ext uri="{FF2B5EF4-FFF2-40B4-BE49-F238E27FC236}">
                    <a16:creationId xmlns:a16="http://schemas.microsoft.com/office/drawing/2014/main" id="{F9AC5DBA-5371-2A4F-8C52-B31273E27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0486" y="3119841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8" name="Freeform 333">
                <a:extLst>
                  <a:ext uri="{FF2B5EF4-FFF2-40B4-BE49-F238E27FC236}">
                    <a16:creationId xmlns:a16="http://schemas.microsoft.com/office/drawing/2014/main" id="{B5F2148E-FF37-8241-9C7D-1515F7CA1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9684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09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9" name="Freeform 334">
                <a:extLst>
                  <a:ext uri="{FF2B5EF4-FFF2-40B4-BE49-F238E27FC236}">
                    <a16:creationId xmlns:a16="http://schemas.microsoft.com/office/drawing/2014/main" id="{1DEFE1E9-F9EF-694F-913C-A8240F463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9648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8 w 306"/>
                  <a:gd name="T13" fmla="*/ 40639 h 312"/>
                  <a:gd name="T14" fmla="*/ 74908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4248 w 306"/>
                  <a:gd name="T57" fmla="*/ 92203 h 312"/>
                  <a:gd name="T58" fmla="*/ 24248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40" y="276"/>
                      <a:pt x="73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6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9" y="185"/>
                      <a:pt x="242" y="129"/>
                      <a:pt x="212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0" name="Freeform 335">
                <a:extLst>
                  <a:ext uri="{FF2B5EF4-FFF2-40B4-BE49-F238E27FC236}">
                    <a16:creationId xmlns:a16="http://schemas.microsoft.com/office/drawing/2014/main" id="{74FEBBC0-5092-9B43-A7B9-DCC0983F7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063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40 w 304"/>
                  <a:gd name="T25" fmla="*/ 17916 h 312"/>
                  <a:gd name="T26" fmla="*/ 35740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2" y="239"/>
                      <a:pt x="145" y="240"/>
                      <a:pt x="182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1" name="Freeform 336">
                <a:extLst>
                  <a:ext uri="{FF2B5EF4-FFF2-40B4-BE49-F238E27FC236}">
                    <a16:creationId xmlns:a16="http://schemas.microsoft.com/office/drawing/2014/main" id="{5950CCE7-8107-5547-986A-2083805C7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0326" y="3119841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2" name="Freeform 337">
                <a:extLst>
                  <a:ext uri="{FF2B5EF4-FFF2-40B4-BE49-F238E27FC236}">
                    <a16:creationId xmlns:a16="http://schemas.microsoft.com/office/drawing/2014/main" id="{0FAD294F-9490-3C42-8E61-498AE90A8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581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9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4" y="178"/>
                    </a:cubicBezTo>
                    <a:cubicBezTo>
                      <a:pt x="123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0" y="253"/>
                    </a:cubicBezTo>
                    <a:cubicBezTo>
                      <a:pt x="55" y="248"/>
                      <a:pt x="49" y="273"/>
                      <a:pt x="64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7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3" name="Freeform 338">
                <a:extLst>
                  <a:ext uri="{FF2B5EF4-FFF2-40B4-BE49-F238E27FC236}">
                    <a16:creationId xmlns:a16="http://schemas.microsoft.com/office/drawing/2014/main" id="{3B8C1126-D4AA-4F48-89D9-A451F7341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9523" y="3119841"/>
                <a:ext cx="148931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3 w 346"/>
                  <a:gd name="T5" fmla="*/ 146 h 311"/>
                  <a:gd name="T6" fmla="*/ 213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50 w 346"/>
                  <a:gd name="T41" fmla="*/ 7 h 311"/>
                  <a:gd name="T42" fmla="*/ 150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9 w 346"/>
                  <a:gd name="T49" fmla="*/ 235 h 311"/>
                  <a:gd name="T50" fmla="*/ 309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4" name="Freeform 339">
                <a:extLst>
                  <a:ext uri="{FF2B5EF4-FFF2-40B4-BE49-F238E27FC236}">
                    <a16:creationId xmlns:a16="http://schemas.microsoft.com/office/drawing/2014/main" id="{CB210FC8-F614-7047-B267-50A882387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0166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5" name="Freeform 340">
                <a:extLst>
                  <a:ext uri="{FF2B5EF4-FFF2-40B4-BE49-F238E27FC236}">
                    <a16:creationId xmlns:a16="http://schemas.microsoft.com/office/drawing/2014/main" id="{1A105798-BADE-6845-8B94-9AAAF011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0527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796 w 306"/>
                  <a:gd name="T65" fmla="*/ 39328 h 312"/>
                  <a:gd name="T66" fmla="*/ 91796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6" y="140"/>
                      <a:pt x="118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6" y="231"/>
                      <a:pt x="40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39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20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6" name="Freeform 341">
                <a:extLst>
                  <a:ext uri="{FF2B5EF4-FFF2-40B4-BE49-F238E27FC236}">
                    <a16:creationId xmlns:a16="http://schemas.microsoft.com/office/drawing/2014/main" id="{0043796F-69D6-F845-98E1-3CD28E68B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5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713 w 305"/>
                  <a:gd name="T37" fmla="*/ 110556 h 312"/>
                  <a:gd name="T38" fmla="*/ 31713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3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7" name="Freeform 342">
                <a:extLst>
                  <a:ext uri="{FF2B5EF4-FFF2-40B4-BE49-F238E27FC236}">
                    <a16:creationId xmlns:a16="http://schemas.microsoft.com/office/drawing/2014/main" id="{7BF3ECA5-2E3D-9843-9D56-BCB273130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9363" y="3119841"/>
                <a:ext cx="150376" cy="135912"/>
              </a:xfrm>
              <a:custGeom>
                <a:avLst/>
                <a:gdLst>
                  <a:gd name="T0" fmla="*/ 204 w 345"/>
                  <a:gd name="T1" fmla="*/ 164 h 311"/>
                  <a:gd name="T2" fmla="*/ 204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4 w 345"/>
                  <a:gd name="T57" fmla="*/ 49 h 311"/>
                  <a:gd name="T58" fmla="*/ 204 w 345"/>
                  <a:gd name="T59" fmla="*/ 49 h 311"/>
                  <a:gd name="T60" fmla="*/ 112 w 345"/>
                  <a:gd name="T61" fmla="*/ 138 h 311"/>
                  <a:gd name="T62" fmla="*/ 112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6 w 345"/>
                  <a:gd name="T69" fmla="*/ 142 h 311"/>
                  <a:gd name="T70" fmla="*/ 246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4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0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8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7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9" y="63"/>
                      <a:pt x="162" y="30"/>
                    </a:cubicBezTo>
                    <a:lnTo>
                      <a:pt x="162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3" y="310"/>
                      <a:pt x="250" y="302"/>
                      <a:pt x="306" y="235"/>
                    </a:cubicBezTo>
                    <a:lnTo>
                      <a:pt x="306" y="235"/>
                    </a:lnTo>
                    <a:cubicBezTo>
                      <a:pt x="338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6" y="63"/>
                      <a:pt x="250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2" y="138"/>
                    </a:cubicBezTo>
                    <a:lnTo>
                      <a:pt x="112" y="138"/>
                    </a:lnTo>
                    <a:cubicBezTo>
                      <a:pt x="107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7" y="252"/>
                      <a:pt x="275" y="184"/>
                      <a:pt x="246" y="142"/>
                    </a:cubicBezTo>
                    <a:lnTo>
                      <a:pt x="246" y="142"/>
                    </a:lnTo>
                    <a:cubicBezTo>
                      <a:pt x="235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89" y="175"/>
                    </a:cubicBezTo>
                    <a:lnTo>
                      <a:pt x="189" y="175"/>
                    </a:lnTo>
                    <a:cubicBezTo>
                      <a:pt x="199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8" name="Freeform 343">
                <a:extLst>
                  <a:ext uri="{FF2B5EF4-FFF2-40B4-BE49-F238E27FC236}">
                    <a16:creationId xmlns:a16="http://schemas.microsoft.com/office/drawing/2014/main" id="{47690944-007C-914C-884D-89ECEABD9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8560" y="3119841"/>
                <a:ext cx="151823" cy="135912"/>
              </a:xfrm>
              <a:custGeom>
                <a:avLst/>
                <a:gdLst>
                  <a:gd name="T0" fmla="*/ 206 w 348"/>
                  <a:gd name="T1" fmla="*/ 164 h 311"/>
                  <a:gd name="T2" fmla="*/ 206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6 w 348"/>
                  <a:gd name="T13" fmla="*/ 214 h 311"/>
                  <a:gd name="T14" fmla="*/ 206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2 w 348"/>
                  <a:gd name="T21" fmla="*/ 95 h 311"/>
                  <a:gd name="T22" fmla="*/ 282 w 348"/>
                  <a:gd name="T23" fmla="*/ 95 h 311"/>
                  <a:gd name="T24" fmla="*/ 307 w 348"/>
                  <a:gd name="T25" fmla="*/ 189 h 311"/>
                  <a:gd name="T26" fmla="*/ 307 w 348"/>
                  <a:gd name="T27" fmla="*/ 189 h 311"/>
                  <a:gd name="T28" fmla="*/ 240 w 348"/>
                  <a:gd name="T29" fmla="*/ 251 h 311"/>
                  <a:gd name="T30" fmla="*/ 240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49 w 348"/>
                  <a:gd name="T41" fmla="*/ 7 h 311"/>
                  <a:gd name="T42" fmla="*/ 149 w 348"/>
                  <a:gd name="T43" fmla="*/ 7 h 311"/>
                  <a:gd name="T44" fmla="*/ 61 w 348"/>
                  <a:gd name="T45" fmla="*/ 237 h 311"/>
                  <a:gd name="T46" fmla="*/ 61 w 348"/>
                  <a:gd name="T47" fmla="*/ 237 h 311"/>
                  <a:gd name="T48" fmla="*/ 308 w 348"/>
                  <a:gd name="T49" fmla="*/ 235 h 311"/>
                  <a:gd name="T50" fmla="*/ 308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6 w 348"/>
                  <a:gd name="T57" fmla="*/ 49 h 311"/>
                  <a:gd name="T58" fmla="*/ 206 w 348"/>
                  <a:gd name="T59" fmla="*/ 49 h 311"/>
                  <a:gd name="T60" fmla="*/ 114 w 348"/>
                  <a:gd name="T61" fmla="*/ 138 h 311"/>
                  <a:gd name="T62" fmla="*/ 114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8 w 348"/>
                  <a:gd name="T69" fmla="*/ 142 h 311"/>
                  <a:gd name="T70" fmla="*/ 248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6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6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5" y="162"/>
                    </a:cubicBezTo>
                    <a:lnTo>
                      <a:pt x="235" y="162"/>
                    </a:lnTo>
                    <a:cubicBezTo>
                      <a:pt x="240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7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60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8" y="142"/>
                    </a:cubicBezTo>
                    <a:lnTo>
                      <a:pt x="248" y="142"/>
                    </a:lnTo>
                    <a:cubicBezTo>
                      <a:pt x="238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9" name="Freeform 344">
                <a:extLst>
                  <a:ext uri="{FF2B5EF4-FFF2-40B4-BE49-F238E27FC236}">
                    <a16:creationId xmlns:a16="http://schemas.microsoft.com/office/drawing/2014/main" id="{DDCBDA03-B8F3-4C4F-AE0F-9A28B6E8A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0475" y="3119841"/>
                <a:ext cx="132497" cy="136338"/>
              </a:xfrm>
              <a:custGeom>
                <a:avLst/>
                <a:gdLst>
                  <a:gd name="T0" fmla="*/ 58839 w 304"/>
                  <a:gd name="T1" fmla="*/ 56371 h 312"/>
                  <a:gd name="T2" fmla="*/ 58839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401 w 304"/>
                  <a:gd name="T17" fmla="*/ 77783 h 312"/>
                  <a:gd name="T18" fmla="*/ 75401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5303 w 304"/>
                  <a:gd name="T25" fmla="*/ 17916 h 312"/>
                  <a:gd name="T26" fmla="*/ 35303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088 w 304"/>
                  <a:gd name="T45" fmla="*/ 78657 h 312"/>
                  <a:gd name="T46" fmla="*/ 125088 w 304"/>
                  <a:gd name="T47" fmla="*/ 78657 h 312"/>
                  <a:gd name="T48" fmla="*/ 49251 w 304"/>
                  <a:gd name="T49" fmla="*/ 2622 h 312"/>
                  <a:gd name="T50" fmla="*/ 49251 w 304"/>
                  <a:gd name="T51" fmla="*/ 2622 h 312"/>
                  <a:gd name="T52" fmla="*/ 4358 w 304"/>
                  <a:gd name="T53" fmla="*/ 38891 h 312"/>
                  <a:gd name="T54" fmla="*/ 4358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122 w 304"/>
                  <a:gd name="T73" fmla="*/ 70354 h 312"/>
                  <a:gd name="T74" fmla="*/ 50122 w 304"/>
                  <a:gd name="T75" fmla="*/ 70354 h 312"/>
                  <a:gd name="T76" fmla="*/ 66249 w 304"/>
                  <a:gd name="T77" fmla="*/ 57244 h 312"/>
                  <a:gd name="T78" fmla="*/ 66249 w 304"/>
                  <a:gd name="T79" fmla="*/ 57244 h 312"/>
                  <a:gd name="T80" fmla="*/ 58839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5" y="129"/>
                    </a:moveTo>
                    <a:lnTo>
                      <a:pt x="135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7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3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28" y="89"/>
                      <a:pt x="49" y="55"/>
                      <a:pt x="81" y="41"/>
                    </a:cubicBezTo>
                    <a:cubicBezTo>
                      <a:pt x="110" y="26"/>
                      <a:pt x="143" y="30"/>
                      <a:pt x="172" y="43"/>
                    </a:cubicBezTo>
                    <a:cubicBezTo>
                      <a:pt x="226" y="69"/>
                      <a:pt x="279" y="131"/>
                      <a:pt x="253" y="194"/>
                    </a:cubicBezTo>
                    <a:cubicBezTo>
                      <a:pt x="222" y="265"/>
                      <a:pt x="137" y="276"/>
                      <a:pt x="70" y="253"/>
                    </a:cubicBezTo>
                    <a:cubicBezTo>
                      <a:pt x="55" y="248"/>
                      <a:pt x="48" y="273"/>
                      <a:pt x="64" y="280"/>
                    </a:cubicBezTo>
                    <a:cubicBezTo>
                      <a:pt x="149" y="311"/>
                      <a:pt x="270" y="284"/>
                      <a:pt x="287" y="180"/>
                    </a:cubicBezTo>
                    <a:cubicBezTo>
                      <a:pt x="303" y="89"/>
                      <a:pt x="201" y="0"/>
                      <a:pt x="113" y="6"/>
                    </a:cubicBezTo>
                    <a:cubicBezTo>
                      <a:pt x="65" y="9"/>
                      <a:pt x="23" y="43"/>
                      <a:pt x="10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6" y="185"/>
                      <a:pt x="240" y="129"/>
                      <a:pt x="211" y="90"/>
                    </a:cubicBezTo>
                    <a:cubicBezTo>
                      <a:pt x="180" y="50"/>
                      <a:pt x="99" y="65"/>
                      <a:pt x="89" y="115"/>
                    </a:cubicBezTo>
                    <a:cubicBezTo>
                      <a:pt x="85" y="135"/>
                      <a:pt x="94" y="157"/>
                      <a:pt x="115" y="161"/>
                    </a:cubicBezTo>
                    <a:cubicBezTo>
                      <a:pt x="134" y="164"/>
                      <a:pt x="155" y="151"/>
                      <a:pt x="152" y="131"/>
                    </a:cubicBezTo>
                    <a:cubicBezTo>
                      <a:pt x="152" y="122"/>
                      <a:pt x="137" y="118"/>
                      <a:pt x="135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0" name="Freeform 345">
                <a:extLst>
                  <a:ext uri="{FF2B5EF4-FFF2-40B4-BE49-F238E27FC236}">
                    <a16:creationId xmlns:a16="http://schemas.microsoft.com/office/drawing/2014/main" id="{672FC80D-630F-1A4E-AC33-E382AACD5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95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1" y="26"/>
                      <a:pt x="145" y="30"/>
                      <a:pt x="172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1" name="Freeform 346">
                <a:extLst>
                  <a:ext uri="{FF2B5EF4-FFF2-40B4-BE49-F238E27FC236}">
                    <a16:creationId xmlns:a16="http://schemas.microsoft.com/office/drawing/2014/main" id="{343DA00E-D762-614F-951D-BF1A8B5BC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9202" y="3119841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2 w 345"/>
                  <a:gd name="T45" fmla="*/ 237 h 311"/>
                  <a:gd name="T46" fmla="*/ 62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2" name="Freeform 347">
                <a:extLst>
                  <a:ext uri="{FF2B5EF4-FFF2-40B4-BE49-F238E27FC236}">
                    <a16:creationId xmlns:a16="http://schemas.microsoft.com/office/drawing/2014/main" id="{728DA19A-2E64-5944-BD55-7C81B8BD5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5751" y="3119841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3 w 347"/>
                  <a:gd name="T45" fmla="*/ 237 h 311"/>
                  <a:gd name="T46" fmla="*/ 63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3" y="237"/>
                    </a:cubicBezTo>
                    <a:lnTo>
                      <a:pt x="63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3" name="Freeform 348">
                <a:extLst>
                  <a:ext uri="{FF2B5EF4-FFF2-40B4-BE49-F238E27FC236}">
                    <a16:creationId xmlns:a16="http://schemas.microsoft.com/office/drawing/2014/main" id="{BF8AE5AD-FC86-9240-B247-F595E7DBC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7704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4" name="Freeform 349">
                <a:extLst>
                  <a:ext uri="{FF2B5EF4-FFF2-40B4-BE49-F238E27FC236}">
                    <a16:creationId xmlns:a16="http://schemas.microsoft.com/office/drawing/2014/main" id="{1E35BC34-5B34-4E49-9677-BDE46FDC9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6770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523 w 304"/>
                  <a:gd name="T45" fmla="*/ 78657 h 312"/>
                  <a:gd name="T46" fmla="*/ 125523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2" y="88"/>
                      <a:pt x="171" y="93"/>
                    </a:cubicBezTo>
                    <a:cubicBezTo>
                      <a:pt x="210" y="104"/>
                      <a:pt x="194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5" name="Freeform 350">
                <a:extLst>
                  <a:ext uri="{FF2B5EF4-FFF2-40B4-BE49-F238E27FC236}">
                    <a16:creationId xmlns:a16="http://schemas.microsoft.com/office/drawing/2014/main" id="{CAC10FB6-3281-6A46-8BBB-69A8874CB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6394" y="3119841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0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2" name="Group 56">
              <a:extLst>
                <a:ext uri="{FF2B5EF4-FFF2-40B4-BE49-F238E27FC236}">
                  <a16:creationId xmlns:a16="http://schemas.microsoft.com/office/drawing/2014/main" id="{080F127B-431A-EF48-9BE3-10F55326B9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588" y="6669360"/>
              <a:ext cx="12096000" cy="149712"/>
              <a:chOff x="551114" y="3119841"/>
              <a:chExt cx="11016473" cy="136338"/>
            </a:xfrm>
          </p:grpSpPr>
          <p:sp>
            <p:nvSpPr>
              <p:cNvPr id="76" name="Freeform 297">
                <a:extLst>
                  <a:ext uri="{FF2B5EF4-FFF2-40B4-BE49-F238E27FC236}">
                    <a16:creationId xmlns:a16="http://schemas.microsoft.com/office/drawing/2014/main" id="{F518F123-B9DC-334C-934C-A12ACA3EC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237" y="3120267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7" name="Freeform 298">
                <a:extLst>
                  <a:ext uri="{FF2B5EF4-FFF2-40B4-BE49-F238E27FC236}">
                    <a16:creationId xmlns:a16="http://schemas.microsoft.com/office/drawing/2014/main" id="{505AA4B7-54E7-D44C-A770-F2DD623C2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04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09981 w 306"/>
                  <a:gd name="T33" fmla="*/ 84774 h 312"/>
                  <a:gd name="T34" fmla="*/ 109981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8" name="Freeform 299">
                <a:extLst>
                  <a:ext uri="{FF2B5EF4-FFF2-40B4-BE49-F238E27FC236}">
                    <a16:creationId xmlns:a16="http://schemas.microsoft.com/office/drawing/2014/main" id="{C0A48C72-1AA8-544F-BDC5-D07FE2239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14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112 w 305"/>
                  <a:gd name="T45" fmla="*/ 78657 h 312"/>
                  <a:gd name="T46" fmla="*/ 125112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0392 w 305"/>
                  <a:gd name="T73" fmla="*/ 70354 h 312"/>
                  <a:gd name="T74" fmla="*/ 50392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9" name="Freeform 300">
                <a:extLst>
                  <a:ext uri="{FF2B5EF4-FFF2-40B4-BE49-F238E27FC236}">
                    <a16:creationId xmlns:a16="http://schemas.microsoft.com/office/drawing/2014/main" id="{E1EF7604-E7A2-174D-B83C-67C775F66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433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0" name="Freeform 301">
                <a:extLst>
                  <a:ext uri="{FF2B5EF4-FFF2-40B4-BE49-F238E27FC236}">
                    <a16:creationId xmlns:a16="http://schemas.microsoft.com/office/drawing/2014/main" id="{3373CFBC-FB7B-1046-8F1A-66C4754F6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076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1" name="Freeform 302">
                <a:extLst>
                  <a:ext uri="{FF2B5EF4-FFF2-40B4-BE49-F238E27FC236}">
                    <a16:creationId xmlns:a16="http://schemas.microsoft.com/office/drawing/2014/main" id="{A9C7F55D-D960-CB40-A6DA-1AC2FB5E3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9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8663 w 305"/>
                  <a:gd name="T69" fmla="*/ 50253 h 312"/>
                  <a:gd name="T70" fmla="*/ 38663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2" name="Freeform 303">
                <a:extLst>
                  <a:ext uri="{FF2B5EF4-FFF2-40B4-BE49-F238E27FC236}">
                    <a16:creationId xmlns:a16="http://schemas.microsoft.com/office/drawing/2014/main" id="{2AD02238-D9AB-7F4D-A987-514AC580B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059" y="3119841"/>
                <a:ext cx="132498" cy="136338"/>
              </a:xfrm>
              <a:custGeom>
                <a:avLst/>
                <a:gdLst>
                  <a:gd name="T0" fmla="*/ 59754 w 306"/>
                  <a:gd name="T1" fmla="*/ 56371 h 312"/>
                  <a:gd name="T2" fmla="*/ 59754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836 w 306"/>
                  <a:gd name="T69" fmla="*/ 50253 h 312"/>
                  <a:gd name="T70" fmla="*/ 39836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9754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3" name="Freeform 304">
                <a:extLst>
                  <a:ext uri="{FF2B5EF4-FFF2-40B4-BE49-F238E27FC236}">
                    <a16:creationId xmlns:a16="http://schemas.microsoft.com/office/drawing/2014/main" id="{E570B9F9-42F5-0A4A-958B-C3E6901A2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273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4" name="Freeform 305">
                <a:extLst>
                  <a:ext uri="{FF2B5EF4-FFF2-40B4-BE49-F238E27FC236}">
                    <a16:creationId xmlns:a16="http://schemas.microsoft.com/office/drawing/2014/main" id="{30625AA6-CD40-9449-BFFC-151E4579D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916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5" name="Freeform 306">
                <a:extLst>
                  <a:ext uri="{FF2B5EF4-FFF2-40B4-BE49-F238E27FC236}">
                    <a16:creationId xmlns:a16="http://schemas.microsoft.com/office/drawing/2014/main" id="{5994E264-E79D-4E4A-B65D-71B285681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9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523 w 305"/>
                  <a:gd name="T49" fmla="*/ 2622 h 312"/>
                  <a:gd name="T50" fmla="*/ 49523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6" name="Freeform 307">
                <a:extLst>
                  <a:ext uri="{FF2B5EF4-FFF2-40B4-BE49-F238E27FC236}">
                    <a16:creationId xmlns:a16="http://schemas.microsoft.com/office/drawing/2014/main" id="{705FBB85-FAF7-F548-B7E6-B3AADA6DA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007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8 w 306"/>
                  <a:gd name="T61" fmla="*/ 93077 h 312"/>
                  <a:gd name="T62" fmla="*/ 79238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87" name="Freeform 308">
                <a:extLst>
                  <a:ext uri="{FF2B5EF4-FFF2-40B4-BE49-F238E27FC236}">
                    <a16:creationId xmlns:a16="http://schemas.microsoft.com/office/drawing/2014/main" id="{A2D9BEAC-F168-7C4F-A253-FAB7516C7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113" y="3120267"/>
                <a:ext cx="151823" cy="135912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8" name="Freeform 309">
                <a:extLst>
                  <a:ext uri="{FF2B5EF4-FFF2-40B4-BE49-F238E27FC236}">
                    <a16:creationId xmlns:a16="http://schemas.microsoft.com/office/drawing/2014/main" id="{9394CB55-1EB2-8146-B747-BC4D745FF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0755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9" name="Freeform 310">
                <a:extLst>
                  <a:ext uri="{FF2B5EF4-FFF2-40B4-BE49-F238E27FC236}">
                    <a16:creationId xmlns:a16="http://schemas.microsoft.com/office/drawing/2014/main" id="{134EBC36-421E-974E-ACCF-D44EF1F95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886" y="3119841"/>
                <a:ext cx="132498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6372 w 306"/>
                  <a:gd name="T25" fmla="*/ 17916 h 312"/>
                  <a:gd name="T26" fmla="*/ 36372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570 w 306"/>
                  <a:gd name="T45" fmla="*/ 78657 h 312"/>
                  <a:gd name="T46" fmla="*/ 125570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629 w 306"/>
                  <a:gd name="T53" fmla="*/ 38891 h 312"/>
                  <a:gd name="T54" fmla="*/ 5629 w 306"/>
                  <a:gd name="T55" fmla="*/ 38891 h 312"/>
                  <a:gd name="T56" fmla="*/ 23815 w 306"/>
                  <a:gd name="T57" fmla="*/ 92203 h 312"/>
                  <a:gd name="T58" fmla="*/ 23815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1094 w 306"/>
                  <a:gd name="T73" fmla="*/ 70354 h 312"/>
                  <a:gd name="T74" fmla="*/ 51094 w 306"/>
                  <a:gd name="T75" fmla="*/ 70354 h 312"/>
                  <a:gd name="T76" fmla="*/ 67115 w 306"/>
                  <a:gd name="T77" fmla="*/ 57244 h 312"/>
                  <a:gd name="T78" fmla="*/ 67115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0" name="Freeform 311">
                <a:extLst>
                  <a:ext uri="{FF2B5EF4-FFF2-40B4-BE49-F238E27FC236}">
                    <a16:creationId xmlns:a16="http://schemas.microsoft.com/office/drawing/2014/main" id="{BB3A4BC4-62AC-3244-9495-4151B04AB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953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5775 w 306"/>
                  <a:gd name="T17" fmla="*/ 77783 h 312"/>
                  <a:gd name="T18" fmla="*/ 75775 w 306"/>
                  <a:gd name="T19" fmla="*/ 77783 h 312"/>
                  <a:gd name="T20" fmla="*/ 14289 w 306"/>
                  <a:gd name="T21" fmla="*/ 53749 h 312"/>
                  <a:gd name="T22" fmla="*/ 14289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9 w 306"/>
                  <a:gd name="T29" fmla="*/ 18790 h 312"/>
                  <a:gd name="T30" fmla="*/ 74909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1176 w 306"/>
                  <a:gd name="T37" fmla="*/ 110556 h 312"/>
                  <a:gd name="T38" fmla="*/ 31176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363 w 306"/>
                  <a:gd name="T65" fmla="*/ 39328 h 312"/>
                  <a:gd name="T66" fmla="*/ 91363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1" name="Freeform 312">
                <a:extLst>
                  <a:ext uri="{FF2B5EF4-FFF2-40B4-BE49-F238E27FC236}">
                    <a16:creationId xmlns:a16="http://schemas.microsoft.com/office/drawing/2014/main" id="{6A62E5B0-EF9C-8A4B-B978-BFC77A567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953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2" name="Freeform 313">
                <a:extLst>
                  <a:ext uri="{FF2B5EF4-FFF2-40B4-BE49-F238E27FC236}">
                    <a16:creationId xmlns:a16="http://schemas.microsoft.com/office/drawing/2014/main" id="{E68A1210-CEA1-6A4F-A286-55A55404A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0596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3" name="Freeform 314">
                <a:extLst>
                  <a:ext uri="{FF2B5EF4-FFF2-40B4-BE49-F238E27FC236}">
                    <a16:creationId xmlns:a16="http://schemas.microsoft.com/office/drawing/2014/main" id="{492743A3-814F-1745-A900-C3C1907FB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34" y="3119841"/>
                <a:ext cx="132497" cy="136338"/>
              </a:xfrm>
              <a:custGeom>
                <a:avLst/>
                <a:gdLst>
                  <a:gd name="T0" fmla="*/ 58888 w 306"/>
                  <a:gd name="T1" fmla="*/ 56371 h 312"/>
                  <a:gd name="T2" fmla="*/ 58888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362 w 306"/>
                  <a:gd name="T9" fmla="*/ 48068 h 312"/>
                  <a:gd name="T10" fmla="*/ 49362 w 306"/>
                  <a:gd name="T11" fmla="*/ 48068 h 312"/>
                  <a:gd name="T12" fmla="*/ 74475 w 306"/>
                  <a:gd name="T13" fmla="*/ 40639 h 312"/>
                  <a:gd name="T14" fmla="*/ 74475 w 306"/>
                  <a:gd name="T15" fmla="*/ 40639 h 312"/>
                  <a:gd name="T16" fmla="*/ 76207 w 306"/>
                  <a:gd name="T17" fmla="*/ 77783 h 312"/>
                  <a:gd name="T18" fmla="*/ 76207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4908 w 306"/>
                  <a:gd name="T29" fmla="*/ 18790 h 312"/>
                  <a:gd name="T30" fmla="*/ 74908 w 306"/>
                  <a:gd name="T31" fmla="*/ 18790 h 312"/>
                  <a:gd name="T32" fmla="*/ 109548 w 306"/>
                  <a:gd name="T33" fmla="*/ 84774 h 312"/>
                  <a:gd name="T34" fmla="*/ 109548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145 w 306"/>
                  <a:gd name="T41" fmla="*/ 122355 h 312"/>
                  <a:gd name="T42" fmla="*/ 28145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362 w 306"/>
                  <a:gd name="T49" fmla="*/ 2622 h 312"/>
                  <a:gd name="T50" fmla="*/ 49362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362 w 306"/>
                  <a:gd name="T65" fmla="*/ 39328 h 312"/>
                  <a:gd name="T66" fmla="*/ 91362 w 306"/>
                  <a:gd name="T67" fmla="*/ 39328 h 312"/>
                  <a:gd name="T68" fmla="*/ 38970 w 306"/>
                  <a:gd name="T69" fmla="*/ 50253 h 312"/>
                  <a:gd name="T70" fmla="*/ 38970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8888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4" name="Freeform 315">
                <a:extLst>
                  <a:ext uri="{FF2B5EF4-FFF2-40B4-BE49-F238E27FC236}">
                    <a16:creationId xmlns:a16="http://schemas.microsoft.com/office/drawing/2014/main" id="{E53F950E-E0F7-C448-8196-7DC83A9EC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901" y="3119841"/>
                <a:ext cx="132497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5" name="Freeform 316">
                <a:extLst>
                  <a:ext uri="{FF2B5EF4-FFF2-40B4-BE49-F238E27FC236}">
                    <a16:creationId xmlns:a16="http://schemas.microsoft.com/office/drawing/2014/main" id="{689F2237-FC59-514A-BCB7-5D9FE338C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792" y="3120267"/>
                <a:ext cx="150376" cy="135912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6" name="Freeform 317">
                <a:extLst>
                  <a:ext uri="{FF2B5EF4-FFF2-40B4-BE49-F238E27FC236}">
                    <a16:creationId xmlns:a16="http://schemas.microsoft.com/office/drawing/2014/main" id="{6D3481B9-5482-4C4E-8858-8467AD416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989" y="3120267"/>
                <a:ext cx="151822" cy="135912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7" name="Freeform 318">
                <a:extLst>
                  <a:ext uri="{FF2B5EF4-FFF2-40B4-BE49-F238E27FC236}">
                    <a16:creationId xmlns:a16="http://schemas.microsoft.com/office/drawing/2014/main" id="{CDBCC9D0-72E9-0F4C-B58E-18EFCDE7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780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972 w 304"/>
                  <a:gd name="T57" fmla="*/ 92203 h 312"/>
                  <a:gd name="T58" fmla="*/ 23972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8" name="Freeform 319">
                <a:extLst>
                  <a:ext uri="{FF2B5EF4-FFF2-40B4-BE49-F238E27FC236}">
                    <a16:creationId xmlns:a16="http://schemas.microsoft.com/office/drawing/2014/main" id="{3BEB0775-CC49-9640-9C88-F37057E8E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846" y="3119841"/>
                <a:ext cx="132498" cy="136338"/>
              </a:xfrm>
              <a:custGeom>
                <a:avLst/>
                <a:gdLst>
                  <a:gd name="T0" fmla="*/ 59711 w 304"/>
                  <a:gd name="T1" fmla="*/ 56371 h 312"/>
                  <a:gd name="T2" fmla="*/ 59711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4 w 304"/>
                  <a:gd name="T17" fmla="*/ 77783 h 312"/>
                  <a:gd name="T18" fmla="*/ 76274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706 w 304"/>
                  <a:gd name="T33" fmla="*/ 84774 h 312"/>
                  <a:gd name="T34" fmla="*/ 110706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8766 w 304"/>
                  <a:gd name="T41" fmla="*/ 122355 h 312"/>
                  <a:gd name="T42" fmla="*/ 28766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760 w 304"/>
                  <a:gd name="T61" fmla="*/ 93077 h 312"/>
                  <a:gd name="T62" fmla="*/ 79760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662 w 304"/>
                  <a:gd name="T69" fmla="*/ 50253 h 312"/>
                  <a:gd name="T70" fmla="*/ 39662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1 w 304"/>
                  <a:gd name="T77" fmla="*/ 57244 h 312"/>
                  <a:gd name="T78" fmla="*/ 67121 w 304"/>
                  <a:gd name="T79" fmla="*/ 57244 h 312"/>
                  <a:gd name="T80" fmla="*/ 59711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99" name="Freeform 320">
                <a:extLst>
                  <a:ext uri="{FF2B5EF4-FFF2-40B4-BE49-F238E27FC236}">
                    <a16:creationId xmlns:a16="http://schemas.microsoft.com/office/drawing/2014/main" id="{02C89BF1-40A4-5446-BEDF-592E7A88A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632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0" name="Freeform 321">
                <a:extLst>
                  <a:ext uri="{FF2B5EF4-FFF2-40B4-BE49-F238E27FC236}">
                    <a16:creationId xmlns:a16="http://schemas.microsoft.com/office/drawing/2014/main" id="{EC254731-E118-7144-9DD5-9C11952DF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8829" y="3120267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1" name="Freeform 322">
                <a:extLst>
                  <a:ext uri="{FF2B5EF4-FFF2-40B4-BE49-F238E27FC236}">
                    <a16:creationId xmlns:a16="http://schemas.microsoft.com/office/drawing/2014/main" id="{607B0227-D9F4-0741-B1C9-597541103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172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2" name="Freeform 323">
                <a:extLst>
                  <a:ext uri="{FF2B5EF4-FFF2-40B4-BE49-F238E27FC236}">
                    <a16:creationId xmlns:a16="http://schemas.microsoft.com/office/drawing/2014/main" id="{F12B6148-AFD1-FD45-9CE3-F113DE54F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794" y="3119841"/>
                <a:ext cx="132497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1 w 305"/>
                  <a:gd name="T5" fmla="*/ 59429 h 312"/>
                  <a:gd name="T6" fmla="*/ 51261 w 305"/>
                  <a:gd name="T7" fmla="*/ 59429 h 312"/>
                  <a:gd name="T8" fmla="*/ 49523 w 305"/>
                  <a:gd name="T9" fmla="*/ 48068 h 312"/>
                  <a:gd name="T10" fmla="*/ 49523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7 w 305"/>
                  <a:gd name="T17" fmla="*/ 77783 h 312"/>
                  <a:gd name="T18" fmla="*/ 76457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6491 w 305"/>
                  <a:gd name="T25" fmla="*/ 17916 h 312"/>
                  <a:gd name="T26" fmla="*/ 36491 w 305"/>
                  <a:gd name="T27" fmla="*/ 17916 h 312"/>
                  <a:gd name="T28" fmla="*/ 75154 w 305"/>
                  <a:gd name="T29" fmla="*/ 18790 h 312"/>
                  <a:gd name="T30" fmla="*/ 75154 w 305"/>
                  <a:gd name="T31" fmla="*/ 18790 h 312"/>
                  <a:gd name="T32" fmla="*/ 110776 w 305"/>
                  <a:gd name="T33" fmla="*/ 84774 h 312"/>
                  <a:gd name="T34" fmla="*/ 110776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647 w 305"/>
                  <a:gd name="T53" fmla="*/ 38891 h 312"/>
                  <a:gd name="T54" fmla="*/ 5647 w 305"/>
                  <a:gd name="T55" fmla="*/ 38891 h 312"/>
                  <a:gd name="T56" fmla="*/ 23893 w 305"/>
                  <a:gd name="T57" fmla="*/ 92203 h 312"/>
                  <a:gd name="T58" fmla="*/ 23893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097 w 305"/>
                  <a:gd name="T69" fmla="*/ 50253 h 312"/>
                  <a:gd name="T70" fmla="*/ 39097 w 305"/>
                  <a:gd name="T71" fmla="*/ 50253 h 312"/>
                  <a:gd name="T72" fmla="*/ 51261 w 305"/>
                  <a:gd name="T73" fmla="*/ 70354 h 312"/>
                  <a:gd name="T74" fmla="*/ 51261 w 305"/>
                  <a:gd name="T75" fmla="*/ 70354 h 312"/>
                  <a:gd name="T76" fmla="*/ 67335 w 305"/>
                  <a:gd name="T77" fmla="*/ 57244 h 312"/>
                  <a:gd name="T78" fmla="*/ 67335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3" name="Freeform 324">
                <a:extLst>
                  <a:ext uri="{FF2B5EF4-FFF2-40B4-BE49-F238E27FC236}">
                    <a16:creationId xmlns:a16="http://schemas.microsoft.com/office/drawing/2014/main" id="{9E251B54-73C7-594E-8F98-CB4B0E900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9472" y="3120267"/>
                <a:ext cx="151823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4" name="Freeform 325">
                <a:extLst>
                  <a:ext uri="{FF2B5EF4-FFF2-40B4-BE49-F238E27FC236}">
                    <a16:creationId xmlns:a16="http://schemas.microsoft.com/office/drawing/2014/main" id="{818C0558-7A3F-A149-9C6F-2D8C10666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8669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5" name="Freeform 326">
                <a:extLst>
                  <a:ext uri="{FF2B5EF4-FFF2-40B4-BE49-F238E27FC236}">
                    <a16:creationId xmlns:a16="http://schemas.microsoft.com/office/drawing/2014/main" id="{942AD89B-3BF6-6044-BCD2-BA7293709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67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2 w 304"/>
                  <a:gd name="T29" fmla="*/ 18790 h 312"/>
                  <a:gd name="T30" fmla="*/ 75402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0945 w 304"/>
                  <a:gd name="T37" fmla="*/ 110556 h 312"/>
                  <a:gd name="T38" fmla="*/ 30945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4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4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5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6" name="Freeform 327">
                <a:extLst>
                  <a:ext uri="{FF2B5EF4-FFF2-40B4-BE49-F238E27FC236}">
                    <a16:creationId xmlns:a16="http://schemas.microsoft.com/office/drawing/2014/main" id="{1F99E5F2-F40F-7246-BD90-FA149EA55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0740" y="3119841"/>
                <a:ext cx="132498" cy="136338"/>
              </a:xfrm>
              <a:custGeom>
                <a:avLst/>
                <a:gdLst>
                  <a:gd name="T0" fmla="*/ 59081 w 305"/>
                  <a:gd name="T1" fmla="*/ 56371 h 312"/>
                  <a:gd name="T2" fmla="*/ 59081 w 305"/>
                  <a:gd name="T3" fmla="*/ 56371 h 312"/>
                  <a:gd name="T4" fmla="*/ 51262 w 305"/>
                  <a:gd name="T5" fmla="*/ 59429 h 312"/>
                  <a:gd name="T6" fmla="*/ 51262 w 305"/>
                  <a:gd name="T7" fmla="*/ 59429 h 312"/>
                  <a:gd name="T8" fmla="*/ 49524 w 305"/>
                  <a:gd name="T9" fmla="*/ 48068 h 312"/>
                  <a:gd name="T10" fmla="*/ 49524 w 305"/>
                  <a:gd name="T11" fmla="*/ 48068 h 312"/>
                  <a:gd name="T12" fmla="*/ 74720 w 305"/>
                  <a:gd name="T13" fmla="*/ 40639 h 312"/>
                  <a:gd name="T14" fmla="*/ 74720 w 305"/>
                  <a:gd name="T15" fmla="*/ 40639 h 312"/>
                  <a:gd name="T16" fmla="*/ 76458 w 305"/>
                  <a:gd name="T17" fmla="*/ 77783 h 312"/>
                  <a:gd name="T18" fmla="*/ 76458 w 305"/>
                  <a:gd name="T19" fmla="*/ 77783 h 312"/>
                  <a:gd name="T20" fmla="*/ 14770 w 305"/>
                  <a:gd name="T21" fmla="*/ 53749 h 312"/>
                  <a:gd name="T22" fmla="*/ 14770 w 305"/>
                  <a:gd name="T23" fmla="*/ 53749 h 312"/>
                  <a:gd name="T24" fmla="*/ 35622 w 305"/>
                  <a:gd name="T25" fmla="*/ 17916 h 312"/>
                  <a:gd name="T26" fmla="*/ 35622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278 w 305"/>
                  <a:gd name="T37" fmla="*/ 110556 h 312"/>
                  <a:gd name="T38" fmla="*/ 31278 w 305"/>
                  <a:gd name="T39" fmla="*/ 110556 h 312"/>
                  <a:gd name="T40" fmla="*/ 28237 w 305"/>
                  <a:gd name="T41" fmla="*/ 122355 h 312"/>
                  <a:gd name="T42" fmla="*/ 28237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524 w 305"/>
                  <a:gd name="T49" fmla="*/ 2622 h 312"/>
                  <a:gd name="T50" fmla="*/ 49524 w 305"/>
                  <a:gd name="T51" fmla="*/ 2622 h 312"/>
                  <a:gd name="T52" fmla="*/ 4779 w 305"/>
                  <a:gd name="T53" fmla="*/ 38891 h 312"/>
                  <a:gd name="T54" fmla="*/ 4779 w 305"/>
                  <a:gd name="T55" fmla="*/ 38891 h 312"/>
                  <a:gd name="T56" fmla="*/ 23024 w 305"/>
                  <a:gd name="T57" fmla="*/ 92203 h 312"/>
                  <a:gd name="T58" fmla="*/ 23024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1663 w 305"/>
                  <a:gd name="T65" fmla="*/ 39328 h 312"/>
                  <a:gd name="T66" fmla="*/ 91663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466 w 305"/>
                  <a:gd name="T77" fmla="*/ 57244 h 312"/>
                  <a:gd name="T78" fmla="*/ 66466 w 305"/>
                  <a:gd name="T79" fmla="*/ 57244 h 312"/>
                  <a:gd name="T80" fmla="*/ 59081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3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07" name="Freeform 328">
                <a:extLst>
                  <a:ext uri="{FF2B5EF4-FFF2-40B4-BE49-F238E27FC236}">
                    <a16:creationId xmlns:a16="http://schemas.microsoft.com/office/drawing/2014/main" id="{B0E58260-EE20-D743-A7FE-AAE263C66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9312" y="3120267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8" name="Freeform 329">
                <a:extLst>
                  <a:ext uri="{FF2B5EF4-FFF2-40B4-BE49-F238E27FC236}">
                    <a16:creationId xmlns:a16="http://schemas.microsoft.com/office/drawing/2014/main" id="{223292A5-1AFD-004E-A908-2E4383CD9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8508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9 w 345"/>
                  <a:gd name="T41" fmla="*/ 7 h 311"/>
                  <a:gd name="T42" fmla="*/ 149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8 w 345"/>
                  <a:gd name="T49" fmla="*/ 235 h 311"/>
                  <a:gd name="T50" fmla="*/ 308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9" name="Freeform 330">
                <a:extLst>
                  <a:ext uri="{FF2B5EF4-FFF2-40B4-BE49-F238E27FC236}">
                    <a16:creationId xmlns:a16="http://schemas.microsoft.com/office/drawing/2014/main" id="{78119D6E-7B5E-B24B-982F-C74CF60E2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9700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9 w 306"/>
                  <a:gd name="T13" fmla="*/ 40639 h 312"/>
                  <a:gd name="T14" fmla="*/ 74909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6003 w 306"/>
                  <a:gd name="T45" fmla="*/ 78657 h 312"/>
                  <a:gd name="T46" fmla="*/ 126003 w 306"/>
                  <a:gd name="T47" fmla="*/ 78657 h 312"/>
                  <a:gd name="T48" fmla="*/ 50228 w 306"/>
                  <a:gd name="T49" fmla="*/ 2622 h 312"/>
                  <a:gd name="T50" fmla="*/ 50228 w 306"/>
                  <a:gd name="T51" fmla="*/ 2622 h 312"/>
                  <a:gd name="T52" fmla="*/ 6062 w 306"/>
                  <a:gd name="T53" fmla="*/ 38891 h 312"/>
                  <a:gd name="T54" fmla="*/ 6062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239 w 306"/>
                  <a:gd name="T61" fmla="*/ 93077 h 312"/>
                  <a:gd name="T62" fmla="*/ 79239 w 306"/>
                  <a:gd name="T63" fmla="*/ 93077 h 312"/>
                  <a:gd name="T64" fmla="*/ 92229 w 306"/>
                  <a:gd name="T65" fmla="*/ 39328 h 312"/>
                  <a:gd name="T66" fmla="*/ 92229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1527 w 306"/>
                  <a:gd name="T73" fmla="*/ 70354 h 312"/>
                  <a:gd name="T74" fmla="*/ 51527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7" y="140"/>
                      <a:pt x="119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7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7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3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2" y="265"/>
                      <a:pt x="140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91" y="180"/>
                    </a:cubicBezTo>
                    <a:cubicBezTo>
                      <a:pt x="305" y="89"/>
                      <a:pt x="203" y="0"/>
                      <a:pt x="116" y="6"/>
                    </a:cubicBezTo>
                    <a:cubicBezTo>
                      <a:pt x="67" y="9"/>
                      <a:pt x="25" y="43"/>
                      <a:pt x="14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20" y="185"/>
                      <a:pt x="242" y="129"/>
                      <a:pt x="213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9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0" name="Freeform 331">
                <a:extLst>
                  <a:ext uri="{FF2B5EF4-FFF2-40B4-BE49-F238E27FC236}">
                    <a16:creationId xmlns:a16="http://schemas.microsoft.com/office/drawing/2014/main" id="{DEC859AD-9A09-1F43-9513-63C42281A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688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705 w 304"/>
                  <a:gd name="T33" fmla="*/ 84774 h 312"/>
                  <a:gd name="T34" fmla="*/ 110705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49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1" name="Freeform 332">
                <a:extLst>
                  <a:ext uri="{FF2B5EF4-FFF2-40B4-BE49-F238E27FC236}">
                    <a16:creationId xmlns:a16="http://schemas.microsoft.com/office/drawing/2014/main" id="{9978175B-85FA-5143-815A-8D346BFDA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9151" y="3120267"/>
                <a:ext cx="151823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2" name="Freeform 333">
                <a:extLst>
                  <a:ext uri="{FF2B5EF4-FFF2-40B4-BE49-F238E27FC236}">
                    <a16:creationId xmlns:a16="http://schemas.microsoft.com/office/drawing/2014/main" id="{8841E956-7D19-4A46-BE90-5E526F679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8348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09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3" name="Freeform 334">
                <a:extLst>
                  <a:ext uri="{FF2B5EF4-FFF2-40B4-BE49-F238E27FC236}">
                    <a16:creationId xmlns:a16="http://schemas.microsoft.com/office/drawing/2014/main" id="{17704ECD-3BC3-614F-999D-F6453BB59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9648" y="3119841"/>
                <a:ext cx="132497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527 w 306"/>
                  <a:gd name="T5" fmla="*/ 59429 h 312"/>
                  <a:gd name="T6" fmla="*/ 51527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908 w 306"/>
                  <a:gd name="T13" fmla="*/ 40639 h 312"/>
                  <a:gd name="T14" fmla="*/ 74908 w 306"/>
                  <a:gd name="T15" fmla="*/ 40639 h 312"/>
                  <a:gd name="T16" fmla="*/ 75774 w 306"/>
                  <a:gd name="T17" fmla="*/ 77783 h 312"/>
                  <a:gd name="T18" fmla="*/ 75774 w 306"/>
                  <a:gd name="T19" fmla="*/ 77783 h 312"/>
                  <a:gd name="T20" fmla="*/ 15155 w 306"/>
                  <a:gd name="T21" fmla="*/ 53749 h 312"/>
                  <a:gd name="T22" fmla="*/ 15155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1 w 306"/>
                  <a:gd name="T29" fmla="*/ 18790 h 312"/>
                  <a:gd name="T30" fmla="*/ 75341 w 306"/>
                  <a:gd name="T31" fmla="*/ 18790 h 312"/>
                  <a:gd name="T32" fmla="*/ 110414 w 306"/>
                  <a:gd name="T33" fmla="*/ 84774 h 312"/>
                  <a:gd name="T34" fmla="*/ 110414 w 306"/>
                  <a:gd name="T35" fmla="*/ 84774 h 312"/>
                  <a:gd name="T36" fmla="*/ 31609 w 306"/>
                  <a:gd name="T37" fmla="*/ 110556 h 312"/>
                  <a:gd name="T38" fmla="*/ 31609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6 w 306"/>
                  <a:gd name="T45" fmla="*/ 78657 h 312"/>
                  <a:gd name="T46" fmla="*/ 125136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4248 w 306"/>
                  <a:gd name="T57" fmla="*/ 92203 h 312"/>
                  <a:gd name="T58" fmla="*/ 24248 w 306"/>
                  <a:gd name="T59" fmla="*/ 92203 h 312"/>
                  <a:gd name="T60" fmla="*/ 79671 w 306"/>
                  <a:gd name="T61" fmla="*/ 93077 h 312"/>
                  <a:gd name="T62" fmla="*/ 79671 w 306"/>
                  <a:gd name="T63" fmla="*/ 93077 h 312"/>
                  <a:gd name="T64" fmla="*/ 91795 w 306"/>
                  <a:gd name="T65" fmla="*/ 39328 h 312"/>
                  <a:gd name="T66" fmla="*/ 91795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1 w 306"/>
                  <a:gd name="T77" fmla="*/ 57244 h 312"/>
                  <a:gd name="T78" fmla="*/ 66681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3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5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40" y="276"/>
                      <a:pt x="73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6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9" y="185"/>
                      <a:pt x="242" y="129"/>
                      <a:pt x="212" y="90"/>
                    </a:cubicBezTo>
                    <a:cubicBezTo>
                      <a:pt x="183" y="50"/>
                      <a:pt x="102" y="65"/>
                      <a:pt x="91" y="115"/>
                    </a:cubicBezTo>
                    <a:cubicBezTo>
                      <a:pt x="87" y="135"/>
                      <a:pt x="98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4" name="Freeform 335">
                <a:extLst>
                  <a:ext uri="{FF2B5EF4-FFF2-40B4-BE49-F238E27FC236}">
                    <a16:creationId xmlns:a16="http://schemas.microsoft.com/office/drawing/2014/main" id="{D4D0D0B1-FAB1-3641-9822-BF8FA6485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0633" y="3119841"/>
                <a:ext cx="132498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7 w 304"/>
                  <a:gd name="T9" fmla="*/ 48068 h 312"/>
                  <a:gd name="T10" fmla="*/ 49687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8 w 304"/>
                  <a:gd name="T17" fmla="*/ 77783 h 312"/>
                  <a:gd name="T18" fmla="*/ 75838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40 w 304"/>
                  <a:gd name="T25" fmla="*/ 17916 h 312"/>
                  <a:gd name="T26" fmla="*/ 35740 w 304"/>
                  <a:gd name="T27" fmla="*/ 17916 h 312"/>
                  <a:gd name="T28" fmla="*/ 74966 w 304"/>
                  <a:gd name="T29" fmla="*/ 18790 h 312"/>
                  <a:gd name="T30" fmla="*/ 74966 w 304"/>
                  <a:gd name="T31" fmla="*/ 18790 h 312"/>
                  <a:gd name="T32" fmla="*/ 110270 w 304"/>
                  <a:gd name="T33" fmla="*/ 84774 h 312"/>
                  <a:gd name="T34" fmla="*/ 110270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60 w 304"/>
                  <a:gd name="T45" fmla="*/ 78657 h 312"/>
                  <a:gd name="T46" fmla="*/ 125960 w 304"/>
                  <a:gd name="T47" fmla="*/ 78657 h 312"/>
                  <a:gd name="T48" fmla="*/ 49687 w 304"/>
                  <a:gd name="T49" fmla="*/ 2622 h 312"/>
                  <a:gd name="T50" fmla="*/ 49687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4 w 304"/>
                  <a:gd name="T65" fmla="*/ 39328 h 312"/>
                  <a:gd name="T66" fmla="*/ 91964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5 w 304"/>
                  <a:gd name="T77" fmla="*/ 57244 h 312"/>
                  <a:gd name="T78" fmla="*/ 66685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3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2" y="239"/>
                      <a:pt x="145" y="240"/>
                      <a:pt x="182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2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5" name="Freeform 336">
                <a:extLst>
                  <a:ext uri="{FF2B5EF4-FFF2-40B4-BE49-F238E27FC236}">
                    <a16:creationId xmlns:a16="http://schemas.microsoft.com/office/drawing/2014/main" id="{E9BEBA76-7722-9F40-A33D-4EA466E40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8991" y="3120267"/>
                <a:ext cx="151822" cy="135912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3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6" name="Freeform 337">
                <a:extLst>
                  <a:ext uri="{FF2B5EF4-FFF2-40B4-BE49-F238E27FC236}">
                    <a16:creationId xmlns:a16="http://schemas.microsoft.com/office/drawing/2014/main" id="{7F2AF47A-825E-A841-BE78-343D74B23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581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558 w 304"/>
                  <a:gd name="T73" fmla="*/ 70354 h 312"/>
                  <a:gd name="T74" fmla="*/ 50558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9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4" y="178"/>
                    </a:cubicBezTo>
                    <a:cubicBezTo>
                      <a:pt x="123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0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0" y="253"/>
                    </a:cubicBezTo>
                    <a:cubicBezTo>
                      <a:pt x="55" y="248"/>
                      <a:pt x="49" y="273"/>
                      <a:pt x="64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7" y="9"/>
                      <a:pt x="23" y="43"/>
                      <a:pt x="11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5" y="157"/>
                      <a:pt x="116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17" name="Freeform 338">
                <a:extLst>
                  <a:ext uri="{FF2B5EF4-FFF2-40B4-BE49-F238E27FC236}">
                    <a16:creationId xmlns:a16="http://schemas.microsoft.com/office/drawing/2014/main" id="{49C930B3-C69B-234E-8AAC-06832A1A8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8188" y="3120267"/>
                <a:ext cx="150376" cy="135912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3 w 346"/>
                  <a:gd name="T5" fmla="*/ 146 h 311"/>
                  <a:gd name="T6" fmla="*/ 213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50 w 346"/>
                  <a:gd name="T41" fmla="*/ 7 h 311"/>
                  <a:gd name="T42" fmla="*/ 150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9 w 346"/>
                  <a:gd name="T49" fmla="*/ 235 h 311"/>
                  <a:gd name="T50" fmla="*/ 309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0" name="Freeform 339">
                <a:extLst>
                  <a:ext uri="{FF2B5EF4-FFF2-40B4-BE49-F238E27FC236}">
                    <a16:creationId xmlns:a16="http://schemas.microsoft.com/office/drawing/2014/main" id="{BFDBF5D1-3B88-E548-B9E2-75D4F0E06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8831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1 w 345"/>
                  <a:gd name="T53" fmla="*/ 104 h 311"/>
                  <a:gd name="T54" fmla="*/ 321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1" name="Freeform 340">
                <a:extLst>
                  <a:ext uri="{FF2B5EF4-FFF2-40B4-BE49-F238E27FC236}">
                    <a16:creationId xmlns:a16="http://schemas.microsoft.com/office/drawing/2014/main" id="{623B0451-06B4-0246-8B52-59E8C9E8F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0527" y="3119841"/>
                <a:ext cx="132498" cy="136338"/>
              </a:xfrm>
              <a:custGeom>
                <a:avLst/>
                <a:gdLst>
                  <a:gd name="T0" fmla="*/ 59321 w 306"/>
                  <a:gd name="T1" fmla="*/ 56371 h 312"/>
                  <a:gd name="T2" fmla="*/ 59321 w 306"/>
                  <a:gd name="T3" fmla="*/ 56371 h 312"/>
                  <a:gd name="T4" fmla="*/ 51094 w 306"/>
                  <a:gd name="T5" fmla="*/ 59429 h 312"/>
                  <a:gd name="T6" fmla="*/ 51094 w 306"/>
                  <a:gd name="T7" fmla="*/ 59429 h 312"/>
                  <a:gd name="T8" fmla="*/ 49795 w 306"/>
                  <a:gd name="T9" fmla="*/ 48068 h 312"/>
                  <a:gd name="T10" fmla="*/ 49795 w 306"/>
                  <a:gd name="T11" fmla="*/ 48068 h 312"/>
                  <a:gd name="T12" fmla="*/ 74476 w 306"/>
                  <a:gd name="T13" fmla="*/ 40639 h 312"/>
                  <a:gd name="T14" fmla="*/ 74476 w 306"/>
                  <a:gd name="T15" fmla="*/ 40639 h 312"/>
                  <a:gd name="T16" fmla="*/ 76208 w 306"/>
                  <a:gd name="T17" fmla="*/ 77783 h 312"/>
                  <a:gd name="T18" fmla="*/ 76208 w 306"/>
                  <a:gd name="T19" fmla="*/ 77783 h 312"/>
                  <a:gd name="T20" fmla="*/ 14722 w 306"/>
                  <a:gd name="T21" fmla="*/ 53749 h 312"/>
                  <a:gd name="T22" fmla="*/ 14722 w 306"/>
                  <a:gd name="T23" fmla="*/ 53749 h 312"/>
                  <a:gd name="T24" fmla="*/ 35939 w 306"/>
                  <a:gd name="T25" fmla="*/ 17916 h 312"/>
                  <a:gd name="T26" fmla="*/ 35939 w 306"/>
                  <a:gd name="T27" fmla="*/ 17916 h 312"/>
                  <a:gd name="T28" fmla="*/ 75342 w 306"/>
                  <a:gd name="T29" fmla="*/ 18790 h 312"/>
                  <a:gd name="T30" fmla="*/ 75342 w 306"/>
                  <a:gd name="T31" fmla="*/ 18790 h 312"/>
                  <a:gd name="T32" fmla="*/ 110415 w 306"/>
                  <a:gd name="T33" fmla="*/ 84774 h 312"/>
                  <a:gd name="T34" fmla="*/ 110415 w 306"/>
                  <a:gd name="T35" fmla="*/ 84774 h 312"/>
                  <a:gd name="T36" fmla="*/ 32042 w 306"/>
                  <a:gd name="T37" fmla="*/ 110556 h 312"/>
                  <a:gd name="T38" fmla="*/ 32042 w 306"/>
                  <a:gd name="T39" fmla="*/ 110556 h 312"/>
                  <a:gd name="T40" fmla="*/ 28578 w 306"/>
                  <a:gd name="T41" fmla="*/ 122355 h 312"/>
                  <a:gd name="T42" fmla="*/ 28578 w 306"/>
                  <a:gd name="T43" fmla="*/ 122355 h 312"/>
                  <a:gd name="T44" fmla="*/ 125137 w 306"/>
                  <a:gd name="T45" fmla="*/ 78657 h 312"/>
                  <a:gd name="T46" fmla="*/ 125137 w 306"/>
                  <a:gd name="T47" fmla="*/ 78657 h 312"/>
                  <a:gd name="T48" fmla="*/ 49795 w 306"/>
                  <a:gd name="T49" fmla="*/ 2622 h 312"/>
                  <a:gd name="T50" fmla="*/ 49795 w 306"/>
                  <a:gd name="T51" fmla="*/ 2622 h 312"/>
                  <a:gd name="T52" fmla="*/ 5196 w 306"/>
                  <a:gd name="T53" fmla="*/ 38891 h 312"/>
                  <a:gd name="T54" fmla="*/ 5196 w 306"/>
                  <a:gd name="T55" fmla="*/ 38891 h 312"/>
                  <a:gd name="T56" fmla="*/ 23382 w 306"/>
                  <a:gd name="T57" fmla="*/ 92203 h 312"/>
                  <a:gd name="T58" fmla="*/ 23382 w 306"/>
                  <a:gd name="T59" fmla="*/ 92203 h 312"/>
                  <a:gd name="T60" fmla="*/ 79672 w 306"/>
                  <a:gd name="T61" fmla="*/ 93077 h 312"/>
                  <a:gd name="T62" fmla="*/ 79672 w 306"/>
                  <a:gd name="T63" fmla="*/ 93077 h 312"/>
                  <a:gd name="T64" fmla="*/ 91796 w 306"/>
                  <a:gd name="T65" fmla="*/ 39328 h 312"/>
                  <a:gd name="T66" fmla="*/ 91796 w 306"/>
                  <a:gd name="T67" fmla="*/ 39328 h 312"/>
                  <a:gd name="T68" fmla="*/ 39403 w 306"/>
                  <a:gd name="T69" fmla="*/ 50253 h 312"/>
                  <a:gd name="T70" fmla="*/ 39403 w 306"/>
                  <a:gd name="T71" fmla="*/ 50253 h 312"/>
                  <a:gd name="T72" fmla="*/ 50661 w 306"/>
                  <a:gd name="T73" fmla="*/ 70354 h 312"/>
                  <a:gd name="T74" fmla="*/ 50661 w 306"/>
                  <a:gd name="T75" fmla="*/ 70354 h 312"/>
                  <a:gd name="T76" fmla="*/ 66682 w 306"/>
                  <a:gd name="T77" fmla="*/ 57244 h 312"/>
                  <a:gd name="T78" fmla="*/ 66682 w 306"/>
                  <a:gd name="T79" fmla="*/ 57244 h 312"/>
                  <a:gd name="T80" fmla="*/ 59321 w 306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6" y="136"/>
                      <a:pt x="126" y="140"/>
                      <a:pt x="118" y="136"/>
                    </a:cubicBezTo>
                    <a:cubicBezTo>
                      <a:pt x="109" y="133"/>
                      <a:pt x="111" y="118"/>
                      <a:pt x="115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6" y="231"/>
                      <a:pt x="40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8" y="69"/>
                      <a:pt x="283" y="131"/>
                      <a:pt x="255" y="194"/>
                    </a:cubicBezTo>
                    <a:cubicBezTo>
                      <a:pt x="224" y="265"/>
                      <a:pt x="139" y="276"/>
                      <a:pt x="74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3" y="311"/>
                      <a:pt x="272" y="284"/>
                      <a:pt x="289" y="180"/>
                    </a:cubicBezTo>
                    <a:cubicBezTo>
                      <a:pt x="305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20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7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2" name="Freeform 341">
                <a:extLst>
                  <a:ext uri="{FF2B5EF4-FFF2-40B4-BE49-F238E27FC236}">
                    <a16:creationId xmlns:a16="http://schemas.microsoft.com/office/drawing/2014/main" id="{BE26319F-9ACA-DF4C-9D47-6E0B960EF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593" y="3119841"/>
                <a:ext cx="132498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6 w 305"/>
                  <a:gd name="T13" fmla="*/ 40639 h 312"/>
                  <a:gd name="T14" fmla="*/ 74286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5155 w 305"/>
                  <a:gd name="T29" fmla="*/ 18790 h 312"/>
                  <a:gd name="T30" fmla="*/ 75155 w 305"/>
                  <a:gd name="T31" fmla="*/ 18790 h 312"/>
                  <a:gd name="T32" fmla="*/ 110343 w 305"/>
                  <a:gd name="T33" fmla="*/ 84774 h 312"/>
                  <a:gd name="T34" fmla="*/ 110343 w 305"/>
                  <a:gd name="T35" fmla="*/ 84774 h 312"/>
                  <a:gd name="T36" fmla="*/ 31713 w 305"/>
                  <a:gd name="T37" fmla="*/ 110556 h 312"/>
                  <a:gd name="T38" fmla="*/ 31713 w 305"/>
                  <a:gd name="T39" fmla="*/ 110556 h 312"/>
                  <a:gd name="T40" fmla="*/ 28672 w 305"/>
                  <a:gd name="T41" fmla="*/ 122355 h 312"/>
                  <a:gd name="T42" fmla="*/ 28672 w 305"/>
                  <a:gd name="T43" fmla="*/ 122355 h 312"/>
                  <a:gd name="T44" fmla="*/ 125547 w 305"/>
                  <a:gd name="T45" fmla="*/ 78657 h 312"/>
                  <a:gd name="T46" fmla="*/ 125547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9 w 305"/>
                  <a:gd name="T57" fmla="*/ 92203 h 312"/>
                  <a:gd name="T58" fmla="*/ 23459 w 305"/>
                  <a:gd name="T59" fmla="*/ 92203 h 312"/>
                  <a:gd name="T60" fmla="*/ 79933 w 305"/>
                  <a:gd name="T61" fmla="*/ 93077 h 312"/>
                  <a:gd name="T62" fmla="*/ 79933 w 305"/>
                  <a:gd name="T63" fmla="*/ 93077 h 312"/>
                  <a:gd name="T64" fmla="*/ 92097 w 305"/>
                  <a:gd name="T65" fmla="*/ 39328 h 312"/>
                  <a:gd name="T66" fmla="*/ 92097 w 305"/>
                  <a:gd name="T67" fmla="*/ 39328 h 312"/>
                  <a:gd name="T68" fmla="*/ 39098 w 305"/>
                  <a:gd name="T69" fmla="*/ 50253 h 312"/>
                  <a:gd name="T70" fmla="*/ 39098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1 w 305"/>
                  <a:gd name="T77" fmla="*/ 57244 h 312"/>
                  <a:gd name="T78" fmla="*/ 66901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9" y="133"/>
                      <a:pt x="109" y="118"/>
                      <a:pt x="115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3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3" y="0"/>
                      <a:pt x="115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3" name="Freeform 342">
                <a:extLst>
                  <a:ext uri="{FF2B5EF4-FFF2-40B4-BE49-F238E27FC236}">
                    <a16:creationId xmlns:a16="http://schemas.microsoft.com/office/drawing/2014/main" id="{ABC530C3-92FF-0540-9A1C-1ABA2656D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8028" y="3120267"/>
                <a:ext cx="150376" cy="135912"/>
              </a:xfrm>
              <a:custGeom>
                <a:avLst/>
                <a:gdLst>
                  <a:gd name="T0" fmla="*/ 204 w 345"/>
                  <a:gd name="T1" fmla="*/ 164 h 311"/>
                  <a:gd name="T2" fmla="*/ 204 w 345"/>
                  <a:gd name="T3" fmla="*/ 164 h 311"/>
                  <a:gd name="T4" fmla="*/ 212 w 345"/>
                  <a:gd name="T5" fmla="*/ 146 h 311"/>
                  <a:gd name="T6" fmla="*/ 212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2 w 345"/>
                  <a:gd name="T37" fmla="*/ 30 h 311"/>
                  <a:gd name="T38" fmla="*/ 162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4 w 345"/>
                  <a:gd name="T57" fmla="*/ 49 h 311"/>
                  <a:gd name="T58" fmla="*/ 204 w 345"/>
                  <a:gd name="T59" fmla="*/ 49 h 311"/>
                  <a:gd name="T60" fmla="*/ 112 w 345"/>
                  <a:gd name="T61" fmla="*/ 138 h 311"/>
                  <a:gd name="T62" fmla="*/ 112 w 345"/>
                  <a:gd name="T63" fmla="*/ 138 h 311"/>
                  <a:gd name="T64" fmla="*/ 179 w 345"/>
                  <a:gd name="T65" fmla="*/ 245 h 311"/>
                  <a:gd name="T66" fmla="*/ 179 w 345"/>
                  <a:gd name="T67" fmla="*/ 245 h 311"/>
                  <a:gd name="T68" fmla="*/ 246 w 345"/>
                  <a:gd name="T69" fmla="*/ 142 h 311"/>
                  <a:gd name="T70" fmla="*/ 246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4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0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8" y="181"/>
                      <a:pt x="221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7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7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9" y="63"/>
                      <a:pt x="162" y="30"/>
                    </a:cubicBezTo>
                    <a:lnTo>
                      <a:pt x="162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3" y="310"/>
                      <a:pt x="250" y="302"/>
                      <a:pt x="306" y="235"/>
                    </a:cubicBezTo>
                    <a:lnTo>
                      <a:pt x="306" y="235"/>
                    </a:lnTo>
                    <a:cubicBezTo>
                      <a:pt x="338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6" y="63"/>
                      <a:pt x="250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2" y="138"/>
                    </a:cubicBezTo>
                    <a:lnTo>
                      <a:pt x="112" y="138"/>
                    </a:lnTo>
                    <a:cubicBezTo>
                      <a:pt x="107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7" y="252"/>
                      <a:pt x="275" y="184"/>
                      <a:pt x="246" y="142"/>
                    </a:cubicBezTo>
                    <a:lnTo>
                      <a:pt x="246" y="142"/>
                    </a:lnTo>
                    <a:cubicBezTo>
                      <a:pt x="235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89" y="175"/>
                    </a:cubicBezTo>
                    <a:lnTo>
                      <a:pt x="189" y="175"/>
                    </a:lnTo>
                    <a:cubicBezTo>
                      <a:pt x="199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4" name="Freeform 343">
                <a:extLst>
                  <a:ext uri="{FF2B5EF4-FFF2-40B4-BE49-F238E27FC236}">
                    <a16:creationId xmlns:a16="http://schemas.microsoft.com/office/drawing/2014/main" id="{943FCC65-ACBA-7B47-A2B9-872B0018C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7224" y="3120267"/>
                <a:ext cx="151823" cy="135912"/>
              </a:xfrm>
              <a:custGeom>
                <a:avLst/>
                <a:gdLst>
                  <a:gd name="T0" fmla="*/ 206 w 348"/>
                  <a:gd name="T1" fmla="*/ 164 h 311"/>
                  <a:gd name="T2" fmla="*/ 206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6 w 348"/>
                  <a:gd name="T13" fmla="*/ 214 h 311"/>
                  <a:gd name="T14" fmla="*/ 206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2 w 348"/>
                  <a:gd name="T21" fmla="*/ 95 h 311"/>
                  <a:gd name="T22" fmla="*/ 282 w 348"/>
                  <a:gd name="T23" fmla="*/ 95 h 311"/>
                  <a:gd name="T24" fmla="*/ 307 w 348"/>
                  <a:gd name="T25" fmla="*/ 189 h 311"/>
                  <a:gd name="T26" fmla="*/ 307 w 348"/>
                  <a:gd name="T27" fmla="*/ 189 h 311"/>
                  <a:gd name="T28" fmla="*/ 240 w 348"/>
                  <a:gd name="T29" fmla="*/ 251 h 311"/>
                  <a:gd name="T30" fmla="*/ 240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49 w 348"/>
                  <a:gd name="T41" fmla="*/ 7 h 311"/>
                  <a:gd name="T42" fmla="*/ 149 w 348"/>
                  <a:gd name="T43" fmla="*/ 7 h 311"/>
                  <a:gd name="T44" fmla="*/ 61 w 348"/>
                  <a:gd name="T45" fmla="*/ 237 h 311"/>
                  <a:gd name="T46" fmla="*/ 61 w 348"/>
                  <a:gd name="T47" fmla="*/ 237 h 311"/>
                  <a:gd name="T48" fmla="*/ 308 w 348"/>
                  <a:gd name="T49" fmla="*/ 235 h 311"/>
                  <a:gd name="T50" fmla="*/ 308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6 w 348"/>
                  <a:gd name="T57" fmla="*/ 49 h 311"/>
                  <a:gd name="T58" fmla="*/ 206 w 348"/>
                  <a:gd name="T59" fmla="*/ 49 h 311"/>
                  <a:gd name="T60" fmla="*/ 114 w 348"/>
                  <a:gd name="T61" fmla="*/ 138 h 311"/>
                  <a:gd name="T62" fmla="*/ 114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8 w 348"/>
                  <a:gd name="T69" fmla="*/ 142 h 311"/>
                  <a:gd name="T70" fmla="*/ 248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6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6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2" y="153"/>
                      <a:pt x="235" y="162"/>
                    </a:cubicBezTo>
                    <a:lnTo>
                      <a:pt x="235" y="162"/>
                    </a:lnTo>
                    <a:cubicBezTo>
                      <a:pt x="240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4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7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60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8" y="142"/>
                    </a:cubicBezTo>
                    <a:lnTo>
                      <a:pt x="248" y="142"/>
                    </a:lnTo>
                    <a:cubicBezTo>
                      <a:pt x="238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5" name="Freeform 344">
                <a:extLst>
                  <a:ext uri="{FF2B5EF4-FFF2-40B4-BE49-F238E27FC236}">
                    <a16:creationId xmlns:a16="http://schemas.microsoft.com/office/drawing/2014/main" id="{861F3CAC-CB3B-5840-85AC-ADEEEF14C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0475" y="3119841"/>
                <a:ext cx="132497" cy="136338"/>
              </a:xfrm>
              <a:custGeom>
                <a:avLst/>
                <a:gdLst>
                  <a:gd name="T0" fmla="*/ 58839 w 304"/>
                  <a:gd name="T1" fmla="*/ 56371 h 312"/>
                  <a:gd name="T2" fmla="*/ 58839 w 304"/>
                  <a:gd name="T3" fmla="*/ 56371 h 312"/>
                  <a:gd name="T4" fmla="*/ 50558 w 304"/>
                  <a:gd name="T5" fmla="*/ 59429 h 312"/>
                  <a:gd name="T6" fmla="*/ 50558 w 304"/>
                  <a:gd name="T7" fmla="*/ 59429 h 312"/>
                  <a:gd name="T8" fmla="*/ 49251 w 304"/>
                  <a:gd name="T9" fmla="*/ 48068 h 312"/>
                  <a:gd name="T10" fmla="*/ 49251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401 w 304"/>
                  <a:gd name="T17" fmla="*/ 77783 h 312"/>
                  <a:gd name="T18" fmla="*/ 75401 w 304"/>
                  <a:gd name="T19" fmla="*/ 77783 h 312"/>
                  <a:gd name="T20" fmla="*/ 13511 w 304"/>
                  <a:gd name="T21" fmla="*/ 53749 h 312"/>
                  <a:gd name="T22" fmla="*/ 13511 w 304"/>
                  <a:gd name="T23" fmla="*/ 53749 h 312"/>
                  <a:gd name="T24" fmla="*/ 35303 w 304"/>
                  <a:gd name="T25" fmla="*/ 17916 h 312"/>
                  <a:gd name="T26" fmla="*/ 35303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0509 w 304"/>
                  <a:gd name="T37" fmla="*/ 110556 h 312"/>
                  <a:gd name="T38" fmla="*/ 30509 w 304"/>
                  <a:gd name="T39" fmla="*/ 110556 h 312"/>
                  <a:gd name="T40" fmla="*/ 27894 w 304"/>
                  <a:gd name="T41" fmla="*/ 122355 h 312"/>
                  <a:gd name="T42" fmla="*/ 27894 w 304"/>
                  <a:gd name="T43" fmla="*/ 122355 h 312"/>
                  <a:gd name="T44" fmla="*/ 125088 w 304"/>
                  <a:gd name="T45" fmla="*/ 78657 h 312"/>
                  <a:gd name="T46" fmla="*/ 125088 w 304"/>
                  <a:gd name="T47" fmla="*/ 78657 h 312"/>
                  <a:gd name="T48" fmla="*/ 49251 w 304"/>
                  <a:gd name="T49" fmla="*/ 2622 h 312"/>
                  <a:gd name="T50" fmla="*/ 49251 w 304"/>
                  <a:gd name="T51" fmla="*/ 2622 h 312"/>
                  <a:gd name="T52" fmla="*/ 4358 w 304"/>
                  <a:gd name="T53" fmla="*/ 38891 h 312"/>
                  <a:gd name="T54" fmla="*/ 4358 w 304"/>
                  <a:gd name="T55" fmla="*/ 38891 h 312"/>
                  <a:gd name="T56" fmla="*/ 23100 w 304"/>
                  <a:gd name="T57" fmla="*/ 92203 h 312"/>
                  <a:gd name="T58" fmla="*/ 23100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8790 w 304"/>
                  <a:gd name="T69" fmla="*/ 50253 h 312"/>
                  <a:gd name="T70" fmla="*/ 38790 w 304"/>
                  <a:gd name="T71" fmla="*/ 50253 h 312"/>
                  <a:gd name="T72" fmla="*/ 50122 w 304"/>
                  <a:gd name="T73" fmla="*/ 70354 h 312"/>
                  <a:gd name="T74" fmla="*/ 50122 w 304"/>
                  <a:gd name="T75" fmla="*/ 70354 h 312"/>
                  <a:gd name="T76" fmla="*/ 66249 w 304"/>
                  <a:gd name="T77" fmla="*/ 57244 h 312"/>
                  <a:gd name="T78" fmla="*/ 66249 w 304"/>
                  <a:gd name="T79" fmla="*/ 57244 h 312"/>
                  <a:gd name="T80" fmla="*/ 58839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5" y="129"/>
                    </a:moveTo>
                    <a:lnTo>
                      <a:pt x="135" y="129"/>
                    </a:lnTo>
                    <a:cubicBezTo>
                      <a:pt x="134" y="136"/>
                      <a:pt x="123" y="140"/>
                      <a:pt x="116" y="136"/>
                    </a:cubicBezTo>
                    <a:cubicBezTo>
                      <a:pt x="107" y="133"/>
                      <a:pt x="107" y="118"/>
                      <a:pt x="113" y="110"/>
                    </a:cubicBezTo>
                    <a:cubicBezTo>
                      <a:pt x="123" y="93"/>
                      <a:pt x="152" y="88"/>
                      <a:pt x="170" y="93"/>
                    </a:cubicBezTo>
                    <a:cubicBezTo>
                      <a:pt x="210" y="104"/>
                      <a:pt x="194" y="157"/>
                      <a:pt x="173" y="178"/>
                    </a:cubicBezTo>
                    <a:cubicBezTo>
                      <a:pt x="123" y="231"/>
                      <a:pt x="38" y="193"/>
                      <a:pt x="31" y="123"/>
                    </a:cubicBezTo>
                    <a:cubicBezTo>
                      <a:pt x="28" y="89"/>
                      <a:pt x="49" y="55"/>
                      <a:pt x="81" y="41"/>
                    </a:cubicBezTo>
                    <a:cubicBezTo>
                      <a:pt x="110" y="26"/>
                      <a:pt x="143" y="30"/>
                      <a:pt x="172" y="43"/>
                    </a:cubicBezTo>
                    <a:cubicBezTo>
                      <a:pt x="226" y="69"/>
                      <a:pt x="279" y="131"/>
                      <a:pt x="253" y="194"/>
                    </a:cubicBezTo>
                    <a:cubicBezTo>
                      <a:pt x="222" y="265"/>
                      <a:pt x="137" y="276"/>
                      <a:pt x="70" y="253"/>
                    </a:cubicBezTo>
                    <a:cubicBezTo>
                      <a:pt x="55" y="248"/>
                      <a:pt x="48" y="273"/>
                      <a:pt x="64" y="280"/>
                    </a:cubicBezTo>
                    <a:cubicBezTo>
                      <a:pt x="149" y="311"/>
                      <a:pt x="270" y="284"/>
                      <a:pt x="287" y="180"/>
                    </a:cubicBezTo>
                    <a:cubicBezTo>
                      <a:pt x="303" y="89"/>
                      <a:pt x="201" y="0"/>
                      <a:pt x="113" y="6"/>
                    </a:cubicBezTo>
                    <a:cubicBezTo>
                      <a:pt x="65" y="9"/>
                      <a:pt x="23" y="43"/>
                      <a:pt x="10" y="89"/>
                    </a:cubicBezTo>
                    <a:cubicBezTo>
                      <a:pt x="0" y="135"/>
                      <a:pt x="15" y="184"/>
                      <a:pt x="53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6" y="185"/>
                      <a:pt x="240" y="129"/>
                      <a:pt x="211" y="90"/>
                    </a:cubicBezTo>
                    <a:cubicBezTo>
                      <a:pt x="180" y="50"/>
                      <a:pt x="99" y="65"/>
                      <a:pt x="89" y="115"/>
                    </a:cubicBezTo>
                    <a:cubicBezTo>
                      <a:pt x="85" y="135"/>
                      <a:pt x="94" y="157"/>
                      <a:pt x="115" y="161"/>
                    </a:cubicBezTo>
                    <a:cubicBezTo>
                      <a:pt x="134" y="164"/>
                      <a:pt x="155" y="151"/>
                      <a:pt x="152" y="131"/>
                    </a:cubicBezTo>
                    <a:cubicBezTo>
                      <a:pt x="152" y="122"/>
                      <a:pt x="137" y="118"/>
                      <a:pt x="135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6" name="Freeform 345">
                <a:extLst>
                  <a:ext uri="{FF2B5EF4-FFF2-40B4-BE49-F238E27FC236}">
                    <a16:creationId xmlns:a16="http://schemas.microsoft.com/office/drawing/2014/main" id="{191AB05C-7A40-AB42-87DC-FAF96B5AE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9541" y="3119841"/>
                <a:ext cx="132497" cy="136338"/>
              </a:xfrm>
              <a:custGeom>
                <a:avLst/>
                <a:gdLst>
                  <a:gd name="T0" fmla="*/ 59515 w 305"/>
                  <a:gd name="T1" fmla="*/ 56371 h 312"/>
                  <a:gd name="T2" fmla="*/ 59515 w 305"/>
                  <a:gd name="T3" fmla="*/ 56371 h 312"/>
                  <a:gd name="T4" fmla="*/ 51696 w 305"/>
                  <a:gd name="T5" fmla="*/ 59429 h 312"/>
                  <a:gd name="T6" fmla="*/ 51696 w 305"/>
                  <a:gd name="T7" fmla="*/ 59429 h 312"/>
                  <a:gd name="T8" fmla="*/ 49958 w 305"/>
                  <a:gd name="T9" fmla="*/ 48068 h 312"/>
                  <a:gd name="T10" fmla="*/ 49958 w 305"/>
                  <a:gd name="T11" fmla="*/ 48068 h 312"/>
                  <a:gd name="T12" fmla="*/ 74285 w 305"/>
                  <a:gd name="T13" fmla="*/ 40639 h 312"/>
                  <a:gd name="T14" fmla="*/ 74285 w 305"/>
                  <a:gd name="T15" fmla="*/ 40639 h 312"/>
                  <a:gd name="T16" fmla="*/ 76023 w 305"/>
                  <a:gd name="T17" fmla="*/ 77783 h 312"/>
                  <a:gd name="T18" fmla="*/ 76023 w 305"/>
                  <a:gd name="T19" fmla="*/ 77783 h 312"/>
                  <a:gd name="T20" fmla="*/ 14336 w 305"/>
                  <a:gd name="T21" fmla="*/ 53749 h 312"/>
                  <a:gd name="T22" fmla="*/ 14336 w 305"/>
                  <a:gd name="T23" fmla="*/ 53749 h 312"/>
                  <a:gd name="T24" fmla="*/ 36057 w 305"/>
                  <a:gd name="T25" fmla="*/ 17916 h 312"/>
                  <a:gd name="T26" fmla="*/ 36057 w 305"/>
                  <a:gd name="T27" fmla="*/ 17916 h 312"/>
                  <a:gd name="T28" fmla="*/ 74720 w 305"/>
                  <a:gd name="T29" fmla="*/ 18790 h 312"/>
                  <a:gd name="T30" fmla="*/ 74720 w 305"/>
                  <a:gd name="T31" fmla="*/ 18790 h 312"/>
                  <a:gd name="T32" fmla="*/ 110342 w 305"/>
                  <a:gd name="T33" fmla="*/ 84774 h 312"/>
                  <a:gd name="T34" fmla="*/ 110342 w 305"/>
                  <a:gd name="T35" fmla="*/ 84774 h 312"/>
                  <a:gd name="T36" fmla="*/ 31712 w 305"/>
                  <a:gd name="T37" fmla="*/ 110556 h 312"/>
                  <a:gd name="T38" fmla="*/ 31712 w 305"/>
                  <a:gd name="T39" fmla="*/ 110556 h 312"/>
                  <a:gd name="T40" fmla="*/ 28671 w 305"/>
                  <a:gd name="T41" fmla="*/ 122355 h 312"/>
                  <a:gd name="T42" fmla="*/ 28671 w 305"/>
                  <a:gd name="T43" fmla="*/ 122355 h 312"/>
                  <a:gd name="T44" fmla="*/ 125546 w 305"/>
                  <a:gd name="T45" fmla="*/ 78657 h 312"/>
                  <a:gd name="T46" fmla="*/ 125546 w 305"/>
                  <a:gd name="T47" fmla="*/ 78657 h 312"/>
                  <a:gd name="T48" fmla="*/ 49958 w 305"/>
                  <a:gd name="T49" fmla="*/ 2622 h 312"/>
                  <a:gd name="T50" fmla="*/ 49958 w 305"/>
                  <a:gd name="T51" fmla="*/ 2622 h 312"/>
                  <a:gd name="T52" fmla="*/ 5213 w 305"/>
                  <a:gd name="T53" fmla="*/ 38891 h 312"/>
                  <a:gd name="T54" fmla="*/ 5213 w 305"/>
                  <a:gd name="T55" fmla="*/ 38891 h 312"/>
                  <a:gd name="T56" fmla="*/ 23458 w 305"/>
                  <a:gd name="T57" fmla="*/ 92203 h 312"/>
                  <a:gd name="T58" fmla="*/ 23458 w 305"/>
                  <a:gd name="T59" fmla="*/ 92203 h 312"/>
                  <a:gd name="T60" fmla="*/ 79498 w 305"/>
                  <a:gd name="T61" fmla="*/ 93077 h 312"/>
                  <a:gd name="T62" fmla="*/ 79498 w 305"/>
                  <a:gd name="T63" fmla="*/ 93077 h 312"/>
                  <a:gd name="T64" fmla="*/ 92096 w 305"/>
                  <a:gd name="T65" fmla="*/ 39328 h 312"/>
                  <a:gd name="T66" fmla="*/ 92096 w 305"/>
                  <a:gd name="T67" fmla="*/ 39328 h 312"/>
                  <a:gd name="T68" fmla="*/ 39532 w 305"/>
                  <a:gd name="T69" fmla="*/ 50253 h 312"/>
                  <a:gd name="T70" fmla="*/ 39532 w 305"/>
                  <a:gd name="T71" fmla="*/ 50253 h 312"/>
                  <a:gd name="T72" fmla="*/ 50827 w 305"/>
                  <a:gd name="T73" fmla="*/ 70354 h 312"/>
                  <a:gd name="T74" fmla="*/ 50827 w 305"/>
                  <a:gd name="T75" fmla="*/ 70354 h 312"/>
                  <a:gd name="T76" fmla="*/ 66900 w 305"/>
                  <a:gd name="T77" fmla="*/ 57244 h 312"/>
                  <a:gd name="T78" fmla="*/ 66900 w 305"/>
                  <a:gd name="T79" fmla="*/ 57244 h 312"/>
                  <a:gd name="T80" fmla="*/ 59515 w 305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1" y="26"/>
                      <a:pt x="145" y="30"/>
                      <a:pt x="172" y="43"/>
                    </a:cubicBezTo>
                    <a:cubicBezTo>
                      <a:pt x="228" y="69"/>
                      <a:pt x="282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6" y="164"/>
                      <a:pt x="157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27" name="Freeform 346">
                <a:extLst>
                  <a:ext uri="{FF2B5EF4-FFF2-40B4-BE49-F238E27FC236}">
                    <a16:creationId xmlns:a16="http://schemas.microsoft.com/office/drawing/2014/main" id="{7D3DDE21-C691-1549-A182-C9CDCB269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7867" y="3120267"/>
                <a:ext cx="150376" cy="135912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2 w 345"/>
                  <a:gd name="T45" fmla="*/ 237 h 311"/>
                  <a:gd name="T46" fmla="*/ 62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8" name="Freeform 347">
                <a:extLst>
                  <a:ext uri="{FF2B5EF4-FFF2-40B4-BE49-F238E27FC236}">
                    <a16:creationId xmlns:a16="http://schemas.microsoft.com/office/drawing/2014/main" id="{7ACE16F0-0A92-7E47-9E3C-C65D66B3C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4416" y="3120267"/>
                <a:ext cx="151822" cy="135912"/>
              </a:xfrm>
              <a:custGeom>
                <a:avLst/>
                <a:gdLst>
                  <a:gd name="T0" fmla="*/ 206 w 347"/>
                  <a:gd name="T1" fmla="*/ 164 h 311"/>
                  <a:gd name="T2" fmla="*/ 206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6 w 347"/>
                  <a:gd name="T13" fmla="*/ 214 h 311"/>
                  <a:gd name="T14" fmla="*/ 206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8 w 347"/>
                  <a:gd name="T25" fmla="*/ 189 h 311"/>
                  <a:gd name="T26" fmla="*/ 308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3 w 347"/>
                  <a:gd name="T45" fmla="*/ 237 h 311"/>
                  <a:gd name="T46" fmla="*/ 63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6 w 347"/>
                  <a:gd name="T57" fmla="*/ 49 h 311"/>
                  <a:gd name="T58" fmla="*/ 206 w 347"/>
                  <a:gd name="T59" fmla="*/ 49 h 311"/>
                  <a:gd name="T60" fmla="*/ 114 w 347"/>
                  <a:gd name="T61" fmla="*/ 138 h 311"/>
                  <a:gd name="T62" fmla="*/ 114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6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6" y="164"/>
                    </a:moveTo>
                    <a:lnTo>
                      <a:pt x="206" y="164"/>
                    </a:lnTo>
                    <a:cubicBezTo>
                      <a:pt x="202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3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3" y="205"/>
                      <a:pt x="206" y="214"/>
                    </a:cubicBezTo>
                    <a:lnTo>
                      <a:pt x="206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3" y="237"/>
                    </a:cubicBezTo>
                    <a:lnTo>
                      <a:pt x="63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0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2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20" y="92"/>
                      <a:pt x="114" y="138"/>
                    </a:cubicBezTo>
                    <a:lnTo>
                      <a:pt x="114" y="138"/>
                    </a:lnTo>
                    <a:cubicBezTo>
                      <a:pt x="109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6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9" name="Freeform 348">
                <a:extLst>
                  <a:ext uri="{FF2B5EF4-FFF2-40B4-BE49-F238E27FC236}">
                    <a16:creationId xmlns:a16="http://schemas.microsoft.com/office/drawing/2014/main" id="{75B4ACAA-E676-064A-9797-0563600AA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7704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1430 w 304"/>
                  <a:gd name="T5" fmla="*/ 59429 h 312"/>
                  <a:gd name="T6" fmla="*/ 51430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094 w 304"/>
                  <a:gd name="T13" fmla="*/ 40639 h 312"/>
                  <a:gd name="T14" fmla="*/ 74094 w 304"/>
                  <a:gd name="T15" fmla="*/ 40639 h 312"/>
                  <a:gd name="T16" fmla="*/ 75837 w 304"/>
                  <a:gd name="T17" fmla="*/ 77783 h 312"/>
                  <a:gd name="T18" fmla="*/ 75837 w 304"/>
                  <a:gd name="T19" fmla="*/ 77783 h 312"/>
                  <a:gd name="T20" fmla="*/ 13947 w 304"/>
                  <a:gd name="T21" fmla="*/ 53749 h 312"/>
                  <a:gd name="T22" fmla="*/ 13947 w 304"/>
                  <a:gd name="T23" fmla="*/ 53749 h 312"/>
                  <a:gd name="T24" fmla="*/ 35739 w 304"/>
                  <a:gd name="T25" fmla="*/ 17916 h 312"/>
                  <a:gd name="T26" fmla="*/ 35739 w 304"/>
                  <a:gd name="T27" fmla="*/ 17916 h 312"/>
                  <a:gd name="T28" fmla="*/ 74965 w 304"/>
                  <a:gd name="T29" fmla="*/ 18790 h 312"/>
                  <a:gd name="T30" fmla="*/ 74965 w 304"/>
                  <a:gd name="T31" fmla="*/ 18790 h 312"/>
                  <a:gd name="T32" fmla="*/ 111141 w 304"/>
                  <a:gd name="T33" fmla="*/ 84774 h 312"/>
                  <a:gd name="T34" fmla="*/ 111141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959 w 304"/>
                  <a:gd name="T45" fmla="*/ 78657 h 312"/>
                  <a:gd name="T46" fmla="*/ 125959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4794 w 304"/>
                  <a:gd name="T53" fmla="*/ 38891 h 312"/>
                  <a:gd name="T54" fmla="*/ 4794 w 304"/>
                  <a:gd name="T55" fmla="*/ 38891 h 312"/>
                  <a:gd name="T56" fmla="*/ 23971 w 304"/>
                  <a:gd name="T57" fmla="*/ 92203 h 312"/>
                  <a:gd name="T58" fmla="*/ 23971 w 304"/>
                  <a:gd name="T59" fmla="*/ 92203 h 312"/>
                  <a:gd name="T60" fmla="*/ 80196 w 304"/>
                  <a:gd name="T61" fmla="*/ 93077 h 312"/>
                  <a:gd name="T62" fmla="*/ 80196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6684 w 304"/>
                  <a:gd name="T77" fmla="*/ 57244 h 312"/>
                  <a:gd name="T78" fmla="*/ 66684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4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4" y="93"/>
                      <a:pt x="153" y="88"/>
                      <a:pt x="170" y="93"/>
                    </a:cubicBezTo>
                    <a:cubicBezTo>
                      <a:pt x="211" y="104"/>
                      <a:pt x="195" y="157"/>
                      <a:pt x="174" y="178"/>
                    </a:cubicBezTo>
                    <a:cubicBezTo>
                      <a:pt x="124" y="231"/>
                      <a:pt x="38" y="193"/>
                      <a:pt x="32" y="123"/>
                    </a:cubicBezTo>
                    <a:cubicBezTo>
                      <a:pt x="30" y="89"/>
                      <a:pt x="51" y="55"/>
                      <a:pt x="82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1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8" y="185"/>
                      <a:pt x="241" y="129"/>
                      <a:pt x="211" y="90"/>
                    </a:cubicBezTo>
                    <a:cubicBezTo>
                      <a:pt x="181" y="50"/>
                      <a:pt x="99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0" name="Freeform 349">
                <a:extLst>
                  <a:ext uri="{FF2B5EF4-FFF2-40B4-BE49-F238E27FC236}">
                    <a16:creationId xmlns:a16="http://schemas.microsoft.com/office/drawing/2014/main" id="{C41D8B41-296C-F940-869C-E6EB8AE8B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6770" y="3119841"/>
                <a:ext cx="132497" cy="136338"/>
              </a:xfrm>
              <a:custGeom>
                <a:avLst/>
                <a:gdLst>
                  <a:gd name="T0" fmla="*/ 59275 w 304"/>
                  <a:gd name="T1" fmla="*/ 56371 h 312"/>
                  <a:gd name="T2" fmla="*/ 59275 w 304"/>
                  <a:gd name="T3" fmla="*/ 56371 h 312"/>
                  <a:gd name="T4" fmla="*/ 50994 w 304"/>
                  <a:gd name="T5" fmla="*/ 59429 h 312"/>
                  <a:gd name="T6" fmla="*/ 50994 w 304"/>
                  <a:gd name="T7" fmla="*/ 59429 h 312"/>
                  <a:gd name="T8" fmla="*/ 49686 w 304"/>
                  <a:gd name="T9" fmla="*/ 48068 h 312"/>
                  <a:gd name="T10" fmla="*/ 49686 w 304"/>
                  <a:gd name="T11" fmla="*/ 48068 h 312"/>
                  <a:gd name="T12" fmla="*/ 74530 w 304"/>
                  <a:gd name="T13" fmla="*/ 40639 h 312"/>
                  <a:gd name="T14" fmla="*/ 74530 w 304"/>
                  <a:gd name="T15" fmla="*/ 40639 h 312"/>
                  <a:gd name="T16" fmla="*/ 76273 w 304"/>
                  <a:gd name="T17" fmla="*/ 77783 h 312"/>
                  <a:gd name="T18" fmla="*/ 76273 w 304"/>
                  <a:gd name="T19" fmla="*/ 77783 h 312"/>
                  <a:gd name="T20" fmla="*/ 14383 w 304"/>
                  <a:gd name="T21" fmla="*/ 53749 h 312"/>
                  <a:gd name="T22" fmla="*/ 14383 w 304"/>
                  <a:gd name="T23" fmla="*/ 53749 h 312"/>
                  <a:gd name="T24" fmla="*/ 36175 w 304"/>
                  <a:gd name="T25" fmla="*/ 17916 h 312"/>
                  <a:gd name="T26" fmla="*/ 36175 w 304"/>
                  <a:gd name="T27" fmla="*/ 17916 h 312"/>
                  <a:gd name="T28" fmla="*/ 75401 w 304"/>
                  <a:gd name="T29" fmla="*/ 18790 h 312"/>
                  <a:gd name="T30" fmla="*/ 75401 w 304"/>
                  <a:gd name="T31" fmla="*/ 18790 h 312"/>
                  <a:gd name="T32" fmla="*/ 110269 w 304"/>
                  <a:gd name="T33" fmla="*/ 84774 h 312"/>
                  <a:gd name="T34" fmla="*/ 110269 w 304"/>
                  <a:gd name="T35" fmla="*/ 84774 h 312"/>
                  <a:gd name="T36" fmla="*/ 31381 w 304"/>
                  <a:gd name="T37" fmla="*/ 110556 h 312"/>
                  <a:gd name="T38" fmla="*/ 31381 w 304"/>
                  <a:gd name="T39" fmla="*/ 110556 h 312"/>
                  <a:gd name="T40" fmla="*/ 28330 w 304"/>
                  <a:gd name="T41" fmla="*/ 122355 h 312"/>
                  <a:gd name="T42" fmla="*/ 28330 w 304"/>
                  <a:gd name="T43" fmla="*/ 122355 h 312"/>
                  <a:gd name="T44" fmla="*/ 125523 w 304"/>
                  <a:gd name="T45" fmla="*/ 78657 h 312"/>
                  <a:gd name="T46" fmla="*/ 125523 w 304"/>
                  <a:gd name="T47" fmla="*/ 78657 h 312"/>
                  <a:gd name="T48" fmla="*/ 49686 w 304"/>
                  <a:gd name="T49" fmla="*/ 2622 h 312"/>
                  <a:gd name="T50" fmla="*/ 49686 w 304"/>
                  <a:gd name="T51" fmla="*/ 2622 h 312"/>
                  <a:gd name="T52" fmla="*/ 5230 w 304"/>
                  <a:gd name="T53" fmla="*/ 38891 h 312"/>
                  <a:gd name="T54" fmla="*/ 5230 w 304"/>
                  <a:gd name="T55" fmla="*/ 38891 h 312"/>
                  <a:gd name="T56" fmla="*/ 23536 w 304"/>
                  <a:gd name="T57" fmla="*/ 92203 h 312"/>
                  <a:gd name="T58" fmla="*/ 23536 w 304"/>
                  <a:gd name="T59" fmla="*/ 92203 h 312"/>
                  <a:gd name="T60" fmla="*/ 79324 w 304"/>
                  <a:gd name="T61" fmla="*/ 93077 h 312"/>
                  <a:gd name="T62" fmla="*/ 79324 w 304"/>
                  <a:gd name="T63" fmla="*/ 93077 h 312"/>
                  <a:gd name="T64" fmla="*/ 91963 w 304"/>
                  <a:gd name="T65" fmla="*/ 39328 h 312"/>
                  <a:gd name="T66" fmla="*/ 91963 w 304"/>
                  <a:gd name="T67" fmla="*/ 39328 h 312"/>
                  <a:gd name="T68" fmla="*/ 39226 w 304"/>
                  <a:gd name="T69" fmla="*/ 50253 h 312"/>
                  <a:gd name="T70" fmla="*/ 39226 w 304"/>
                  <a:gd name="T71" fmla="*/ 50253 h 312"/>
                  <a:gd name="T72" fmla="*/ 50994 w 304"/>
                  <a:gd name="T73" fmla="*/ 70354 h 312"/>
                  <a:gd name="T74" fmla="*/ 50994 w 304"/>
                  <a:gd name="T75" fmla="*/ 70354 h 312"/>
                  <a:gd name="T76" fmla="*/ 67120 w 304"/>
                  <a:gd name="T77" fmla="*/ 57244 h 312"/>
                  <a:gd name="T78" fmla="*/ 67120 w 304"/>
                  <a:gd name="T79" fmla="*/ 57244 h 312"/>
                  <a:gd name="T80" fmla="*/ 59275 w 304"/>
                  <a:gd name="T81" fmla="*/ 56371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7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2" y="88"/>
                      <a:pt x="171" y="93"/>
                    </a:cubicBezTo>
                    <a:cubicBezTo>
                      <a:pt x="210" y="104"/>
                      <a:pt x="194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0" y="239"/>
                      <a:pt x="144" y="240"/>
                      <a:pt x="182" y="213"/>
                    </a:cubicBezTo>
                    <a:cubicBezTo>
                      <a:pt x="218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31" name="Freeform 350">
                <a:extLst>
                  <a:ext uri="{FF2B5EF4-FFF2-40B4-BE49-F238E27FC236}">
                    <a16:creationId xmlns:a16="http://schemas.microsoft.com/office/drawing/2014/main" id="{AE7820FD-8481-C343-A269-8B94D90DA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5058" y="3120267"/>
                <a:ext cx="151822" cy="135912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5 w 347"/>
                  <a:gd name="T57" fmla="*/ 49 h 311"/>
                  <a:gd name="T58" fmla="*/ 205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3" y="146"/>
                    </a:cubicBezTo>
                    <a:lnTo>
                      <a:pt x="213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4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2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4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0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3" name="Group 168">
              <a:extLst>
                <a:ext uri="{FF2B5EF4-FFF2-40B4-BE49-F238E27FC236}">
                  <a16:creationId xmlns:a16="http://schemas.microsoft.com/office/drawing/2014/main" id="{B52063C0-805C-3849-8447-F70E0E46E951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-2995799" y="3337408"/>
              <a:ext cx="6226160" cy="149712"/>
              <a:chOff x="84003" y="3861048"/>
              <a:chExt cx="6226160" cy="149712"/>
            </a:xfrm>
          </p:grpSpPr>
          <p:sp>
            <p:nvSpPr>
              <p:cNvPr id="43" name="Freeform 297">
                <a:extLst>
                  <a:ext uri="{FF2B5EF4-FFF2-40B4-BE49-F238E27FC236}">
                    <a16:creationId xmlns:a16="http://schemas.microsoft.com/office/drawing/2014/main" id="{CC2F85EC-A677-BC46-AE5F-17CD344DC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64" y="3859460"/>
                <a:ext cx="166709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4" name="Freeform 298">
                <a:extLst>
                  <a:ext uri="{FF2B5EF4-FFF2-40B4-BE49-F238E27FC236}">
                    <a16:creationId xmlns:a16="http://schemas.microsoft.com/office/drawing/2014/main" id="{711517F6-94D9-4745-B8F5-EB5F7634E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204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724 w 306"/>
                  <a:gd name="T29" fmla="*/ 20633 h 312"/>
                  <a:gd name="T30" fmla="*/ 82724 w 306"/>
                  <a:gd name="T31" fmla="*/ 20633 h 312"/>
                  <a:gd name="T32" fmla="*/ 120759 w 306"/>
                  <a:gd name="T33" fmla="*/ 93090 h 312"/>
                  <a:gd name="T34" fmla="*/ 120759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5" name="Freeform 299">
                <a:extLst>
                  <a:ext uri="{FF2B5EF4-FFF2-40B4-BE49-F238E27FC236}">
                    <a16:creationId xmlns:a16="http://schemas.microsoft.com/office/drawing/2014/main" id="{81C08E89-BAEA-454D-A2E0-78C41D866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03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761 w 305"/>
                  <a:gd name="T5" fmla="*/ 65259 h 312"/>
                  <a:gd name="T6" fmla="*/ 56761 w 305"/>
                  <a:gd name="T7" fmla="*/ 65259 h 312"/>
                  <a:gd name="T8" fmla="*/ 54853 w 305"/>
                  <a:gd name="T9" fmla="*/ 52783 h 312"/>
                  <a:gd name="T10" fmla="*/ 54853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372 w 305"/>
                  <a:gd name="T45" fmla="*/ 86372 h 312"/>
                  <a:gd name="T46" fmla="*/ 137372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5330 w 305"/>
                  <a:gd name="T73" fmla="*/ 77255 h 312"/>
                  <a:gd name="T74" fmla="*/ 55330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6" name="Freeform 300">
                <a:extLst>
                  <a:ext uri="{FF2B5EF4-FFF2-40B4-BE49-F238E27FC236}">
                    <a16:creationId xmlns:a16="http://schemas.microsoft.com/office/drawing/2014/main" id="{2B90F9C0-DA77-8440-BA84-68D03D246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895" y="3859460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7" name="Freeform 301">
                <a:extLst>
                  <a:ext uri="{FF2B5EF4-FFF2-40B4-BE49-F238E27FC236}">
                    <a16:creationId xmlns:a16="http://schemas.microsoft.com/office/drawing/2014/main" id="{DF562BA8-E477-9944-A040-895E3DAF8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976" y="3859460"/>
                <a:ext cx="163533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8" name="Freeform 302">
                <a:extLst>
                  <a:ext uri="{FF2B5EF4-FFF2-40B4-BE49-F238E27FC236}">
                    <a16:creationId xmlns:a16="http://schemas.microsoft.com/office/drawing/2014/main" id="{0A6A31FF-3D5A-3645-80CE-C0C584EF0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498" y="3861048"/>
                <a:ext cx="145482" cy="149712"/>
              </a:xfrm>
              <a:custGeom>
                <a:avLst/>
                <a:gdLst>
                  <a:gd name="T0" fmla="*/ 65348 w 305"/>
                  <a:gd name="T1" fmla="*/ 61900 h 312"/>
                  <a:gd name="T2" fmla="*/ 65348 w 305"/>
                  <a:gd name="T3" fmla="*/ 61900 h 312"/>
                  <a:gd name="T4" fmla="*/ 56285 w 305"/>
                  <a:gd name="T5" fmla="*/ 65259 h 312"/>
                  <a:gd name="T6" fmla="*/ 56285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6 w 305"/>
                  <a:gd name="T33" fmla="*/ 93090 h 312"/>
                  <a:gd name="T34" fmla="*/ 121156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50 w 305"/>
                  <a:gd name="T45" fmla="*/ 86372 h 312"/>
                  <a:gd name="T46" fmla="*/ 137850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2 w 305"/>
                  <a:gd name="T65" fmla="*/ 43186 h 312"/>
                  <a:gd name="T66" fmla="*/ 101122 w 305"/>
                  <a:gd name="T67" fmla="*/ 43186 h 312"/>
                  <a:gd name="T68" fmla="*/ 42452 w 305"/>
                  <a:gd name="T69" fmla="*/ 55182 h 312"/>
                  <a:gd name="T70" fmla="*/ 42452 w 305"/>
                  <a:gd name="T71" fmla="*/ 55182 h 312"/>
                  <a:gd name="T72" fmla="*/ 55808 w 305"/>
                  <a:gd name="T73" fmla="*/ 77255 h 312"/>
                  <a:gd name="T74" fmla="*/ 55808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8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9" name="Freeform 303">
                <a:extLst>
                  <a:ext uri="{FF2B5EF4-FFF2-40B4-BE49-F238E27FC236}">
                    <a16:creationId xmlns:a16="http://schemas.microsoft.com/office/drawing/2014/main" id="{30363CCC-8F4D-F246-B302-D04994842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296" y="3861048"/>
                <a:ext cx="145482" cy="149712"/>
              </a:xfrm>
              <a:custGeom>
                <a:avLst/>
                <a:gdLst>
                  <a:gd name="T0" fmla="*/ 65610 w 306"/>
                  <a:gd name="T1" fmla="*/ 61900 h 312"/>
                  <a:gd name="T2" fmla="*/ 65610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5150 w 306"/>
                  <a:gd name="T49" fmla="*/ 2879 h 312"/>
                  <a:gd name="T50" fmla="*/ 55150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3740 w 306"/>
                  <a:gd name="T69" fmla="*/ 55182 h 312"/>
                  <a:gd name="T70" fmla="*/ 43740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5610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0" name="Freeform 304">
                <a:extLst>
                  <a:ext uri="{FF2B5EF4-FFF2-40B4-BE49-F238E27FC236}">
                    <a16:creationId xmlns:a16="http://schemas.microsoft.com/office/drawing/2014/main" id="{5252D380-AEAE-9946-9AE5-6BA716A06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120" y="3859460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1" name="Freeform 305">
                <a:extLst>
                  <a:ext uri="{FF2B5EF4-FFF2-40B4-BE49-F238E27FC236}">
                    <a16:creationId xmlns:a16="http://schemas.microsoft.com/office/drawing/2014/main" id="{B6E353F4-1FCE-A14B-BADA-F28E27355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202" y="3859460"/>
                <a:ext cx="163532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2" name="Freeform 306">
                <a:extLst>
                  <a:ext uri="{FF2B5EF4-FFF2-40B4-BE49-F238E27FC236}">
                    <a16:creationId xmlns:a16="http://schemas.microsoft.com/office/drawing/2014/main" id="{0535AAB0-1984-CE46-80E3-3895AD5BA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795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3406 w 305"/>
                  <a:gd name="T69" fmla="*/ 55182 h 312"/>
                  <a:gd name="T70" fmla="*/ 43406 w 305"/>
                  <a:gd name="T71" fmla="*/ 55182 h 312"/>
                  <a:gd name="T72" fmla="*/ 55807 w 305"/>
                  <a:gd name="T73" fmla="*/ 77255 h 312"/>
                  <a:gd name="T74" fmla="*/ 55807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3" name="Freeform 307">
                <a:extLst>
                  <a:ext uri="{FF2B5EF4-FFF2-40B4-BE49-F238E27FC236}">
                    <a16:creationId xmlns:a16="http://schemas.microsoft.com/office/drawing/2014/main" id="{69E190BE-7ABA-B443-A33A-65C763CB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593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1234 w 306"/>
                  <a:gd name="T33" fmla="*/ 93090 h 312"/>
                  <a:gd name="T34" fmla="*/ 121234 w 306"/>
                  <a:gd name="T35" fmla="*/ 93090 h 312"/>
                  <a:gd name="T36" fmla="*/ 35182 w 306"/>
                  <a:gd name="T37" fmla="*/ 121401 h 312"/>
                  <a:gd name="T38" fmla="*/ 35182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003 w 306"/>
                  <a:gd name="T61" fmla="*/ 102207 h 312"/>
                  <a:gd name="T62" fmla="*/ 87003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4" name="Freeform 308">
                <a:extLst>
                  <a:ext uri="{FF2B5EF4-FFF2-40B4-BE49-F238E27FC236}">
                    <a16:creationId xmlns:a16="http://schemas.microsoft.com/office/drawing/2014/main" id="{21DBD52F-96D7-A245-8330-8A5C92E14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520" y="3859460"/>
                <a:ext cx="166709" cy="149236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5" name="Freeform 309">
                <a:extLst>
                  <a:ext uri="{FF2B5EF4-FFF2-40B4-BE49-F238E27FC236}">
                    <a16:creationId xmlns:a16="http://schemas.microsoft.com/office/drawing/2014/main" id="{58696769-CBAF-D844-9E81-0719EC016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426" y="3859460"/>
                <a:ext cx="163533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6" name="Freeform 310">
                <a:extLst>
                  <a:ext uri="{FF2B5EF4-FFF2-40B4-BE49-F238E27FC236}">
                    <a16:creationId xmlns:a16="http://schemas.microsoft.com/office/drawing/2014/main" id="{37C4FFD3-05F6-8546-BDAA-F897F66A5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088" y="3861048"/>
                <a:ext cx="145482" cy="149712"/>
              </a:xfrm>
              <a:custGeom>
                <a:avLst/>
                <a:gdLst>
                  <a:gd name="T0" fmla="*/ 64659 w 306"/>
                  <a:gd name="T1" fmla="*/ 61900 h 312"/>
                  <a:gd name="T2" fmla="*/ 64659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4675 w 306"/>
                  <a:gd name="T49" fmla="*/ 2879 h 312"/>
                  <a:gd name="T50" fmla="*/ 54675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4659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7" name="Freeform 311">
                <a:extLst>
                  <a:ext uri="{FF2B5EF4-FFF2-40B4-BE49-F238E27FC236}">
                    <a16:creationId xmlns:a16="http://schemas.microsoft.com/office/drawing/2014/main" id="{63DBD020-8F26-1B4E-8996-A7B45C6EB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887" y="3861048"/>
                <a:ext cx="145482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400 w 306"/>
                  <a:gd name="T45" fmla="*/ 86372 h 312"/>
                  <a:gd name="T46" fmla="*/ 137400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6 w 306"/>
                  <a:gd name="T65" fmla="*/ 43186 h 312"/>
                  <a:gd name="T66" fmla="*/ 100316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8" name="Freeform 312">
                <a:extLst>
                  <a:ext uri="{FF2B5EF4-FFF2-40B4-BE49-F238E27FC236}">
                    <a16:creationId xmlns:a16="http://schemas.microsoft.com/office/drawing/2014/main" id="{F0DAD895-D795-5349-B177-D162CD37D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157" y="3861049"/>
                <a:ext cx="166709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4" name="Freeform 313">
                <a:extLst>
                  <a:ext uri="{FF2B5EF4-FFF2-40B4-BE49-F238E27FC236}">
                    <a16:creationId xmlns:a16="http://schemas.microsoft.com/office/drawing/2014/main" id="{74DDB0EB-3C7B-3946-8DC9-C89E6CDEC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476" y="3861049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5" name="Freeform 314">
                <a:extLst>
                  <a:ext uri="{FF2B5EF4-FFF2-40B4-BE49-F238E27FC236}">
                    <a16:creationId xmlns:a16="http://schemas.microsoft.com/office/drawing/2014/main" id="{DA9A3EC3-6823-D646-A98A-4586EFB67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384" y="3861048"/>
                <a:ext cx="145481" cy="149712"/>
              </a:xfrm>
              <a:custGeom>
                <a:avLst/>
                <a:gdLst>
                  <a:gd name="T0" fmla="*/ 64658 w 306"/>
                  <a:gd name="T1" fmla="*/ 61900 h 312"/>
                  <a:gd name="T2" fmla="*/ 64658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0283 w 306"/>
                  <a:gd name="T33" fmla="*/ 93090 h 312"/>
                  <a:gd name="T34" fmla="*/ 120283 w 306"/>
                  <a:gd name="T35" fmla="*/ 93090 h 312"/>
                  <a:gd name="T36" fmla="*/ 34706 w 306"/>
                  <a:gd name="T37" fmla="*/ 121401 h 312"/>
                  <a:gd name="T38" fmla="*/ 34706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5 w 306"/>
                  <a:gd name="T65" fmla="*/ 43186 h 312"/>
                  <a:gd name="T66" fmla="*/ 100315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4658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6" name="Freeform 315">
                <a:extLst>
                  <a:ext uri="{FF2B5EF4-FFF2-40B4-BE49-F238E27FC236}">
                    <a16:creationId xmlns:a16="http://schemas.microsoft.com/office/drawing/2014/main" id="{DDEEB643-5A6E-E94A-A907-89D2C61F6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183" y="3861048"/>
                <a:ext cx="145481" cy="149712"/>
              </a:xfrm>
              <a:custGeom>
                <a:avLst/>
                <a:gdLst>
                  <a:gd name="T0" fmla="*/ 65562 w 304"/>
                  <a:gd name="T1" fmla="*/ 61900 h 312"/>
                  <a:gd name="T2" fmla="*/ 65562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3 w 304"/>
                  <a:gd name="T33" fmla="*/ 93090 h 312"/>
                  <a:gd name="T34" fmla="*/ 12155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2591 w 304"/>
                  <a:gd name="T69" fmla="*/ 55182 h 312"/>
                  <a:gd name="T70" fmla="*/ 42591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2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7" name="Freeform 316">
                <a:extLst>
                  <a:ext uri="{FF2B5EF4-FFF2-40B4-BE49-F238E27FC236}">
                    <a16:creationId xmlns:a16="http://schemas.microsoft.com/office/drawing/2014/main" id="{0ABF9EE9-68A3-7349-83C5-5066865F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382" y="3861049"/>
                <a:ext cx="163532" cy="149236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8" name="Freeform 317">
                <a:extLst>
                  <a:ext uri="{FF2B5EF4-FFF2-40B4-BE49-F238E27FC236}">
                    <a16:creationId xmlns:a16="http://schemas.microsoft.com/office/drawing/2014/main" id="{BCB58A9D-0CBE-6E47-9AAB-49DFCD2D3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700" y="3861049"/>
                <a:ext cx="166709" cy="149236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9" name="Freeform 318">
                <a:extLst>
                  <a:ext uri="{FF2B5EF4-FFF2-40B4-BE49-F238E27FC236}">
                    <a16:creationId xmlns:a16="http://schemas.microsoft.com/office/drawing/2014/main" id="{38174C4F-DE1A-1E46-B2CA-4750D6B0B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679" y="3861048"/>
                <a:ext cx="145482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791 w 304"/>
                  <a:gd name="T29" fmla="*/ 20633 h 312"/>
                  <a:gd name="T30" fmla="*/ 82791 w 304"/>
                  <a:gd name="T31" fmla="*/ 20633 h 312"/>
                  <a:gd name="T32" fmla="*/ 122033 w 304"/>
                  <a:gd name="T33" fmla="*/ 93090 h 312"/>
                  <a:gd name="T34" fmla="*/ 12203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6321 w 304"/>
                  <a:gd name="T57" fmla="*/ 101248 h 312"/>
                  <a:gd name="T58" fmla="*/ 26321 w 304"/>
                  <a:gd name="T59" fmla="*/ 101248 h 312"/>
                  <a:gd name="T60" fmla="*/ 88055 w 304"/>
                  <a:gd name="T61" fmla="*/ 102207 h 312"/>
                  <a:gd name="T62" fmla="*/ 88055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20 w 304"/>
                  <a:gd name="T77" fmla="*/ 62860 h 312"/>
                  <a:gd name="T78" fmla="*/ 73220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0" name="Freeform 319">
                <a:extLst>
                  <a:ext uri="{FF2B5EF4-FFF2-40B4-BE49-F238E27FC236}">
                    <a16:creationId xmlns:a16="http://schemas.microsoft.com/office/drawing/2014/main" id="{5383E5FD-92B3-1D49-8E25-43DB3AB54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476" y="3861048"/>
                <a:ext cx="145482" cy="149712"/>
              </a:xfrm>
              <a:custGeom>
                <a:avLst/>
                <a:gdLst>
                  <a:gd name="T0" fmla="*/ 65563 w 304"/>
                  <a:gd name="T1" fmla="*/ 61900 h 312"/>
                  <a:gd name="T2" fmla="*/ 65563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4 w 304"/>
                  <a:gd name="T33" fmla="*/ 93090 h 312"/>
                  <a:gd name="T34" fmla="*/ 121554 w 304"/>
                  <a:gd name="T35" fmla="*/ 93090 h 312"/>
                  <a:gd name="T36" fmla="*/ 33978 w 304"/>
                  <a:gd name="T37" fmla="*/ 121401 h 312"/>
                  <a:gd name="T38" fmla="*/ 33978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549 w 304"/>
                  <a:gd name="T69" fmla="*/ 55182 h 312"/>
                  <a:gd name="T70" fmla="*/ 43549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3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1" name="Freeform 320">
                <a:extLst>
                  <a:ext uri="{FF2B5EF4-FFF2-40B4-BE49-F238E27FC236}">
                    <a16:creationId xmlns:a16="http://schemas.microsoft.com/office/drawing/2014/main" id="{E2075A8A-6E5A-BF46-BABC-D93A78D0F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4019" y="3861049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2" name="Freeform 321">
                <a:extLst>
                  <a:ext uri="{FF2B5EF4-FFF2-40B4-BE49-F238E27FC236}">
                    <a16:creationId xmlns:a16="http://schemas.microsoft.com/office/drawing/2014/main" id="{4B22398E-7D3A-3D49-BBF6-30A15AD9A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4925" y="3861048"/>
                <a:ext cx="166708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3" name="Freeform 322">
                <a:extLst>
                  <a:ext uri="{FF2B5EF4-FFF2-40B4-BE49-F238E27FC236}">
                    <a16:creationId xmlns:a16="http://schemas.microsoft.com/office/drawing/2014/main" id="{93D7E960-214E-1945-8888-2990ED1F0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975" y="3861048"/>
                <a:ext cx="145481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075 w 304"/>
                  <a:gd name="T33" fmla="*/ 93090 h 312"/>
                  <a:gd name="T34" fmla="*/ 121075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097 w 304"/>
                  <a:gd name="T61" fmla="*/ 102207 h 312"/>
                  <a:gd name="T62" fmla="*/ 87097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19 w 304"/>
                  <a:gd name="T77" fmla="*/ 62860 h 312"/>
                  <a:gd name="T78" fmla="*/ 73219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4" name="Freeform 323">
                <a:extLst>
                  <a:ext uri="{FF2B5EF4-FFF2-40B4-BE49-F238E27FC236}">
                    <a16:creationId xmlns:a16="http://schemas.microsoft.com/office/drawing/2014/main" id="{5B7BA13A-EB3C-A64B-B6EB-519F461AB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773" y="3861048"/>
                <a:ext cx="145481" cy="149712"/>
              </a:xfrm>
              <a:custGeom>
                <a:avLst/>
                <a:gdLst>
                  <a:gd name="T0" fmla="*/ 64870 w 305"/>
                  <a:gd name="T1" fmla="*/ 61900 h 312"/>
                  <a:gd name="T2" fmla="*/ 64870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2042 w 305"/>
                  <a:gd name="T13" fmla="*/ 44626 h 312"/>
                  <a:gd name="T14" fmla="*/ 82042 w 305"/>
                  <a:gd name="T15" fmla="*/ 44626 h 312"/>
                  <a:gd name="T16" fmla="*/ 83950 w 305"/>
                  <a:gd name="T17" fmla="*/ 85413 h 312"/>
                  <a:gd name="T18" fmla="*/ 83950 w 305"/>
                  <a:gd name="T19" fmla="*/ 85413 h 312"/>
                  <a:gd name="T20" fmla="*/ 16218 w 305"/>
                  <a:gd name="T21" fmla="*/ 59021 h 312"/>
                  <a:gd name="T22" fmla="*/ 16218 w 305"/>
                  <a:gd name="T23" fmla="*/ 59021 h 312"/>
                  <a:gd name="T24" fmla="*/ 40067 w 305"/>
                  <a:gd name="T25" fmla="*/ 19674 h 312"/>
                  <a:gd name="T26" fmla="*/ 40067 w 305"/>
                  <a:gd name="T27" fmla="*/ 19674 h 312"/>
                  <a:gd name="T28" fmla="*/ 82519 w 305"/>
                  <a:gd name="T29" fmla="*/ 20633 h 312"/>
                  <a:gd name="T30" fmla="*/ 82519 w 305"/>
                  <a:gd name="T31" fmla="*/ 20633 h 312"/>
                  <a:gd name="T32" fmla="*/ 121632 w 305"/>
                  <a:gd name="T33" fmla="*/ 93090 h 312"/>
                  <a:gd name="T34" fmla="*/ 121632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004 w 305"/>
                  <a:gd name="T41" fmla="*/ 134357 h 312"/>
                  <a:gd name="T42" fmla="*/ 31004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6201 w 305"/>
                  <a:gd name="T53" fmla="*/ 42706 h 312"/>
                  <a:gd name="T54" fmla="*/ 6201 w 305"/>
                  <a:gd name="T55" fmla="*/ 42706 h 312"/>
                  <a:gd name="T56" fmla="*/ 26234 w 305"/>
                  <a:gd name="T57" fmla="*/ 101248 h 312"/>
                  <a:gd name="T58" fmla="*/ 26234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6284 w 305"/>
                  <a:gd name="T73" fmla="*/ 77255 h 312"/>
                  <a:gd name="T74" fmla="*/ 56284 w 305"/>
                  <a:gd name="T75" fmla="*/ 77255 h 312"/>
                  <a:gd name="T76" fmla="*/ 73933 w 305"/>
                  <a:gd name="T77" fmla="*/ 62860 h 312"/>
                  <a:gd name="T78" fmla="*/ 73933 w 305"/>
                  <a:gd name="T79" fmla="*/ 62860 h 312"/>
                  <a:gd name="T80" fmla="*/ 64870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5" name="Freeform 324">
                <a:extLst>
                  <a:ext uri="{FF2B5EF4-FFF2-40B4-BE49-F238E27FC236}">
                    <a16:creationId xmlns:a16="http://schemas.microsoft.com/office/drawing/2014/main" id="{AA2F20F4-745D-B741-B290-032993D07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831" y="3861048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4" name="Group 169">
              <a:extLst>
                <a:ext uri="{FF2B5EF4-FFF2-40B4-BE49-F238E27FC236}">
                  <a16:creationId xmlns:a16="http://schemas.microsoft.com/office/drawing/2014/main" id="{094D982F-1A22-1F49-8804-CECDD1664683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963226" y="3337408"/>
              <a:ext cx="6226160" cy="149712"/>
              <a:chOff x="84003" y="3861048"/>
              <a:chExt cx="6226160" cy="149712"/>
            </a:xfrm>
          </p:grpSpPr>
          <p:sp>
            <p:nvSpPr>
              <p:cNvPr id="15" name="Freeform 297">
                <a:extLst>
                  <a:ext uri="{FF2B5EF4-FFF2-40B4-BE49-F238E27FC236}">
                    <a16:creationId xmlns:a16="http://schemas.microsoft.com/office/drawing/2014/main" id="{2947615F-9128-FA4B-9499-F85A144B1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76" y="3861524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1 w 347"/>
                  <a:gd name="T5" fmla="*/ 146 h 311"/>
                  <a:gd name="T6" fmla="*/ 211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1 w 347"/>
                  <a:gd name="T21" fmla="*/ 95 h 311"/>
                  <a:gd name="T22" fmla="*/ 281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8 w 347"/>
                  <a:gd name="T41" fmla="*/ 7 h 311"/>
                  <a:gd name="T42" fmla="*/ 148 w 347"/>
                  <a:gd name="T43" fmla="*/ 7 h 311"/>
                  <a:gd name="T44" fmla="*/ 60 w 347"/>
                  <a:gd name="T45" fmla="*/ 237 h 311"/>
                  <a:gd name="T46" fmla="*/ 60 w 347"/>
                  <a:gd name="T47" fmla="*/ 237 h 311"/>
                  <a:gd name="T48" fmla="*/ 307 w 347"/>
                  <a:gd name="T49" fmla="*/ 235 h 311"/>
                  <a:gd name="T50" fmla="*/ 307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0 w 347"/>
                  <a:gd name="T77" fmla="*/ 175 h 311"/>
                  <a:gd name="T78" fmla="*/ 190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1" y="95"/>
                    </a:cubicBezTo>
                    <a:lnTo>
                      <a:pt x="281" y="95"/>
                    </a:lnTo>
                    <a:cubicBezTo>
                      <a:pt x="307" y="117"/>
                      <a:pt x="317" y="156"/>
                      <a:pt x="306" y="189"/>
                    </a:cubicBezTo>
                    <a:lnTo>
                      <a:pt x="306" y="189"/>
                    </a:lnTo>
                    <a:cubicBezTo>
                      <a:pt x="294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3" y="271"/>
                      <a:pt x="100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6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50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09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" name="Freeform 298">
                <a:extLst>
                  <a:ext uri="{FF2B5EF4-FFF2-40B4-BE49-F238E27FC236}">
                    <a16:creationId xmlns:a16="http://schemas.microsoft.com/office/drawing/2014/main" id="{F76B17C2-93B0-E946-8E4A-0A61B5877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204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724 w 306"/>
                  <a:gd name="T29" fmla="*/ 20633 h 312"/>
                  <a:gd name="T30" fmla="*/ 82724 w 306"/>
                  <a:gd name="T31" fmla="*/ 20633 h 312"/>
                  <a:gd name="T32" fmla="*/ 120759 w 306"/>
                  <a:gd name="T33" fmla="*/ 93090 h 312"/>
                  <a:gd name="T34" fmla="*/ 120759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40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4" y="43"/>
                    </a:cubicBezTo>
                    <a:cubicBezTo>
                      <a:pt x="227" y="69"/>
                      <a:pt x="283" y="131"/>
                      <a:pt x="254" y="194"/>
                    </a:cubicBezTo>
                    <a:cubicBezTo>
                      <a:pt x="224" y="265"/>
                      <a:pt x="139" y="276"/>
                      <a:pt x="72" y="253"/>
                    </a:cubicBezTo>
                    <a:cubicBezTo>
                      <a:pt x="57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7" name="Freeform 299">
                <a:extLst>
                  <a:ext uri="{FF2B5EF4-FFF2-40B4-BE49-F238E27FC236}">
                    <a16:creationId xmlns:a16="http://schemas.microsoft.com/office/drawing/2014/main" id="{84FFB383-E033-F44A-818A-AABA8805A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03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761 w 305"/>
                  <a:gd name="T5" fmla="*/ 65259 h 312"/>
                  <a:gd name="T6" fmla="*/ 56761 w 305"/>
                  <a:gd name="T7" fmla="*/ 65259 h 312"/>
                  <a:gd name="T8" fmla="*/ 54853 w 305"/>
                  <a:gd name="T9" fmla="*/ 52783 h 312"/>
                  <a:gd name="T10" fmla="*/ 54853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372 w 305"/>
                  <a:gd name="T45" fmla="*/ 86372 h 312"/>
                  <a:gd name="T46" fmla="*/ 137372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5330 w 305"/>
                  <a:gd name="T73" fmla="*/ 77255 h 312"/>
                  <a:gd name="T74" fmla="*/ 55330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9" y="136"/>
                    </a:cubicBezTo>
                    <a:cubicBezTo>
                      <a:pt x="108" y="133"/>
                      <a:pt x="109" y="118"/>
                      <a:pt x="115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2" y="104"/>
                      <a:pt x="195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1" y="89"/>
                      <a:pt x="52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40" y="276"/>
                      <a:pt x="73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8" y="180"/>
                    </a:cubicBezTo>
                    <a:cubicBezTo>
                      <a:pt x="304" y="89"/>
                      <a:pt x="201" y="0"/>
                      <a:pt x="115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2" y="50"/>
                      <a:pt x="100" y="65"/>
                      <a:pt x="90" y="115"/>
                    </a:cubicBezTo>
                    <a:cubicBezTo>
                      <a:pt x="87" y="135"/>
                      <a:pt x="96" y="157"/>
                      <a:pt x="116" y="161"/>
                    </a:cubicBezTo>
                    <a:cubicBezTo>
                      <a:pt x="136" y="164"/>
                      <a:pt x="155" y="151"/>
                      <a:pt x="154" y="131"/>
                    </a:cubicBezTo>
                    <a:cubicBezTo>
                      <a:pt x="153" y="122"/>
                      <a:pt x="140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18" name="Freeform 300">
                <a:extLst>
                  <a:ext uri="{FF2B5EF4-FFF2-40B4-BE49-F238E27FC236}">
                    <a16:creationId xmlns:a16="http://schemas.microsoft.com/office/drawing/2014/main" id="{54831632-858B-FB4D-A5C8-14757CDE1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08" y="3861525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2 w 346"/>
                  <a:gd name="T17" fmla="*/ 156 h 311"/>
                  <a:gd name="T18" fmla="*/ 142 w 346"/>
                  <a:gd name="T19" fmla="*/ 156 h 311"/>
                  <a:gd name="T20" fmla="*/ 281 w 346"/>
                  <a:gd name="T21" fmla="*/ 95 h 311"/>
                  <a:gd name="T22" fmla="*/ 281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1 w 346"/>
                  <a:gd name="T37" fmla="*/ 30 h 311"/>
                  <a:gd name="T38" fmla="*/ 161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2 w 346"/>
                  <a:gd name="T45" fmla="*/ 237 h 311"/>
                  <a:gd name="T46" fmla="*/ 62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3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2" y="156"/>
                    </a:cubicBezTo>
                    <a:lnTo>
                      <a:pt x="142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0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" name="Freeform 301">
                <a:extLst>
                  <a:ext uri="{FF2B5EF4-FFF2-40B4-BE49-F238E27FC236}">
                    <a16:creationId xmlns:a16="http://schemas.microsoft.com/office/drawing/2014/main" id="{927BCA2E-8F7F-D440-ADEF-1B7CA8542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389" y="3861525"/>
                <a:ext cx="163532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2 w 346"/>
                  <a:gd name="T53" fmla="*/ 104 h 311"/>
                  <a:gd name="T54" fmla="*/ 322 w 346"/>
                  <a:gd name="T55" fmla="*/ 104 h 311"/>
                  <a:gd name="T56" fmla="*/ 206 w 346"/>
                  <a:gd name="T57" fmla="*/ 49 h 311"/>
                  <a:gd name="T58" fmla="*/ 206 w 346"/>
                  <a:gd name="T59" fmla="*/ 49 h 311"/>
                  <a:gd name="T60" fmla="*/ 114 w 346"/>
                  <a:gd name="T61" fmla="*/ 138 h 311"/>
                  <a:gd name="T62" fmla="*/ 114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5 w 346"/>
                  <a:gd name="T73" fmla="*/ 128 h 311"/>
                  <a:gd name="T74" fmla="*/ 195 w 346"/>
                  <a:gd name="T75" fmla="*/ 128 h 311"/>
                  <a:gd name="T76" fmla="*/ 191 w 346"/>
                  <a:gd name="T77" fmla="*/ 175 h 311"/>
                  <a:gd name="T78" fmla="*/ 191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9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40" y="200"/>
                      <a:pt x="345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6" y="49"/>
                    </a:cubicBezTo>
                    <a:lnTo>
                      <a:pt x="206" y="49"/>
                    </a:lnTo>
                    <a:cubicBezTo>
                      <a:pt x="159" y="55"/>
                      <a:pt x="119" y="92"/>
                      <a:pt x="114" y="138"/>
                    </a:cubicBezTo>
                    <a:lnTo>
                      <a:pt x="114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1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0" name="Freeform 302">
                <a:extLst>
                  <a:ext uri="{FF2B5EF4-FFF2-40B4-BE49-F238E27FC236}">
                    <a16:creationId xmlns:a16="http://schemas.microsoft.com/office/drawing/2014/main" id="{60431188-878D-A94E-A09B-0F8A2523E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498" y="3861048"/>
                <a:ext cx="145482" cy="149712"/>
              </a:xfrm>
              <a:custGeom>
                <a:avLst/>
                <a:gdLst>
                  <a:gd name="T0" fmla="*/ 65348 w 305"/>
                  <a:gd name="T1" fmla="*/ 61900 h 312"/>
                  <a:gd name="T2" fmla="*/ 65348 w 305"/>
                  <a:gd name="T3" fmla="*/ 61900 h 312"/>
                  <a:gd name="T4" fmla="*/ 56285 w 305"/>
                  <a:gd name="T5" fmla="*/ 65259 h 312"/>
                  <a:gd name="T6" fmla="*/ 56285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6 w 305"/>
                  <a:gd name="T33" fmla="*/ 93090 h 312"/>
                  <a:gd name="T34" fmla="*/ 121156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50 w 305"/>
                  <a:gd name="T45" fmla="*/ 86372 h 312"/>
                  <a:gd name="T46" fmla="*/ 137850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2 w 305"/>
                  <a:gd name="T65" fmla="*/ 43186 h 312"/>
                  <a:gd name="T66" fmla="*/ 101122 w 305"/>
                  <a:gd name="T67" fmla="*/ 43186 h 312"/>
                  <a:gd name="T68" fmla="*/ 42452 w 305"/>
                  <a:gd name="T69" fmla="*/ 55182 h 312"/>
                  <a:gd name="T70" fmla="*/ 42452 w 305"/>
                  <a:gd name="T71" fmla="*/ 55182 h 312"/>
                  <a:gd name="T72" fmla="*/ 55808 w 305"/>
                  <a:gd name="T73" fmla="*/ 77255 h 312"/>
                  <a:gd name="T74" fmla="*/ 55808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8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2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5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" name="Freeform 303">
                <a:extLst>
                  <a:ext uri="{FF2B5EF4-FFF2-40B4-BE49-F238E27FC236}">
                    <a16:creationId xmlns:a16="http://schemas.microsoft.com/office/drawing/2014/main" id="{E8E0CE86-8B9A-1C49-A7E0-B7A6E4747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296" y="3861048"/>
                <a:ext cx="145482" cy="149712"/>
              </a:xfrm>
              <a:custGeom>
                <a:avLst/>
                <a:gdLst>
                  <a:gd name="T0" fmla="*/ 65610 w 306"/>
                  <a:gd name="T1" fmla="*/ 61900 h 312"/>
                  <a:gd name="T2" fmla="*/ 65610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5150 w 306"/>
                  <a:gd name="T49" fmla="*/ 2879 h 312"/>
                  <a:gd name="T50" fmla="*/ 55150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3740 w 306"/>
                  <a:gd name="T69" fmla="*/ 55182 h 312"/>
                  <a:gd name="T70" fmla="*/ 43740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5610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8" y="129"/>
                    </a:moveTo>
                    <a:lnTo>
                      <a:pt x="138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2" y="104"/>
                      <a:pt x="197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2" y="89"/>
                      <a:pt x="53" y="55"/>
                      <a:pt x="84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1" y="273"/>
                      <a:pt x="66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6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3" y="50"/>
                      <a:pt x="101" y="65"/>
                      <a:pt x="92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7" y="164"/>
                      <a:pt x="156" y="151"/>
                      <a:pt x="155" y="131"/>
                    </a:cubicBezTo>
                    <a:cubicBezTo>
                      <a:pt x="152" y="122"/>
                      <a:pt x="139" y="118"/>
                      <a:pt x="138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2" name="Freeform 304">
                <a:extLst>
                  <a:ext uri="{FF2B5EF4-FFF2-40B4-BE49-F238E27FC236}">
                    <a16:creationId xmlns:a16="http://schemas.microsoft.com/office/drawing/2014/main" id="{E70A06D3-DE70-AB46-B8AE-7F1CAB722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532" y="3861525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4 w 345"/>
                  <a:gd name="T9" fmla="*/ 162 h 311"/>
                  <a:gd name="T10" fmla="*/ 234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3 w 345"/>
                  <a:gd name="T17" fmla="*/ 156 h 311"/>
                  <a:gd name="T18" fmla="*/ 143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6 w 345"/>
                  <a:gd name="T73" fmla="*/ 128 h 311"/>
                  <a:gd name="T74" fmla="*/ 196 w 345"/>
                  <a:gd name="T75" fmla="*/ 128 h 311"/>
                  <a:gd name="T76" fmla="*/ 192 w 345"/>
                  <a:gd name="T77" fmla="*/ 175 h 311"/>
                  <a:gd name="T78" fmla="*/ 192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199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9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7" y="129"/>
                      <a:pt x="100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3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1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3" name="Freeform 305">
                <a:extLst>
                  <a:ext uri="{FF2B5EF4-FFF2-40B4-BE49-F238E27FC236}">
                    <a16:creationId xmlns:a16="http://schemas.microsoft.com/office/drawing/2014/main" id="{38D5CD68-F243-2846-AB25-1ED9C6263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613" y="3861524"/>
                <a:ext cx="163533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1 w 346"/>
                  <a:gd name="T5" fmla="*/ 146 h 311"/>
                  <a:gd name="T6" fmla="*/ 211 w 346"/>
                  <a:gd name="T7" fmla="*/ 146 h 311"/>
                  <a:gd name="T8" fmla="*/ 233 w 346"/>
                  <a:gd name="T9" fmla="*/ 162 h 311"/>
                  <a:gd name="T10" fmla="*/ 233 w 346"/>
                  <a:gd name="T11" fmla="*/ 162 h 311"/>
                  <a:gd name="T12" fmla="*/ 206 w 346"/>
                  <a:gd name="T13" fmla="*/ 214 h 311"/>
                  <a:gd name="T14" fmla="*/ 206 w 346"/>
                  <a:gd name="T15" fmla="*/ 214 h 311"/>
                  <a:gd name="T16" fmla="*/ 143 w 346"/>
                  <a:gd name="T17" fmla="*/ 156 h 311"/>
                  <a:gd name="T18" fmla="*/ 143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6 w 346"/>
                  <a:gd name="T25" fmla="*/ 189 h 311"/>
                  <a:gd name="T26" fmla="*/ 306 w 346"/>
                  <a:gd name="T27" fmla="*/ 189 h 311"/>
                  <a:gd name="T28" fmla="*/ 239 w 346"/>
                  <a:gd name="T29" fmla="*/ 251 h 311"/>
                  <a:gd name="T30" fmla="*/ 239 w 346"/>
                  <a:gd name="T31" fmla="*/ 251 h 311"/>
                  <a:gd name="T32" fmla="*/ 76 w 346"/>
                  <a:gd name="T33" fmla="*/ 201 h 311"/>
                  <a:gd name="T34" fmla="*/ 76 w 346"/>
                  <a:gd name="T35" fmla="*/ 201 h 311"/>
                  <a:gd name="T36" fmla="*/ 163 w 346"/>
                  <a:gd name="T37" fmla="*/ 30 h 311"/>
                  <a:gd name="T38" fmla="*/ 163 w 346"/>
                  <a:gd name="T39" fmla="*/ 30 h 311"/>
                  <a:gd name="T40" fmla="*/ 148 w 346"/>
                  <a:gd name="T41" fmla="*/ 7 h 311"/>
                  <a:gd name="T42" fmla="*/ 148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7 w 346"/>
                  <a:gd name="T49" fmla="*/ 235 h 311"/>
                  <a:gd name="T50" fmla="*/ 307 w 346"/>
                  <a:gd name="T51" fmla="*/ 235 h 311"/>
                  <a:gd name="T52" fmla="*/ 320 w 346"/>
                  <a:gd name="T53" fmla="*/ 104 h 311"/>
                  <a:gd name="T54" fmla="*/ 320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7 w 346"/>
                  <a:gd name="T73" fmla="*/ 128 h 311"/>
                  <a:gd name="T74" fmla="*/ 197 w 346"/>
                  <a:gd name="T75" fmla="*/ 128 h 311"/>
                  <a:gd name="T76" fmla="*/ 190 w 346"/>
                  <a:gd name="T77" fmla="*/ 175 h 311"/>
                  <a:gd name="T78" fmla="*/ 190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3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9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70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0" y="83"/>
                      <a:pt x="228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3" y="30"/>
                    </a:cubicBezTo>
                    <a:lnTo>
                      <a:pt x="163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51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5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1" y="138"/>
                      <a:pt x="176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4" name="Freeform 306">
                <a:extLst>
                  <a:ext uri="{FF2B5EF4-FFF2-40B4-BE49-F238E27FC236}">
                    <a16:creationId xmlns:a16="http://schemas.microsoft.com/office/drawing/2014/main" id="{BB6D4418-C03E-6044-94DF-08037D053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795" y="3861048"/>
                <a:ext cx="145481" cy="149712"/>
              </a:xfrm>
              <a:custGeom>
                <a:avLst/>
                <a:gdLst>
                  <a:gd name="T0" fmla="*/ 65347 w 305"/>
                  <a:gd name="T1" fmla="*/ 61900 h 312"/>
                  <a:gd name="T2" fmla="*/ 65347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1565 w 305"/>
                  <a:gd name="T13" fmla="*/ 44626 h 312"/>
                  <a:gd name="T14" fmla="*/ 81565 w 305"/>
                  <a:gd name="T15" fmla="*/ 44626 h 312"/>
                  <a:gd name="T16" fmla="*/ 83473 w 305"/>
                  <a:gd name="T17" fmla="*/ 85413 h 312"/>
                  <a:gd name="T18" fmla="*/ 83473 w 305"/>
                  <a:gd name="T19" fmla="*/ 85413 h 312"/>
                  <a:gd name="T20" fmla="*/ 15741 w 305"/>
                  <a:gd name="T21" fmla="*/ 59021 h 312"/>
                  <a:gd name="T22" fmla="*/ 15741 w 305"/>
                  <a:gd name="T23" fmla="*/ 59021 h 312"/>
                  <a:gd name="T24" fmla="*/ 39590 w 305"/>
                  <a:gd name="T25" fmla="*/ 19674 h 312"/>
                  <a:gd name="T26" fmla="*/ 39590 w 305"/>
                  <a:gd name="T27" fmla="*/ 19674 h 312"/>
                  <a:gd name="T28" fmla="*/ 82042 w 305"/>
                  <a:gd name="T29" fmla="*/ 20633 h 312"/>
                  <a:gd name="T30" fmla="*/ 82042 w 305"/>
                  <a:gd name="T31" fmla="*/ 20633 h 312"/>
                  <a:gd name="T32" fmla="*/ 121155 w 305"/>
                  <a:gd name="T33" fmla="*/ 93090 h 312"/>
                  <a:gd name="T34" fmla="*/ 121155 w 305"/>
                  <a:gd name="T35" fmla="*/ 93090 h 312"/>
                  <a:gd name="T36" fmla="*/ 34343 w 305"/>
                  <a:gd name="T37" fmla="*/ 121401 h 312"/>
                  <a:gd name="T38" fmla="*/ 34343 w 305"/>
                  <a:gd name="T39" fmla="*/ 121401 h 312"/>
                  <a:gd name="T40" fmla="*/ 31481 w 305"/>
                  <a:gd name="T41" fmla="*/ 134357 h 312"/>
                  <a:gd name="T42" fmla="*/ 31481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377 w 305"/>
                  <a:gd name="T49" fmla="*/ 2879 h 312"/>
                  <a:gd name="T50" fmla="*/ 54377 w 305"/>
                  <a:gd name="T51" fmla="*/ 2879 h 312"/>
                  <a:gd name="T52" fmla="*/ 5724 w 305"/>
                  <a:gd name="T53" fmla="*/ 42706 h 312"/>
                  <a:gd name="T54" fmla="*/ 5724 w 305"/>
                  <a:gd name="T55" fmla="*/ 42706 h 312"/>
                  <a:gd name="T56" fmla="*/ 25757 w 305"/>
                  <a:gd name="T57" fmla="*/ 101248 h 312"/>
                  <a:gd name="T58" fmla="*/ 25757 w 305"/>
                  <a:gd name="T59" fmla="*/ 101248 h 312"/>
                  <a:gd name="T60" fmla="*/ 87289 w 305"/>
                  <a:gd name="T61" fmla="*/ 102207 h 312"/>
                  <a:gd name="T62" fmla="*/ 87289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3406 w 305"/>
                  <a:gd name="T69" fmla="*/ 55182 h 312"/>
                  <a:gd name="T70" fmla="*/ 43406 w 305"/>
                  <a:gd name="T71" fmla="*/ 55182 h 312"/>
                  <a:gd name="T72" fmla="*/ 55807 w 305"/>
                  <a:gd name="T73" fmla="*/ 77255 h 312"/>
                  <a:gd name="T74" fmla="*/ 55807 w 305"/>
                  <a:gd name="T75" fmla="*/ 77255 h 312"/>
                  <a:gd name="T76" fmla="*/ 73456 w 305"/>
                  <a:gd name="T77" fmla="*/ 62860 h 312"/>
                  <a:gd name="T78" fmla="*/ 73456 w 305"/>
                  <a:gd name="T79" fmla="*/ 62860 h 312"/>
                  <a:gd name="T80" fmla="*/ 65347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4" y="93"/>
                      <a:pt x="154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5" y="30"/>
                      <a:pt x="172" y="43"/>
                    </a:cubicBezTo>
                    <a:cubicBezTo>
                      <a:pt x="226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4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1" y="129"/>
                      <a:pt x="212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3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5" name="Freeform 307">
                <a:extLst>
                  <a:ext uri="{FF2B5EF4-FFF2-40B4-BE49-F238E27FC236}">
                    <a16:creationId xmlns:a16="http://schemas.microsoft.com/office/drawing/2014/main" id="{52572BC9-99AA-5941-B90D-7660FB62F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593" y="3861048"/>
                <a:ext cx="145481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1234 w 306"/>
                  <a:gd name="T33" fmla="*/ 93090 h 312"/>
                  <a:gd name="T34" fmla="*/ 121234 w 306"/>
                  <a:gd name="T35" fmla="*/ 93090 h 312"/>
                  <a:gd name="T36" fmla="*/ 35182 w 306"/>
                  <a:gd name="T37" fmla="*/ 121401 h 312"/>
                  <a:gd name="T38" fmla="*/ 35182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003 w 306"/>
                  <a:gd name="T61" fmla="*/ 102207 h 312"/>
                  <a:gd name="T62" fmla="*/ 87003 w 306"/>
                  <a:gd name="T63" fmla="*/ 102207 h 312"/>
                  <a:gd name="T64" fmla="*/ 100791 w 306"/>
                  <a:gd name="T65" fmla="*/ 43186 h 312"/>
                  <a:gd name="T66" fmla="*/ 100791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4" y="88"/>
                      <a:pt x="172" y="93"/>
                    </a:cubicBezTo>
                    <a:cubicBezTo>
                      <a:pt x="212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2" y="265"/>
                      <a:pt x="139" y="276"/>
                      <a:pt x="74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4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2" y="90"/>
                    </a:cubicBezTo>
                    <a:cubicBezTo>
                      <a:pt x="183" y="50"/>
                      <a:pt x="101" y="65"/>
                      <a:pt x="91" y="115"/>
                    </a:cubicBezTo>
                    <a:cubicBezTo>
                      <a:pt x="87" y="135"/>
                      <a:pt x="97" y="157"/>
                      <a:pt x="117" y="161"/>
                    </a:cubicBezTo>
                    <a:cubicBezTo>
                      <a:pt x="137" y="164"/>
                      <a:pt x="156" y="151"/>
                      <a:pt x="154" y="131"/>
                    </a:cubicBezTo>
                    <a:cubicBezTo>
                      <a:pt x="154" y="122"/>
                      <a:pt x="141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6" name="Freeform 308">
                <a:extLst>
                  <a:ext uri="{FF2B5EF4-FFF2-40B4-BE49-F238E27FC236}">
                    <a16:creationId xmlns:a16="http://schemas.microsoft.com/office/drawing/2014/main" id="{AB1FAB86-A369-6640-979B-135CC646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932" y="3861524"/>
                <a:ext cx="166708" cy="149236"/>
              </a:xfrm>
              <a:custGeom>
                <a:avLst/>
                <a:gdLst>
                  <a:gd name="T0" fmla="*/ 205 w 348"/>
                  <a:gd name="T1" fmla="*/ 164 h 311"/>
                  <a:gd name="T2" fmla="*/ 205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6 w 348"/>
                  <a:gd name="T9" fmla="*/ 162 h 311"/>
                  <a:gd name="T10" fmla="*/ 236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4 w 348"/>
                  <a:gd name="T17" fmla="*/ 156 h 311"/>
                  <a:gd name="T18" fmla="*/ 144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41 w 348"/>
                  <a:gd name="T29" fmla="*/ 251 h 311"/>
                  <a:gd name="T30" fmla="*/ 241 w 348"/>
                  <a:gd name="T31" fmla="*/ 251 h 311"/>
                  <a:gd name="T32" fmla="*/ 77 w 348"/>
                  <a:gd name="T33" fmla="*/ 201 h 311"/>
                  <a:gd name="T34" fmla="*/ 77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5 w 348"/>
                  <a:gd name="T57" fmla="*/ 49 h 311"/>
                  <a:gd name="T58" fmla="*/ 205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8 w 348"/>
                  <a:gd name="T73" fmla="*/ 128 h 311"/>
                  <a:gd name="T74" fmla="*/ 198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5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6" y="162"/>
                    </a:cubicBezTo>
                    <a:lnTo>
                      <a:pt x="236" y="162"/>
                    </a:lnTo>
                    <a:cubicBezTo>
                      <a:pt x="241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41" y="251"/>
                    </a:cubicBezTo>
                    <a:lnTo>
                      <a:pt x="241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2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5" y="49"/>
                    </a:cubicBezTo>
                    <a:lnTo>
                      <a:pt x="205" y="49"/>
                    </a:lnTo>
                    <a:cubicBezTo>
                      <a:pt x="161" y="55"/>
                      <a:pt x="121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30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8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7" name="Freeform 309">
                <a:extLst>
                  <a:ext uri="{FF2B5EF4-FFF2-40B4-BE49-F238E27FC236}">
                    <a16:creationId xmlns:a16="http://schemas.microsoft.com/office/drawing/2014/main" id="{0088940D-A20A-4F46-ABBE-56D3F9572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839" y="3861525"/>
                <a:ext cx="163532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6 w 345"/>
                  <a:gd name="T13" fmla="*/ 214 h 311"/>
                  <a:gd name="T14" fmla="*/ 206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6 w 345"/>
                  <a:gd name="T25" fmla="*/ 189 h 311"/>
                  <a:gd name="T26" fmla="*/ 306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4 w 345"/>
                  <a:gd name="T33" fmla="*/ 201 h 311"/>
                  <a:gd name="T34" fmla="*/ 74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1 w 345"/>
                  <a:gd name="T45" fmla="*/ 237 h 311"/>
                  <a:gd name="T46" fmla="*/ 61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80 w 345"/>
                  <a:gd name="T65" fmla="*/ 245 h 311"/>
                  <a:gd name="T66" fmla="*/ 180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1 w 345"/>
                  <a:gd name="T77" fmla="*/ 175 h 311"/>
                  <a:gd name="T78" fmla="*/ 191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2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6" y="214"/>
                    </a:cubicBezTo>
                    <a:lnTo>
                      <a:pt x="206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4" y="201"/>
                    </a:cubicBezTo>
                    <a:lnTo>
                      <a:pt x="74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4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8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1" y="239"/>
                      <a:pt x="180" y="245"/>
                    </a:cubicBezTo>
                    <a:lnTo>
                      <a:pt x="180" y="245"/>
                    </a:lnTo>
                    <a:cubicBezTo>
                      <a:pt x="228" y="252"/>
                      <a:pt x="274" y="184"/>
                      <a:pt x="247" y="142"/>
                    </a:cubicBezTo>
                    <a:lnTo>
                      <a:pt x="247" y="142"/>
                    </a:lnTo>
                    <a:cubicBezTo>
                      <a:pt x="235" y="125"/>
                      <a:pt x="214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6" y="162"/>
                      <a:pt x="191" y="175"/>
                    </a:cubicBezTo>
                    <a:lnTo>
                      <a:pt x="191" y="175"/>
                    </a:lnTo>
                    <a:cubicBezTo>
                      <a:pt x="198" y="181"/>
                      <a:pt x="208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8" name="Freeform 310">
                <a:extLst>
                  <a:ext uri="{FF2B5EF4-FFF2-40B4-BE49-F238E27FC236}">
                    <a16:creationId xmlns:a16="http://schemas.microsoft.com/office/drawing/2014/main" id="{CAC7340F-E0D8-894B-981B-51B28FFCC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088" y="3861048"/>
                <a:ext cx="145482" cy="149712"/>
              </a:xfrm>
              <a:custGeom>
                <a:avLst/>
                <a:gdLst>
                  <a:gd name="T0" fmla="*/ 64659 w 306"/>
                  <a:gd name="T1" fmla="*/ 61900 h 312"/>
                  <a:gd name="T2" fmla="*/ 64659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6 w 306"/>
                  <a:gd name="T17" fmla="*/ 85413 h 312"/>
                  <a:gd name="T18" fmla="*/ 83676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936 w 306"/>
                  <a:gd name="T25" fmla="*/ 19674 h 312"/>
                  <a:gd name="T26" fmla="*/ 39936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875 w 306"/>
                  <a:gd name="T45" fmla="*/ 86372 h 312"/>
                  <a:gd name="T46" fmla="*/ 137875 w 306"/>
                  <a:gd name="T47" fmla="*/ 86372 h 312"/>
                  <a:gd name="T48" fmla="*/ 54675 w 306"/>
                  <a:gd name="T49" fmla="*/ 2879 h 312"/>
                  <a:gd name="T50" fmla="*/ 54675 w 306"/>
                  <a:gd name="T51" fmla="*/ 2879 h 312"/>
                  <a:gd name="T52" fmla="*/ 6181 w 306"/>
                  <a:gd name="T53" fmla="*/ 42706 h 312"/>
                  <a:gd name="T54" fmla="*/ 6181 w 306"/>
                  <a:gd name="T55" fmla="*/ 42706 h 312"/>
                  <a:gd name="T56" fmla="*/ 26149 w 306"/>
                  <a:gd name="T57" fmla="*/ 101248 h 312"/>
                  <a:gd name="T58" fmla="*/ 26149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1267 w 306"/>
                  <a:gd name="T65" fmla="*/ 43186 h 312"/>
                  <a:gd name="T66" fmla="*/ 101267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6101 w 306"/>
                  <a:gd name="T73" fmla="*/ 77255 h 312"/>
                  <a:gd name="T74" fmla="*/ 56101 w 306"/>
                  <a:gd name="T75" fmla="*/ 77255 h 312"/>
                  <a:gd name="T76" fmla="*/ 73692 w 306"/>
                  <a:gd name="T77" fmla="*/ 62860 h 312"/>
                  <a:gd name="T78" fmla="*/ 73692 w 306"/>
                  <a:gd name="T79" fmla="*/ 62860 h 312"/>
                  <a:gd name="T80" fmla="*/ 64659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40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90" y="180"/>
                    </a:cubicBezTo>
                    <a:cubicBezTo>
                      <a:pt x="305" y="89"/>
                      <a:pt x="202" y="0"/>
                      <a:pt x="115" y="6"/>
                    </a:cubicBezTo>
                    <a:cubicBezTo>
                      <a:pt x="68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3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8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9" name="Freeform 311">
                <a:extLst>
                  <a:ext uri="{FF2B5EF4-FFF2-40B4-BE49-F238E27FC236}">
                    <a16:creationId xmlns:a16="http://schemas.microsoft.com/office/drawing/2014/main" id="{65FCA4AE-33E0-8245-B78B-D6D86362A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887" y="3861048"/>
                <a:ext cx="145482" cy="149712"/>
              </a:xfrm>
              <a:custGeom>
                <a:avLst/>
                <a:gdLst>
                  <a:gd name="T0" fmla="*/ 65134 w 306"/>
                  <a:gd name="T1" fmla="*/ 61900 h 312"/>
                  <a:gd name="T2" fmla="*/ 65134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200 w 306"/>
                  <a:gd name="T17" fmla="*/ 85413 h 312"/>
                  <a:gd name="T18" fmla="*/ 83200 w 306"/>
                  <a:gd name="T19" fmla="*/ 85413 h 312"/>
                  <a:gd name="T20" fmla="*/ 15689 w 306"/>
                  <a:gd name="T21" fmla="*/ 59021 h 312"/>
                  <a:gd name="T22" fmla="*/ 15689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50 w 306"/>
                  <a:gd name="T29" fmla="*/ 20633 h 312"/>
                  <a:gd name="T30" fmla="*/ 82250 w 306"/>
                  <a:gd name="T31" fmla="*/ 20633 h 312"/>
                  <a:gd name="T32" fmla="*/ 121235 w 306"/>
                  <a:gd name="T33" fmla="*/ 93090 h 312"/>
                  <a:gd name="T34" fmla="*/ 121235 w 306"/>
                  <a:gd name="T35" fmla="*/ 93090 h 312"/>
                  <a:gd name="T36" fmla="*/ 34231 w 306"/>
                  <a:gd name="T37" fmla="*/ 121401 h 312"/>
                  <a:gd name="T38" fmla="*/ 34231 w 306"/>
                  <a:gd name="T39" fmla="*/ 121401 h 312"/>
                  <a:gd name="T40" fmla="*/ 31378 w 306"/>
                  <a:gd name="T41" fmla="*/ 134357 h 312"/>
                  <a:gd name="T42" fmla="*/ 31378 w 306"/>
                  <a:gd name="T43" fmla="*/ 134357 h 312"/>
                  <a:gd name="T44" fmla="*/ 137400 w 306"/>
                  <a:gd name="T45" fmla="*/ 86372 h 312"/>
                  <a:gd name="T46" fmla="*/ 137400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6 w 306"/>
                  <a:gd name="T65" fmla="*/ 43186 h 312"/>
                  <a:gd name="T66" fmla="*/ 100316 w 306"/>
                  <a:gd name="T67" fmla="*/ 43186 h 312"/>
                  <a:gd name="T68" fmla="*/ 43264 w 306"/>
                  <a:gd name="T69" fmla="*/ 55182 h 312"/>
                  <a:gd name="T70" fmla="*/ 43264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5134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9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2" y="26"/>
                      <a:pt x="144" y="30"/>
                      <a:pt x="173" y="43"/>
                    </a:cubicBezTo>
                    <a:cubicBezTo>
                      <a:pt x="226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1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4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0" name="Freeform 312">
                <a:extLst>
                  <a:ext uri="{FF2B5EF4-FFF2-40B4-BE49-F238E27FC236}">
                    <a16:creationId xmlns:a16="http://schemas.microsoft.com/office/drawing/2014/main" id="{C371E814-669B-F841-96AE-83AFCE7B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157" y="3861525"/>
                <a:ext cx="166709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4 w 347"/>
                  <a:gd name="T17" fmla="*/ 156 h 311"/>
                  <a:gd name="T18" fmla="*/ 144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9 w 347"/>
                  <a:gd name="T49" fmla="*/ 235 h 311"/>
                  <a:gd name="T50" fmla="*/ 309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8 w 347"/>
                  <a:gd name="T73" fmla="*/ 128 h 311"/>
                  <a:gd name="T74" fmla="*/ 198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40" y="181"/>
                      <a:pt x="224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4" y="156"/>
                    </a:cubicBezTo>
                    <a:lnTo>
                      <a:pt x="144" y="156"/>
                    </a:lnTo>
                    <a:cubicBezTo>
                      <a:pt x="142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70" y="239"/>
                      <a:pt x="240" y="251"/>
                    </a:cubicBezTo>
                    <a:lnTo>
                      <a:pt x="240" y="251"/>
                    </a:lnTo>
                    <a:cubicBezTo>
                      <a:pt x="184" y="271"/>
                      <a:pt x="102" y="266"/>
                      <a:pt x="77" y="201"/>
                    </a:cubicBezTo>
                    <a:lnTo>
                      <a:pt x="77" y="201"/>
                    </a:lnTo>
                    <a:cubicBezTo>
                      <a:pt x="49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9" y="22"/>
                      <a:pt x="165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8" y="128"/>
                    </a:cubicBezTo>
                    <a:lnTo>
                      <a:pt x="198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1" name="Freeform 313">
                <a:extLst>
                  <a:ext uri="{FF2B5EF4-FFF2-40B4-BE49-F238E27FC236}">
                    <a16:creationId xmlns:a16="http://schemas.microsoft.com/office/drawing/2014/main" id="{EEC9D734-A931-D74E-8ECB-95DA2AB3D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476" y="3861525"/>
                <a:ext cx="165121" cy="149236"/>
              </a:xfrm>
              <a:custGeom>
                <a:avLst/>
                <a:gdLst>
                  <a:gd name="T0" fmla="*/ 205 w 345"/>
                  <a:gd name="T1" fmla="*/ 164 h 311"/>
                  <a:gd name="T2" fmla="*/ 205 w 345"/>
                  <a:gd name="T3" fmla="*/ 164 h 311"/>
                  <a:gd name="T4" fmla="*/ 211 w 345"/>
                  <a:gd name="T5" fmla="*/ 146 h 311"/>
                  <a:gd name="T6" fmla="*/ 211 w 345"/>
                  <a:gd name="T7" fmla="*/ 146 h 311"/>
                  <a:gd name="T8" fmla="*/ 233 w 345"/>
                  <a:gd name="T9" fmla="*/ 162 h 311"/>
                  <a:gd name="T10" fmla="*/ 233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1 w 345"/>
                  <a:gd name="T17" fmla="*/ 156 h 311"/>
                  <a:gd name="T18" fmla="*/ 141 w 345"/>
                  <a:gd name="T19" fmla="*/ 156 h 311"/>
                  <a:gd name="T20" fmla="*/ 281 w 345"/>
                  <a:gd name="T21" fmla="*/ 95 h 311"/>
                  <a:gd name="T22" fmla="*/ 281 w 345"/>
                  <a:gd name="T23" fmla="*/ 95 h 311"/>
                  <a:gd name="T24" fmla="*/ 304 w 345"/>
                  <a:gd name="T25" fmla="*/ 189 h 311"/>
                  <a:gd name="T26" fmla="*/ 304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6 w 345"/>
                  <a:gd name="T33" fmla="*/ 201 h 311"/>
                  <a:gd name="T34" fmla="*/ 76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8 w 345"/>
                  <a:gd name="T41" fmla="*/ 7 h 311"/>
                  <a:gd name="T42" fmla="*/ 148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7 w 345"/>
                  <a:gd name="T49" fmla="*/ 235 h 311"/>
                  <a:gd name="T50" fmla="*/ 307 w 345"/>
                  <a:gd name="T51" fmla="*/ 235 h 311"/>
                  <a:gd name="T52" fmla="*/ 320 w 345"/>
                  <a:gd name="T53" fmla="*/ 104 h 311"/>
                  <a:gd name="T54" fmla="*/ 320 w 345"/>
                  <a:gd name="T55" fmla="*/ 104 h 311"/>
                  <a:gd name="T56" fmla="*/ 205 w 345"/>
                  <a:gd name="T57" fmla="*/ 49 h 311"/>
                  <a:gd name="T58" fmla="*/ 205 w 345"/>
                  <a:gd name="T59" fmla="*/ 49 h 311"/>
                  <a:gd name="T60" fmla="*/ 113 w 345"/>
                  <a:gd name="T61" fmla="*/ 138 h 311"/>
                  <a:gd name="T62" fmla="*/ 113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7 w 345"/>
                  <a:gd name="T69" fmla="*/ 142 h 311"/>
                  <a:gd name="T70" fmla="*/ 247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90 w 345"/>
                  <a:gd name="T77" fmla="*/ 175 h 311"/>
                  <a:gd name="T78" fmla="*/ 190 w 345"/>
                  <a:gd name="T79" fmla="*/ 175 h 311"/>
                  <a:gd name="T80" fmla="*/ 205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1" y="146"/>
                    </a:cubicBezTo>
                    <a:lnTo>
                      <a:pt x="211" y="146"/>
                    </a:lnTo>
                    <a:cubicBezTo>
                      <a:pt x="222" y="142"/>
                      <a:pt x="231" y="153"/>
                      <a:pt x="233" y="162"/>
                    </a:cubicBezTo>
                    <a:lnTo>
                      <a:pt x="233" y="162"/>
                    </a:lnTo>
                    <a:cubicBezTo>
                      <a:pt x="237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3" y="187"/>
                      <a:pt x="141" y="156"/>
                    </a:cubicBezTo>
                    <a:lnTo>
                      <a:pt x="141" y="156"/>
                    </a:lnTo>
                    <a:cubicBezTo>
                      <a:pt x="140" y="83"/>
                      <a:pt x="228" y="50"/>
                      <a:pt x="281" y="95"/>
                    </a:cubicBezTo>
                    <a:lnTo>
                      <a:pt x="281" y="95"/>
                    </a:lnTo>
                    <a:cubicBezTo>
                      <a:pt x="308" y="117"/>
                      <a:pt x="316" y="156"/>
                      <a:pt x="304" y="189"/>
                    </a:cubicBezTo>
                    <a:lnTo>
                      <a:pt x="304" y="189"/>
                    </a:lnTo>
                    <a:cubicBezTo>
                      <a:pt x="295" y="220"/>
                      <a:pt x="268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99" y="266"/>
                      <a:pt x="76" y="201"/>
                    </a:cubicBezTo>
                    <a:lnTo>
                      <a:pt x="76" y="201"/>
                    </a:lnTo>
                    <a:cubicBezTo>
                      <a:pt x="47" y="129"/>
                      <a:pt x="99" y="63"/>
                      <a:pt x="161" y="30"/>
                    </a:cubicBezTo>
                    <a:lnTo>
                      <a:pt x="161" y="30"/>
                    </a:lnTo>
                    <a:cubicBezTo>
                      <a:pt x="177" y="22"/>
                      <a:pt x="162" y="0"/>
                      <a:pt x="148" y="7"/>
                    </a:cubicBezTo>
                    <a:lnTo>
                      <a:pt x="148" y="7"/>
                    </a:lnTo>
                    <a:cubicBezTo>
                      <a:pt x="65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4" y="310"/>
                      <a:pt x="249" y="302"/>
                      <a:pt x="307" y="235"/>
                    </a:cubicBezTo>
                    <a:lnTo>
                      <a:pt x="307" y="235"/>
                    </a:lnTo>
                    <a:cubicBezTo>
                      <a:pt x="339" y="200"/>
                      <a:pt x="344" y="146"/>
                      <a:pt x="320" y="104"/>
                    </a:cubicBezTo>
                    <a:lnTo>
                      <a:pt x="320" y="104"/>
                    </a:lnTo>
                    <a:cubicBezTo>
                      <a:pt x="297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18" y="92"/>
                      <a:pt x="113" y="138"/>
                    </a:cubicBezTo>
                    <a:lnTo>
                      <a:pt x="113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8" y="252"/>
                      <a:pt x="275" y="184"/>
                      <a:pt x="247" y="142"/>
                    </a:cubicBezTo>
                    <a:lnTo>
                      <a:pt x="247" y="142"/>
                    </a:lnTo>
                    <a:cubicBezTo>
                      <a:pt x="236" y="125"/>
                      <a:pt x="212" y="116"/>
                      <a:pt x="195" y="128"/>
                    </a:cubicBezTo>
                    <a:lnTo>
                      <a:pt x="195" y="128"/>
                    </a:lnTo>
                    <a:cubicBezTo>
                      <a:pt x="180" y="138"/>
                      <a:pt x="174" y="162"/>
                      <a:pt x="190" y="175"/>
                    </a:cubicBezTo>
                    <a:lnTo>
                      <a:pt x="190" y="175"/>
                    </a:lnTo>
                    <a:cubicBezTo>
                      <a:pt x="198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2" name="Freeform 314">
                <a:extLst>
                  <a:ext uri="{FF2B5EF4-FFF2-40B4-BE49-F238E27FC236}">
                    <a16:creationId xmlns:a16="http://schemas.microsoft.com/office/drawing/2014/main" id="{830D6363-2B58-AF43-ACE8-8634F9AD0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384" y="3861048"/>
                <a:ext cx="145481" cy="149712"/>
              </a:xfrm>
              <a:custGeom>
                <a:avLst/>
                <a:gdLst>
                  <a:gd name="T0" fmla="*/ 64658 w 306"/>
                  <a:gd name="T1" fmla="*/ 61900 h 312"/>
                  <a:gd name="T2" fmla="*/ 64658 w 306"/>
                  <a:gd name="T3" fmla="*/ 61900 h 312"/>
                  <a:gd name="T4" fmla="*/ 56101 w 306"/>
                  <a:gd name="T5" fmla="*/ 65259 h 312"/>
                  <a:gd name="T6" fmla="*/ 56101 w 306"/>
                  <a:gd name="T7" fmla="*/ 65259 h 312"/>
                  <a:gd name="T8" fmla="*/ 54199 w 306"/>
                  <a:gd name="T9" fmla="*/ 52783 h 312"/>
                  <a:gd name="T10" fmla="*/ 54199 w 306"/>
                  <a:gd name="T11" fmla="*/ 52783 h 312"/>
                  <a:gd name="T12" fmla="*/ 81774 w 306"/>
                  <a:gd name="T13" fmla="*/ 44626 h 312"/>
                  <a:gd name="T14" fmla="*/ 81774 w 306"/>
                  <a:gd name="T15" fmla="*/ 44626 h 312"/>
                  <a:gd name="T16" fmla="*/ 83675 w 306"/>
                  <a:gd name="T17" fmla="*/ 85413 h 312"/>
                  <a:gd name="T18" fmla="*/ 83675 w 306"/>
                  <a:gd name="T19" fmla="*/ 85413 h 312"/>
                  <a:gd name="T20" fmla="*/ 16165 w 306"/>
                  <a:gd name="T21" fmla="*/ 59021 h 312"/>
                  <a:gd name="T22" fmla="*/ 16165 w 306"/>
                  <a:gd name="T23" fmla="*/ 59021 h 312"/>
                  <a:gd name="T24" fmla="*/ 39461 w 306"/>
                  <a:gd name="T25" fmla="*/ 19674 h 312"/>
                  <a:gd name="T26" fmla="*/ 39461 w 306"/>
                  <a:gd name="T27" fmla="*/ 19674 h 312"/>
                  <a:gd name="T28" fmla="*/ 82249 w 306"/>
                  <a:gd name="T29" fmla="*/ 20633 h 312"/>
                  <a:gd name="T30" fmla="*/ 82249 w 306"/>
                  <a:gd name="T31" fmla="*/ 20633 h 312"/>
                  <a:gd name="T32" fmla="*/ 120283 w 306"/>
                  <a:gd name="T33" fmla="*/ 93090 h 312"/>
                  <a:gd name="T34" fmla="*/ 120283 w 306"/>
                  <a:gd name="T35" fmla="*/ 93090 h 312"/>
                  <a:gd name="T36" fmla="*/ 34706 w 306"/>
                  <a:gd name="T37" fmla="*/ 121401 h 312"/>
                  <a:gd name="T38" fmla="*/ 34706 w 306"/>
                  <a:gd name="T39" fmla="*/ 121401 h 312"/>
                  <a:gd name="T40" fmla="*/ 30903 w 306"/>
                  <a:gd name="T41" fmla="*/ 134357 h 312"/>
                  <a:gd name="T42" fmla="*/ 30903 w 306"/>
                  <a:gd name="T43" fmla="*/ 134357 h 312"/>
                  <a:gd name="T44" fmla="*/ 137399 w 306"/>
                  <a:gd name="T45" fmla="*/ 86372 h 312"/>
                  <a:gd name="T46" fmla="*/ 137399 w 306"/>
                  <a:gd name="T47" fmla="*/ 86372 h 312"/>
                  <a:gd name="T48" fmla="*/ 54199 w 306"/>
                  <a:gd name="T49" fmla="*/ 2879 h 312"/>
                  <a:gd name="T50" fmla="*/ 54199 w 306"/>
                  <a:gd name="T51" fmla="*/ 2879 h 312"/>
                  <a:gd name="T52" fmla="*/ 5705 w 306"/>
                  <a:gd name="T53" fmla="*/ 42706 h 312"/>
                  <a:gd name="T54" fmla="*/ 5705 w 306"/>
                  <a:gd name="T55" fmla="*/ 42706 h 312"/>
                  <a:gd name="T56" fmla="*/ 25673 w 306"/>
                  <a:gd name="T57" fmla="*/ 101248 h 312"/>
                  <a:gd name="T58" fmla="*/ 25673 w 306"/>
                  <a:gd name="T59" fmla="*/ 101248 h 312"/>
                  <a:gd name="T60" fmla="*/ 87479 w 306"/>
                  <a:gd name="T61" fmla="*/ 102207 h 312"/>
                  <a:gd name="T62" fmla="*/ 87479 w 306"/>
                  <a:gd name="T63" fmla="*/ 102207 h 312"/>
                  <a:gd name="T64" fmla="*/ 100315 w 306"/>
                  <a:gd name="T65" fmla="*/ 43186 h 312"/>
                  <a:gd name="T66" fmla="*/ 100315 w 306"/>
                  <a:gd name="T67" fmla="*/ 43186 h 312"/>
                  <a:gd name="T68" fmla="*/ 42789 w 306"/>
                  <a:gd name="T69" fmla="*/ 55182 h 312"/>
                  <a:gd name="T70" fmla="*/ 42789 w 306"/>
                  <a:gd name="T71" fmla="*/ 55182 h 312"/>
                  <a:gd name="T72" fmla="*/ 55625 w 306"/>
                  <a:gd name="T73" fmla="*/ 77255 h 312"/>
                  <a:gd name="T74" fmla="*/ 55625 w 306"/>
                  <a:gd name="T75" fmla="*/ 77255 h 312"/>
                  <a:gd name="T76" fmla="*/ 73216 w 306"/>
                  <a:gd name="T77" fmla="*/ 62860 h 312"/>
                  <a:gd name="T78" fmla="*/ 73216 w 306"/>
                  <a:gd name="T79" fmla="*/ 62860 h 312"/>
                  <a:gd name="T80" fmla="*/ 64658 w 306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6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6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2" y="93"/>
                    </a:cubicBezTo>
                    <a:cubicBezTo>
                      <a:pt x="211" y="104"/>
                      <a:pt x="196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6" y="30"/>
                      <a:pt x="173" y="43"/>
                    </a:cubicBezTo>
                    <a:cubicBezTo>
                      <a:pt x="227" y="69"/>
                      <a:pt x="282" y="131"/>
                      <a:pt x="253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5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7" y="161"/>
                    </a:cubicBezTo>
                    <a:cubicBezTo>
                      <a:pt x="136" y="164"/>
                      <a:pt x="156" y="151"/>
                      <a:pt x="154" y="131"/>
                    </a:cubicBezTo>
                    <a:cubicBezTo>
                      <a:pt x="154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3" name="Freeform 315">
                <a:extLst>
                  <a:ext uri="{FF2B5EF4-FFF2-40B4-BE49-F238E27FC236}">
                    <a16:creationId xmlns:a16="http://schemas.microsoft.com/office/drawing/2014/main" id="{C560FE71-D84D-6B40-922D-ADF3B6F23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183" y="3861048"/>
                <a:ext cx="145481" cy="149712"/>
              </a:xfrm>
              <a:custGeom>
                <a:avLst/>
                <a:gdLst>
                  <a:gd name="T0" fmla="*/ 65562 w 304"/>
                  <a:gd name="T1" fmla="*/ 61900 h 312"/>
                  <a:gd name="T2" fmla="*/ 65562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3 w 304"/>
                  <a:gd name="T33" fmla="*/ 93090 h 312"/>
                  <a:gd name="T34" fmla="*/ 12155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2591 w 304"/>
                  <a:gd name="T69" fmla="*/ 55182 h 312"/>
                  <a:gd name="T70" fmla="*/ 42591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2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5" y="93"/>
                      <a:pt x="154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0" y="55"/>
                      <a:pt x="83" y="41"/>
                    </a:cubicBezTo>
                    <a:cubicBezTo>
                      <a:pt x="112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9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6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89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4" name="Freeform 316">
                <a:extLst>
                  <a:ext uri="{FF2B5EF4-FFF2-40B4-BE49-F238E27FC236}">
                    <a16:creationId xmlns:a16="http://schemas.microsoft.com/office/drawing/2014/main" id="{4C4D36FB-8E47-074D-BB8A-3C78333C5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382" y="3861525"/>
                <a:ext cx="163532" cy="149236"/>
              </a:xfrm>
              <a:custGeom>
                <a:avLst/>
                <a:gdLst>
                  <a:gd name="T0" fmla="*/ 203 w 345"/>
                  <a:gd name="T1" fmla="*/ 164 h 311"/>
                  <a:gd name="T2" fmla="*/ 203 w 345"/>
                  <a:gd name="T3" fmla="*/ 164 h 311"/>
                  <a:gd name="T4" fmla="*/ 210 w 345"/>
                  <a:gd name="T5" fmla="*/ 146 h 311"/>
                  <a:gd name="T6" fmla="*/ 210 w 345"/>
                  <a:gd name="T7" fmla="*/ 146 h 311"/>
                  <a:gd name="T8" fmla="*/ 232 w 345"/>
                  <a:gd name="T9" fmla="*/ 162 h 311"/>
                  <a:gd name="T10" fmla="*/ 232 w 345"/>
                  <a:gd name="T11" fmla="*/ 162 h 311"/>
                  <a:gd name="T12" fmla="*/ 205 w 345"/>
                  <a:gd name="T13" fmla="*/ 214 h 311"/>
                  <a:gd name="T14" fmla="*/ 205 w 345"/>
                  <a:gd name="T15" fmla="*/ 214 h 311"/>
                  <a:gd name="T16" fmla="*/ 142 w 345"/>
                  <a:gd name="T17" fmla="*/ 156 h 311"/>
                  <a:gd name="T18" fmla="*/ 142 w 345"/>
                  <a:gd name="T19" fmla="*/ 156 h 311"/>
                  <a:gd name="T20" fmla="*/ 280 w 345"/>
                  <a:gd name="T21" fmla="*/ 95 h 311"/>
                  <a:gd name="T22" fmla="*/ 280 w 345"/>
                  <a:gd name="T23" fmla="*/ 95 h 311"/>
                  <a:gd name="T24" fmla="*/ 305 w 345"/>
                  <a:gd name="T25" fmla="*/ 189 h 311"/>
                  <a:gd name="T26" fmla="*/ 305 w 345"/>
                  <a:gd name="T27" fmla="*/ 189 h 311"/>
                  <a:gd name="T28" fmla="*/ 239 w 345"/>
                  <a:gd name="T29" fmla="*/ 251 h 311"/>
                  <a:gd name="T30" fmla="*/ 239 w 345"/>
                  <a:gd name="T31" fmla="*/ 251 h 311"/>
                  <a:gd name="T32" fmla="*/ 75 w 345"/>
                  <a:gd name="T33" fmla="*/ 201 h 311"/>
                  <a:gd name="T34" fmla="*/ 75 w 345"/>
                  <a:gd name="T35" fmla="*/ 201 h 311"/>
                  <a:gd name="T36" fmla="*/ 161 w 345"/>
                  <a:gd name="T37" fmla="*/ 30 h 311"/>
                  <a:gd name="T38" fmla="*/ 161 w 345"/>
                  <a:gd name="T39" fmla="*/ 30 h 311"/>
                  <a:gd name="T40" fmla="*/ 147 w 345"/>
                  <a:gd name="T41" fmla="*/ 7 h 311"/>
                  <a:gd name="T42" fmla="*/ 147 w 345"/>
                  <a:gd name="T43" fmla="*/ 7 h 311"/>
                  <a:gd name="T44" fmla="*/ 60 w 345"/>
                  <a:gd name="T45" fmla="*/ 237 h 311"/>
                  <a:gd name="T46" fmla="*/ 60 w 345"/>
                  <a:gd name="T47" fmla="*/ 237 h 311"/>
                  <a:gd name="T48" fmla="*/ 306 w 345"/>
                  <a:gd name="T49" fmla="*/ 235 h 311"/>
                  <a:gd name="T50" fmla="*/ 306 w 345"/>
                  <a:gd name="T51" fmla="*/ 235 h 311"/>
                  <a:gd name="T52" fmla="*/ 319 w 345"/>
                  <a:gd name="T53" fmla="*/ 104 h 311"/>
                  <a:gd name="T54" fmla="*/ 319 w 345"/>
                  <a:gd name="T55" fmla="*/ 104 h 311"/>
                  <a:gd name="T56" fmla="*/ 203 w 345"/>
                  <a:gd name="T57" fmla="*/ 49 h 311"/>
                  <a:gd name="T58" fmla="*/ 203 w 345"/>
                  <a:gd name="T59" fmla="*/ 49 h 311"/>
                  <a:gd name="T60" fmla="*/ 111 w 345"/>
                  <a:gd name="T61" fmla="*/ 138 h 311"/>
                  <a:gd name="T62" fmla="*/ 111 w 345"/>
                  <a:gd name="T63" fmla="*/ 138 h 311"/>
                  <a:gd name="T64" fmla="*/ 178 w 345"/>
                  <a:gd name="T65" fmla="*/ 245 h 311"/>
                  <a:gd name="T66" fmla="*/ 178 w 345"/>
                  <a:gd name="T67" fmla="*/ 245 h 311"/>
                  <a:gd name="T68" fmla="*/ 245 w 345"/>
                  <a:gd name="T69" fmla="*/ 142 h 311"/>
                  <a:gd name="T70" fmla="*/ 245 w 345"/>
                  <a:gd name="T71" fmla="*/ 142 h 311"/>
                  <a:gd name="T72" fmla="*/ 195 w 345"/>
                  <a:gd name="T73" fmla="*/ 128 h 311"/>
                  <a:gd name="T74" fmla="*/ 195 w 345"/>
                  <a:gd name="T75" fmla="*/ 128 h 311"/>
                  <a:gd name="T76" fmla="*/ 189 w 345"/>
                  <a:gd name="T77" fmla="*/ 175 h 311"/>
                  <a:gd name="T78" fmla="*/ 189 w 345"/>
                  <a:gd name="T79" fmla="*/ 175 h 311"/>
                  <a:gd name="T80" fmla="*/ 203 w 345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5" h="311">
                    <a:moveTo>
                      <a:pt x="203" y="164"/>
                    </a:moveTo>
                    <a:lnTo>
                      <a:pt x="203" y="164"/>
                    </a:lnTo>
                    <a:cubicBezTo>
                      <a:pt x="199" y="156"/>
                      <a:pt x="203" y="147"/>
                      <a:pt x="210" y="146"/>
                    </a:cubicBezTo>
                    <a:lnTo>
                      <a:pt x="210" y="146"/>
                    </a:lnTo>
                    <a:cubicBezTo>
                      <a:pt x="222" y="142"/>
                      <a:pt x="231" y="153"/>
                      <a:pt x="232" y="162"/>
                    </a:cubicBezTo>
                    <a:lnTo>
                      <a:pt x="232" y="162"/>
                    </a:lnTo>
                    <a:cubicBezTo>
                      <a:pt x="238" y="181"/>
                      <a:pt x="220" y="205"/>
                      <a:pt x="205" y="214"/>
                    </a:cubicBezTo>
                    <a:lnTo>
                      <a:pt x="205" y="214"/>
                    </a:lnTo>
                    <a:cubicBezTo>
                      <a:pt x="169" y="235"/>
                      <a:pt x="142" y="187"/>
                      <a:pt x="142" y="156"/>
                    </a:cubicBezTo>
                    <a:lnTo>
                      <a:pt x="142" y="156"/>
                    </a:lnTo>
                    <a:cubicBezTo>
                      <a:pt x="139" y="83"/>
                      <a:pt x="227" y="50"/>
                      <a:pt x="280" y="95"/>
                    </a:cubicBezTo>
                    <a:lnTo>
                      <a:pt x="280" y="95"/>
                    </a:lnTo>
                    <a:cubicBezTo>
                      <a:pt x="307" y="117"/>
                      <a:pt x="316" y="156"/>
                      <a:pt x="305" y="189"/>
                    </a:cubicBezTo>
                    <a:lnTo>
                      <a:pt x="305" y="189"/>
                    </a:lnTo>
                    <a:cubicBezTo>
                      <a:pt x="294" y="220"/>
                      <a:pt x="266" y="239"/>
                      <a:pt x="239" y="251"/>
                    </a:cubicBezTo>
                    <a:lnTo>
                      <a:pt x="239" y="251"/>
                    </a:lnTo>
                    <a:cubicBezTo>
                      <a:pt x="182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6" y="129"/>
                      <a:pt x="98" y="63"/>
                      <a:pt x="161" y="30"/>
                    </a:cubicBezTo>
                    <a:lnTo>
                      <a:pt x="161" y="30"/>
                    </a:lnTo>
                    <a:cubicBezTo>
                      <a:pt x="176" y="22"/>
                      <a:pt x="163" y="0"/>
                      <a:pt x="147" y="7"/>
                    </a:cubicBezTo>
                    <a:lnTo>
                      <a:pt x="147" y="7"/>
                    </a:lnTo>
                    <a:cubicBezTo>
                      <a:pt x="64" y="46"/>
                      <a:pt x="0" y="151"/>
                      <a:pt x="60" y="237"/>
                    </a:cubicBezTo>
                    <a:lnTo>
                      <a:pt x="60" y="237"/>
                    </a:lnTo>
                    <a:cubicBezTo>
                      <a:pt x="113" y="310"/>
                      <a:pt x="249" y="302"/>
                      <a:pt x="306" y="235"/>
                    </a:cubicBezTo>
                    <a:lnTo>
                      <a:pt x="306" y="235"/>
                    </a:lnTo>
                    <a:cubicBezTo>
                      <a:pt x="337" y="200"/>
                      <a:pt x="344" y="146"/>
                      <a:pt x="319" y="104"/>
                    </a:cubicBezTo>
                    <a:lnTo>
                      <a:pt x="319" y="104"/>
                    </a:lnTo>
                    <a:cubicBezTo>
                      <a:pt x="295" y="63"/>
                      <a:pt x="249" y="41"/>
                      <a:pt x="203" y="49"/>
                    </a:cubicBezTo>
                    <a:lnTo>
                      <a:pt x="203" y="49"/>
                    </a:lnTo>
                    <a:cubicBezTo>
                      <a:pt x="159" y="55"/>
                      <a:pt x="118" y="92"/>
                      <a:pt x="111" y="138"/>
                    </a:cubicBezTo>
                    <a:lnTo>
                      <a:pt x="111" y="138"/>
                    </a:lnTo>
                    <a:cubicBezTo>
                      <a:pt x="106" y="183"/>
                      <a:pt x="130" y="239"/>
                      <a:pt x="178" y="245"/>
                    </a:cubicBezTo>
                    <a:lnTo>
                      <a:pt x="178" y="245"/>
                    </a:lnTo>
                    <a:cubicBezTo>
                      <a:pt x="227" y="252"/>
                      <a:pt x="274" y="184"/>
                      <a:pt x="245" y="142"/>
                    </a:cubicBezTo>
                    <a:lnTo>
                      <a:pt x="245" y="142"/>
                    </a:lnTo>
                    <a:cubicBezTo>
                      <a:pt x="235" y="125"/>
                      <a:pt x="213" y="116"/>
                      <a:pt x="195" y="128"/>
                    </a:cubicBezTo>
                    <a:lnTo>
                      <a:pt x="195" y="128"/>
                    </a:lnTo>
                    <a:cubicBezTo>
                      <a:pt x="178" y="138"/>
                      <a:pt x="174" y="162"/>
                      <a:pt x="189" y="175"/>
                    </a:cubicBezTo>
                    <a:lnTo>
                      <a:pt x="189" y="175"/>
                    </a:lnTo>
                    <a:cubicBezTo>
                      <a:pt x="197" y="181"/>
                      <a:pt x="209" y="174"/>
                      <a:pt x="203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5" name="Freeform 317">
                <a:extLst>
                  <a:ext uri="{FF2B5EF4-FFF2-40B4-BE49-F238E27FC236}">
                    <a16:creationId xmlns:a16="http://schemas.microsoft.com/office/drawing/2014/main" id="{08278C95-4C98-E84C-8628-13F756E97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700" y="3861525"/>
                <a:ext cx="166709" cy="149236"/>
              </a:xfrm>
              <a:custGeom>
                <a:avLst/>
                <a:gdLst>
                  <a:gd name="T0" fmla="*/ 207 w 348"/>
                  <a:gd name="T1" fmla="*/ 164 h 311"/>
                  <a:gd name="T2" fmla="*/ 207 w 348"/>
                  <a:gd name="T3" fmla="*/ 164 h 311"/>
                  <a:gd name="T4" fmla="*/ 213 w 348"/>
                  <a:gd name="T5" fmla="*/ 146 h 311"/>
                  <a:gd name="T6" fmla="*/ 213 w 348"/>
                  <a:gd name="T7" fmla="*/ 146 h 311"/>
                  <a:gd name="T8" fmla="*/ 235 w 348"/>
                  <a:gd name="T9" fmla="*/ 162 h 311"/>
                  <a:gd name="T10" fmla="*/ 235 w 348"/>
                  <a:gd name="T11" fmla="*/ 162 h 311"/>
                  <a:gd name="T12" fmla="*/ 207 w 348"/>
                  <a:gd name="T13" fmla="*/ 214 h 311"/>
                  <a:gd name="T14" fmla="*/ 207 w 348"/>
                  <a:gd name="T15" fmla="*/ 214 h 311"/>
                  <a:gd name="T16" fmla="*/ 143 w 348"/>
                  <a:gd name="T17" fmla="*/ 156 h 311"/>
                  <a:gd name="T18" fmla="*/ 143 w 348"/>
                  <a:gd name="T19" fmla="*/ 156 h 311"/>
                  <a:gd name="T20" fmla="*/ 283 w 348"/>
                  <a:gd name="T21" fmla="*/ 95 h 311"/>
                  <a:gd name="T22" fmla="*/ 283 w 348"/>
                  <a:gd name="T23" fmla="*/ 95 h 311"/>
                  <a:gd name="T24" fmla="*/ 308 w 348"/>
                  <a:gd name="T25" fmla="*/ 189 h 311"/>
                  <a:gd name="T26" fmla="*/ 308 w 348"/>
                  <a:gd name="T27" fmla="*/ 189 h 311"/>
                  <a:gd name="T28" fmla="*/ 239 w 348"/>
                  <a:gd name="T29" fmla="*/ 251 h 311"/>
                  <a:gd name="T30" fmla="*/ 239 w 348"/>
                  <a:gd name="T31" fmla="*/ 251 h 311"/>
                  <a:gd name="T32" fmla="*/ 76 w 348"/>
                  <a:gd name="T33" fmla="*/ 201 h 311"/>
                  <a:gd name="T34" fmla="*/ 76 w 348"/>
                  <a:gd name="T35" fmla="*/ 201 h 311"/>
                  <a:gd name="T36" fmla="*/ 163 w 348"/>
                  <a:gd name="T37" fmla="*/ 30 h 311"/>
                  <a:gd name="T38" fmla="*/ 163 w 348"/>
                  <a:gd name="T39" fmla="*/ 30 h 311"/>
                  <a:gd name="T40" fmla="*/ 150 w 348"/>
                  <a:gd name="T41" fmla="*/ 7 h 311"/>
                  <a:gd name="T42" fmla="*/ 150 w 348"/>
                  <a:gd name="T43" fmla="*/ 7 h 311"/>
                  <a:gd name="T44" fmla="*/ 62 w 348"/>
                  <a:gd name="T45" fmla="*/ 237 h 311"/>
                  <a:gd name="T46" fmla="*/ 62 w 348"/>
                  <a:gd name="T47" fmla="*/ 237 h 311"/>
                  <a:gd name="T48" fmla="*/ 309 w 348"/>
                  <a:gd name="T49" fmla="*/ 235 h 311"/>
                  <a:gd name="T50" fmla="*/ 309 w 348"/>
                  <a:gd name="T51" fmla="*/ 235 h 311"/>
                  <a:gd name="T52" fmla="*/ 322 w 348"/>
                  <a:gd name="T53" fmla="*/ 104 h 311"/>
                  <a:gd name="T54" fmla="*/ 322 w 348"/>
                  <a:gd name="T55" fmla="*/ 104 h 311"/>
                  <a:gd name="T56" fmla="*/ 207 w 348"/>
                  <a:gd name="T57" fmla="*/ 49 h 311"/>
                  <a:gd name="T58" fmla="*/ 207 w 348"/>
                  <a:gd name="T59" fmla="*/ 49 h 311"/>
                  <a:gd name="T60" fmla="*/ 115 w 348"/>
                  <a:gd name="T61" fmla="*/ 138 h 311"/>
                  <a:gd name="T62" fmla="*/ 115 w 348"/>
                  <a:gd name="T63" fmla="*/ 138 h 311"/>
                  <a:gd name="T64" fmla="*/ 180 w 348"/>
                  <a:gd name="T65" fmla="*/ 245 h 311"/>
                  <a:gd name="T66" fmla="*/ 180 w 348"/>
                  <a:gd name="T67" fmla="*/ 245 h 311"/>
                  <a:gd name="T68" fmla="*/ 249 w 348"/>
                  <a:gd name="T69" fmla="*/ 142 h 311"/>
                  <a:gd name="T70" fmla="*/ 249 w 348"/>
                  <a:gd name="T71" fmla="*/ 142 h 311"/>
                  <a:gd name="T72" fmla="*/ 197 w 348"/>
                  <a:gd name="T73" fmla="*/ 128 h 311"/>
                  <a:gd name="T74" fmla="*/ 197 w 348"/>
                  <a:gd name="T75" fmla="*/ 128 h 311"/>
                  <a:gd name="T76" fmla="*/ 192 w 348"/>
                  <a:gd name="T77" fmla="*/ 175 h 311"/>
                  <a:gd name="T78" fmla="*/ 192 w 348"/>
                  <a:gd name="T79" fmla="*/ 175 h 311"/>
                  <a:gd name="T80" fmla="*/ 207 w 348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8" h="311">
                    <a:moveTo>
                      <a:pt x="207" y="164"/>
                    </a:moveTo>
                    <a:lnTo>
                      <a:pt x="207" y="164"/>
                    </a:lnTo>
                    <a:cubicBezTo>
                      <a:pt x="203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5" y="187"/>
                      <a:pt x="143" y="156"/>
                    </a:cubicBezTo>
                    <a:lnTo>
                      <a:pt x="143" y="156"/>
                    </a:lnTo>
                    <a:cubicBezTo>
                      <a:pt x="142" y="83"/>
                      <a:pt x="230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8" y="189"/>
                    </a:cubicBezTo>
                    <a:lnTo>
                      <a:pt x="308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9" y="129"/>
                      <a:pt x="101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6" y="0"/>
                      <a:pt x="150" y="7"/>
                    </a:cubicBezTo>
                    <a:lnTo>
                      <a:pt x="150" y="7"/>
                    </a:lnTo>
                    <a:cubicBezTo>
                      <a:pt x="67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6" y="310"/>
                      <a:pt x="251" y="302"/>
                      <a:pt x="309" y="235"/>
                    </a:cubicBezTo>
                    <a:lnTo>
                      <a:pt x="309" y="235"/>
                    </a:lnTo>
                    <a:cubicBezTo>
                      <a:pt x="341" y="200"/>
                      <a:pt x="347" y="146"/>
                      <a:pt x="322" y="104"/>
                    </a:cubicBezTo>
                    <a:lnTo>
                      <a:pt x="322" y="104"/>
                    </a:lnTo>
                    <a:cubicBezTo>
                      <a:pt x="299" y="63"/>
                      <a:pt x="253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9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9" y="142"/>
                    </a:cubicBezTo>
                    <a:lnTo>
                      <a:pt x="249" y="142"/>
                    </a:lnTo>
                    <a:cubicBezTo>
                      <a:pt x="237" y="125"/>
                      <a:pt x="214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200" y="181"/>
                      <a:pt x="210" y="174"/>
                      <a:pt x="207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6" name="Freeform 318">
                <a:extLst>
                  <a:ext uri="{FF2B5EF4-FFF2-40B4-BE49-F238E27FC236}">
                    <a16:creationId xmlns:a16="http://schemas.microsoft.com/office/drawing/2014/main" id="{7DDE34D1-7E40-AE47-94DA-8105BD1A9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679" y="3861048"/>
                <a:ext cx="145482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791 w 304"/>
                  <a:gd name="T29" fmla="*/ 20633 h 312"/>
                  <a:gd name="T30" fmla="*/ 82791 w 304"/>
                  <a:gd name="T31" fmla="*/ 20633 h 312"/>
                  <a:gd name="T32" fmla="*/ 122033 w 304"/>
                  <a:gd name="T33" fmla="*/ 93090 h 312"/>
                  <a:gd name="T34" fmla="*/ 122033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6321 w 304"/>
                  <a:gd name="T57" fmla="*/ 101248 h 312"/>
                  <a:gd name="T58" fmla="*/ 26321 w 304"/>
                  <a:gd name="T59" fmla="*/ 101248 h 312"/>
                  <a:gd name="T60" fmla="*/ 88055 w 304"/>
                  <a:gd name="T61" fmla="*/ 102207 h 312"/>
                  <a:gd name="T62" fmla="*/ 88055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20 w 304"/>
                  <a:gd name="T77" fmla="*/ 62860 h 312"/>
                  <a:gd name="T78" fmla="*/ 73220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5" y="140"/>
                      <a:pt x="118" y="136"/>
                    </a:cubicBezTo>
                    <a:cubicBezTo>
                      <a:pt x="109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3" y="43"/>
                    </a:cubicBezTo>
                    <a:cubicBezTo>
                      <a:pt x="227" y="69"/>
                      <a:pt x="281" y="131"/>
                      <a:pt x="255" y="194"/>
                    </a:cubicBezTo>
                    <a:cubicBezTo>
                      <a:pt x="223" y="265"/>
                      <a:pt x="139" y="276"/>
                      <a:pt x="72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1" y="311"/>
                      <a:pt x="270" y="284"/>
                      <a:pt x="289" y="180"/>
                    </a:cubicBezTo>
                    <a:cubicBezTo>
                      <a:pt x="303" y="89"/>
                      <a:pt x="202" y="0"/>
                      <a:pt x="114" y="6"/>
                    </a:cubicBezTo>
                    <a:cubicBezTo>
                      <a:pt x="67" y="9"/>
                      <a:pt x="25" y="43"/>
                      <a:pt x="12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6" y="240"/>
                      <a:pt x="184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7" name="Freeform 319">
                <a:extLst>
                  <a:ext uri="{FF2B5EF4-FFF2-40B4-BE49-F238E27FC236}">
                    <a16:creationId xmlns:a16="http://schemas.microsoft.com/office/drawing/2014/main" id="{015C83A4-5264-AD49-8C1D-649BC5807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476" y="3861048"/>
                <a:ext cx="145482" cy="149712"/>
              </a:xfrm>
              <a:custGeom>
                <a:avLst/>
                <a:gdLst>
                  <a:gd name="T0" fmla="*/ 65563 w 304"/>
                  <a:gd name="T1" fmla="*/ 61900 h 312"/>
                  <a:gd name="T2" fmla="*/ 65563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6 w 304"/>
                  <a:gd name="T9" fmla="*/ 52783 h 312"/>
                  <a:gd name="T10" fmla="*/ 54556 w 304"/>
                  <a:gd name="T11" fmla="*/ 52783 h 312"/>
                  <a:gd name="T12" fmla="*/ 81834 w 304"/>
                  <a:gd name="T13" fmla="*/ 44626 h 312"/>
                  <a:gd name="T14" fmla="*/ 81834 w 304"/>
                  <a:gd name="T15" fmla="*/ 44626 h 312"/>
                  <a:gd name="T16" fmla="*/ 83748 w 304"/>
                  <a:gd name="T17" fmla="*/ 85413 h 312"/>
                  <a:gd name="T18" fmla="*/ 83748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554 w 304"/>
                  <a:gd name="T33" fmla="*/ 93090 h 312"/>
                  <a:gd name="T34" fmla="*/ 121554 w 304"/>
                  <a:gd name="T35" fmla="*/ 93090 h 312"/>
                  <a:gd name="T36" fmla="*/ 33978 w 304"/>
                  <a:gd name="T37" fmla="*/ 121401 h 312"/>
                  <a:gd name="T38" fmla="*/ 33978 w 304"/>
                  <a:gd name="T39" fmla="*/ 121401 h 312"/>
                  <a:gd name="T40" fmla="*/ 31585 w 304"/>
                  <a:gd name="T41" fmla="*/ 134357 h 312"/>
                  <a:gd name="T42" fmla="*/ 31585 w 304"/>
                  <a:gd name="T43" fmla="*/ 134357 h 312"/>
                  <a:gd name="T44" fmla="*/ 138304 w 304"/>
                  <a:gd name="T45" fmla="*/ 86372 h 312"/>
                  <a:gd name="T46" fmla="*/ 138304 w 304"/>
                  <a:gd name="T47" fmla="*/ 86372 h 312"/>
                  <a:gd name="T48" fmla="*/ 54556 w 304"/>
                  <a:gd name="T49" fmla="*/ 2879 h 312"/>
                  <a:gd name="T50" fmla="*/ 54556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576 w 304"/>
                  <a:gd name="T61" fmla="*/ 102207 h 312"/>
                  <a:gd name="T62" fmla="*/ 87576 w 304"/>
                  <a:gd name="T63" fmla="*/ 102207 h 312"/>
                  <a:gd name="T64" fmla="*/ 100976 w 304"/>
                  <a:gd name="T65" fmla="*/ 43186 h 312"/>
                  <a:gd name="T66" fmla="*/ 100976 w 304"/>
                  <a:gd name="T67" fmla="*/ 43186 h 312"/>
                  <a:gd name="T68" fmla="*/ 43549 w 304"/>
                  <a:gd name="T69" fmla="*/ 55182 h 312"/>
                  <a:gd name="T70" fmla="*/ 43549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698 w 304"/>
                  <a:gd name="T77" fmla="*/ 62860 h 312"/>
                  <a:gd name="T78" fmla="*/ 73698 w 304"/>
                  <a:gd name="T79" fmla="*/ 62860 h 312"/>
                  <a:gd name="T80" fmla="*/ 65563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7" y="129"/>
                    </a:moveTo>
                    <a:lnTo>
                      <a:pt x="137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8" y="133"/>
                      <a:pt x="109" y="118"/>
                      <a:pt x="114" y="110"/>
                    </a:cubicBezTo>
                    <a:cubicBezTo>
                      <a:pt x="123" y="93"/>
                      <a:pt x="152" y="88"/>
                      <a:pt x="171" y="93"/>
                    </a:cubicBezTo>
                    <a:cubicBezTo>
                      <a:pt x="210" y="104"/>
                      <a:pt x="196" y="157"/>
                      <a:pt x="175" y="178"/>
                    </a:cubicBezTo>
                    <a:cubicBezTo>
                      <a:pt x="123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0" y="26"/>
                      <a:pt x="144" y="30"/>
                      <a:pt x="172" y="43"/>
                    </a:cubicBezTo>
                    <a:cubicBezTo>
                      <a:pt x="227" y="69"/>
                      <a:pt x="281" y="131"/>
                      <a:pt x="254" y="194"/>
                    </a:cubicBezTo>
                    <a:cubicBezTo>
                      <a:pt x="222" y="265"/>
                      <a:pt x="139" y="276"/>
                      <a:pt x="71" y="253"/>
                    </a:cubicBezTo>
                    <a:cubicBezTo>
                      <a:pt x="55" y="248"/>
                      <a:pt x="50" y="273"/>
                      <a:pt x="66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6" y="9"/>
                      <a:pt x="24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3" y="213"/>
                    </a:cubicBezTo>
                    <a:cubicBezTo>
                      <a:pt x="217" y="185"/>
                      <a:pt x="240" y="129"/>
                      <a:pt x="211" y="90"/>
                    </a:cubicBezTo>
                    <a:cubicBezTo>
                      <a:pt x="181" y="50"/>
                      <a:pt x="100" y="65"/>
                      <a:pt x="91" y="115"/>
                    </a:cubicBezTo>
                    <a:cubicBezTo>
                      <a:pt x="87" y="135"/>
                      <a:pt x="96" y="157"/>
                      <a:pt x="117" y="161"/>
                    </a:cubicBezTo>
                    <a:cubicBezTo>
                      <a:pt x="135" y="164"/>
                      <a:pt x="156" y="151"/>
                      <a:pt x="154" y="131"/>
                    </a:cubicBezTo>
                    <a:cubicBezTo>
                      <a:pt x="152" y="122"/>
                      <a:pt x="139" y="118"/>
                      <a:pt x="137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38" name="Freeform 320">
                <a:extLst>
                  <a:ext uri="{FF2B5EF4-FFF2-40B4-BE49-F238E27FC236}">
                    <a16:creationId xmlns:a16="http://schemas.microsoft.com/office/drawing/2014/main" id="{6A6D4407-A85E-6D47-A7B5-CEBA82256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4019" y="3861525"/>
                <a:ext cx="165121" cy="149236"/>
              </a:xfrm>
              <a:custGeom>
                <a:avLst/>
                <a:gdLst>
                  <a:gd name="T0" fmla="*/ 205 w 346"/>
                  <a:gd name="T1" fmla="*/ 164 h 311"/>
                  <a:gd name="T2" fmla="*/ 205 w 346"/>
                  <a:gd name="T3" fmla="*/ 164 h 311"/>
                  <a:gd name="T4" fmla="*/ 212 w 346"/>
                  <a:gd name="T5" fmla="*/ 146 h 311"/>
                  <a:gd name="T6" fmla="*/ 212 w 346"/>
                  <a:gd name="T7" fmla="*/ 146 h 311"/>
                  <a:gd name="T8" fmla="*/ 234 w 346"/>
                  <a:gd name="T9" fmla="*/ 162 h 311"/>
                  <a:gd name="T10" fmla="*/ 234 w 346"/>
                  <a:gd name="T11" fmla="*/ 162 h 311"/>
                  <a:gd name="T12" fmla="*/ 207 w 346"/>
                  <a:gd name="T13" fmla="*/ 214 h 311"/>
                  <a:gd name="T14" fmla="*/ 207 w 346"/>
                  <a:gd name="T15" fmla="*/ 214 h 311"/>
                  <a:gd name="T16" fmla="*/ 144 w 346"/>
                  <a:gd name="T17" fmla="*/ 156 h 311"/>
                  <a:gd name="T18" fmla="*/ 144 w 346"/>
                  <a:gd name="T19" fmla="*/ 156 h 311"/>
                  <a:gd name="T20" fmla="*/ 282 w 346"/>
                  <a:gd name="T21" fmla="*/ 95 h 311"/>
                  <a:gd name="T22" fmla="*/ 282 w 346"/>
                  <a:gd name="T23" fmla="*/ 95 h 311"/>
                  <a:gd name="T24" fmla="*/ 307 w 346"/>
                  <a:gd name="T25" fmla="*/ 189 h 311"/>
                  <a:gd name="T26" fmla="*/ 307 w 346"/>
                  <a:gd name="T27" fmla="*/ 189 h 311"/>
                  <a:gd name="T28" fmla="*/ 240 w 346"/>
                  <a:gd name="T29" fmla="*/ 251 h 311"/>
                  <a:gd name="T30" fmla="*/ 240 w 346"/>
                  <a:gd name="T31" fmla="*/ 251 h 311"/>
                  <a:gd name="T32" fmla="*/ 75 w 346"/>
                  <a:gd name="T33" fmla="*/ 201 h 311"/>
                  <a:gd name="T34" fmla="*/ 75 w 346"/>
                  <a:gd name="T35" fmla="*/ 201 h 311"/>
                  <a:gd name="T36" fmla="*/ 162 w 346"/>
                  <a:gd name="T37" fmla="*/ 30 h 311"/>
                  <a:gd name="T38" fmla="*/ 162 w 346"/>
                  <a:gd name="T39" fmla="*/ 30 h 311"/>
                  <a:gd name="T40" fmla="*/ 149 w 346"/>
                  <a:gd name="T41" fmla="*/ 7 h 311"/>
                  <a:gd name="T42" fmla="*/ 149 w 346"/>
                  <a:gd name="T43" fmla="*/ 7 h 311"/>
                  <a:gd name="T44" fmla="*/ 61 w 346"/>
                  <a:gd name="T45" fmla="*/ 237 h 311"/>
                  <a:gd name="T46" fmla="*/ 61 w 346"/>
                  <a:gd name="T47" fmla="*/ 237 h 311"/>
                  <a:gd name="T48" fmla="*/ 308 w 346"/>
                  <a:gd name="T49" fmla="*/ 235 h 311"/>
                  <a:gd name="T50" fmla="*/ 308 w 346"/>
                  <a:gd name="T51" fmla="*/ 235 h 311"/>
                  <a:gd name="T52" fmla="*/ 321 w 346"/>
                  <a:gd name="T53" fmla="*/ 104 h 311"/>
                  <a:gd name="T54" fmla="*/ 321 w 346"/>
                  <a:gd name="T55" fmla="*/ 104 h 311"/>
                  <a:gd name="T56" fmla="*/ 205 w 346"/>
                  <a:gd name="T57" fmla="*/ 49 h 311"/>
                  <a:gd name="T58" fmla="*/ 205 w 346"/>
                  <a:gd name="T59" fmla="*/ 49 h 311"/>
                  <a:gd name="T60" fmla="*/ 113 w 346"/>
                  <a:gd name="T61" fmla="*/ 138 h 311"/>
                  <a:gd name="T62" fmla="*/ 113 w 346"/>
                  <a:gd name="T63" fmla="*/ 138 h 311"/>
                  <a:gd name="T64" fmla="*/ 180 w 346"/>
                  <a:gd name="T65" fmla="*/ 245 h 311"/>
                  <a:gd name="T66" fmla="*/ 180 w 346"/>
                  <a:gd name="T67" fmla="*/ 245 h 311"/>
                  <a:gd name="T68" fmla="*/ 247 w 346"/>
                  <a:gd name="T69" fmla="*/ 142 h 311"/>
                  <a:gd name="T70" fmla="*/ 247 w 346"/>
                  <a:gd name="T71" fmla="*/ 142 h 311"/>
                  <a:gd name="T72" fmla="*/ 196 w 346"/>
                  <a:gd name="T73" fmla="*/ 128 h 311"/>
                  <a:gd name="T74" fmla="*/ 196 w 346"/>
                  <a:gd name="T75" fmla="*/ 128 h 311"/>
                  <a:gd name="T76" fmla="*/ 192 w 346"/>
                  <a:gd name="T77" fmla="*/ 175 h 311"/>
                  <a:gd name="T78" fmla="*/ 192 w 346"/>
                  <a:gd name="T79" fmla="*/ 175 h 311"/>
                  <a:gd name="T80" fmla="*/ 205 w 346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6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3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0" y="235"/>
                      <a:pt x="144" y="187"/>
                      <a:pt x="144" y="156"/>
                    </a:cubicBezTo>
                    <a:lnTo>
                      <a:pt x="144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9" y="117"/>
                      <a:pt x="318" y="156"/>
                      <a:pt x="307" y="189"/>
                    </a:cubicBezTo>
                    <a:lnTo>
                      <a:pt x="307" y="189"/>
                    </a:lnTo>
                    <a:cubicBezTo>
                      <a:pt x="296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5" y="201"/>
                    </a:cubicBezTo>
                    <a:lnTo>
                      <a:pt x="75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5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5" y="146"/>
                      <a:pt x="321" y="104"/>
                    </a:cubicBezTo>
                    <a:lnTo>
                      <a:pt x="321" y="104"/>
                    </a:lnTo>
                    <a:cubicBezTo>
                      <a:pt x="299" y="63"/>
                      <a:pt x="251" y="41"/>
                      <a:pt x="205" y="49"/>
                    </a:cubicBezTo>
                    <a:lnTo>
                      <a:pt x="205" y="49"/>
                    </a:lnTo>
                    <a:cubicBezTo>
                      <a:pt x="159" y="55"/>
                      <a:pt x="120" y="92"/>
                      <a:pt x="113" y="138"/>
                    </a:cubicBezTo>
                    <a:lnTo>
                      <a:pt x="113" y="138"/>
                    </a:lnTo>
                    <a:cubicBezTo>
                      <a:pt x="107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5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1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9" name="Freeform 321">
                <a:extLst>
                  <a:ext uri="{FF2B5EF4-FFF2-40B4-BE49-F238E27FC236}">
                    <a16:creationId xmlns:a16="http://schemas.microsoft.com/office/drawing/2014/main" id="{D58B7BC4-6905-F342-9A2C-04E93687A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4925" y="3861524"/>
                <a:ext cx="166708" cy="149236"/>
              </a:xfrm>
              <a:custGeom>
                <a:avLst/>
                <a:gdLst>
                  <a:gd name="T0" fmla="*/ 205 w 347"/>
                  <a:gd name="T1" fmla="*/ 164 h 311"/>
                  <a:gd name="T2" fmla="*/ 205 w 347"/>
                  <a:gd name="T3" fmla="*/ 164 h 311"/>
                  <a:gd name="T4" fmla="*/ 213 w 347"/>
                  <a:gd name="T5" fmla="*/ 146 h 311"/>
                  <a:gd name="T6" fmla="*/ 213 w 347"/>
                  <a:gd name="T7" fmla="*/ 146 h 311"/>
                  <a:gd name="T8" fmla="*/ 235 w 347"/>
                  <a:gd name="T9" fmla="*/ 162 h 311"/>
                  <a:gd name="T10" fmla="*/ 235 w 347"/>
                  <a:gd name="T11" fmla="*/ 162 h 311"/>
                  <a:gd name="T12" fmla="*/ 207 w 347"/>
                  <a:gd name="T13" fmla="*/ 214 h 311"/>
                  <a:gd name="T14" fmla="*/ 207 w 347"/>
                  <a:gd name="T15" fmla="*/ 214 h 311"/>
                  <a:gd name="T16" fmla="*/ 143 w 347"/>
                  <a:gd name="T17" fmla="*/ 156 h 311"/>
                  <a:gd name="T18" fmla="*/ 143 w 347"/>
                  <a:gd name="T19" fmla="*/ 156 h 311"/>
                  <a:gd name="T20" fmla="*/ 283 w 347"/>
                  <a:gd name="T21" fmla="*/ 95 h 311"/>
                  <a:gd name="T22" fmla="*/ 283 w 347"/>
                  <a:gd name="T23" fmla="*/ 95 h 311"/>
                  <a:gd name="T24" fmla="*/ 306 w 347"/>
                  <a:gd name="T25" fmla="*/ 189 h 311"/>
                  <a:gd name="T26" fmla="*/ 306 w 347"/>
                  <a:gd name="T27" fmla="*/ 189 h 311"/>
                  <a:gd name="T28" fmla="*/ 239 w 347"/>
                  <a:gd name="T29" fmla="*/ 251 h 311"/>
                  <a:gd name="T30" fmla="*/ 239 w 347"/>
                  <a:gd name="T31" fmla="*/ 251 h 311"/>
                  <a:gd name="T32" fmla="*/ 76 w 347"/>
                  <a:gd name="T33" fmla="*/ 201 h 311"/>
                  <a:gd name="T34" fmla="*/ 76 w 347"/>
                  <a:gd name="T35" fmla="*/ 201 h 311"/>
                  <a:gd name="T36" fmla="*/ 163 w 347"/>
                  <a:gd name="T37" fmla="*/ 30 h 311"/>
                  <a:gd name="T38" fmla="*/ 163 w 347"/>
                  <a:gd name="T39" fmla="*/ 30 h 311"/>
                  <a:gd name="T40" fmla="*/ 150 w 347"/>
                  <a:gd name="T41" fmla="*/ 7 h 311"/>
                  <a:gd name="T42" fmla="*/ 150 w 347"/>
                  <a:gd name="T43" fmla="*/ 7 h 311"/>
                  <a:gd name="T44" fmla="*/ 62 w 347"/>
                  <a:gd name="T45" fmla="*/ 237 h 311"/>
                  <a:gd name="T46" fmla="*/ 62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2 w 347"/>
                  <a:gd name="T53" fmla="*/ 104 h 311"/>
                  <a:gd name="T54" fmla="*/ 322 w 347"/>
                  <a:gd name="T55" fmla="*/ 104 h 311"/>
                  <a:gd name="T56" fmla="*/ 207 w 347"/>
                  <a:gd name="T57" fmla="*/ 49 h 311"/>
                  <a:gd name="T58" fmla="*/ 207 w 347"/>
                  <a:gd name="T59" fmla="*/ 49 h 311"/>
                  <a:gd name="T60" fmla="*/ 115 w 347"/>
                  <a:gd name="T61" fmla="*/ 138 h 311"/>
                  <a:gd name="T62" fmla="*/ 115 w 347"/>
                  <a:gd name="T63" fmla="*/ 138 h 311"/>
                  <a:gd name="T64" fmla="*/ 180 w 347"/>
                  <a:gd name="T65" fmla="*/ 245 h 311"/>
                  <a:gd name="T66" fmla="*/ 180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7 w 347"/>
                  <a:gd name="T73" fmla="*/ 128 h 311"/>
                  <a:gd name="T74" fmla="*/ 197 w 347"/>
                  <a:gd name="T75" fmla="*/ 128 h 311"/>
                  <a:gd name="T76" fmla="*/ 192 w 347"/>
                  <a:gd name="T77" fmla="*/ 175 h 311"/>
                  <a:gd name="T78" fmla="*/ 192 w 347"/>
                  <a:gd name="T79" fmla="*/ 175 h 311"/>
                  <a:gd name="T80" fmla="*/ 205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5" y="164"/>
                    </a:moveTo>
                    <a:lnTo>
                      <a:pt x="205" y="164"/>
                    </a:lnTo>
                    <a:cubicBezTo>
                      <a:pt x="201" y="156"/>
                      <a:pt x="205" y="147"/>
                      <a:pt x="213" y="146"/>
                    </a:cubicBezTo>
                    <a:lnTo>
                      <a:pt x="213" y="146"/>
                    </a:lnTo>
                    <a:cubicBezTo>
                      <a:pt x="224" y="142"/>
                      <a:pt x="233" y="153"/>
                      <a:pt x="235" y="162"/>
                    </a:cubicBezTo>
                    <a:lnTo>
                      <a:pt x="235" y="162"/>
                    </a:lnTo>
                    <a:cubicBezTo>
                      <a:pt x="239" y="181"/>
                      <a:pt x="222" y="205"/>
                      <a:pt x="207" y="214"/>
                    </a:cubicBezTo>
                    <a:lnTo>
                      <a:pt x="207" y="214"/>
                    </a:lnTo>
                    <a:cubicBezTo>
                      <a:pt x="171" y="235"/>
                      <a:pt x="143" y="187"/>
                      <a:pt x="143" y="156"/>
                    </a:cubicBezTo>
                    <a:lnTo>
                      <a:pt x="143" y="156"/>
                    </a:lnTo>
                    <a:cubicBezTo>
                      <a:pt x="141" y="83"/>
                      <a:pt x="229" y="50"/>
                      <a:pt x="283" y="95"/>
                    </a:cubicBezTo>
                    <a:lnTo>
                      <a:pt x="283" y="95"/>
                    </a:lnTo>
                    <a:cubicBezTo>
                      <a:pt x="309" y="117"/>
                      <a:pt x="318" y="156"/>
                      <a:pt x="306" y="189"/>
                    </a:cubicBezTo>
                    <a:lnTo>
                      <a:pt x="306" y="189"/>
                    </a:lnTo>
                    <a:cubicBezTo>
                      <a:pt x="296" y="220"/>
                      <a:pt x="270" y="239"/>
                      <a:pt x="239" y="251"/>
                    </a:cubicBezTo>
                    <a:lnTo>
                      <a:pt x="239" y="251"/>
                    </a:lnTo>
                    <a:cubicBezTo>
                      <a:pt x="184" y="271"/>
                      <a:pt x="101" y="266"/>
                      <a:pt x="76" y="201"/>
                    </a:cubicBezTo>
                    <a:lnTo>
                      <a:pt x="76" y="201"/>
                    </a:lnTo>
                    <a:cubicBezTo>
                      <a:pt x="48" y="129"/>
                      <a:pt x="100" y="63"/>
                      <a:pt x="163" y="30"/>
                    </a:cubicBezTo>
                    <a:lnTo>
                      <a:pt x="163" y="30"/>
                    </a:lnTo>
                    <a:cubicBezTo>
                      <a:pt x="178" y="22"/>
                      <a:pt x="164" y="0"/>
                      <a:pt x="150" y="7"/>
                    </a:cubicBezTo>
                    <a:lnTo>
                      <a:pt x="150" y="7"/>
                    </a:lnTo>
                    <a:cubicBezTo>
                      <a:pt x="66" y="46"/>
                      <a:pt x="0" y="151"/>
                      <a:pt x="62" y="237"/>
                    </a:cubicBezTo>
                    <a:lnTo>
                      <a:pt x="62" y="237"/>
                    </a:lnTo>
                    <a:cubicBezTo>
                      <a:pt x="115" y="310"/>
                      <a:pt x="251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2" y="104"/>
                    </a:cubicBezTo>
                    <a:lnTo>
                      <a:pt x="322" y="104"/>
                    </a:lnTo>
                    <a:cubicBezTo>
                      <a:pt x="298" y="63"/>
                      <a:pt x="251" y="41"/>
                      <a:pt x="207" y="49"/>
                    </a:cubicBezTo>
                    <a:lnTo>
                      <a:pt x="207" y="49"/>
                    </a:lnTo>
                    <a:cubicBezTo>
                      <a:pt x="159" y="55"/>
                      <a:pt x="120" y="92"/>
                      <a:pt x="115" y="138"/>
                    </a:cubicBezTo>
                    <a:lnTo>
                      <a:pt x="115" y="138"/>
                    </a:lnTo>
                    <a:cubicBezTo>
                      <a:pt x="108" y="183"/>
                      <a:pt x="132" y="239"/>
                      <a:pt x="180" y="245"/>
                    </a:cubicBezTo>
                    <a:lnTo>
                      <a:pt x="180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7" y="128"/>
                    </a:cubicBezTo>
                    <a:lnTo>
                      <a:pt x="197" y="128"/>
                    </a:lnTo>
                    <a:cubicBezTo>
                      <a:pt x="182" y="138"/>
                      <a:pt x="176" y="162"/>
                      <a:pt x="192" y="175"/>
                    </a:cubicBezTo>
                    <a:lnTo>
                      <a:pt x="192" y="175"/>
                    </a:lnTo>
                    <a:cubicBezTo>
                      <a:pt x="199" y="181"/>
                      <a:pt x="210" y="174"/>
                      <a:pt x="205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0" name="Freeform 322">
                <a:extLst>
                  <a:ext uri="{FF2B5EF4-FFF2-40B4-BE49-F238E27FC236}">
                    <a16:creationId xmlns:a16="http://schemas.microsoft.com/office/drawing/2014/main" id="{CBC36C53-CEE7-B94B-8F25-A5637192D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975" y="3861048"/>
                <a:ext cx="145481" cy="149712"/>
              </a:xfrm>
              <a:custGeom>
                <a:avLst/>
                <a:gdLst>
                  <a:gd name="T0" fmla="*/ 65084 w 304"/>
                  <a:gd name="T1" fmla="*/ 61900 h 312"/>
                  <a:gd name="T2" fmla="*/ 65084 w 304"/>
                  <a:gd name="T3" fmla="*/ 61900 h 312"/>
                  <a:gd name="T4" fmla="*/ 56470 w 304"/>
                  <a:gd name="T5" fmla="*/ 65259 h 312"/>
                  <a:gd name="T6" fmla="*/ 56470 w 304"/>
                  <a:gd name="T7" fmla="*/ 65259 h 312"/>
                  <a:gd name="T8" fmla="*/ 54555 w 304"/>
                  <a:gd name="T9" fmla="*/ 52783 h 312"/>
                  <a:gd name="T10" fmla="*/ 54555 w 304"/>
                  <a:gd name="T11" fmla="*/ 52783 h 312"/>
                  <a:gd name="T12" fmla="*/ 81833 w 304"/>
                  <a:gd name="T13" fmla="*/ 44626 h 312"/>
                  <a:gd name="T14" fmla="*/ 81833 w 304"/>
                  <a:gd name="T15" fmla="*/ 44626 h 312"/>
                  <a:gd name="T16" fmla="*/ 83747 w 304"/>
                  <a:gd name="T17" fmla="*/ 85413 h 312"/>
                  <a:gd name="T18" fmla="*/ 83747 w 304"/>
                  <a:gd name="T19" fmla="*/ 85413 h 312"/>
                  <a:gd name="T20" fmla="*/ 15792 w 304"/>
                  <a:gd name="T21" fmla="*/ 59021 h 312"/>
                  <a:gd name="T22" fmla="*/ 15792 w 304"/>
                  <a:gd name="T23" fmla="*/ 59021 h 312"/>
                  <a:gd name="T24" fmla="*/ 39720 w 304"/>
                  <a:gd name="T25" fmla="*/ 19674 h 312"/>
                  <a:gd name="T26" fmla="*/ 39720 w 304"/>
                  <a:gd name="T27" fmla="*/ 19674 h 312"/>
                  <a:gd name="T28" fmla="*/ 82312 w 304"/>
                  <a:gd name="T29" fmla="*/ 20633 h 312"/>
                  <a:gd name="T30" fmla="*/ 82312 w 304"/>
                  <a:gd name="T31" fmla="*/ 20633 h 312"/>
                  <a:gd name="T32" fmla="*/ 121075 w 304"/>
                  <a:gd name="T33" fmla="*/ 93090 h 312"/>
                  <a:gd name="T34" fmla="*/ 121075 w 304"/>
                  <a:gd name="T35" fmla="*/ 93090 h 312"/>
                  <a:gd name="T36" fmla="*/ 34456 w 304"/>
                  <a:gd name="T37" fmla="*/ 121401 h 312"/>
                  <a:gd name="T38" fmla="*/ 34456 w 304"/>
                  <a:gd name="T39" fmla="*/ 121401 h 312"/>
                  <a:gd name="T40" fmla="*/ 31106 w 304"/>
                  <a:gd name="T41" fmla="*/ 134357 h 312"/>
                  <a:gd name="T42" fmla="*/ 31106 w 304"/>
                  <a:gd name="T43" fmla="*/ 134357 h 312"/>
                  <a:gd name="T44" fmla="*/ 138303 w 304"/>
                  <a:gd name="T45" fmla="*/ 86372 h 312"/>
                  <a:gd name="T46" fmla="*/ 138303 w 304"/>
                  <a:gd name="T47" fmla="*/ 86372 h 312"/>
                  <a:gd name="T48" fmla="*/ 54555 w 304"/>
                  <a:gd name="T49" fmla="*/ 2879 h 312"/>
                  <a:gd name="T50" fmla="*/ 54555 w 304"/>
                  <a:gd name="T51" fmla="*/ 2879 h 312"/>
                  <a:gd name="T52" fmla="*/ 5743 w 304"/>
                  <a:gd name="T53" fmla="*/ 42706 h 312"/>
                  <a:gd name="T54" fmla="*/ 5743 w 304"/>
                  <a:gd name="T55" fmla="*/ 42706 h 312"/>
                  <a:gd name="T56" fmla="*/ 25842 w 304"/>
                  <a:gd name="T57" fmla="*/ 101248 h 312"/>
                  <a:gd name="T58" fmla="*/ 25842 w 304"/>
                  <a:gd name="T59" fmla="*/ 101248 h 312"/>
                  <a:gd name="T60" fmla="*/ 87097 w 304"/>
                  <a:gd name="T61" fmla="*/ 102207 h 312"/>
                  <a:gd name="T62" fmla="*/ 87097 w 304"/>
                  <a:gd name="T63" fmla="*/ 102207 h 312"/>
                  <a:gd name="T64" fmla="*/ 100975 w 304"/>
                  <a:gd name="T65" fmla="*/ 43186 h 312"/>
                  <a:gd name="T66" fmla="*/ 100975 w 304"/>
                  <a:gd name="T67" fmla="*/ 43186 h 312"/>
                  <a:gd name="T68" fmla="*/ 43070 w 304"/>
                  <a:gd name="T69" fmla="*/ 55182 h 312"/>
                  <a:gd name="T70" fmla="*/ 43070 w 304"/>
                  <a:gd name="T71" fmla="*/ 55182 h 312"/>
                  <a:gd name="T72" fmla="*/ 55991 w 304"/>
                  <a:gd name="T73" fmla="*/ 77255 h 312"/>
                  <a:gd name="T74" fmla="*/ 55991 w 304"/>
                  <a:gd name="T75" fmla="*/ 77255 h 312"/>
                  <a:gd name="T76" fmla="*/ 73219 w 304"/>
                  <a:gd name="T77" fmla="*/ 62860 h 312"/>
                  <a:gd name="T78" fmla="*/ 73219 w 304"/>
                  <a:gd name="T79" fmla="*/ 62860 h 312"/>
                  <a:gd name="T80" fmla="*/ 65084 w 304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4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4" y="136"/>
                      <a:pt x="125" y="140"/>
                      <a:pt x="118" y="136"/>
                    </a:cubicBezTo>
                    <a:cubicBezTo>
                      <a:pt x="107" y="133"/>
                      <a:pt x="109" y="118"/>
                      <a:pt x="114" y="110"/>
                    </a:cubicBezTo>
                    <a:cubicBezTo>
                      <a:pt x="125" y="93"/>
                      <a:pt x="153" y="88"/>
                      <a:pt x="171" y="93"/>
                    </a:cubicBezTo>
                    <a:cubicBezTo>
                      <a:pt x="211" y="104"/>
                      <a:pt x="196" y="157"/>
                      <a:pt x="175" y="178"/>
                    </a:cubicBezTo>
                    <a:cubicBezTo>
                      <a:pt x="125" y="231"/>
                      <a:pt x="38" y="193"/>
                      <a:pt x="33" y="123"/>
                    </a:cubicBezTo>
                    <a:cubicBezTo>
                      <a:pt x="30" y="89"/>
                      <a:pt x="51" y="55"/>
                      <a:pt x="83" y="41"/>
                    </a:cubicBezTo>
                    <a:cubicBezTo>
                      <a:pt x="111" y="26"/>
                      <a:pt x="144" y="30"/>
                      <a:pt x="172" y="43"/>
                    </a:cubicBezTo>
                    <a:cubicBezTo>
                      <a:pt x="226" y="69"/>
                      <a:pt x="281" y="131"/>
                      <a:pt x="253" y="194"/>
                    </a:cubicBezTo>
                    <a:cubicBezTo>
                      <a:pt x="222" y="265"/>
                      <a:pt x="139" y="276"/>
                      <a:pt x="72" y="253"/>
                    </a:cubicBezTo>
                    <a:cubicBezTo>
                      <a:pt x="55" y="248"/>
                      <a:pt x="48" y="273"/>
                      <a:pt x="65" y="280"/>
                    </a:cubicBezTo>
                    <a:cubicBezTo>
                      <a:pt x="151" y="311"/>
                      <a:pt x="272" y="284"/>
                      <a:pt x="289" y="180"/>
                    </a:cubicBezTo>
                    <a:cubicBezTo>
                      <a:pt x="303" y="89"/>
                      <a:pt x="201" y="0"/>
                      <a:pt x="114" y="6"/>
                    </a:cubicBezTo>
                    <a:cubicBezTo>
                      <a:pt x="65" y="9"/>
                      <a:pt x="23" y="43"/>
                      <a:pt x="12" y="89"/>
                    </a:cubicBezTo>
                    <a:cubicBezTo>
                      <a:pt x="0" y="135"/>
                      <a:pt x="16" y="184"/>
                      <a:pt x="54" y="211"/>
                    </a:cubicBezTo>
                    <a:cubicBezTo>
                      <a:pt x="92" y="239"/>
                      <a:pt x="146" y="240"/>
                      <a:pt x="182" y="213"/>
                    </a:cubicBezTo>
                    <a:cubicBezTo>
                      <a:pt x="218" y="185"/>
                      <a:pt x="242" y="129"/>
                      <a:pt x="211" y="90"/>
                    </a:cubicBezTo>
                    <a:cubicBezTo>
                      <a:pt x="181" y="50"/>
                      <a:pt x="100" y="65"/>
                      <a:pt x="90" y="115"/>
                    </a:cubicBezTo>
                    <a:cubicBezTo>
                      <a:pt x="86" y="135"/>
                      <a:pt x="96" y="157"/>
                      <a:pt x="117" y="161"/>
                    </a:cubicBezTo>
                    <a:cubicBezTo>
                      <a:pt x="135" y="164"/>
                      <a:pt x="155" y="151"/>
                      <a:pt x="153" y="131"/>
                    </a:cubicBezTo>
                    <a:cubicBezTo>
                      <a:pt x="152" y="122"/>
                      <a:pt x="139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1" name="Freeform 323">
                <a:extLst>
                  <a:ext uri="{FF2B5EF4-FFF2-40B4-BE49-F238E27FC236}">
                    <a16:creationId xmlns:a16="http://schemas.microsoft.com/office/drawing/2014/main" id="{16337F5A-97C8-064D-BF79-F788E0FB7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773" y="3861048"/>
                <a:ext cx="145481" cy="149712"/>
              </a:xfrm>
              <a:custGeom>
                <a:avLst/>
                <a:gdLst>
                  <a:gd name="T0" fmla="*/ 64870 w 305"/>
                  <a:gd name="T1" fmla="*/ 61900 h 312"/>
                  <a:gd name="T2" fmla="*/ 64870 w 305"/>
                  <a:gd name="T3" fmla="*/ 61900 h 312"/>
                  <a:gd name="T4" fmla="*/ 56284 w 305"/>
                  <a:gd name="T5" fmla="*/ 65259 h 312"/>
                  <a:gd name="T6" fmla="*/ 56284 w 305"/>
                  <a:gd name="T7" fmla="*/ 65259 h 312"/>
                  <a:gd name="T8" fmla="*/ 54377 w 305"/>
                  <a:gd name="T9" fmla="*/ 52783 h 312"/>
                  <a:gd name="T10" fmla="*/ 54377 w 305"/>
                  <a:gd name="T11" fmla="*/ 52783 h 312"/>
                  <a:gd name="T12" fmla="*/ 82042 w 305"/>
                  <a:gd name="T13" fmla="*/ 44626 h 312"/>
                  <a:gd name="T14" fmla="*/ 82042 w 305"/>
                  <a:gd name="T15" fmla="*/ 44626 h 312"/>
                  <a:gd name="T16" fmla="*/ 83950 w 305"/>
                  <a:gd name="T17" fmla="*/ 85413 h 312"/>
                  <a:gd name="T18" fmla="*/ 83950 w 305"/>
                  <a:gd name="T19" fmla="*/ 85413 h 312"/>
                  <a:gd name="T20" fmla="*/ 16218 w 305"/>
                  <a:gd name="T21" fmla="*/ 59021 h 312"/>
                  <a:gd name="T22" fmla="*/ 16218 w 305"/>
                  <a:gd name="T23" fmla="*/ 59021 h 312"/>
                  <a:gd name="T24" fmla="*/ 40067 w 305"/>
                  <a:gd name="T25" fmla="*/ 19674 h 312"/>
                  <a:gd name="T26" fmla="*/ 40067 w 305"/>
                  <a:gd name="T27" fmla="*/ 19674 h 312"/>
                  <a:gd name="T28" fmla="*/ 82519 w 305"/>
                  <a:gd name="T29" fmla="*/ 20633 h 312"/>
                  <a:gd name="T30" fmla="*/ 82519 w 305"/>
                  <a:gd name="T31" fmla="*/ 20633 h 312"/>
                  <a:gd name="T32" fmla="*/ 121632 w 305"/>
                  <a:gd name="T33" fmla="*/ 93090 h 312"/>
                  <a:gd name="T34" fmla="*/ 121632 w 305"/>
                  <a:gd name="T35" fmla="*/ 93090 h 312"/>
                  <a:gd name="T36" fmla="*/ 34820 w 305"/>
                  <a:gd name="T37" fmla="*/ 121401 h 312"/>
                  <a:gd name="T38" fmla="*/ 34820 w 305"/>
                  <a:gd name="T39" fmla="*/ 121401 h 312"/>
                  <a:gd name="T40" fmla="*/ 31004 w 305"/>
                  <a:gd name="T41" fmla="*/ 134357 h 312"/>
                  <a:gd name="T42" fmla="*/ 31004 w 305"/>
                  <a:gd name="T43" fmla="*/ 134357 h 312"/>
                  <a:gd name="T44" fmla="*/ 137849 w 305"/>
                  <a:gd name="T45" fmla="*/ 86372 h 312"/>
                  <a:gd name="T46" fmla="*/ 137849 w 305"/>
                  <a:gd name="T47" fmla="*/ 86372 h 312"/>
                  <a:gd name="T48" fmla="*/ 54853 w 305"/>
                  <a:gd name="T49" fmla="*/ 2879 h 312"/>
                  <a:gd name="T50" fmla="*/ 54853 w 305"/>
                  <a:gd name="T51" fmla="*/ 2879 h 312"/>
                  <a:gd name="T52" fmla="*/ 6201 w 305"/>
                  <a:gd name="T53" fmla="*/ 42706 h 312"/>
                  <a:gd name="T54" fmla="*/ 6201 w 305"/>
                  <a:gd name="T55" fmla="*/ 42706 h 312"/>
                  <a:gd name="T56" fmla="*/ 26234 w 305"/>
                  <a:gd name="T57" fmla="*/ 101248 h 312"/>
                  <a:gd name="T58" fmla="*/ 26234 w 305"/>
                  <a:gd name="T59" fmla="*/ 101248 h 312"/>
                  <a:gd name="T60" fmla="*/ 87766 w 305"/>
                  <a:gd name="T61" fmla="*/ 102207 h 312"/>
                  <a:gd name="T62" fmla="*/ 87766 w 305"/>
                  <a:gd name="T63" fmla="*/ 102207 h 312"/>
                  <a:gd name="T64" fmla="*/ 101121 w 305"/>
                  <a:gd name="T65" fmla="*/ 43186 h 312"/>
                  <a:gd name="T66" fmla="*/ 101121 w 305"/>
                  <a:gd name="T67" fmla="*/ 43186 h 312"/>
                  <a:gd name="T68" fmla="*/ 42929 w 305"/>
                  <a:gd name="T69" fmla="*/ 55182 h 312"/>
                  <a:gd name="T70" fmla="*/ 42929 w 305"/>
                  <a:gd name="T71" fmla="*/ 55182 h 312"/>
                  <a:gd name="T72" fmla="*/ 56284 w 305"/>
                  <a:gd name="T73" fmla="*/ 77255 h 312"/>
                  <a:gd name="T74" fmla="*/ 56284 w 305"/>
                  <a:gd name="T75" fmla="*/ 77255 h 312"/>
                  <a:gd name="T76" fmla="*/ 73933 w 305"/>
                  <a:gd name="T77" fmla="*/ 62860 h 312"/>
                  <a:gd name="T78" fmla="*/ 73933 w 305"/>
                  <a:gd name="T79" fmla="*/ 62860 h 312"/>
                  <a:gd name="T80" fmla="*/ 64870 w 305"/>
                  <a:gd name="T81" fmla="*/ 61900 h 3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5" h="312">
                    <a:moveTo>
                      <a:pt x="136" y="129"/>
                    </a:moveTo>
                    <a:lnTo>
                      <a:pt x="136" y="129"/>
                    </a:lnTo>
                    <a:cubicBezTo>
                      <a:pt x="135" y="136"/>
                      <a:pt x="126" y="140"/>
                      <a:pt x="118" y="136"/>
                    </a:cubicBezTo>
                    <a:cubicBezTo>
                      <a:pt x="109" y="133"/>
                      <a:pt x="110" y="118"/>
                      <a:pt x="114" y="110"/>
                    </a:cubicBezTo>
                    <a:cubicBezTo>
                      <a:pt x="126" y="93"/>
                      <a:pt x="153" y="88"/>
                      <a:pt x="172" y="93"/>
                    </a:cubicBezTo>
                    <a:cubicBezTo>
                      <a:pt x="211" y="104"/>
                      <a:pt x="195" y="157"/>
                      <a:pt x="176" y="178"/>
                    </a:cubicBezTo>
                    <a:cubicBezTo>
                      <a:pt x="126" y="231"/>
                      <a:pt x="39" y="193"/>
                      <a:pt x="34" y="123"/>
                    </a:cubicBezTo>
                    <a:cubicBezTo>
                      <a:pt x="30" y="89"/>
                      <a:pt x="52" y="55"/>
                      <a:pt x="84" y="41"/>
                    </a:cubicBezTo>
                    <a:cubicBezTo>
                      <a:pt x="113" y="26"/>
                      <a:pt x="145" y="30"/>
                      <a:pt x="173" y="43"/>
                    </a:cubicBezTo>
                    <a:cubicBezTo>
                      <a:pt x="227" y="69"/>
                      <a:pt x="282" y="131"/>
                      <a:pt x="255" y="194"/>
                    </a:cubicBezTo>
                    <a:cubicBezTo>
                      <a:pt x="223" y="265"/>
                      <a:pt x="139" y="276"/>
                      <a:pt x="73" y="253"/>
                    </a:cubicBezTo>
                    <a:cubicBezTo>
                      <a:pt x="56" y="248"/>
                      <a:pt x="50" y="273"/>
                      <a:pt x="65" y="280"/>
                    </a:cubicBezTo>
                    <a:cubicBezTo>
                      <a:pt x="152" y="311"/>
                      <a:pt x="272" y="284"/>
                      <a:pt x="289" y="180"/>
                    </a:cubicBezTo>
                    <a:cubicBezTo>
                      <a:pt x="304" y="89"/>
                      <a:pt x="202" y="0"/>
                      <a:pt x="115" y="6"/>
                    </a:cubicBezTo>
                    <a:cubicBezTo>
                      <a:pt x="67" y="9"/>
                      <a:pt x="25" y="43"/>
                      <a:pt x="13" y="89"/>
                    </a:cubicBezTo>
                    <a:cubicBezTo>
                      <a:pt x="0" y="135"/>
                      <a:pt x="17" y="184"/>
                      <a:pt x="55" y="211"/>
                    </a:cubicBezTo>
                    <a:cubicBezTo>
                      <a:pt x="92" y="239"/>
                      <a:pt x="145" y="240"/>
                      <a:pt x="184" y="213"/>
                    </a:cubicBezTo>
                    <a:cubicBezTo>
                      <a:pt x="219" y="185"/>
                      <a:pt x="241" y="129"/>
                      <a:pt x="212" y="90"/>
                    </a:cubicBezTo>
                    <a:cubicBezTo>
                      <a:pt x="182" y="50"/>
                      <a:pt x="101" y="65"/>
                      <a:pt x="90" y="115"/>
                    </a:cubicBezTo>
                    <a:cubicBezTo>
                      <a:pt x="86" y="135"/>
                      <a:pt x="97" y="157"/>
                      <a:pt x="118" y="161"/>
                    </a:cubicBezTo>
                    <a:cubicBezTo>
                      <a:pt x="136" y="164"/>
                      <a:pt x="156" y="151"/>
                      <a:pt x="155" y="131"/>
                    </a:cubicBezTo>
                    <a:cubicBezTo>
                      <a:pt x="153" y="122"/>
                      <a:pt x="140" y="118"/>
                      <a:pt x="136" y="1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42" name="Freeform 324">
                <a:extLst>
                  <a:ext uri="{FF2B5EF4-FFF2-40B4-BE49-F238E27FC236}">
                    <a16:creationId xmlns:a16="http://schemas.microsoft.com/office/drawing/2014/main" id="{B9A5CF13-C3F7-C442-B054-6C603D046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831" y="3861524"/>
                <a:ext cx="166708" cy="149236"/>
              </a:xfrm>
              <a:custGeom>
                <a:avLst/>
                <a:gdLst>
                  <a:gd name="T0" fmla="*/ 204 w 347"/>
                  <a:gd name="T1" fmla="*/ 164 h 311"/>
                  <a:gd name="T2" fmla="*/ 204 w 347"/>
                  <a:gd name="T3" fmla="*/ 164 h 311"/>
                  <a:gd name="T4" fmla="*/ 212 w 347"/>
                  <a:gd name="T5" fmla="*/ 146 h 311"/>
                  <a:gd name="T6" fmla="*/ 212 w 347"/>
                  <a:gd name="T7" fmla="*/ 146 h 311"/>
                  <a:gd name="T8" fmla="*/ 234 w 347"/>
                  <a:gd name="T9" fmla="*/ 162 h 311"/>
                  <a:gd name="T10" fmla="*/ 234 w 347"/>
                  <a:gd name="T11" fmla="*/ 162 h 311"/>
                  <a:gd name="T12" fmla="*/ 205 w 347"/>
                  <a:gd name="T13" fmla="*/ 214 h 311"/>
                  <a:gd name="T14" fmla="*/ 205 w 347"/>
                  <a:gd name="T15" fmla="*/ 214 h 311"/>
                  <a:gd name="T16" fmla="*/ 142 w 347"/>
                  <a:gd name="T17" fmla="*/ 156 h 311"/>
                  <a:gd name="T18" fmla="*/ 142 w 347"/>
                  <a:gd name="T19" fmla="*/ 156 h 311"/>
                  <a:gd name="T20" fmla="*/ 282 w 347"/>
                  <a:gd name="T21" fmla="*/ 95 h 311"/>
                  <a:gd name="T22" fmla="*/ 282 w 347"/>
                  <a:gd name="T23" fmla="*/ 95 h 311"/>
                  <a:gd name="T24" fmla="*/ 307 w 347"/>
                  <a:gd name="T25" fmla="*/ 189 h 311"/>
                  <a:gd name="T26" fmla="*/ 307 w 347"/>
                  <a:gd name="T27" fmla="*/ 189 h 311"/>
                  <a:gd name="T28" fmla="*/ 240 w 347"/>
                  <a:gd name="T29" fmla="*/ 251 h 311"/>
                  <a:gd name="T30" fmla="*/ 240 w 347"/>
                  <a:gd name="T31" fmla="*/ 251 h 311"/>
                  <a:gd name="T32" fmla="*/ 77 w 347"/>
                  <a:gd name="T33" fmla="*/ 201 h 311"/>
                  <a:gd name="T34" fmla="*/ 77 w 347"/>
                  <a:gd name="T35" fmla="*/ 201 h 311"/>
                  <a:gd name="T36" fmla="*/ 162 w 347"/>
                  <a:gd name="T37" fmla="*/ 30 h 311"/>
                  <a:gd name="T38" fmla="*/ 162 w 347"/>
                  <a:gd name="T39" fmla="*/ 30 h 311"/>
                  <a:gd name="T40" fmla="*/ 149 w 347"/>
                  <a:gd name="T41" fmla="*/ 7 h 311"/>
                  <a:gd name="T42" fmla="*/ 149 w 347"/>
                  <a:gd name="T43" fmla="*/ 7 h 311"/>
                  <a:gd name="T44" fmla="*/ 61 w 347"/>
                  <a:gd name="T45" fmla="*/ 237 h 311"/>
                  <a:gd name="T46" fmla="*/ 61 w 347"/>
                  <a:gd name="T47" fmla="*/ 237 h 311"/>
                  <a:gd name="T48" fmla="*/ 308 w 347"/>
                  <a:gd name="T49" fmla="*/ 235 h 311"/>
                  <a:gd name="T50" fmla="*/ 308 w 347"/>
                  <a:gd name="T51" fmla="*/ 235 h 311"/>
                  <a:gd name="T52" fmla="*/ 321 w 347"/>
                  <a:gd name="T53" fmla="*/ 104 h 311"/>
                  <a:gd name="T54" fmla="*/ 321 w 347"/>
                  <a:gd name="T55" fmla="*/ 104 h 311"/>
                  <a:gd name="T56" fmla="*/ 204 w 347"/>
                  <a:gd name="T57" fmla="*/ 49 h 311"/>
                  <a:gd name="T58" fmla="*/ 204 w 347"/>
                  <a:gd name="T59" fmla="*/ 49 h 311"/>
                  <a:gd name="T60" fmla="*/ 113 w 347"/>
                  <a:gd name="T61" fmla="*/ 138 h 311"/>
                  <a:gd name="T62" fmla="*/ 113 w 347"/>
                  <a:gd name="T63" fmla="*/ 138 h 311"/>
                  <a:gd name="T64" fmla="*/ 179 w 347"/>
                  <a:gd name="T65" fmla="*/ 245 h 311"/>
                  <a:gd name="T66" fmla="*/ 179 w 347"/>
                  <a:gd name="T67" fmla="*/ 245 h 311"/>
                  <a:gd name="T68" fmla="*/ 247 w 347"/>
                  <a:gd name="T69" fmla="*/ 142 h 311"/>
                  <a:gd name="T70" fmla="*/ 247 w 347"/>
                  <a:gd name="T71" fmla="*/ 142 h 311"/>
                  <a:gd name="T72" fmla="*/ 196 w 347"/>
                  <a:gd name="T73" fmla="*/ 128 h 311"/>
                  <a:gd name="T74" fmla="*/ 196 w 347"/>
                  <a:gd name="T75" fmla="*/ 128 h 311"/>
                  <a:gd name="T76" fmla="*/ 191 w 347"/>
                  <a:gd name="T77" fmla="*/ 175 h 311"/>
                  <a:gd name="T78" fmla="*/ 191 w 347"/>
                  <a:gd name="T79" fmla="*/ 175 h 311"/>
                  <a:gd name="T80" fmla="*/ 204 w 347"/>
                  <a:gd name="T81" fmla="*/ 16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7" h="311">
                    <a:moveTo>
                      <a:pt x="204" y="164"/>
                    </a:moveTo>
                    <a:lnTo>
                      <a:pt x="204" y="164"/>
                    </a:lnTo>
                    <a:cubicBezTo>
                      <a:pt x="201" y="156"/>
                      <a:pt x="204" y="147"/>
                      <a:pt x="212" y="146"/>
                    </a:cubicBezTo>
                    <a:lnTo>
                      <a:pt x="212" y="146"/>
                    </a:lnTo>
                    <a:cubicBezTo>
                      <a:pt x="222" y="142"/>
                      <a:pt x="232" y="153"/>
                      <a:pt x="234" y="162"/>
                    </a:cubicBezTo>
                    <a:lnTo>
                      <a:pt x="234" y="162"/>
                    </a:lnTo>
                    <a:cubicBezTo>
                      <a:pt x="238" y="181"/>
                      <a:pt x="222" y="205"/>
                      <a:pt x="205" y="214"/>
                    </a:cubicBezTo>
                    <a:lnTo>
                      <a:pt x="205" y="214"/>
                    </a:lnTo>
                    <a:cubicBezTo>
                      <a:pt x="170" y="235"/>
                      <a:pt x="144" y="187"/>
                      <a:pt x="142" y="156"/>
                    </a:cubicBezTo>
                    <a:lnTo>
                      <a:pt x="142" y="156"/>
                    </a:lnTo>
                    <a:cubicBezTo>
                      <a:pt x="141" y="83"/>
                      <a:pt x="229" y="50"/>
                      <a:pt x="282" y="95"/>
                    </a:cubicBezTo>
                    <a:lnTo>
                      <a:pt x="282" y="95"/>
                    </a:lnTo>
                    <a:cubicBezTo>
                      <a:pt x="308" y="117"/>
                      <a:pt x="317" y="156"/>
                      <a:pt x="307" y="189"/>
                    </a:cubicBezTo>
                    <a:lnTo>
                      <a:pt x="307" y="189"/>
                    </a:lnTo>
                    <a:cubicBezTo>
                      <a:pt x="295" y="220"/>
                      <a:pt x="268" y="239"/>
                      <a:pt x="240" y="251"/>
                    </a:cubicBezTo>
                    <a:lnTo>
                      <a:pt x="240" y="251"/>
                    </a:lnTo>
                    <a:cubicBezTo>
                      <a:pt x="183" y="271"/>
                      <a:pt x="100" y="266"/>
                      <a:pt x="77" y="201"/>
                    </a:cubicBezTo>
                    <a:lnTo>
                      <a:pt x="77" y="201"/>
                    </a:lnTo>
                    <a:cubicBezTo>
                      <a:pt x="48" y="129"/>
                      <a:pt x="100" y="63"/>
                      <a:pt x="162" y="30"/>
                    </a:cubicBezTo>
                    <a:lnTo>
                      <a:pt x="162" y="30"/>
                    </a:lnTo>
                    <a:cubicBezTo>
                      <a:pt x="178" y="22"/>
                      <a:pt x="163" y="0"/>
                      <a:pt x="149" y="7"/>
                    </a:cubicBezTo>
                    <a:lnTo>
                      <a:pt x="149" y="7"/>
                    </a:lnTo>
                    <a:cubicBezTo>
                      <a:pt x="66" y="46"/>
                      <a:pt x="0" y="151"/>
                      <a:pt x="61" y="237"/>
                    </a:cubicBezTo>
                    <a:lnTo>
                      <a:pt x="61" y="237"/>
                    </a:lnTo>
                    <a:cubicBezTo>
                      <a:pt x="115" y="310"/>
                      <a:pt x="250" y="302"/>
                      <a:pt x="308" y="235"/>
                    </a:cubicBezTo>
                    <a:lnTo>
                      <a:pt x="308" y="235"/>
                    </a:lnTo>
                    <a:cubicBezTo>
                      <a:pt x="339" y="200"/>
                      <a:pt x="346" y="146"/>
                      <a:pt x="321" y="104"/>
                    </a:cubicBezTo>
                    <a:lnTo>
                      <a:pt x="321" y="104"/>
                    </a:lnTo>
                    <a:cubicBezTo>
                      <a:pt x="297" y="63"/>
                      <a:pt x="251" y="41"/>
                      <a:pt x="204" y="49"/>
                    </a:cubicBezTo>
                    <a:lnTo>
                      <a:pt x="204" y="49"/>
                    </a:lnTo>
                    <a:cubicBezTo>
                      <a:pt x="159" y="55"/>
                      <a:pt x="119" y="92"/>
                      <a:pt x="113" y="138"/>
                    </a:cubicBezTo>
                    <a:lnTo>
                      <a:pt x="113" y="138"/>
                    </a:lnTo>
                    <a:cubicBezTo>
                      <a:pt x="108" y="183"/>
                      <a:pt x="130" y="239"/>
                      <a:pt x="179" y="245"/>
                    </a:cubicBezTo>
                    <a:lnTo>
                      <a:pt x="179" y="245"/>
                    </a:lnTo>
                    <a:cubicBezTo>
                      <a:pt x="229" y="252"/>
                      <a:pt x="276" y="184"/>
                      <a:pt x="247" y="142"/>
                    </a:cubicBezTo>
                    <a:lnTo>
                      <a:pt x="247" y="142"/>
                    </a:lnTo>
                    <a:cubicBezTo>
                      <a:pt x="237" y="125"/>
                      <a:pt x="213" y="116"/>
                      <a:pt x="196" y="128"/>
                    </a:cubicBezTo>
                    <a:lnTo>
                      <a:pt x="196" y="128"/>
                    </a:lnTo>
                    <a:cubicBezTo>
                      <a:pt x="180" y="138"/>
                      <a:pt x="175" y="162"/>
                      <a:pt x="191" y="175"/>
                    </a:cubicBezTo>
                    <a:lnTo>
                      <a:pt x="191" y="175"/>
                    </a:lnTo>
                    <a:cubicBezTo>
                      <a:pt x="199" y="181"/>
                      <a:pt x="211" y="174"/>
                      <a:pt x="204" y="16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</p:grpSp>
      <p:sp>
        <p:nvSpPr>
          <p:cNvPr id="186" name="Freeform 313">
            <a:extLst>
              <a:ext uri="{FF2B5EF4-FFF2-40B4-BE49-F238E27FC236}">
                <a16:creationId xmlns:a16="http://schemas.microsoft.com/office/drawing/2014/main" id="{A91FE46B-26A2-0543-AF8B-A9C2E74A022C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021895" y="2328984"/>
            <a:ext cx="390971" cy="353378"/>
          </a:xfrm>
          <a:custGeom>
            <a:avLst/>
            <a:gdLst>
              <a:gd name="T0" fmla="*/ 205 w 345"/>
              <a:gd name="T1" fmla="*/ 164 h 311"/>
              <a:gd name="T2" fmla="*/ 205 w 345"/>
              <a:gd name="T3" fmla="*/ 164 h 311"/>
              <a:gd name="T4" fmla="*/ 211 w 345"/>
              <a:gd name="T5" fmla="*/ 146 h 311"/>
              <a:gd name="T6" fmla="*/ 211 w 345"/>
              <a:gd name="T7" fmla="*/ 146 h 311"/>
              <a:gd name="T8" fmla="*/ 233 w 345"/>
              <a:gd name="T9" fmla="*/ 162 h 311"/>
              <a:gd name="T10" fmla="*/ 233 w 345"/>
              <a:gd name="T11" fmla="*/ 162 h 311"/>
              <a:gd name="T12" fmla="*/ 205 w 345"/>
              <a:gd name="T13" fmla="*/ 214 h 311"/>
              <a:gd name="T14" fmla="*/ 205 w 345"/>
              <a:gd name="T15" fmla="*/ 214 h 311"/>
              <a:gd name="T16" fmla="*/ 141 w 345"/>
              <a:gd name="T17" fmla="*/ 156 h 311"/>
              <a:gd name="T18" fmla="*/ 141 w 345"/>
              <a:gd name="T19" fmla="*/ 156 h 311"/>
              <a:gd name="T20" fmla="*/ 281 w 345"/>
              <a:gd name="T21" fmla="*/ 95 h 311"/>
              <a:gd name="T22" fmla="*/ 281 w 345"/>
              <a:gd name="T23" fmla="*/ 95 h 311"/>
              <a:gd name="T24" fmla="*/ 304 w 345"/>
              <a:gd name="T25" fmla="*/ 189 h 311"/>
              <a:gd name="T26" fmla="*/ 304 w 345"/>
              <a:gd name="T27" fmla="*/ 189 h 311"/>
              <a:gd name="T28" fmla="*/ 239 w 345"/>
              <a:gd name="T29" fmla="*/ 251 h 311"/>
              <a:gd name="T30" fmla="*/ 239 w 345"/>
              <a:gd name="T31" fmla="*/ 251 h 311"/>
              <a:gd name="T32" fmla="*/ 76 w 345"/>
              <a:gd name="T33" fmla="*/ 201 h 311"/>
              <a:gd name="T34" fmla="*/ 76 w 345"/>
              <a:gd name="T35" fmla="*/ 201 h 311"/>
              <a:gd name="T36" fmla="*/ 161 w 345"/>
              <a:gd name="T37" fmla="*/ 30 h 311"/>
              <a:gd name="T38" fmla="*/ 161 w 345"/>
              <a:gd name="T39" fmla="*/ 30 h 311"/>
              <a:gd name="T40" fmla="*/ 148 w 345"/>
              <a:gd name="T41" fmla="*/ 7 h 311"/>
              <a:gd name="T42" fmla="*/ 148 w 345"/>
              <a:gd name="T43" fmla="*/ 7 h 311"/>
              <a:gd name="T44" fmla="*/ 60 w 345"/>
              <a:gd name="T45" fmla="*/ 237 h 311"/>
              <a:gd name="T46" fmla="*/ 60 w 345"/>
              <a:gd name="T47" fmla="*/ 237 h 311"/>
              <a:gd name="T48" fmla="*/ 307 w 345"/>
              <a:gd name="T49" fmla="*/ 235 h 311"/>
              <a:gd name="T50" fmla="*/ 307 w 345"/>
              <a:gd name="T51" fmla="*/ 235 h 311"/>
              <a:gd name="T52" fmla="*/ 320 w 345"/>
              <a:gd name="T53" fmla="*/ 104 h 311"/>
              <a:gd name="T54" fmla="*/ 320 w 345"/>
              <a:gd name="T55" fmla="*/ 104 h 311"/>
              <a:gd name="T56" fmla="*/ 205 w 345"/>
              <a:gd name="T57" fmla="*/ 49 h 311"/>
              <a:gd name="T58" fmla="*/ 205 w 345"/>
              <a:gd name="T59" fmla="*/ 49 h 311"/>
              <a:gd name="T60" fmla="*/ 113 w 345"/>
              <a:gd name="T61" fmla="*/ 138 h 311"/>
              <a:gd name="T62" fmla="*/ 113 w 345"/>
              <a:gd name="T63" fmla="*/ 138 h 311"/>
              <a:gd name="T64" fmla="*/ 178 w 345"/>
              <a:gd name="T65" fmla="*/ 245 h 311"/>
              <a:gd name="T66" fmla="*/ 178 w 345"/>
              <a:gd name="T67" fmla="*/ 245 h 311"/>
              <a:gd name="T68" fmla="*/ 247 w 345"/>
              <a:gd name="T69" fmla="*/ 142 h 311"/>
              <a:gd name="T70" fmla="*/ 247 w 345"/>
              <a:gd name="T71" fmla="*/ 142 h 311"/>
              <a:gd name="T72" fmla="*/ 195 w 345"/>
              <a:gd name="T73" fmla="*/ 128 h 311"/>
              <a:gd name="T74" fmla="*/ 195 w 345"/>
              <a:gd name="T75" fmla="*/ 128 h 311"/>
              <a:gd name="T76" fmla="*/ 190 w 345"/>
              <a:gd name="T77" fmla="*/ 175 h 311"/>
              <a:gd name="T78" fmla="*/ 190 w 345"/>
              <a:gd name="T79" fmla="*/ 175 h 311"/>
              <a:gd name="T80" fmla="*/ 205 w 345"/>
              <a:gd name="T81" fmla="*/ 164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5" h="311">
                <a:moveTo>
                  <a:pt x="205" y="164"/>
                </a:moveTo>
                <a:lnTo>
                  <a:pt x="205" y="164"/>
                </a:lnTo>
                <a:cubicBezTo>
                  <a:pt x="201" y="156"/>
                  <a:pt x="205" y="147"/>
                  <a:pt x="211" y="146"/>
                </a:cubicBezTo>
                <a:lnTo>
                  <a:pt x="211" y="146"/>
                </a:lnTo>
                <a:cubicBezTo>
                  <a:pt x="222" y="142"/>
                  <a:pt x="231" y="153"/>
                  <a:pt x="233" y="162"/>
                </a:cubicBezTo>
                <a:lnTo>
                  <a:pt x="233" y="162"/>
                </a:lnTo>
                <a:cubicBezTo>
                  <a:pt x="237" y="181"/>
                  <a:pt x="222" y="205"/>
                  <a:pt x="205" y="214"/>
                </a:cubicBezTo>
                <a:lnTo>
                  <a:pt x="205" y="214"/>
                </a:lnTo>
                <a:cubicBezTo>
                  <a:pt x="169" y="235"/>
                  <a:pt x="143" y="187"/>
                  <a:pt x="141" y="156"/>
                </a:cubicBezTo>
                <a:lnTo>
                  <a:pt x="141" y="156"/>
                </a:lnTo>
                <a:cubicBezTo>
                  <a:pt x="140" y="83"/>
                  <a:pt x="228" y="50"/>
                  <a:pt x="281" y="95"/>
                </a:cubicBezTo>
                <a:lnTo>
                  <a:pt x="281" y="95"/>
                </a:lnTo>
                <a:cubicBezTo>
                  <a:pt x="308" y="117"/>
                  <a:pt x="316" y="156"/>
                  <a:pt x="304" y="189"/>
                </a:cubicBezTo>
                <a:lnTo>
                  <a:pt x="304" y="189"/>
                </a:lnTo>
                <a:cubicBezTo>
                  <a:pt x="295" y="220"/>
                  <a:pt x="268" y="239"/>
                  <a:pt x="239" y="251"/>
                </a:cubicBezTo>
                <a:lnTo>
                  <a:pt x="239" y="251"/>
                </a:lnTo>
                <a:cubicBezTo>
                  <a:pt x="182" y="271"/>
                  <a:pt x="99" y="266"/>
                  <a:pt x="76" y="201"/>
                </a:cubicBezTo>
                <a:lnTo>
                  <a:pt x="76" y="201"/>
                </a:lnTo>
                <a:cubicBezTo>
                  <a:pt x="47" y="129"/>
                  <a:pt x="99" y="63"/>
                  <a:pt x="161" y="30"/>
                </a:cubicBezTo>
                <a:lnTo>
                  <a:pt x="161" y="30"/>
                </a:lnTo>
                <a:cubicBezTo>
                  <a:pt x="177" y="22"/>
                  <a:pt x="162" y="0"/>
                  <a:pt x="148" y="7"/>
                </a:cubicBezTo>
                <a:lnTo>
                  <a:pt x="148" y="7"/>
                </a:lnTo>
                <a:cubicBezTo>
                  <a:pt x="65" y="46"/>
                  <a:pt x="0" y="151"/>
                  <a:pt x="60" y="237"/>
                </a:cubicBezTo>
                <a:lnTo>
                  <a:pt x="60" y="237"/>
                </a:lnTo>
                <a:cubicBezTo>
                  <a:pt x="114" y="310"/>
                  <a:pt x="249" y="302"/>
                  <a:pt x="307" y="235"/>
                </a:cubicBezTo>
                <a:lnTo>
                  <a:pt x="307" y="235"/>
                </a:lnTo>
                <a:cubicBezTo>
                  <a:pt x="339" y="200"/>
                  <a:pt x="344" y="146"/>
                  <a:pt x="320" y="104"/>
                </a:cubicBezTo>
                <a:lnTo>
                  <a:pt x="320" y="104"/>
                </a:lnTo>
                <a:cubicBezTo>
                  <a:pt x="297" y="63"/>
                  <a:pt x="251" y="41"/>
                  <a:pt x="205" y="49"/>
                </a:cubicBezTo>
                <a:lnTo>
                  <a:pt x="205" y="49"/>
                </a:lnTo>
                <a:cubicBezTo>
                  <a:pt x="159" y="55"/>
                  <a:pt x="118" y="92"/>
                  <a:pt x="113" y="138"/>
                </a:cubicBezTo>
                <a:lnTo>
                  <a:pt x="113" y="138"/>
                </a:lnTo>
                <a:cubicBezTo>
                  <a:pt x="106" y="183"/>
                  <a:pt x="130" y="239"/>
                  <a:pt x="178" y="245"/>
                </a:cubicBezTo>
                <a:lnTo>
                  <a:pt x="178" y="245"/>
                </a:lnTo>
                <a:cubicBezTo>
                  <a:pt x="228" y="252"/>
                  <a:pt x="275" y="184"/>
                  <a:pt x="247" y="142"/>
                </a:cubicBezTo>
                <a:lnTo>
                  <a:pt x="247" y="142"/>
                </a:lnTo>
                <a:cubicBezTo>
                  <a:pt x="236" y="125"/>
                  <a:pt x="212" y="116"/>
                  <a:pt x="195" y="128"/>
                </a:cubicBezTo>
                <a:lnTo>
                  <a:pt x="195" y="128"/>
                </a:lnTo>
                <a:cubicBezTo>
                  <a:pt x="180" y="138"/>
                  <a:pt x="174" y="162"/>
                  <a:pt x="190" y="175"/>
                </a:cubicBezTo>
                <a:lnTo>
                  <a:pt x="190" y="175"/>
                </a:lnTo>
                <a:cubicBezTo>
                  <a:pt x="198" y="181"/>
                  <a:pt x="210" y="174"/>
                  <a:pt x="205" y="164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s-ES_tradnl">
              <a:latin typeface="+mn-lt"/>
            </a:endParaRPr>
          </a:p>
        </p:txBody>
      </p:sp>
      <p:sp>
        <p:nvSpPr>
          <p:cNvPr id="187" name="Freeform 313">
            <a:extLst>
              <a:ext uri="{FF2B5EF4-FFF2-40B4-BE49-F238E27FC236}">
                <a16:creationId xmlns:a16="http://schemas.microsoft.com/office/drawing/2014/main" id="{2C015A7B-4197-2B4D-ABFB-E2A8ECCE141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057918" y="2930271"/>
            <a:ext cx="390971" cy="353378"/>
          </a:xfrm>
          <a:custGeom>
            <a:avLst/>
            <a:gdLst>
              <a:gd name="T0" fmla="*/ 205 w 345"/>
              <a:gd name="T1" fmla="*/ 164 h 311"/>
              <a:gd name="T2" fmla="*/ 205 w 345"/>
              <a:gd name="T3" fmla="*/ 164 h 311"/>
              <a:gd name="T4" fmla="*/ 211 w 345"/>
              <a:gd name="T5" fmla="*/ 146 h 311"/>
              <a:gd name="T6" fmla="*/ 211 w 345"/>
              <a:gd name="T7" fmla="*/ 146 h 311"/>
              <a:gd name="T8" fmla="*/ 233 w 345"/>
              <a:gd name="T9" fmla="*/ 162 h 311"/>
              <a:gd name="T10" fmla="*/ 233 w 345"/>
              <a:gd name="T11" fmla="*/ 162 h 311"/>
              <a:gd name="T12" fmla="*/ 205 w 345"/>
              <a:gd name="T13" fmla="*/ 214 h 311"/>
              <a:gd name="T14" fmla="*/ 205 w 345"/>
              <a:gd name="T15" fmla="*/ 214 h 311"/>
              <a:gd name="T16" fmla="*/ 141 w 345"/>
              <a:gd name="T17" fmla="*/ 156 h 311"/>
              <a:gd name="T18" fmla="*/ 141 w 345"/>
              <a:gd name="T19" fmla="*/ 156 h 311"/>
              <a:gd name="T20" fmla="*/ 281 w 345"/>
              <a:gd name="T21" fmla="*/ 95 h 311"/>
              <a:gd name="T22" fmla="*/ 281 w 345"/>
              <a:gd name="T23" fmla="*/ 95 h 311"/>
              <a:gd name="T24" fmla="*/ 304 w 345"/>
              <a:gd name="T25" fmla="*/ 189 h 311"/>
              <a:gd name="T26" fmla="*/ 304 w 345"/>
              <a:gd name="T27" fmla="*/ 189 h 311"/>
              <a:gd name="T28" fmla="*/ 239 w 345"/>
              <a:gd name="T29" fmla="*/ 251 h 311"/>
              <a:gd name="T30" fmla="*/ 239 w 345"/>
              <a:gd name="T31" fmla="*/ 251 h 311"/>
              <a:gd name="T32" fmla="*/ 76 w 345"/>
              <a:gd name="T33" fmla="*/ 201 h 311"/>
              <a:gd name="T34" fmla="*/ 76 w 345"/>
              <a:gd name="T35" fmla="*/ 201 h 311"/>
              <a:gd name="T36" fmla="*/ 161 w 345"/>
              <a:gd name="T37" fmla="*/ 30 h 311"/>
              <a:gd name="T38" fmla="*/ 161 w 345"/>
              <a:gd name="T39" fmla="*/ 30 h 311"/>
              <a:gd name="T40" fmla="*/ 148 w 345"/>
              <a:gd name="T41" fmla="*/ 7 h 311"/>
              <a:gd name="T42" fmla="*/ 148 w 345"/>
              <a:gd name="T43" fmla="*/ 7 h 311"/>
              <a:gd name="T44" fmla="*/ 60 w 345"/>
              <a:gd name="T45" fmla="*/ 237 h 311"/>
              <a:gd name="T46" fmla="*/ 60 w 345"/>
              <a:gd name="T47" fmla="*/ 237 h 311"/>
              <a:gd name="T48" fmla="*/ 307 w 345"/>
              <a:gd name="T49" fmla="*/ 235 h 311"/>
              <a:gd name="T50" fmla="*/ 307 w 345"/>
              <a:gd name="T51" fmla="*/ 235 h 311"/>
              <a:gd name="T52" fmla="*/ 320 w 345"/>
              <a:gd name="T53" fmla="*/ 104 h 311"/>
              <a:gd name="T54" fmla="*/ 320 w 345"/>
              <a:gd name="T55" fmla="*/ 104 h 311"/>
              <a:gd name="T56" fmla="*/ 205 w 345"/>
              <a:gd name="T57" fmla="*/ 49 h 311"/>
              <a:gd name="T58" fmla="*/ 205 w 345"/>
              <a:gd name="T59" fmla="*/ 49 h 311"/>
              <a:gd name="T60" fmla="*/ 113 w 345"/>
              <a:gd name="T61" fmla="*/ 138 h 311"/>
              <a:gd name="T62" fmla="*/ 113 w 345"/>
              <a:gd name="T63" fmla="*/ 138 h 311"/>
              <a:gd name="T64" fmla="*/ 178 w 345"/>
              <a:gd name="T65" fmla="*/ 245 h 311"/>
              <a:gd name="T66" fmla="*/ 178 w 345"/>
              <a:gd name="T67" fmla="*/ 245 h 311"/>
              <a:gd name="T68" fmla="*/ 247 w 345"/>
              <a:gd name="T69" fmla="*/ 142 h 311"/>
              <a:gd name="T70" fmla="*/ 247 w 345"/>
              <a:gd name="T71" fmla="*/ 142 h 311"/>
              <a:gd name="T72" fmla="*/ 195 w 345"/>
              <a:gd name="T73" fmla="*/ 128 h 311"/>
              <a:gd name="T74" fmla="*/ 195 w 345"/>
              <a:gd name="T75" fmla="*/ 128 h 311"/>
              <a:gd name="T76" fmla="*/ 190 w 345"/>
              <a:gd name="T77" fmla="*/ 175 h 311"/>
              <a:gd name="T78" fmla="*/ 190 w 345"/>
              <a:gd name="T79" fmla="*/ 175 h 311"/>
              <a:gd name="T80" fmla="*/ 205 w 345"/>
              <a:gd name="T81" fmla="*/ 164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5" h="311">
                <a:moveTo>
                  <a:pt x="205" y="164"/>
                </a:moveTo>
                <a:lnTo>
                  <a:pt x="205" y="164"/>
                </a:lnTo>
                <a:cubicBezTo>
                  <a:pt x="201" y="156"/>
                  <a:pt x="205" y="147"/>
                  <a:pt x="211" y="146"/>
                </a:cubicBezTo>
                <a:lnTo>
                  <a:pt x="211" y="146"/>
                </a:lnTo>
                <a:cubicBezTo>
                  <a:pt x="222" y="142"/>
                  <a:pt x="231" y="153"/>
                  <a:pt x="233" y="162"/>
                </a:cubicBezTo>
                <a:lnTo>
                  <a:pt x="233" y="162"/>
                </a:lnTo>
                <a:cubicBezTo>
                  <a:pt x="237" y="181"/>
                  <a:pt x="222" y="205"/>
                  <a:pt x="205" y="214"/>
                </a:cubicBezTo>
                <a:lnTo>
                  <a:pt x="205" y="214"/>
                </a:lnTo>
                <a:cubicBezTo>
                  <a:pt x="169" y="235"/>
                  <a:pt x="143" y="187"/>
                  <a:pt x="141" y="156"/>
                </a:cubicBezTo>
                <a:lnTo>
                  <a:pt x="141" y="156"/>
                </a:lnTo>
                <a:cubicBezTo>
                  <a:pt x="140" y="83"/>
                  <a:pt x="228" y="50"/>
                  <a:pt x="281" y="95"/>
                </a:cubicBezTo>
                <a:lnTo>
                  <a:pt x="281" y="95"/>
                </a:lnTo>
                <a:cubicBezTo>
                  <a:pt x="308" y="117"/>
                  <a:pt x="316" y="156"/>
                  <a:pt x="304" y="189"/>
                </a:cubicBezTo>
                <a:lnTo>
                  <a:pt x="304" y="189"/>
                </a:lnTo>
                <a:cubicBezTo>
                  <a:pt x="295" y="220"/>
                  <a:pt x="268" y="239"/>
                  <a:pt x="239" y="251"/>
                </a:cubicBezTo>
                <a:lnTo>
                  <a:pt x="239" y="251"/>
                </a:lnTo>
                <a:cubicBezTo>
                  <a:pt x="182" y="271"/>
                  <a:pt x="99" y="266"/>
                  <a:pt x="76" y="201"/>
                </a:cubicBezTo>
                <a:lnTo>
                  <a:pt x="76" y="201"/>
                </a:lnTo>
                <a:cubicBezTo>
                  <a:pt x="47" y="129"/>
                  <a:pt x="99" y="63"/>
                  <a:pt x="161" y="30"/>
                </a:cubicBezTo>
                <a:lnTo>
                  <a:pt x="161" y="30"/>
                </a:lnTo>
                <a:cubicBezTo>
                  <a:pt x="177" y="22"/>
                  <a:pt x="162" y="0"/>
                  <a:pt x="148" y="7"/>
                </a:cubicBezTo>
                <a:lnTo>
                  <a:pt x="148" y="7"/>
                </a:lnTo>
                <a:cubicBezTo>
                  <a:pt x="65" y="46"/>
                  <a:pt x="0" y="151"/>
                  <a:pt x="60" y="237"/>
                </a:cubicBezTo>
                <a:lnTo>
                  <a:pt x="60" y="237"/>
                </a:lnTo>
                <a:cubicBezTo>
                  <a:pt x="114" y="310"/>
                  <a:pt x="249" y="302"/>
                  <a:pt x="307" y="235"/>
                </a:cubicBezTo>
                <a:lnTo>
                  <a:pt x="307" y="235"/>
                </a:lnTo>
                <a:cubicBezTo>
                  <a:pt x="339" y="200"/>
                  <a:pt x="344" y="146"/>
                  <a:pt x="320" y="104"/>
                </a:cubicBezTo>
                <a:lnTo>
                  <a:pt x="320" y="104"/>
                </a:lnTo>
                <a:cubicBezTo>
                  <a:pt x="297" y="63"/>
                  <a:pt x="251" y="41"/>
                  <a:pt x="205" y="49"/>
                </a:cubicBezTo>
                <a:lnTo>
                  <a:pt x="205" y="49"/>
                </a:lnTo>
                <a:cubicBezTo>
                  <a:pt x="159" y="55"/>
                  <a:pt x="118" y="92"/>
                  <a:pt x="113" y="138"/>
                </a:cubicBezTo>
                <a:lnTo>
                  <a:pt x="113" y="138"/>
                </a:lnTo>
                <a:cubicBezTo>
                  <a:pt x="106" y="183"/>
                  <a:pt x="130" y="239"/>
                  <a:pt x="178" y="245"/>
                </a:cubicBezTo>
                <a:lnTo>
                  <a:pt x="178" y="245"/>
                </a:lnTo>
                <a:cubicBezTo>
                  <a:pt x="228" y="252"/>
                  <a:pt x="275" y="184"/>
                  <a:pt x="247" y="142"/>
                </a:cubicBezTo>
                <a:lnTo>
                  <a:pt x="247" y="142"/>
                </a:lnTo>
                <a:cubicBezTo>
                  <a:pt x="236" y="125"/>
                  <a:pt x="212" y="116"/>
                  <a:pt x="195" y="128"/>
                </a:cubicBezTo>
                <a:lnTo>
                  <a:pt x="195" y="128"/>
                </a:lnTo>
                <a:cubicBezTo>
                  <a:pt x="180" y="138"/>
                  <a:pt x="174" y="162"/>
                  <a:pt x="190" y="175"/>
                </a:cubicBezTo>
                <a:lnTo>
                  <a:pt x="190" y="175"/>
                </a:lnTo>
                <a:cubicBezTo>
                  <a:pt x="198" y="181"/>
                  <a:pt x="210" y="174"/>
                  <a:pt x="205" y="164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s-ES_tradnl">
              <a:latin typeface="+mn-lt"/>
            </a:endParaRPr>
          </a:p>
        </p:txBody>
      </p:sp>
      <p:sp>
        <p:nvSpPr>
          <p:cNvPr id="188" name="Freeform 313">
            <a:extLst>
              <a:ext uri="{FF2B5EF4-FFF2-40B4-BE49-F238E27FC236}">
                <a16:creationId xmlns:a16="http://schemas.microsoft.com/office/drawing/2014/main" id="{73511290-1096-164F-8E30-6BA775A5BE3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060689" y="3571445"/>
            <a:ext cx="390971" cy="353378"/>
          </a:xfrm>
          <a:custGeom>
            <a:avLst/>
            <a:gdLst>
              <a:gd name="T0" fmla="*/ 205 w 345"/>
              <a:gd name="T1" fmla="*/ 164 h 311"/>
              <a:gd name="T2" fmla="*/ 205 w 345"/>
              <a:gd name="T3" fmla="*/ 164 h 311"/>
              <a:gd name="T4" fmla="*/ 211 w 345"/>
              <a:gd name="T5" fmla="*/ 146 h 311"/>
              <a:gd name="T6" fmla="*/ 211 w 345"/>
              <a:gd name="T7" fmla="*/ 146 h 311"/>
              <a:gd name="T8" fmla="*/ 233 w 345"/>
              <a:gd name="T9" fmla="*/ 162 h 311"/>
              <a:gd name="T10" fmla="*/ 233 w 345"/>
              <a:gd name="T11" fmla="*/ 162 h 311"/>
              <a:gd name="T12" fmla="*/ 205 w 345"/>
              <a:gd name="T13" fmla="*/ 214 h 311"/>
              <a:gd name="T14" fmla="*/ 205 w 345"/>
              <a:gd name="T15" fmla="*/ 214 h 311"/>
              <a:gd name="T16" fmla="*/ 141 w 345"/>
              <a:gd name="T17" fmla="*/ 156 h 311"/>
              <a:gd name="T18" fmla="*/ 141 w 345"/>
              <a:gd name="T19" fmla="*/ 156 h 311"/>
              <a:gd name="T20" fmla="*/ 281 w 345"/>
              <a:gd name="T21" fmla="*/ 95 h 311"/>
              <a:gd name="T22" fmla="*/ 281 w 345"/>
              <a:gd name="T23" fmla="*/ 95 h 311"/>
              <a:gd name="T24" fmla="*/ 304 w 345"/>
              <a:gd name="T25" fmla="*/ 189 h 311"/>
              <a:gd name="T26" fmla="*/ 304 w 345"/>
              <a:gd name="T27" fmla="*/ 189 h 311"/>
              <a:gd name="T28" fmla="*/ 239 w 345"/>
              <a:gd name="T29" fmla="*/ 251 h 311"/>
              <a:gd name="T30" fmla="*/ 239 w 345"/>
              <a:gd name="T31" fmla="*/ 251 h 311"/>
              <a:gd name="T32" fmla="*/ 76 w 345"/>
              <a:gd name="T33" fmla="*/ 201 h 311"/>
              <a:gd name="T34" fmla="*/ 76 w 345"/>
              <a:gd name="T35" fmla="*/ 201 h 311"/>
              <a:gd name="T36" fmla="*/ 161 w 345"/>
              <a:gd name="T37" fmla="*/ 30 h 311"/>
              <a:gd name="T38" fmla="*/ 161 w 345"/>
              <a:gd name="T39" fmla="*/ 30 h 311"/>
              <a:gd name="T40" fmla="*/ 148 w 345"/>
              <a:gd name="T41" fmla="*/ 7 h 311"/>
              <a:gd name="T42" fmla="*/ 148 w 345"/>
              <a:gd name="T43" fmla="*/ 7 h 311"/>
              <a:gd name="T44" fmla="*/ 60 w 345"/>
              <a:gd name="T45" fmla="*/ 237 h 311"/>
              <a:gd name="T46" fmla="*/ 60 w 345"/>
              <a:gd name="T47" fmla="*/ 237 h 311"/>
              <a:gd name="T48" fmla="*/ 307 w 345"/>
              <a:gd name="T49" fmla="*/ 235 h 311"/>
              <a:gd name="T50" fmla="*/ 307 w 345"/>
              <a:gd name="T51" fmla="*/ 235 h 311"/>
              <a:gd name="T52" fmla="*/ 320 w 345"/>
              <a:gd name="T53" fmla="*/ 104 h 311"/>
              <a:gd name="T54" fmla="*/ 320 w 345"/>
              <a:gd name="T55" fmla="*/ 104 h 311"/>
              <a:gd name="T56" fmla="*/ 205 w 345"/>
              <a:gd name="T57" fmla="*/ 49 h 311"/>
              <a:gd name="T58" fmla="*/ 205 w 345"/>
              <a:gd name="T59" fmla="*/ 49 h 311"/>
              <a:gd name="T60" fmla="*/ 113 w 345"/>
              <a:gd name="T61" fmla="*/ 138 h 311"/>
              <a:gd name="T62" fmla="*/ 113 w 345"/>
              <a:gd name="T63" fmla="*/ 138 h 311"/>
              <a:gd name="T64" fmla="*/ 178 w 345"/>
              <a:gd name="T65" fmla="*/ 245 h 311"/>
              <a:gd name="T66" fmla="*/ 178 w 345"/>
              <a:gd name="T67" fmla="*/ 245 h 311"/>
              <a:gd name="T68" fmla="*/ 247 w 345"/>
              <a:gd name="T69" fmla="*/ 142 h 311"/>
              <a:gd name="T70" fmla="*/ 247 w 345"/>
              <a:gd name="T71" fmla="*/ 142 h 311"/>
              <a:gd name="T72" fmla="*/ 195 w 345"/>
              <a:gd name="T73" fmla="*/ 128 h 311"/>
              <a:gd name="T74" fmla="*/ 195 w 345"/>
              <a:gd name="T75" fmla="*/ 128 h 311"/>
              <a:gd name="T76" fmla="*/ 190 w 345"/>
              <a:gd name="T77" fmla="*/ 175 h 311"/>
              <a:gd name="T78" fmla="*/ 190 w 345"/>
              <a:gd name="T79" fmla="*/ 175 h 311"/>
              <a:gd name="T80" fmla="*/ 205 w 345"/>
              <a:gd name="T81" fmla="*/ 164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5" h="311">
                <a:moveTo>
                  <a:pt x="205" y="164"/>
                </a:moveTo>
                <a:lnTo>
                  <a:pt x="205" y="164"/>
                </a:lnTo>
                <a:cubicBezTo>
                  <a:pt x="201" y="156"/>
                  <a:pt x="205" y="147"/>
                  <a:pt x="211" y="146"/>
                </a:cubicBezTo>
                <a:lnTo>
                  <a:pt x="211" y="146"/>
                </a:lnTo>
                <a:cubicBezTo>
                  <a:pt x="222" y="142"/>
                  <a:pt x="231" y="153"/>
                  <a:pt x="233" y="162"/>
                </a:cubicBezTo>
                <a:lnTo>
                  <a:pt x="233" y="162"/>
                </a:lnTo>
                <a:cubicBezTo>
                  <a:pt x="237" y="181"/>
                  <a:pt x="222" y="205"/>
                  <a:pt x="205" y="214"/>
                </a:cubicBezTo>
                <a:lnTo>
                  <a:pt x="205" y="214"/>
                </a:lnTo>
                <a:cubicBezTo>
                  <a:pt x="169" y="235"/>
                  <a:pt x="143" y="187"/>
                  <a:pt x="141" y="156"/>
                </a:cubicBezTo>
                <a:lnTo>
                  <a:pt x="141" y="156"/>
                </a:lnTo>
                <a:cubicBezTo>
                  <a:pt x="140" y="83"/>
                  <a:pt x="228" y="50"/>
                  <a:pt x="281" y="95"/>
                </a:cubicBezTo>
                <a:lnTo>
                  <a:pt x="281" y="95"/>
                </a:lnTo>
                <a:cubicBezTo>
                  <a:pt x="308" y="117"/>
                  <a:pt x="316" y="156"/>
                  <a:pt x="304" y="189"/>
                </a:cubicBezTo>
                <a:lnTo>
                  <a:pt x="304" y="189"/>
                </a:lnTo>
                <a:cubicBezTo>
                  <a:pt x="295" y="220"/>
                  <a:pt x="268" y="239"/>
                  <a:pt x="239" y="251"/>
                </a:cubicBezTo>
                <a:lnTo>
                  <a:pt x="239" y="251"/>
                </a:lnTo>
                <a:cubicBezTo>
                  <a:pt x="182" y="271"/>
                  <a:pt x="99" y="266"/>
                  <a:pt x="76" y="201"/>
                </a:cubicBezTo>
                <a:lnTo>
                  <a:pt x="76" y="201"/>
                </a:lnTo>
                <a:cubicBezTo>
                  <a:pt x="47" y="129"/>
                  <a:pt x="99" y="63"/>
                  <a:pt x="161" y="30"/>
                </a:cubicBezTo>
                <a:lnTo>
                  <a:pt x="161" y="30"/>
                </a:lnTo>
                <a:cubicBezTo>
                  <a:pt x="177" y="22"/>
                  <a:pt x="162" y="0"/>
                  <a:pt x="148" y="7"/>
                </a:cubicBezTo>
                <a:lnTo>
                  <a:pt x="148" y="7"/>
                </a:lnTo>
                <a:cubicBezTo>
                  <a:pt x="65" y="46"/>
                  <a:pt x="0" y="151"/>
                  <a:pt x="60" y="237"/>
                </a:cubicBezTo>
                <a:lnTo>
                  <a:pt x="60" y="237"/>
                </a:lnTo>
                <a:cubicBezTo>
                  <a:pt x="114" y="310"/>
                  <a:pt x="249" y="302"/>
                  <a:pt x="307" y="235"/>
                </a:cubicBezTo>
                <a:lnTo>
                  <a:pt x="307" y="235"/>
                </a:lnTo>
                <a:cubicBezTo>
                  <a:pt x="339" y="200"/>
                  <a:pt x="344" y="146"/>
                  <a:pt x="320" y="104"/>
                </a:cubicBezTo>
                <a:lnTo>
                  <a:pt x="320" y="104"/>
                </a:lnTo>
                <a:cubicBezTo>
                  <a:pt x="297" y="63"/>
                  <a:pt x="251" y="41"/>
                  <a:pt x="205" y="49"/>
                </a:cubicBezTo>
                <a:lnTo>
                  <a:pt x="205" y="49"/>
                </a:lnTo>
                <a:cubicBezTo>
                  <a:pt x="159" y="55"/>
                  <a:pt x="118" y="92"/>
                  <a:pt x="113" y="138"/>
                </a:cubicBezTo>
                <a:lnTo>
                  <a:pt x="113" y="138"/>
                </a:lnTo>
                <a:cubicBezTo>
                  <a:pt x="106" y="183"/>
                  <a:pt x="130" y="239"/>
                  <a:pt x="178" y="245"/>
                </a:cubicBezTo>
                <a:lnTo>
                  <a:pt x="178" y="245"/>
                </a:lnTo>
                <a:cubicBezTo>
                  <a:pt x="228" y="252"/>
                  <a:pt x="275" y="184"/>
                  <a:pt x="247" y="142"/>
                </a:cubicBezTo>
                <a:lnTo>
                  <a:pt x="247" y="142"/>
                </a:lnTo>
                <a:cubicBezTo>
                  <a:pt x="236" y="125"/>
                  <a:pt x="212" y="116"/>
                  <a:pt x="195" y="128"/>
                </a:cubicBezTo>
                <a:lnTo>
                  <a:pt x="195" y="128"/>
                </a:lnTo>
                <a:cubicBezTo>
                  <a:pt x="180" y="138"/>
                  <a:pt x="174" y="162"/>
                  <a:pt x="190" y="175"/>
                </a:cubicBezTo>
                <a:lnTo>
                  <a:pt x="190" y="175"/>
                </a:lnTo>
                <a:cubicBezTo>
                  <a:pt x="198" y="181"/>
                  <a:pt x="210" y="174"/>
                  <a:pt x="205" y="164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s-ES_tradnl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0165549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roup 260">
            <a:extLst>
              <a:ext uri="{FF2B5EF4-FFF2-40B4-BE49-F238E27FC236}">
                <a16:creationId xmlns:a16="http://schemas.microsoft.com/office/drawing/2014/main" id="{1E171111-B1E1-DB4D-9E77-A72F4FFB92F3}"/>
              </a:ext>
            </a:extLst>
          </p:cNvPr>
          <p:cNvGrpSpPr>
            <a:grpSpLocks/>
          </p:cNvGrpSpPr>
          <p:nvPr/>
        </p:nvGrpSpPr>
        <p:grpSpPr bwMode="auto">
          <a:xfrm>
            <a:off x="98412" y="44891"/>
            <a:ext cx="12007874" cy="6768219"/>
            <a:chOff x="98284" y="44624"/>
            <a:chExt cx="12009845" cy="6768752"/>
          </a:xfrm>
        </p:grpSpPr>
        <p:grpSp>
          <p:nvGrpSpPr>
            <p:cNvPr id="10242" name="Group 1">
              <a:extLst>
                <a:ext uri="{FF2B5EF4-FFF2-40B4-BE49-F238E27FC236}">
                  <a16:creationId xmlns:a16="http://schemas.microsoft.com/office/drawing/2014/main" id="{E375DA25-ECE6-B842-B68A-6E48929D21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0129" y="44624"/>
              <a:ext cx="11988000" cy="176227"/>
              <a:chOff x="468542" y="5934928"/>
              <a:chExt cx="11102885" cy="163221"/>
            </a:xfrm>
          </p:grpSpPr>
          <p:sp>
            <p:nvSpPr>
              <p:cNvPr id="3" name="Freeform 97">
                <a:extLst>
                  <a:ext uri="{FF2B5EF4-FFF2-40B4-BE49-F238E27FC236}">
                    <a16:creationId xmlns:a16="http://schemas.microsoft.com/office/drawing/2014/main" id="{E034DDB6-BEDB-4442-B469-EC6F71E76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810" y="5946690"/>
                <a:ext cx="8528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2 w 194"/>
                  <a:gd name="T13" fmla="*/ 287 h 348"/>
                  <a:gd name="T14" fmla="*/ 82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" name="Freeform 98">
                <a:extLst>
                  <a:ext uri="{FF2B5EF4-FFF2-40B4-BE49-F238E27FC236}">
                    <a16:creationId xmlns:a16="http://schemas.microsoft.com/office/drawing/2014/main" id="{19C13FDE-9877-6940-A09C-27052D0CE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895" y="5946690"/>
                <a:ext cx="8381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4 w 193"/>
                  <a:gd name="T27" fmla="*/ 330 h 348"/>
                  <a:gd name="T28" fmla="*/ 124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1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" name="Freeform 99">
                <a:extLst>
                  <a:ext uri="{FF2B5EF4-FFF2-40B4-BE49-F238E27FC236}">
                    <a16:creationId xmlns:a16="http://schemas.microsoft.com/office/drawing/2014/main" id="{CAD70966-EBB4-6641-A17E-7922DF6DD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522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" name="Freeform 100">
                <a:extLst>
                  <a:ext uri="{FF2B5EF4-FFF2-40B4-BE49-F238E27FC236}">
                    <a16:creationId xmlns:a16="http://schemas.microsoft.com/office/drawing/2014/main" id="{8C544CBB-31CE-5E4C-A7C8-22E836EB2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666" y="5946690"/>
                <a:ext cx="8528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" name="Freeform 101">
                <a:extLst>
                  <a:ext uri="{FF2B5EF4-FFF2-40B4-BE49-F238E27FC236}">
                    <a16:creationId xmlns:a16="http://schemas.microsoft.com/office/drawing/2014/main" id="{DBDF86F1-3AF1-564C-BA89-203B64B6D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234" y="5946690"/>
                <a:ext cx="8381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" name="Freeform 102">
                <a:extLst>
                  <a:ext uri="{FF2B5EF4-FFF2-40B4-BE49-F238E27FC236}">
                    <a16:creationId xmlns:a16="http://schemas.microsoft.com/office/drawing/2014/main" id="{9061A580-A7FD-8449-8D42-FB6553B57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378" y="5946690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" name="Freeform 103">
                <a:extLst>
                  <a:ext uri="{FF2B5EF4-FFF2-40B4-BE49-F238E27FC236}">
                    <a16:creationId xmlns:a16="http://schemas.microsoft.com/office/drawing/2014/main" id="{E22CF420-BB72-2B40-9A2D-FE1543DF4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005" y="5946690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" name="Freeform 104">
                <a:extLst>
                  <a:ext uri="{FF2B5EF4-FFF2-40B4-BE49-F238E27FC236}">
                    <a16:creationId xmlns:a16="http://schemas.microsoft.com/office/drawing/2014/main" id="{E2CFB53C-79AF-5441-BF82-7A286D7CD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149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" name="Freeform 105">
                <a:extLst>
                  <a:ext uri="{FF2B5EF4-FFF2-40B4-BE49-F238E27FC236}">
                    <a16:creationId xmlns:a16="http://schemas.microsoft.com/office/drawing/2014/main" id="{54DC7A88-7F6D-DC4B-A6C4-068309AF2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247" y="5946690"/>
                <a:ext cx="8528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" name="Freeform 106">
                <a:extLst>
                  <a:ext uri="{FF2B5EF4-FFF2-40B4-BE49-F238E27FC236}">
                    <a16:creationId xmlns:a16="http://schemas.microsoft.com/office/drawing/2014/main" id="{E3D28F84-0FF8-304D-AAE4-4D2318F09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861" y="5946690"/>
                <a:ext cx="8381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" name="Freeform 107">
                <a:extLst>
                  <a:ext uri="{FF2B5EF4-FFF2-40B4-BE49-F238E27FC236}">
                    <a16:creationId xmlns:a16="http://schemas.microsoft.com/office/drawing/2014/main" id="{850C916E-53E8-1049-89D2-5C794B5C3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488" y="5946690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" name="Freeform 108">
                <a:extLst>
                  <a:ext uri="{FF2B5EF4-FFF2-40B4-BE49-F238E27FC236}">
                    <a16:creationId xmlns:a16="http://schemas.microsoft.com/office/drawing/2014/main" id="{FB102FBC-3BB5-3047-A41A-65A642992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632" y="5946690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" name="Freeform 109">
                <a:extLst>
                  <a:ext uri="{FF2B5EF4-FFF2-40B4-BE49-F238E27FC236}">
                    <a16:creationId xmlns:a16="http://schemas.microsoft.com/office/drawing/2014/main" id="{F4DBACEF-858C-9548-A276-3A30E3FDF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730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" name="Freeform 110">
                <a:extLst>
                  <a:ext uri="{FF2B5EF4-FFF2-40B4-BE49-F238E27FC236}">
                    <a16:creationId xmlns:a16="http://schemas.microsoft.com/office/drawing/2014/main" id="{73CE7CE0-7B3C-CD49-886E-2D385B61C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874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" name="Freeform 111">
                <a:extLst>
                  <a:ext uri="{FF2B5EF4-FFF2-40B4-BE49-F238E27FC236}">
                    <a16:creationId xmlns:a16="http://schemas.microsoft.com/office/drawing/2014/main" id="{FDB9226E-3669-A841-8F66-41FDC5530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972" y="5946690"/>
                <a:ext cx="8381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" name="Freeform 112">
                <a:extLst>
                  <a:ext uri="{FF2B5EF4-FFF2-40B4-BE49-F238E27FC236}">
                    <a16:creationId xmlns:a16="http://schemas.microsoft.com/office/drawing/2014/main" id="{91DBCED5-E3F6-B64D-9E28-67BF00DC8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586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" name="Freeform 113">
                <a:extLst>
                  <a:ext uri="{FF2B5EF4-FFF2-40B4-BE49-F238E27FC236}">
                    <a16:creationId xmlns:a16="http://schemas.microsoft.com/office/drawing/2014/main" id="{DD750852-C3A6-374D-82C6-AA5E30E81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5214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0" name="Freeform 114">
                <a:extLst>
                  <a:ext uri="{FF2B5EF4-FFF2-40B4-BE49-F238E27FC236}">
                    <a16:creationId xmlns:a16="http://schemas.microsoft.com/office/drawing/2014/main" id="{280793AB-4C5E-2B43-A7D1-D0C512C06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358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1" name="Freeform 115">
                <a:extLst>
                  <a:ext uri="{FF2B5EF4-FFF2-40B4-BE49-F238E27FC236}">
                    <a16:creationId xmlns:a16="http://schemas.microsoft.com/office/drawing/2014/main" id="{1F879D4B-427D-5940-87C6-70E15DF66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6926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" name="Freeform 116">
                <a:extLst>
                  <a:ext uri="{FF2B5EF4-FFF2-40B4-BE49-F238E27FC236}">
                    <a16:creationId xmlns:a16="http://schemas.microsoft.com/office/drawing/2014/main" id="{27F32030-A0ED-1744-A423-5E0973514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1070" y="5946690"/>
                <a:ext cx="83809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" name="Freeform 117">
                <a:extLst>
                  <a:ext uri="{FF2B5EF4-FFF2-40B4-BE49-F238E27FC236}">
                    <a16:creationId xmlns:a16="http://schemas.microsoft.com/office/drawing/2014/main" id="{B9D3B273-DC0E-6849-BFF4-F801ADF01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5697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" name="Freeform 118">
                <a:extLst>
                  <a:ext uri="{FF2B5EF4-FFF2-40B4-BE49-F238E27FC236}">
                    <a16:creationId xmlns:a16="http://schemas.microsoft.com/office/drawing/2014/main" id="{67316B91-ED9E-4446-9152-F4C8E36F3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1311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" name="Freeform 119">
                <a:extLst>
                  <a:ext uri="{FF2B5EF4-FFF2-40B4-BE49-F238E27FC236}">
                    <a16:creationId xmlns:a16="http://schemas.microsoft.com/office/drawing/2014/main" id="{45AA981A-9B9B-0148-BC98-C854E78F8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938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" name="Freeform 120">
                <a:extLst>
                  <a:ext uri="{FF2B5EF4-FFF2-40B4-BE49-F238E27FC236}">
                    <a16:creationId xmlns:a16="http://schemas.microsoft.com/office/drawing/2014/main" id="{7DF548E0-7C73-F740-854E-AEEB6334C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553" y="5946690"/>
                <a:ext cx="83809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7" name="Freeform 121">
                <a:extLst>
                  <a:ext uri="{FF2B5EF4-FFF2-40B4-BE49-F238E27FC236}">
                    <a16:creationId xmlns:a16="http://schemas.microsoft.com/office/drawing/2014/main" id="{730293A9-750E-B146-8A2D-885B6AE8A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180" y="5946690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8" name="Freeform 122">
                <a:extLst>
                  <a:ext uri="{FF2B5EF4-FFF2-40B4-BE49-F238E27FC236}">
                    <a16:creationId xmlns:a16="http://schemas.microsoft.com/office/drawing/2014/main" id="{9D95DF99-624F-B043-9DB7-A2135894D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794" y="5946690"/>
                <a:ext cx="8528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9" name="Freeform 123">
                <a:extLst>
                  <a:ext uri="{FF2B5EF4-FFF2-40B4-BE49-F238E27FC236}">
                    <a16:creationId xmlns:a16="http://schemas.microsoft.com/office/drawing/2014/main" id="{495DAE8F-1C00-AD44-A3BE-ABE545AE5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421" y="5946690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0" name="Freeform 124">
                <a:extLst>
                  <a:ext uri="{FF2B5EF4-FFF2-40B4-BE49-F238E27FC236}">
                    <a16:creationId xmlns:a16="http://schemas.microsoft.com/office/drawing/2014/main" id="{A67F0D44-53FA-AD40-9D9B-B37920932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565" y="5946690"/>
                <a:ext cx="8528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1" name="Freeform 125">
                <a:extLst>
                  <a:ext uri="{FF2B5EF4-FFF2-40B4-BE49-F238E27FC236}">
                    <a16:creationId xmlns:a16="http://schemas.microsoft.com/office/drawing/2014/main" id="{6280536A-4C2C-4545-936E-C184E71AE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8133" y="5946690"/>
                <a:ext cx="83810" cy="15143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2" name="Freeform 126">
                <a:extLst>
                  <a:ext uri="{FF2B5EF4-FFF2-40B4-BE49-F238E27FC236}">
                    <a16:creationId xmlns:a16="http://schemas.microsoft.com/office/drawing/2014/main" id="{9C24F593-0C06-5F49-BAD8-B95C6977B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2277" y="5946690"/>
                <a:ext cx="8528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3" name="Freeform 127">
                <a:extLst>
                  <a:ext uri="{FF2B5EF4-FFF2-40B4-BE49-F238E27FC236}">
                    <a16:creationId xmlns:a16="http://schemas.microsoft.com/office/drawing/2014/main" id="{86FF7D36-6702-CA41-8BD3-B05035B3D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6904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4" name="Freeform 128">
                <a:extLst>
                  <a:ext uri="{FF2B5EF4-FFF2-40B4-BE49-F238E27FC236}">
                    <a16:creationId xmlns:a16="http://schemas.microsoft.com/office/drawing/2014/main" id="{C590D6E1-3B01-A840-BDFA-7C20E1459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1048" y="5946690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5" name="Freeform 129">
                <a:extLst>
                  <a:ext uri="{FF2B5EF4-FFF2-40B4-BE49-F238E27FC236}">
                    <a16:creationId xmlns:a16="http://schemas.microsoft.com/office/drawing/2014/main" id="{F0AE358C-25A6-0948-8215-B786E57AC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8616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6" name="Freeform 130">
                <a:extLst>
                  <a:ext uri="{FF2B5EF4-FFF2-40B4-BE49-F238E27FC236}">
                    <a16:creationId xmlns:a16="http://schemas.microsoft.com/office/drawing/2014/main" id="{60848314-8006-8149-A988-308057C64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2760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7" name="Freeform 131">
                <a:extLst>
                  <a:ext uri="{FF2B5EF4-FFF2-40B4-BE49-F238E27FC236}">
                    <a16:creationId xmlns:a16="http://schemas.microsoft.com/office/drawing/2014/main" id="{C22344C5-7C80-6246-B814-80DED3E37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7387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8" name="Freeform 132">
                <a:extLst>
                  <a:ext uri="{FF2B5EF4-FFF2-40B4-BE49-F238E27FC236}">
                    <a16:creationId xmlns:a16="http://schemas.microsoft.com/office/drawing/2014/main" id="{C71CBA86-10AC-BF48-9BCC-56121E1F4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3002" y="5945220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39" name="Freeform 133">
                <a:extLst>
                  <a:ext uri="{FF2B5EF4-FFF2-40B4-BE49-F238E27FC236}">
                    <a16:creationId xmlns:a16="http://schemas.microsoft.com/office/drawing/2014/main" id="{ACBDDA8C-FC89-0D4F-AD0A-7AA925647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7629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0" name="Freeform 134">
                <a:extLst>
                  <a:ext uri="{FF2B5EF4-FFF2-40B4-BE49-F238E27FC236}">
                    <a16:creationId xmlns:a16="http://schemas.microsoft.com/office/drawing/2014/main" id="{9C6CD537-10BD-A148-A098-6636EC552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4714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1" name="Freeform 135">
                <a:extLst>
                  <a:ext uri="{FF2B5EF4-FFF2-40B4-BE49-F238E27FC236}">
                    <a16:creationId xmlns:a16="http://schemas.microsoft.com/office/drawing/2014/main" id="{6FCCFB35-B92A-4643-BB16-BA605B536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9341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2" name="Freeform 136">
                <a:extLst>
                  <a:ext uri="{FF2B5EF4-FFF2-40B4-BE49-F238E27FC236}">
                    <a16:creationId xmlns:a16="http://schemas.microsoft.com/office/drawing/2014/main" id="{CC60FB14-D58E-6042-B914-DB38D8FF6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3485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3" name="Freeform 137">
                <a:extLst>
                  <a:ext uri="{FF2B5EF4-FFF2-40B4-BE49-F238E27FC236}">
                    <a16:creationId xmlns:a16="http://schemas.microsoft.com/office/drawing/2014/main" id="{B0AAB75A-F619-3D40-B008-7151441F1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8113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4" name="Freeform 138">
                <a:extLst>
                  <a:ext uri="{FF2B5EF4-FFF2-40B4-BE49-F238E27FC236}">
                    <a16:creationId xmlns:a16="http://schemas.microsoft.com/office/drawing/2014/main" id="{D53A8B9F-96D2-AA47-8DC4-8DF381123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5197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5" name="Freeform 139">
                <a:extLst>
                  <a:ext uri="{FF2B5EF4-FFF2-40B4-BE49-F238E27FC236}">
                    <a16:creationId xmlns:a16="http://schemas.microsoft.com/office/drawing/2014/main" id="{B2969BCB-541D-C84E-8EF9-3DF8AB0F2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9825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8 w 194"/>
                  <a:gd name="T5" fmla="*/ 109 h 348"/>
                  <a:gd name="T6" fmla="*/ 48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48" y="109"/>
                    </a:cubicBezTo>
                    <a:lnTo>
                      <a:pt x="48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2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6" name="Freeform 140">
                <a:extLst>
                  <a:ext uri="{FF2B5EF4-FFF2-40B4-BE49-F238E27FC236}">
                    <a16:creationId xmlns:a16="http://schemas.microsoft.com/office/drawing/2014/main" id="{65E1F7A5-DED4-5243-90F5-C6BC10C88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3969" y="5945220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9 w 193"/>
                  <a:gd name="T47" fmla="*/ 42 h 348"/>
                  <a:gd name="T48" fmla="*/ 39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9" y="42"/>
                    </a:cubicBezTo>
                    <a:lnTo>
                      <a:pt x="39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7" name="Freeform 141">
                <a:extLst>
                  <a:ext uri="{FF2B5EF4-FFF2-40B4-BE49-F238E27FC236}">
                    <a16:creationId xmlns:a16="http://schemas.microsoft.com/office/drawing/2014/main" id="{65F84812-F84C-C946-97A0-4B0CB399D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066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8" name="Freeform 142">
                <a:extLst>
                  <a:ext uri="{FF2B5EF4-FFF2-40B4-BE49-F238E27FC236}">
                    <a16:creationId xmlns:a16="http://schemas.microsoft.com/office/drawing/2014/main" id="{DFA61BE4-CECB-E14A-9ED0-9DB3A1079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5680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49" name="Freeform 143">
                <a:extLst>
                  <a:ext uri="{FF2B5EF4-FFF2-40B4-BE49-F238E27FC236}">
                    <a16:creationId xmlns:a16="http://schemas.microsoft.com/office/drawing/2014/main" id="{19E2BA06-8127-C341-9B21-C28F8E68D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0308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0" name="Freeform 144">
                <a:extLst>
                  <a:ext uri="{FF2B5EF4-FFF2-40B4-BE49-F238E27FC236}">
                    <a16:creationId xmlns:a16="http://schemas.microsoft.com/office/drawing/2014/main" id="{DF743052-90D0-BD4A-A3EA-B9E6EBE1F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452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1" name="Freeform 145">
                <a:extLst>
                  <a:ext uri="{FF2B5EF4-FFF2-40B4-BE49-F238E27FC236}">
                    <a16:creationId xmlns:a16="http://schemas.microsoft.com/office/drawing/2014/main" id="{B472D852-E2FA-594B-9C02-0BE0BC354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549" y="5945220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2" name="Freeform 146">
                <a:extLst>
                  <a:ext uri="{FF2B5EF4-FFF2-40B4-BE49-F238E27FC236}">
                    <a16:creationId xmlns:a16="http://schemas.microsoft.com/office/drawing/2014/main" id="{6BD2D596-3631-6D48-9217-4D1B3AF2E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4693" y="5945220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7" y="208"/>
                      <a:pt x="21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3" name="Freeform 147">
                <a:extLst>
                  <a:ext uri="{FF2B5EF4-FFF2-40B4-BE49-F238E27FC236}">
                    <a16:creationId xmlns:a16="http://schemas.microsoft.com/office/drawing/2014/main" id="{3A2993F4-939E-C142-B833-83396E5DD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0791" y="5945220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4" name="Freeform 148">
                <a:extLst>
                  <a:ext uri="{FF2B5EF4-FFF2-40B4-BE49-F238E27FC236}">
                    <a16:creationId xmlns:a16="http://schemas.microsoft.com/office/drawing/2014/main" id="{759B0F77-251E-BB4E-A3E8-AC12BDB78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6405" y="5945220"/>
                <a:ext cx="83810" cy="151437"/>
              </a:xfrm>
              <a:custGeom>
                <a:avLst/>
                <a:gdLst>
                  <a:gd name="T0" fmla="*/ 114 w 192"/>
                  <a:gd name="T1" fmla="*/ 171 h 348"/>
                  <a:gd name="T2" fmla="*/ 114 w 192"/>
                  <a:gd name="T3" fmla="*/ 171 h 348"/>
                  <a:gd name="T4" fmla="*/ 50 w 192"/>
                  <a:gd name="T5" fmla="*/ 109 h 348"/>
                  <a:gd name="T6" fmla="*/ 50 w 192"/>
                  <a:gd name="T7" fmla="*/ 109 h 348"/>
                  <a:gd name="T8" fmla="*/ 52 w 192"/>
                  <a:gd name="T9" fmla="*/ 145 h 348"/>
                  <a:gd name="T10" fmla="*/ 52 w 192"/>
                  <a:gd name="T11" fmla="*/ 145 h 348"/>
                  <a:gd name="T12" fmla="*/ 80 w 192"/>
                  <a:gd name="T13" fmla="*/ 289 h 348"/>
                  <a:gd name="T14" fmla="*/ 80 w 192"/>
                  <a:gd name="T15" fmla="*/ 289 h 348"/>
                  <a:gd name="T16" fmla="*/ 148 w 192"/>
                  <a:gd name="T17" fmla="*/ 247 h 348"/>
                  <a:gd name="T18" fmla="*/ 148 w 192"/>
                  <a:gd name="T19" fmla="*/ 247 h 348"/>
                  <a:gd name="T20" fmla="*/ 114 w 192"/>
                  <a:gd name="T21" fmla="*/ 171 h 348"/>
                  <a:gd name="T22" fmla="*/ 180 w 192"/>
                  <a:gd name="T23" fmla="*/ 212 h 348"/>
                  <a:gd name="T24" fmla="*/ 180 w 192"/>
                  <a:gd name="T25" fmla="*/ 212 h 348"/>
                  <a:gd name="T26" fmla="*/ 124 w 192"/>
                  <a:gd name="T27" fmla="*/ 331 h 348"/>
                  <a:gd name="T28" fmla="*/ 124 w 192"/>
                  <a:gd name="T29" fmla="*/ 331 h 348"/>
                  <a:gd name="T30" fmla="*/ 22 w 192"/>
                  <a:gd name="T31" fmla="*/ 244 h 348"/>
                  <a:gd name="T32" fmla="*/ 22 w 192"/>
                  <a:gd name="T33" fmla="*/ 244 h 348"/>
                  <a:gd name="T34" fmla="*/ 18 w 192"/>
                  <a:gd name="T35" fmla="*/ 131 h 348"/>
                  <a:gd name="T36" fmla="*/ 18 w 192"/>
                  <a:gd name="T37" fmla="*/ 131 h 348"/>
                  <a:gd name="T38" fmla="*/ 5 w 192"/>
                  <a:gd name="T39" fmla="*/ 12 h 348"/>
                  <a:gd name="T40" fmla="*/ 5 w 192"/>
                  <a:gd name="T41" fmla="*/ 12 h 348"/>
                  <a:gd name="T42" fmla="*/ 22 w 192"/>
                  <a:gd name="T43" fmla="*/ 8 h 348"/>
                  <a:gd name="T44" fmla="*/ 22 w 192"/>
                  <a:gd name="T45" fmla="*/ 8 h 348"/>
                  <a:gd name="T46" fmla="*/ 36 w 192"/>
                  <a:gd name="T47" fmla="*/ 42 h 348"/>
                  <a:gd name="T48" fmla="*/ 36 w 192"/>
                  <a:gd name="T49" fmla="*/ 42 h 348"/>
                  <a:gd name="T50" fmla="*/ 124 w 192"/>
                  <a:gd name="T51" fmla="*/ 126 h 348"/>
                  <a:gd name="T52" fmla="*/ 124 w 192"/>
                  <a:gd name="T53" fmla="*/ 126 h 348"/>
                  <a:gd name="T54" fmla="*/ 180 w 192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1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5" name="Freeform 149">
                <a:extLst>
                  <a:ext uri="{FF2B5EF4-FFF2-40B4-BE49-F238E27FC236}">
                    <a16:creationId xmlns:a16="http://schemas.microsoft.com/office/drawing/2014/main" id="{BDA362EB-219A-914F-A74C-C40D6EC85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1032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6" name="Freeform 150">
                <a:extLst>
                  <a:ext uri="{FF2B5EF4-FFF2-40B4-BE49-F238E27FC236}">
                    <a16:creationId xmlns:a16="http://schemas.microsoft.com/office/drawing/2014/main" id="{1C96ED61-946F-9145-8486-0C03FC066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5176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7" name="Freeform 151">
                <a:extLst>
                  <a:ext uri="{FF2B5EF4-FFF2-40B4-BE49-F238E27FC236}">
                    <a16:creationId xmlns:a16="http://schemas.microsoft.com/office/drawing/2014/main" id="{848D4AFE-A753-5A43-99FB-3992A8515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2744" y="5945220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1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8" name="Freeform 152">
                <a:extLst>
                  <a:ext uri="{FF2B5EF4-FFF2-40B4-BE49-F238E27FC236}">
                    <a16:creationId xmlns:a16="http://schemas.microsoft.com/office/drawing/2014/main" id="{84132074-7888-0648-8D70-AFCE332FD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6888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59" name="Freeform 153">
                <a:extLst>
                  <a:ext uri="{FF2B5EF4-FFF2-40B4-BE49-F238E27FC236}">
                    <a16:creationId xmlns:a16="http://schemas.microsoft.com/office/drawing/2014/main" id="{AF2B9454-314A-FB4E-B6B3-9FA248536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1515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0" name="Freeform 154">
                <a:extLst>
                  <a:ext uri="{FF2B5EF4-FFF2-40B4-BE49-F238E27FC236}">
                    <a16:creationId xmlns:a16="http://schemas.microsoft.com/office/drawing/2014/main" id="{752EA0C0-2071-1349-B586-3FC8282FA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5659" y="5945220"/>
                <a:ext cx="85280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1 w 193"/>
                  <a:gd name="T23" fmla="*/ 212 h 348"/>
                  <a:gd name="T24" fmla="*/ 181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1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2" y="258"/>
                      <a:pt x="174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1" name="Freeform 155">
                <a:extLst>
                  <a:ext uri="{FF2B5EF4-FFF2-40B4-BE49-F238E27FC236}">
                    <a16:creationId xmlns:a16="http://schemas.microsoft.com/office/drawing/2014/main" id="{C760C81D-5230-844B-95D6-06CC4FA0C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1757" y="594522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2" name="Freeform 156">
                <a:extLst>
                  <a:ext uri="{FF2B5EF4-FFF2-40B4-BE49-F238E27FC236}">
                    <a16:creationId xmlns:a16="http://schemas.microsoft.com/office/drawing/2014/main" id="{36625C4D-4E17-7D4D-9373-88E0D7523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7371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3" name="Freeform 157">
                <a:extLst>
                  <a:ext uri="{FF2B5EF4-FFF2-40B4-BE49-F238E27FC236}">
                    <a16:creationId xmlns:a16="http://schemas.microsoft.com/office/drawing/2014/main" id="{538D42FC-CE56-B84F-9ECD-0DC08C9F4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1998" y="5945220"/>
                <a:ext cx="8381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0 w 193"/>
                  <a:gd name="T13" fmla="*/ 289 h 348"/>
                  <a:gd name="T14" fmla="*/ 80 w 193"/>
                  <a:gd name="T15" fmla="*/ 289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5" y="189"/>
                      <a:pt x="41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6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4" name="Freeform 158">
                <a:extLst>
                  <a:ext uri="{FF2B5EF4-FFF2-40B4-BE49-F238E27FC236}">
                    <a16:creationId xmlns:a16="http://schemas.microsoft.com/office/drawing/2014/main" id="{B36F1DD6-8203-414E-9DB7-3F3DA5510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6142" y="594522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5" name="Freeform 159">
                <a:extLst>
                  <a:ext uri="{FF2B5EF4-FFF2-40B4-BE49-F238E27FC236}">
                    <a16:creationId xmlns:a16="http://schemas.microsoft.com/office/drawing/2014/main" id="{18E1805A-AFFF-9D4B-89FC-55C0CF90C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2240" y="5945220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6" name="Freeform 160">
                <a:extLst>
                  <a:ext uri="{FF2B5EF4-FFF2-40B4-BE49-F238E27FC236}">
                    <a16:creationId xmlns:a16="http://schemas.microsoft.com/office/drawing/2014/main" id="{09DC1DAF-1DB1-F743-8D6B-2D3680744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854" y="5945220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4 w 195"/>
                  <a:gd name="T27" fmla="*/ 331 h 348"/>
                  <a:gd name="T28" fmla="*/ 124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7" name="Freeform 161">
                <a:extLst>
                  <a:ext uri="{FF2B5EF4-FFF2-40B4-BE49-F238E27FC236}">
                    <a16:creationId xmlns:a16="http://schemas.microsoft.com/office/drawing/2014/main" id="{B71A01C7-F9D0-DC4D-8351-D4FA44E08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5422" y="5934928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1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5" y="315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8" name="Freeform 162">
                <a:extLst>
                  <a:ext uri="{FF2B5EF4-FFF2-40B4-BE49-F238E27FC236}">
                    <a16:creationId xmlns:a16="http://schemas.microsoft.com/office/drawing/2014/main" id="{EF67FBC7-E17D-F14F-8D33-A3FC944E1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9566" y="5934928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7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69" name="Freeform 163">
                <a:extLst>
                  <a:ext uri="{FF2B5EF4-FFF2-40B4-BE49-F238E27FC236}">
                    <a16:creationId xmlns:a16="http://schemas.microsoft.com/office/drawing/2014/main" id="{E13CFAAA-34F5-6D44-B13C-DA607628A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4193" y="5934928"/>
                <a:ext cx="8528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0 h 348"/>
                  <a:gd name="T36" fmla="*/ 19 w 193"/>
                  <a:gd name="T37" fmla="*/ 130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1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0" name="Freeform 164">
                <a:extLst>
                  <a:ext uri="{FF2B5EF4-FFF2-40B4-BE49-F238E27FC236}">
                    <a16:creationId xmlns:a16="http://schemas.microsoft.com/office/drawing/2014/main" id="{D4B49B0F-75CD-5F42-9B44-6AF1A5943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1278" y="5934928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0 h 348"/>
                  <a:gd name="T36" fmla="*/ 20 w 195"/>
                  <a:gd name="T37" fmla="*/ 130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1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5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1" name="Freeform 165">
                <a:extLst>
                  <a:ext uri="{FF2B5EF4-FFF2-40B4-BE49-F238E27FC236}">
                    <a16:creationId xmlns:a16="http://schemas.microsoft.com/office/drawing/2014/main" id="{85477603-C7CE-4C4C-A3B9-E7F96FCE9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5905" y="5934928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9" y="130"/>
                    </a:cubicBezTo>
                    <a:lnTo>
                      <a:pt x="19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7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2" name="Freeform 166">
                <a:extLst>
                  <a:ext uri="{FF2B5EF4-FFF2-40B4-BE49-F238E27FC236}">
                    <a16:creationId xmlns:a16="http://schemas.microsoft.com/office/drawing/2014/main" id="{50E2D828-8655-8240-B374-5D55BECBF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0049" y="5934928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0 h 348"/>
                  <a:gd name="T36" fmla="*/ 18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1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8" y="130"/>
                    </a:cubicBezTo>
                    <a:lnTo>
                      <a:pt x="18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7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3" name="Freeform 167">
                <a:extLst>
                  <a:ext uri="{FF2B5EF4-FFF2-40B4-BE49-F238E27FC236}">
                    <a16:creationId xmlns:a16="http://schemas.microsoft.com/office/drawing/2014/main" id="{072F29CE-FFDD-AD49-B9AF-62CF59868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7617" y="5934928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2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4" name="Freeform 168">
                <a:extLst>
                  <a:ext uri="{FF2B5EF4-FFF2-40B4-BE49-F238E27FC236}">
                    <a16:creationId xmlns:a16="http://schemas.microsoft.com/office/drawing/2014/main" id="{AD5F1919-CAAA-014A-83E4-BEEC64E99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1761" y="5934928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10243" name="Group 74">
              <a:extLst>
                <a:ext uri="{FF2B5EF4-FFF2-40B4-BE49-F238E27FC236}">
                  <a16:creationId xmlns:a16="http://schemas.microsoft.com/office/drawing/2014/main" id="{A3BCFA62-6264-4D4C-ABDC-052F4A14D6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588" y="6637149"/>
              <a:ext cx="11988000" cy="176227"/>
              <a:chOff x="468542" y="5934928"/>
              <a:chExt cx="11102885" cy="163221"/>
            </a:xfrm>
          </p:grpSpPr>
          <p:sp>
            <p:nvSpPr>
              <p:cNvPr id="76" name="Freeform 97">
                <a:extLst>
                  <a:ext uri="{FF2B5EF4-FFF2-40B4-BE49-F238E27FC236}">
                    <a16:creationId xmlns:a16="http://schemas.microsoft.com/office/drawing/2014/main" id="{0DBF8C7E-3BDC-1C44-AB2E-6E1254B52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956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2 w 194"/>
                  <a:gd name="T13" fmla="*/ 287 h 348"/>
                  <a:gd name="T14" fmla="*/ 82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7" name="Freeform 98">
                <a:extLst>
                  <a:ext uri="{FF2B5EF4-FFF2-40B4-BE49-F238E27FC236}">
                    <a16:creationId xmlns:a16="http://schemas.microsoft.com/office/drawing/2014/main" id="{4FA1F6F9-6BB4-7F40-8E7C-DE7E6C6F4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041" y="5946712"/>
                <a:ext cx="83809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4 w 193"/>
                  <a:gd name="T27" fmla="*/ 330 h 348"/>
                  <a:gd name="T28" fmla="*/ 124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1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8" name="Freeform 99">
                <a:extLst>
                  <a:ext uri="{FF2B5EF4-FFF2-40B4-BE49-F238E27FC236}">
                    <a16:creationId xmlns:a16="http://schemas.microsoft.com/office/drawing/2014/main" id="{5A3DB207-B562-9846-8514-7FE7F7397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68" y="5946712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79" name="Freeform 100">
                <a:extLst>
                  <a:ext uri="{FF2B5EF4-FFF2-40B4-BE49-F238E27FC236}">
                    <a16:creationId xmlns:a16="http://schemas.microsoft.com/office/drawing/2014/main" id="{A4D8666A-318D-5442-BBC9-AD223B4E2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812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0" name="Freeform 101">
                <a:extLst>
                  <a:ext uri="{FF2B5EF4-FFF2-40B4-BE49-F238E27FC236}">
                    <a16:creationId xmlns:a16="http://schemas.microsoft.com/office/drawing/2014/main" id="{FF1E3B45-F550-6448-A9BC-F3ED9800F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380" y="5946712"/>
                <a:ext cx="83809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1" name="Freeform 102">
                <a:extLst>
                  <a:ext uri="{FF2B5EF4-FFF2-40B4-BE49-F238E27FC236}">
                    <a16:creationId xmlns:a16="http://schemas.microsoft.com/office/drawing/2014/main" id="{4418264C-AC46-4248-9C3E-EB091C1C4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524" y="5946712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2" name="Freeform 103">
                <a:extLst>
                  <a:ext uri="{FF2B5EF4-FFF2-40B4-BE49-F238E27FC236}">
                    <a16:creationId xmlns:a16="http://schemas.microsoft.com/office/drawing/2014/main" id="{08F0FAB9-4B1F-3E4E-AB90-6046548C7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151" y="5946712"/>
                <a:ext cx="83809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3" name="Freeform 104">
                <a:extLst>
                  <a:ext uri="{FF2B5EF4-FFF2-40B4-BE49-F238E27FC236}">
                    <a16:creationId xmlns:a16="http://schemas.microsoft.com/office/drawing/2014/main" id="{34F64E8A-9654-D54F-A231-57EDFA5E6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295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4" name="Freeform 105">
                <a:extLst>
                  <a:ext uri="{FF2B5EF4-FFF2-40B4-BE49-F238E27FC236}">
                    <a16:creationId xmlns:a16="http://schemas.microsoft.com/office/drawing/2014/main" id="{11C5FB9D-D137-7B48-9701-2038CF4F8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863" y="5946712"/>
                <a:ext cx="83809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5" name="Freeform 106">
                <a:extLst>
                  <a:ext uri="{FF2B5EF4-FFF2-40B4-BE49-F238E27FC236}">
                    <a16:creationId xmlns:a16="http://schemas.microsoft.com/office/drawing/2014/main" id="{2B384876-C7BC-2841-91F3-381C90647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007" y="5946712"/>
                <a:ext cx="83809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6" name="Freeform 107">
                <a:extLst>
                  <a:ext uri="{FF2B5EF4-FFF2-40B4-BE49-F238E27FC236}">
                    <a16:creationId xmlns:a16="http://schemas.microsoft.com/office/drawing/2014/main" id="{7CAF9C10-6EBD-334E-8626-43C1D7426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634" y="5946712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7" name="Freeform 108">
                <a:extLst>
                  <a:ext uri="{FF2B5EF4-FFF2-40B4-BE49-F238E27FC236}">
                    <a16:creationId xmlns:a16="http://schemas.microsoft.com/office/drawing/2014/main" id="{6277C7E3-6987-E445-8103-B319C509C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78" y="5946712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8" name="Freeform 109">
                <a:extLst>
                  <a:ext uri="{FF2B5EF4-FFF2-40B4-BE49-F238E27FC236}">
                    <a16:creationId xmlns:a16="http://schemas.microsoft.com/office/drawing/2014/main" id="{80CADA00-64E5-5042-AB14-00FA5383B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876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89" name="Freeform 110">
                <a:extLst>
                  <a:ext uri="{FF2B5EF4-FFF2-40B4-BE49-F238E27FC236}">
                    <a16:creationId xmlns:a16="http://schemas.microsoft.com/office/drawing/2014/main" id="{AA432C5B-507E-EC44-A9E4-1B89AF19C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9490" y="5946712"/>
                <a:ext cx="83809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0" name="Freeform 111">
                <a:extLst>
                  <a:ext uri="{FF2B5EF4-FFF2-40B4-BE49-F238E27FC236}">
                    <a16:creationId xmlns:a16="http://schemas.microsoft.com/office/drawing/2014/main" id="{B69EACCE-C068-8B44-96AF-44D54577D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118" y="5946712"/>
                <a:ext cx="83809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1" name="Freeform 112">
                <a:extLst>
                  <a:ext uri="{FF2B5EF4-FFF2-40B4-BE49-F238E27FC236}">
                    <a16:creationId xmlns:a16="http://schemas.microsoft.com/office/drawing/2014/main" id="{DA777A6A-2AE6-5A44-AD75-0C1372D74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732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2" name="Freeform 113">
                <a:extLst>
                  <a:ext uri="{FF2B5EF4-FFF2-40B4-BE49-F238E27FC236}">
                    <a16:creationId xmlns:a16="http://schemas.microsoft.com/office/drawing/2014/main" id="{F979D2FF-33D0-174B-815C-03E9BF676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359" y="5946712"/>
                <a:ext cx="8528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3" name="Freeform 114">
                <a:extLst>
                  <a:ext uri="{FF2B5EF4-FFF2-40B4-BE49-F238E27FC236}">
                    <a16:creationId xmlns:a16="http://schemas.microsoft.com/office/drawing/2014/main" id="{ECF9DEBA-1CBA-BD42-A66A-474E13FE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974" y="5946712"/>
                <a:ext cx="83809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4" name="Freeform 115">
                <a:extLst>
                  <a:ext uri="{FF2B5EF4-FFF2-40B4-BE49-F238E27FC236}">
                    <a16:creationId xmlns:a16="http://schemas.microsoft.com/office/drawing/2014/main" id="{AE1AAAB4-C445-1440-BF59-62BB13ACC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6071" y="5946712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5" name="Freeform 116">
                <a:extLst>
                  <a:ext uri="{FF2B5EF4-FFF2-40B4-BE49-F238E27FC236}">
                    <a16:creationId xmlns:a16="http://schemas.microsoft.com/office/drawing/2014/main" id="{5942AF43-7A55-2242-B2A2-209E8B2B3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215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6" name="Freeform 117">
                <a:extLst>
                  <a:ext uri="{FF2B5EF4-FFF2-40B4-BE49-F238E27FC236}">
                    <a16:creationId xmlns:a16="http://schemas.microsoft.com/office/drawing/2014/main" id="{12FD6AF7-7D6E-DD4D-AACF-E7D980A62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842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7" name="Freeform 118">
                <a:extLst>
                  <a:ext uri="{FF2B5EF4-FFF2-40B4-BE49-F238E27FC236}">
                    <a16:creationId xmlns:a16="http://schemas.microsoft.com/office/drawing/2014/main" id="{95934791-0013-D748-B0DA-5B1F0EA72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1927" y="5946712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8" name="Freeform 119">
                <a:extLst>
                  <a:ext uri="{FF2B5EF4-FFF2-40B4-BE49-F238E27FC236}">
                    <a16:creationId xmlns:a16="http://schemas.microsoft.com/office/drawing/2014/main" id="{52EF14C1-C5C3-844C-859A-D39BB3562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554" y="5946712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9" name="Freeform 120">
                <a:extLst>
                  <a:ext uri="{FF2B5EF4-FFF2-40B4-BE49-F238E27FC236}">
                    <a16:creationId xmlns:a16="http://schemas.microsoft.com/office/drawing/2014/main" id="{82A996A5-21B7-3D4E-B64C-BB500C356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0698" y="5946712"/>
                <a:ext cx="8381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0" name="Freeform 121">
                <a:extLst>
                  <a:ext uri="{FF2B5EF4-FFF2-40B4-BE49-F238E27FC236}">
                    <a16:creationId xmlns:a16="http://schemas.microsoft.com/office/drawing/2014/main" id="{D3E45F3E-DFCB-5048-99FA-7798657ED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325" y="5946712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1" name="Freeform 122">
                <a:extLst>
                  <a:ext uri="{FF2B5EF4-FFF2-40B4-BE49-F238E27FC236}">
                    <a16:creationId xmlns:a16="http://schemas.microsoft.com/office/drawing/2014/main" id="{01CAB9AA-F2F5-B14C-BB73-56662F97E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410" y="5946712"/>
                <a:ext cx="8381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2" name="Freeform 123">
                <a:extLst>
                  <a:ext uri="{FF2B5EF4-FFF2-40B4-BE49-F238E27FC236}">
                    <a16:creationId xmlns:a16="http://schemas.microsoft.com/office/drawing/2014/main" id="{80B25537-5863-A745-AED6-F14CBE306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037" y="5946712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3" name="Freeform 124">
                <a:extLst>
                  <a:ext uri="{FF2B5EF4-FFF2-40B4-BE49-F238E27FC236}">
                    <a16:creationId xmlns:a16="http://schemas.microsoft.com/office/drawing/2014/main" id="{0EC62BB4-DED3-BC4C-AFF7-AC6444FAA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181" y="5946712"/>
                <a:ext cx="8381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4" name="Freeform 125">
                <a:extLst>
                  <a:ext uri="{FF2B5EF4-FFF2-40B4-BE49-F238E27FC236}">
                    <a16:creationId xmlns:a16="http://schemas.microsoft.com/office/drawing/2014/main" id="{52059FEB-9966-FB47-88E3-289CBEB46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279" y="5946712"/>
                <a:ext cx="85280" cy="151437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5" name="Freeform 126">
                <a:extLst>
                  <a:ext uri="{FF2B5EF4-FFF2-40B4-BE49-F238E27FC236}">
                    <a16:creationId xmlns:a16="http://schemas.microsoft.com/office/drawing/2014/main" id="{3EEC3A95-FF95-F94F-8A9B-AFD5DECE3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423" y="5946712"/>
                <a:ext cx="85280" cy="151437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6" name="Freeform 127">
                <a:extLst>
                  <a:ext uri="{FF2B5EF4-FFF2-40B4-BE49-F238E27FC236}">
                    <a16:creationId xmlns:a16="http://schemas.microsoft.com/office/drawing/2014/main" id="{DEC838A4-E89F-4B43-B227-442EE170E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7520" y="5946712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7" name="Freeform 128">
                <a:extLst>
                  <a:ext uri="{FF2B5EF4-FFF2-40B4-BE49-F238E27FC236}">
                    <a16:creationId xmlns:a16="http://schemas.microsoft.com/office/drawing/2014/main" id="{3169956A-B7C6-EA44-A68B-D231DC985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1664" y="5946712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8" name="Freeform 129">
                <a:extLst>
                  <a:ext uri="{FF2B5EF4-FFF2-40B4-BE49-F238E27FC236}">
                    <a16:creationId xmlns:a16="http://schemas.microsoft.com/office/drawing/2014/main" id="{F9F0DDCE-114B-ED45-9C2C-03A72EDB5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7762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9" name="Freeform 130">
                <a:extLst>
                  <a:ext uri="{FF2B5EF4-FFF2-40B4-BE49-F238E27FC236}">
                    <a16:creationId xmlns:a16="http://schemas.microsoft.com/office/drawing/2014/main" id="{76CFB293-B210-3B40-9CBB-6E03F8E94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1906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0" name="Freeform 131">
                <a:extLst>
                  <a:ext uri="{FF2B5EF4-FFF2-40B4-BE49-F238E27FC236}">
                    <a16:creationId xmlns:a16="http://schemas.microsoft.com/office/drawing/2014/main" id="{FC1CA4F6-6D14-124F-9094-B06A6532F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6533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1" name="Freeform 132">
                <a:extLst>
                  <a:ext uri="{FF2B5EF4-FFF2-40B4-BE49-F238E27FC236}">
                    <a16:creationId xmlns:a16="http://schemas.microsoft.com/office/drawing/2014/main" id="{AD3E86DE-094A-9D41-86E0-CDA0B73FB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3618" y="5945242"/>
                <a:ext cx="83809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2" name="Freeform 133">
                <a:extLst>
                  <a:ext uri="{FF2B5EF4-FFF2-40B4-BE49-F238E27FC236}">
                    <a16:creationId xmlns:a16="http://schemas.microsoft.com/office/drawing/2014/main" id="{EA8290C5-8017-264F-8377-5FCAB30A4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8245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3" name="Freeform 134">
                <a:extLst>
                  <a:ext uri="{FF2B5EF4-FFF2-40B4-BE49-F238E27FC236}">
                    <a16:creationId xmlns:a16="http://schemas.microsoft.com/office/drawing/2014/main" id="{12D31207-5375-164A-8F8A-6FD937066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5330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4" name="Freeform 135">
                <a:extLst>
                  <a:ext uri="{FF2B5EF4-FFF2-40B4-BE49-F238E27FC236}">
                    <a16:creationId xmlns:a16="http://schemas.microsoft.com/office/drawing/2014/main" id="{CDED58F4-A42E-E545-B2CC-51A7EF631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9957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5" name="Freeform 136">
                <a:extLst>
                  <a:ext uri="{FF2B5EF4-FFF2-40B4-BE49-F238E27FC236}">
                    <a16:creationId xmlns:a16="http://schemas.microsoft.com/office/drawing/2014/main" id="{2AA2F132-790A-1E4A-AA3C-BDF5A66F3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4101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6" name="Freeform 137">
                <a:extLst>
                  <a:ext uri="{FF2B5EF4-FFF2-40B4-BE49-F238E27FC236}">
                    <a16:creationId xmlns:a16="http://schemas.microsoft.com/office/drawing/2014/main" id="{55BEAC2D-9C0A-6C46-AA12-CC8E6B4B3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8729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7" name="Freeform 138">
                <a:extLst>
                  <a:ext uri="{FF2B5EF4-FFF2-40B4-BE49-F238E27FC236}">
                    <a16:creationId xmlns:a16="http://schemas.microsoft.com/office/drawing/2014/main" id="{BFB84C8B-94C5-F544-B289-4E1714232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4342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8" name="Freeform 139">
                <a:extLst>
                  <a:ext uri="{FF2B5EF4-FFF2-40B4-BE49-F238E27FC236}">
                    <a16:creationId xmlns:a16="http://schemas.microsoft.com/office/drawing/2014/main" id="{0437DF39-8182-3947-93D5-0CAC4C818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8970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8 w 194"/>
                  <a:gd name="T5" fmla="*/ 109 h 348"/>
                  <a:gd name="T6" fmla="*/ 48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48" y="109"/>
                    </a:cubicBezTo>
                    <a:lnTo>
                      <a:pt x="48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2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9" name="Freeform 140">
                <a:extLst>
                  <a:ext uri="{FF2B5EF4-FFF2-40B4-BE49-F238E27FC236}">
                    <a16:creationId xmlns:a16="http://schemas.microsoft.com/office/drawing/2014/main" id="{B4A8FE00-F991-D848-BC2A-19E0FE4AB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4584" y="5945242"/>
                <a:ext cx="83809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9 w 193"/>
                  <a:gd name="T47" fmla="*/ 42 h 348"/>
                  <a:gd name="T48" fmla="*/ 39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9" y="42"/>
                    </a:cubicBezTo>
                    <a:lnTo>
                      <a:pt x="39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0" name="Freeform 141">
                <a:extLst>
                  <a:ext uri="{FF2B5EF4-FFF2-40B4-BE49-F238E27FC236}">
                    <a16:creationId xmlns:a16="http://schemas.microsoft.com/office/drawing/2014/main" id="{DCFD5C47-E773-8E46-9E76-6EF112DB8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682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1" name="Freeform 142">
                <a:extLst>
                  <a:ext uri="{FF2B5EF4-FFF2-40B4-BE49-F238E27FC236}">
                    <a16:creationId xmlns:a16="http://schemas.microsoft.com/office/drawing/2014/main" id="{B3E41C1B-D4CD-8942-84E4-0A8A6D8FD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4826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2" name="Freeform 143">
                <a:extLst>
                  <a:ext uri="{FF2B5EF4-FFF2-40B4-BE49-F238E27FC236}">
                    <a16:creationId xmlns:a16="http://schemas.microsoft.com/office/drawing/2014/main" id="{ACE43578-65E5-5F48-8423-51C5284DA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453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3" name="Freeform 144">
                <a:extLst>
                  <a:ext uri="{FF2B5EF4-FFF2-40B4-BE49-F238E27FC236}">
                    <a16:creationId xmlns:a16="http://schemas.microsoft.com/office/drawing/2014/main" id="{009498D0-6986-0644-8B0D-7F8A7B136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5068" y="5945242"/>
                <a:ext cx="83809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4" name="Freeform 145">
                <a:extLst>
                  <a:ext uri="{FF2B5EF4-FFF2-40B4-BE49-F238E27FC236}">
                    <a16:creationId xmlns:a16="http://schemas.microsoft.com/office/drawing/2014/main" id="{13D6A15C-B771-8B45-88F1-5A18F6143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1165" y="5945242"/>
                <a:ext cx="8381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5" name="Freeform 146">
                <a:extLst>
                  <a:ext uri="{FF2B5EF4-FFF2-40B4-BE49-F238E27FC236}">
                    <a16:creationId xmlns:a16="http://schemas.microsoft.com/office/drawing/2014/main" id="{8A676BF9-111D-AE48-961F-D6D7991D2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5309" y="5945242"/>
                <a:ext cx="8528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7" y="208"/>
                      <a:pt x="21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6" name="Freeform 147">
                <a:extLst>
                  <a:ext uri="{FF2B5EF4-FFF2-40B4-BE49-F238E27FC236}">
                    <a16:creationId xmlns:a16="http://schemas.microsoft.com/office/drawing/2014/main" id="{3BEC6E6E-B56D-DC48-AA47-453D37166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9936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7" name="Freeform 148">
                <a:extLst>
                  <a:ext uri="{FF2B5EF4-FFF2-40B4-BE49-F238E27FC236}">
                    <a16:creationId xmlns:a16="http://schemas.microsoft.com/office/drawing/2014/main" id="{D98AAF6A-2152-0742-9AD8-5EDE74443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7021" y="5945242"/>
                <a:ext cx="83810" cy="151438"/>
              </a:xfrm>
              <a:custGeom>
                <a:avLst/>
                <a:gdLst>
                  <a:gd name="T0" fmla="*/ 114 w 192"/>
                  <a:gd name="T1" fmla="*/ 171 h 348"/>
                  <a:gd name="T2" fmla="*/ 114 w 192"/>
                  <a:gd name="T3" fmla="*/ 171 h 348"/>
                  <a:gd name="T4" fmla="*/ 50 w 192"/>
                  <a:gd name="T5" fmla="*/ 109 h 348"/>
                  <a:gd name="T6" fmla="*/ 50 w 192"/>
                  <a:gd name="T7" fmla="*/ 109 h 348"/>
                  <a:gd name="T8" fmla="*/ 52 w 192"/>
                  <a:gd name="T9" fmla="*/ 145 h 348"/>
                  <a:gd name="T10" fmla="*/ 52 w 192"/>
                  <a:gd name="T11" fmla="*/ 145 h 348"/>
                  <a:gd name="T12" fmla="*/ 80 w 192"/>
                  <a:gd name="T13" fmla="*/ 289 h 348"/>
                  <a:gd name="T14" fmla="*/ 80 w 192"/>
                  <a:gd name="T15" fmla="*/ 289 h 348"/>
                  <a:gd name="T16" fmla="*/ 148 w 192"/>
                  <a:gd name="T17" fmla="*/ 247 h 348"/>
                  <a:gd name="T18" fmla="*/ 148 w 192"/>
                  <a:gd name="T19" fmla="*/ 247 h 348"/>
                  <a:gd name="T20" fmla="*/ 114 w 192"/>
                  <a:gd name="T21" fmla="*/ 171 h 348"/>
                  <a:gd name="T22" fmla="*/ 180 w 192"/>
                  <a:gd name="T23" fmla="*/ 212 h 348"/>
                  <a:gd name="T24" fmla="*/ 180 w 192"/>
                  <a:gd name="T25" fmla="*/ 212 h 348"/>
                  <a:gd name="T26" fmla="*/ 124 w 192"/>
                  <a:gd name="T27" fmla="*/ 331 h 348"/>
                  <a:gd name="T28" fmla="*/ 124 w 192"/>
                  <a:gd name="T29" fmla="*/ 331 h 348"/>
                  <a:gd name="T30" fmla="*/ 22 w 192"/>
                  <a:gd name="T31" fmla="*/ 244 h 348"/>
                  <a:gd name="T32" fmla="*/ 22 w 192"/>
                  <a:gd name="T33" fmla="*/ 244 h 348"/>
                  <a:gd name="T34" fmla="*/ 18 w 192"/>
                  <a:gd name="T35" fmla="*/ 131 h 348"/>
                  <a:gd name="T36" fmla="*/ 18 w 192"/>
                  <a:gd name="T37" fmla="*/ 131 h 348"/>
                  <a:gd name="T38" fmla="*/ 5 w 192"/>
                  <a:gd name="T39" fmla="*/ 12 h 348"/>
                  <a:gd name="T40" fmla="*/ 5 w 192"/>
                  <a:gd name="T41" fmla="*/ 12 h 348"/>
                  <a:gd name="T42" fmla="*/ 22 w 192"/>
                  <a:gd name="T43" fmla="*/ 8 h 348"/>
                  <a:gd name="T44" fmla="*/ 22 w 192"/>
                  <a:gd name="T45" fmla="*/ 8 h 348"/>
                  <a:gd name="T46" fmla="*/ 36 w 192"/>
                  <a:gd name="T47" fmla="*/ 42 h 348"/>
                  <a:gd name="T48" fmla="*/ 36 w 192"/>
                  <a:gd name="T49" fmla="*/ 42 h 348"/>
                  <a:gd name="T50" fmla="*/ 124 w 192"/>
                  <a:gd name="T51" fmla="*/ 126 h 348"/>
                  <a:gd name="T52" fmla="*/ 124 w 192"/>
                  <a:gd name="T53" fmla="*/ 126 h 348"/>
                  <a:gd name="T54" fmla="*/ 180 w 192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1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8" name="Freeform 149">
                <a:extLst>
                  <a:ext uri="{FF2B5EF4-FFF2-40B4-BE49-F238E27FC236}">
                    <a16:creationId xmlns:a16="http://schemas.microsoft.com/office/drawing/2014/main" id="{789ECF02-B90D-BD48-9C0B-C344F6134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1648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9" name="Freeform 150">
                <a:extLst>
                  <a:ext uri="{FF2B5EF4-FFF2-40B4-BE49-F238E27FC236}">
                    <a16:creationId xmlns:a16="http://schemas.microsoft.com/office/drawing/2014/main" id="{E3D98357-3825-D14F-84A7-6259AFF62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5792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0" name="Freeform 151">
                <a:extLst>
                  <a:ext uri="{FF2B5EF4-FFF2-40B4-BE49-F238E27FC236}">
                    <a16:creationId xmlns:a16="http://schemas.microsoft.com/office/drawing/2014/main" id="{52ABE3B6-425E-F34C-A048-DB69F4E91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1890" y="5945242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1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1" name="Freeform 152">
                <a:extLst>
                  <a:ext uri="{FF2B5EF4-FFF2-40B4-BE49-F238E27FC236}">
                    <a16:creationId xmlns:a16="http://schemas.microsoft.com/office/drawing/2014/main" id="{7A336E2F-6E62-1F48-89EF-DF5C185DE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7504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2" name="Freeform 153">
                <a:extLst>
                  <a:ext uri="{FF2B5EF4-FFF2-40B4-BE49-F238E27FC236}">
                    <a16:creationId xmlns:a16="http://schemas.microsoft.com/office/drawing/2014/main" id="{4DF5C0B6-2B0E-EE44-AAE1-ECC4FBA54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2131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3" name="Freeform 154">
                <a:extLst>
                  <a:ext uri="{FF2B5EF4-FFF2-40B4-BE49-F238E27FC236}">
                    <a16:creationId xmlns:a16="http://schemas.microsoft.com/office/drawing/2014/main" id="{7EC7F618-3B11-E341-926F-5E564622C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6275" y="5945242"/>
                <a:ext cx="83810" cy="15143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1 w 193"/>
                  <a:gd name="T23" fmla="*/ 212 h 348"/>
                  <a:gd name="T24" fmla="*/ 181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1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2" y="258"/>
                      <a:pt x="174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4" name="Freeform 155">
                <a:extLst>
                  <a:ext uri="{FF2B5EF4-FFF2-40B4-BE49-F238E27FC236}">
                    <a16:creationId xmlns:a16="http://schemas.microsoft.com/office/drawing/2014/main" id="{CA160D31-2748-5B43-B87E-3B8131488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2373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5" name="Freeform 156">
                <a:extLst>
                  <a:ext uri="{FF2B5EF4-FFF2-40B4-BE49-F238E27FC236}">
                    <a16:creationId xmlns:a16="http://schemas.microsoft.com/office/drawing/2014/main" id="{4B2CA2D0-81BC-F648-9CA6-594438B03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6517" y="5945242"/>
                <a:ext cx="8528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1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71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7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6" name="Freeform 157">
                <a:extLst>
                  <a:ext uri="{FF2B5EF4-FFF2-40B4-BE49-F238E27FC236}">
                    <a16:creationId xmlns:a16="http://schemas.microsoft.com/office/drawing/2014/main" id="{0825473F-2DFA-F54A-B6B0-E70CD6EEE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2614" y="5945242"/>
                <a:ext cx="83810" cy="15143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0 w 193"/>
                  <a:gd name="T13" fmla="*/ 289 h 348"/>
                  <a:gd name="T14" fmla="*/ 80 w 193"/>
                  <a:gd name="T15" fmla="*/ 289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2 h 348"/>
                  <a:gd name="T24" fmla="*/ 180 w 193"/>
                  <a:gd name="T25" fmla="*/ 212 h 348"/>
                  <a:gd name="T26" fmla="*/ 125 w 193"/>
                  <a:gd name="T27" fmla="*/ 331 h 348"/>
                  <a:gd name="T28" fmla="*/ 125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80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5" y="189"/>
                      <a:pt x="41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2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6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6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6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7" name="Freeform 158">
                <a:extLst>
                  <a:ext uri="{FF2B5EF4-FFF2-40B4-BE49-F238E27FC236}">
                    <a16:creationId xmlns:a16="http://schemas.microsoft.com/office/drawing/2014/main" id="{EF4B472E-3B1C-CE4E-A177-E5E7DCC94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6758" y="5945242"/>
                <a:ext cx="83810" cy="15143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8" name="Freeform 159">
                <a:extLst>
                  <a:ext uri="{FF2B5EF4-FFF2-40B4-BE49-F238E27FC236}">
                    <a16:creationId xmlns:a16="http://schemas.microsoft.com/office/drawing/2014/main" id="{71DF5DEE-8CF8-7343-9F6F-5337975A0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2856" y="5945242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2 h 348"/>
                  <a:gd name="T24" fmla="*/ 181 w 195"/>
                  <a:gd name="T25" fmla="*/ 212 h 348"/>
                  <a:gd name="T26" fmla="*/ 125 w 195"/>
                  <a:gd name="T27" fmla="*/ 331 h 348"/>
                  <a:gd name="T28" fmla="*/ 125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3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4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8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3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39" name="Freeform 160">
                <a:extLst>
                  <a:ext uri="{FF2B5EF4-FFF2-40B4-BE49-F238E27FC236}">
                    <a16:creationId xmlns:a16="http://schemas.microsoft.com/office/drawing/2014/main" id="{28E14ED6-E756-F447-82B9-09C547B58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7000" y="5945242"/>
                <a:ext cx="85280" cy="15143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5 h 348"/>
                  <a:gd name="T10" fmla="*/ 53 w 195"/>
                  <a:gd name="T11" fmla="*/ 145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2 h 348"/>
                  <a:gd name="T24" fmla="*/ 180 w 195"/>
                  <a:gd name="T25" fmla="*/ 212 h 348"/>
                  <a:gd name="T26" fmla="*/ 124 w 195"/>
                  <a:gd name="T27" fmla="*/ 331 h 348"/>
                  <a:gd name="T28" fmla="*/ 124 w 195"/>
                  <a:gd name="T29" fmla="*/ 331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19 w 195"/>
                  <a:gd name="T35" fmla="*/ 131 h 348"/>
                  <a:gd name="T36" fmla="*/ 19 w 195"/>
                  <a:gd name="T37" fmla="*/ 131 h 348"/>
                  <a:gd name="T38" fmla="*/ 4 w 195"/>
                  <a:gd name="T39" fmla="*/ 12 h 348"/>
                  <a:gd name="T40" fmla="*/ 4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4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0" name="Freeform 161">
                <a:extLst>
                  <a:ext uri="{FF2B5EF4-FFF2-40B4-BE49-F238E27FC236}">
                    <a16:creationId xmlns:a16="http://schemas.microsoft.com/office/drawing/2014/main" id="{30A9F361-1730-C44A-B33C-B275D3CB4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6038" y="593495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1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5" y="315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1" name="Freeform 162">
                <a:extLst>
                  <a:ext uri="{FF2B5EF4-FFF2-40B4-BE49-F238E27FC236}">
                    <a16:creationId xmlns:a16="http://schemas.microsoft.com/office/drawing/2014/main" id="{33067DE9-B893-CB4C-9DA6-DEB821B9A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0182" y="593495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7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2" name="Freeform 163">
                <a:extLst>
                  <a:ext uri="{FF2B5EF4-FFF2-40B4-BE49-F238E27FC236}">
                    <a16:creationId xmlns:a16="http://schemas.microsoft.com/office/drawing/2014/main" id="{A47A4D8B-F84B-DF4A-A7FE-B7AD374C7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4809" y="5934950"/>
                <a:ext cx="85280" cy="151437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0 h 348"/>
                  <a:gd name="T36" fmla="*/ 19 w 193"/>
                  <a:gd name="T37" fmla="*/ 130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2" y="121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3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3" name="Freeform 164">
                <a:extLst>
                  <a:ext uri="{FF2B5EF4-FFF2-40B4-BE49-F238E27FC236}">
                    <a16:creationId xmlns:a16="http://schemas.microsoft.com/office/drawing/2014/main" id="{19AFD3A4-4AAC-594C-A100-E58FC0569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1894" y="5934950"/>
                <a:ext cx="83810" cy="151437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49 w 195"/>
                  <a:gd name="T5" fmla="*/ 109 h 348"/>
                  <a:gd name="T6" fmla="*/ 49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9 h 348"/>
                  <a:gd name="T14" fmla="*/ 81 w 195"/>
                  <a:gd name="T15" fmla="*/ 289 h 348"/>
                  <a:gd name="T16" fmla="*/ 148 w 195"/>
                  <a:gd name="T17" fmla="*/ 247 h 348"/>
                  <a:gd name="T18" fmla="*/ 148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0 h 348"/>
                  <a:gd name="T36" fmla="*/ 20 w 195"/>
                  <a:gd name="T37" fmla="*/ 130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4 w 195"/>
                  <a:gd name="T51" fmla="*/ 126 h 348"/>
                  <a:gd name="T52" fmla="*/ 124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2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7" y="188"/>
                      <a:pt x="41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6"/>
                      <a:pt x="174" y="315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6"/>
                      <a:pt x="23" y="168"/>
                      <a:pt x="20" y="130"/>
                    </a:cubicBezTo>
                    <a:lnTo>
                      <a:pt x="20" y="130"/>
                    </a:lnTo>
                    <a:cubicBezTo>
                      <a:pt x="15" y="93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8"/>
                      <a:pt x="33" y="29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7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4" name="Freeform 165">
                <a:extLst>
                  <a:ext uri="{FF2B5EF4-FFF2-40B4-BE49-F238E27FC236}">
                    <a16:creationId xmlns:a16="http://schemas.microsoft.com/office/drawing/2014/main" id="{B1DE083B-EDAE-9B45-B1DD-7AEFFC824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6521" y="593495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9" y="130"/>
                    </a:cubicBezTo>
                    <a:lnTo>
                      <a:pt x="19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7" y="97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5" name="Freeform 166">
                <a:extLst>
                  <a:ext uri="{FF2B5EF4-FFF2-40B4-BE49-F238E27FC236}">
                    <a16:creationId xmlns:a16="http://schemas.microsoft.com/office/drawing/2014/main" id="{4BD58667-BB90-0B49-A0E1-A3E4D34CD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0665" y="5934950"/>
                <a:ext cx="8528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0 h 348"/>
                  <a:gd name="T36" fmla="*/ 18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1" y="121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6"/>
                      <a:pt x="22" y="168"/>
                      <a:pt x="18" y="130"/>
                    </a:cubicBezTo>
                    <a:lnTo>
                      <a:pt x="18" y="130"/>
                    </a:lnTo>
                    <a:cubicBezTo>
                      <a:pt x="15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7"/>
                      <a:pt x="123" y="126"/>
                    </a:cubicBezTo>
                    <a:lnTo>
                      <a:pt x="123" y="126"/>
                    </a:lnTo>
                    <a:cubicBezTo>
                      <a:pt x="148" y="151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6" name="Freeform 167">
                <a:extLst>
                  <a:ext uri="{FF2B5EF4-FFF2-40B4-BE49-F238E27FC236}">
                    <a16:creationId xmlns:a16="http://schemas.microsoft.com/office/drawing/2014/main" id="{DEF3D9E5-8A2B-CA4C-8650-E4E342BAF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8233" y="593495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0 h 348"/>
                  <a:gd name="T36" fmla="*/ 20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2" y="121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6"/>
                      <a:pt x="22" y="168"/>
                      <a:pt x="20" y="130"/>
                    </a:cubicBezTo>
                    <a:lnTo>
                      <a:pt x="20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7" name="Freeform 168">
                <a:extLst>
                  <a:ext uri="{FF2B5EF4-FFF2-40B4-BE49-F238E27FC236}">
                    <a16:creationId xmlns:a16="http://schemas.microsoft.com/office/drawing/2014/main" id="{BD689094-0D87-4749-B6D6-74FBA03AB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2377" y="5934950"/>
                <a:ext cx="83810" cy="151437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0 h 348"/>
                  <a:gd name="T36" fmla="*/ 19 w 194"/>
                  <a:gd name="T37" fmla="*/ 130 h 348"/>
                  <a:gd name="T38" fmla="*/ 5 w 194"/>
                  <a:gd name="T39" fmla="*/ 12 h 348"/>
                  <a:gd name="T40" fmla="*/ 5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1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8"/>
                      <a:pt x="42" y="257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6" y="280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6"/>
                      <a:pt x="173" y="315"/>
                      <a:pt x="125" y="330"/>
                    </a:cubicBezTo>
                    <a:lnTo>
                      <a:pt x="125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6"/>
                      <a:pt x="23" y="168"/>
                      <a:pt x="19" y="130"/>
                    </a:cubicBezTo>
                    <a:lnTo>
                      <a:pt x="19" y="130"/>
                    </a:lnTo>
                    <a:cubicBezTo>
                      <a:pt x="16" y="93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4" y="29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8" y="97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10244" name="Group 220">
              <a:extLst>
                <a:ext uri="{FF2B5EF4-FFF2-40B4-BE49-F238E27FC236}">
                  <a16:creationId xmlns:a16="http://schemas.microsoft.com/office/drawing/2014/main" id="{56E83114-02C0-384C-B560-BFA0CA38DB94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-2962992" y="3321925"/>
              <a:ext cx="6288414" cy="165861"/>
              <a:chOff x="773274" y="3655390"/>
              <a:chExt cx="6288414" cy="165861"/>
            </a:xfrm>
          </p:grpSpPr>
          <p:sp>
            <p:nvSpPr>
              <p:cNvPr id="153" name="Freeform 101">
                <a:extLst>
                  <a:ext uri="{FF2B5EF4-FFF2-40B4-BE49-F238E27FC236}">
                    <a16:creationId xmlns:a16="http://schemas.microsoft.com/office/drawing/2014/main" id="{621E2EF1-7D4B-8B47-91FF-E866C29B0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325" y="3656977"/>
                <a:ext cx="90483" cy="16351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4" name="Freeform 102">
                <a:extLst>
                  <a:ext uri="{FF2B5EF4-FFF2-40B4-BE49-F238E27FC236}">
                    <a16:creationId xmlns:a16="http://schemas.microsoft.com/office/drawing/2014/main" id="{DC703BE0-3319-B049-B0C9-1EC49D97B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059" y="3656977"/>
                <a:ext cx="90483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5" name="Freeform 103">
                <a:extLst>
                  <a:ext uri="{FF2B5EF4-FFF2-40B4-BE49-F238E27FC236}">
                    <a16:creationId xmlns:a16="http://schemas.microsoft.com/office/drawing/2014/main" id="{4EA05C2E-337C-2D43-AD2B-B919F52E3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096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6" name="Freeform 104">
                <a:extLst>
                  <a:ext uri="{FF2B5EF4-FFF2-40B4-BE49-F238E27FC236}">
                    <a16:creationId xmlns:a16="http://schemas.microsoft.com/office/drawing/2014/main" id="{3D3DCC49-1E80-9B4E-9575-FBF5D73E1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829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7" name="Freeform 105">
                <a:extLst>
                  <a:ext uri="{FF2B5EF4-FFF2-40B4-BE49-F238E27FC236}">
                    <a16:creationId xmlns:a16="http://schemas.microsoft.com/office/drawing/2014/main" id="{62231193-0BA6-7B42-AAD5-41F896BB2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216" y="3656977"/>
                <a:ext cx="90483" cy="16351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8" name="Freeform 106">
                <a:extLst>
                  <a:ext uri="{FF2B5EF4-FFF2-40B4-BE49-F238E27FC236}">
                    <a16:creationId xmlns:a16="http://schemas.microsoft.com/office/drawing/2014/main" id="{7D2AC8DA-1F90-E748-911E-9C718296F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950" y="3656977"/>
                <a:ext cx="90483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59" name="Freeform 107">
                <a:extLst>
                  <a:ext uri="{FF2B5EF4-FFF2-40B4-BE49-F238E27FC236}">
                    <a16:creationId xmlns:a16="http://schemas.microsoft.com/office/drawing/2014/main" id="{1AEE2205-3511-A247-8CC2-52A34B306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574" y="3656977"/>
                <a:ext cx="90483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0" name="Freeform 108">
                <a:extLst>
                  <a:ext uri="{FF2B5EF4-FFF2-40B4-BE49-F238E27FC236}">
                    <a16:creationId xmlns:a16="http://schemas.microsoft.com/office/drawing/2014/main" id="{4F660458-0AD4-4A4F-90A4-F0815D495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720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1" name="Freeform 109">
                <a:extLst>
                  <a:ext uri="{FF2B5EF4-FFF2-40B4-BE49-F238E27FC236}">
                    <a16:creationId xmlns:a16="http://schemas.microsoft.com/office/drawing/2014/main" id="{E055AF1B-EFB1-6240-8E55-D8A6DAE46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931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2" name="Freeform 110">
                <a:extLst>
                  <a:ext uri="{FF2B5EF4-FFF2-40B4-BE49-F238E27FC236}">
                    <a16:creationId xmlns:a16="http://schemas.microsoft.com/office/drawing/2014/main" id="{502BF10F-D673-A64D-9A6A-6E689476E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840" y="3656977"/>
                <a:ext cx="90483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3" name="Freeform 111">
                <a:extLst>
                  <a:ext uri="{FF2B5EF4-FFF2-40B4-BE49-F238E27FC236}">
                    <a16:creationId xmlns:a16="http://schemas.microsoft.com/office/drawing/2014/main" id="{744DB01D-2CA8-1940-A45E-A37677018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5464" y="3656977"/>
                <a:ext cx="90483" cy="163518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4" name="Freeform 112">
                <a:extLst>
                  <a:ext uri="{FF2B5EF4-FFF2-40B4-BE49-F238E27FC236}">
                    <a16:creationId xmlns:a16="http://schemas.microsoft.com/office/drawing/2014/main" id="{F0964BFC-C100-0945-9696-882A0B08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198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5" name="Freeform 113">
                <a:extLst>
                  <a:ext uri="{FF2B5EF4-FFF2-40B4-BE49-F238E27FC236}">
                    <a16:creationId xmlns:a16="http://schemas.microsoft.com/office/drawing/2014/main" id="{73C24B98-9E03-C943-97E1-C4ECB9028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822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6" name="Freeform 114">
                <a:extLst>
                  <a:ext uri="{FF2B5EF4-FFF2-40B4-BE49-F238E27FC236}">
                    <a16:creationId xmlns:a16="http://schemas.microsoft.com/office/drawing/2014/main" id="{E26C6A7C-8F20-164D-9617-A7CBE19DB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555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7" name="Freeform 115">
                <a:extLst>
                  <a:ext uri="{FF2B5EF4-FFF2-40B4-BE49-F238E27FC236}">
                    <a16:creationId xmlns:a16="http://schemas.microsoft.com/office/drawing/2014/main" id="{8F5ED6EF-591E-244C-8A1F-54CA5A2A1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942" y="3656977"/>
                <a:ext cx="90482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8" name="Freeform 116">
                <a:extLst>
                  <a:ext uri="{FF2B5EF4-FFF2-40B4-BE49-F238E27FC236}">
                    <a16:creationId xmlns:a16="http://schemas.microsoft.com/office/drawing/2014/main" id="{0876729C-2F4C-3045-9B9C-E6A2A918B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088" y="3656977"/>
                <a:ext cx="92070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69" name="Freeform 117">
                <a:extLst>
                  <a:ext uri="{FF2B5EF4-FFF2-40B4-BE49-F238E27FC236}">
                    <a16:creationId xmlns:a16="http://schemas.microsoft.com/office/drawing/2014/main" id="{A624C211-59DE-E84D-B97D-E0F0B645F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712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0" name="Freeform 118">
                <a:extLst>
                  <a:ext uri="{FF2B5EF4-FFF2-40B4-BE49-F238E27FC236}">
                    <a16:creationId xmlns:a16="http://schemas.microsoft.com/office/drawing/2014/main" id="{847B5104-AB42-4F43-A692-01F2B4242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209" y="3656977"/>
                <a:ext cx="90482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1" name="Freeform 119">
                <a:extLst>
                  <a:ext uri="{FF2B5EF4-FFF2-40B4-BE49-F238E27FC236}">
                    <a16:creationId xmlns:a16="http://schemas.microsoft.com/office/drawing/2014/main" id="{B27F73B3-F94F-A149-B62A-C9FC45032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833" y="3656977"/>
                <a:ext cx="90482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2" name="Freeform 120">
                <a:extLst>
                  <a:ext uri="{FF2B5EF4-FFF2-40B4-BE49-F238E27FC236}">
                    <a16:creationId xmlns:a16="http://schemas.microsoft.com/office/drawing/2014/main" id="{DACD1120-B841-0F4A-923A-4D0E4FFAB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567" y="3656977"/>
                <a:ext cx="90482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3" name="Freeform 121">
                <a:extLst>
                  <a:ext uri="{FF2B5EF4-FFF2-40B4-BE49-F238E27FC236}">
                    <a16:creationId xmlns:a16="http://schemas.microsoft.com/office/drawing/2014/main" id="{6E3C6E83-87F8-8440-B9C6-44FE0DD94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191" y="3656977"/>
                <a:ext cx="90482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4" name="Freeform 122">
                <a:extLst>
                  <a:ext uri="{FF2B5EF4-FFF2-40B4-BE49-F238E27FC236}">
                    <a16:creationId xmlns:a16="http://schemas.microsoft.com/office/drawing/2014/main" id="{F2517E94-BCE8-994E-B820-009D4ED73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1924" y="3656977"/>
                <a:ext cx="92070" cy="16351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5" name="Freeform 123">
                <a:extLst>
                  <a:ext uri="{FF2B5EF4-FFF2-40B4-BE49-F238E27FC236}">
                    <a16:creationId xmlns:a16="http://schemas.microsoft.com/office/drawing/2014/main" id="{C4CBF678-3CE5-9345-8733-70650F9B8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549" y="3656977"/>
                <a:ext cx="92070" cy="163518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6" name="Freeform 124">
                <a:extLst>
                  <a:ext uri="{FF2B5EF4-FFF2-40B4-BE49-F238E27FC236}">
                    <a16:creationId xmlns:a16="http://schemas.microsoft.com/office/drawing/2014/main" id="{698BA87D-15F1-B24E-ABEA-8173148A1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457" y="3656977"/>
                <a:ext cx="90482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7" name="Freeform 125">
                <a:extLst>
                  <a:ext uri="{FF2B5EF4-FFF2-40B4-BE49-F238E27FC236}">
                    <a16:creationId xmlns:a16="http://schemas.microsoft.com/office/drawing/2014/main" id="{6A573A61-62E7-4F48-8058-B84AF7E08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0081" y="3656977"/>
                <a:ext cx="92070" cy="163518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8" name="Freeform 126">
                <a:extLst>
                  <a:ext uri="{FF2B5EF4-FFF2-40B4-BE49-F238E27FC236}">
                    <a16:creationId xmlns:a16="http://schemas.microsoft.com/office/drawing/2014/main" id="{C1094D90-0383-6747-9AD2-6ECA60A03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1815" y="3656977"/>
                <a:ext cx="92070" cy="163518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79" name="Freeform 127">
                <a:extLst>
                  <a:ext uri="{FF2B5EF4-FFF2-40B4-BE49-F238E27FC236}">
                    <a16:creationId xmlns:a16="http://schemas.microsoft.com/office/drawing/2014/main" id="{A7DC59E0-03E4-974A-800C-550FF9B3B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3439" y="3656977"/>
                <a:ext cx="92070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0" name="Freeform 128">
                <a:extLst>
                  <a:ext uri="{FF2B5EF4-FFF2-40B4-BE49-F238E27FC236}">
                    <a16:creationId xmlns:a16="http://schemas.microsoft.com/office/drawing/2014/main" id="{508846FF-0E39-F14C-BAE7-434DAF16E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8348" y="3656977"/>
                <a:ext cx="90482" cy="163518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1" name="Freeform 129">
                <a:extLst>
                  <a:ext uri="{FF2B5EF4-FFF2-40B4-BE49-F238E27FC236}">
                    <a16:creationId xmlns:a16="http://schemas.microsoft.com/office/drawing/2014/main" id="{F350B390-6F27-D64D-A894-71A3F7697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1560" y="3655389"/>
                <a:ext cx="90483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2" name="Freeform 130">
                <a:extLst>
                  <a:ext uri="{FF2B5EF4-FFF2-40B4-BE49-F238E27FC236}">
                    <a16:creationId xmlns:a16="http://schemas.microsoft.com/office/drawing/2014/main" id="{2EEFCC98-DD45-D143-880A-1970BC9B2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1706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3" name="Freeform 131">
                <a:extLst>
                  <a:ext uri="{FF2B5EF4-FFF2-40B4-BE49-F238E27FC236}">
                    <a16:creationId xmlns:a16="http://schemas.microsoft.com/office/drawing/2014/main" id="{DAAB4E65-CEFA-5147-B08A-3D9877B4D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3330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4" name="Freeform 132">
                <a:extLst>
                  <a:ext uri="{FF2B5EF4-FFF2-40B4-BE49-F238E27FC236}">
                    <a16:creationId xmlns:a16="http://schemas.microsoft.com/office/drawing/2014/main" id="{C913BC5B-5AC7-9F41-8732-61D0BE7C4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9826" y="3655389"/>
                <a:ext cx="90483" cy="163519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5" name="Freeform 133">
                <a:extLst>
                  <a:ext uri="{FF2B5EF4-FFF2-40B4-BE49-F238E27FC236}">
                    <a16:creationId xmlns:a16="http://schemas.microsoft.com/office/drawing/2014/main" id="{70F35E1F-2170-6745-A933-D6547113B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451" y="3655389"/>
                <a:ext cx="90483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6" name="Freeform 134">
                <a:extLst>
                  <a:ext uri="{FF2B5EF4-FFF2-40B4-BE49-F238E27FC236}">
                    <a16:creationId xmlns:a16="http://schemas.microsoft.com/office/drawing/2014/main" id="{6974945F-D3E4-5540-AA9C-B002EA924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3184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7" name="Freeform 135">
                <a:extLst>
                  <a:ext uri="{FF2B5EF4-FFF2-40B4-BE49-F238E27FC236}">
                    <a16:creationId xmlns:a16="http://schemas.microsoft.com/office/drawing/2014/main" id="{CFBD6D86-147D-C841-A1DD-84B0CD221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4808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8" name="Freeform 136">
                <a:extLst>
                  <a:ext uri="{FF2B5EF4-FFF2-40B4-BE49-F238E27FC236}">
                    <a16:creationId xmlns:a16="http://schemas.microsoft.com/office/drawing/2014/main" id="{C649EE06-28FC-C446-9D7C-0E4FA7470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6542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89" name="Freeform 137">
                <a:extLst>
                  <a:ext uri="{FF2B5EF4-FFF2-40B4-BE49-F238E27FC236}">
                    <a16:creationId xmlns:a16="http://schemas.microsoft.com/office/drawing/2014/main" id="{D0B3C8A8-42E2-E94B-8FCB-2CB012DB4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1341" y="3655389"/>
                <a:ext cx="90483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90" name="Freeform 138">
                <a:extLst>
                  <a:ext uri="{FF2B5EF4-FFF2-40B4-BE49-F238E27FC236}">
                    <a16:creationId xmlns:a16="http://schemas.microsoft.com/office/drawing/2014/main" id="{0432D6F1-2E54-FA41-BB54-17C6A4F12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3074" y="3655389"/>
                <a:ext cx="92070" cy="163519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  <p:grpSp>
          <p:nvGrpSpPr>
            <p:cNvPr id="10245" name="Group 221">
              <a:extLst>
                <a:ext uri="{FF2B5EF4-FFF2-40B4-BE49-F238E27FC236}">
                  <a16:creationId xmlns:a16="http://schemas.microsoft.com/office/drawing/2014/main" id="{F924DFFD-FD07-B64A-B856-1A83787C4CED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8868166" y="3321925"/>
              <a:ext cx="6288414" cy="165861"/>
              <a:chOff x="773274" y="3655390"/>
              <a:chExt cx="6288414" cy="165861"/>
            </a:xfrm>
          </p:grpSpPr>
          <p:sp>
            <p:nvSpPr>
              <p:cNvPr id="223" name="Freeform 101">
                <a:extLst>
                  <a:ext uri="{FF2B5EF4-FFF2-40B4-BE49-F238E27FC236}">
                    <a16:creationId xmlns:a16="http://schemas.microsoft.com/office/drawing/2014/main" id="{80C838D0-E4D1-D349-9717-8BFD859CE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325" y="3656270"/>
                <a:ext cx="90483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1 h 348"/>
                  <a:gd name="T24" fmla="*/ 179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9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2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9" y="211"/>
                    </a:moveTo>
                    <a:lnTo>
                      <a:pt x="179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9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4" name="Freeform 102">
                <a:extLst>
                  <a:ext uri="{FF2B5EF4-FFF2-40B4-BE49-F238E27FC236}">
                    <a16:creationId xmlns:a16="http://schemas.microsoft.com/office/drawing/2014/main" id="{0A558A8E-3932-D74C-B572-F2F483F2B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059" y="3656270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5" name="Freeform 103">
                <a:extLst>
                  <a:ext uri="{FF2B5EF4-FFF2-40B4-BE49-F238E27FC236}">
                    <a16:creationId xmlns:a16="http://schemas.microsoft.com/office/drawing/2014/main" id="{FF759CE0-3E7D-C643-9D7A-EA7F20398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096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1 w 195"/>
                  <a:gd name="T5" fmla="*/ 109 h 348"/>
                  <a:gd name="T6" fmla="*/ 51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50 w 195"/>
                  <a:gd name="T17" fmla="*/ 247 h 348"/>
                  <a:gd name="T18" fmla="*/ 150 w 195"/>
                  <a:gd name="T19" fmla="*/ 247 h 348"/>
                  <a:gd name="T20" fmla="*/ 115 w 195"/>
                  <a:gd name="T21" fmla="*/ 171 h 348"/>
                  <a:gd name="T22" fmla="*/ 181 w 195"/>
                  <a:gd name="T23" fmla="*/ 211 h 348"/>
                  <a:gd name="T24" fmla="*/ 181 w 195"/>
                  <a:gd name="T25" fmla="*/ 211 h 348"/>
                  <a:gd name="T26" fmla="*/ 126 w 195"/>
                  <a:gd name="T27" fmla="*/ 330 h 348"/>
                  <a:gd name="T28" fmla="*/ 126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1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4" y="257"/>
                      <a:pt x="175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6" name="Freeform 104">
                <a:extLst>
                  <a:ext uri="{FF2B5EF4-FFF2-40B4-BE49-F238E27FC236}">
                    <a16:creationId xmlns:a16="http://schemas.microsoft.com/office/drawing/2014/main" id="{9B295F35-D6F1-9D44-B2C5-B8D1207EC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829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8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7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7" name="Freeform 105">
                <a:extLst>
                  <a:ext uri="{FF2B5EF4-FFF2-40B4-BE49-F238E27FC236}">
                    <a16:creationId xmlns:a16="http://schemas.microsoft.com/office/drawing/2014/main" id="{CC444D4D-6EB1-5049-A184-150E6E9ED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216" y="3656270"/>
                <a:ext cx="90483" cy="165106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6 w 193"/>
                  <a:gd name="T39" fmla="*/ 12 h 348"/>
                  <a:gd name="T40" fmla="*/ 6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8 w 193"/>
                  <a:gd name="T47" fmla="*/ 42 h 348"/>
                  <a:gd name="T48" fmla="*/ 38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8" name="Freeform 106">
                <a:extLst>
                  <a:ext uri="{FF2B5EF4-FFF2-40B4-BE49-F238E27FC236}">
                    <a16:creationId xmlns:a16="http://schemas.microsoft.com/office/drawing/2014/main" id="{638028E5-BD25-DE47-8440-0939D2E2B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950" y="3656270"/>
                <a:ext cx="90483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29" name="Freeform 107">
                <a:extLst>
                  <a:ext uri="{FF2B5EF4-FFF2-40B4-BE49-F238E27FC236}">
                    <a16:creationId xmlns:a16="http://schemas.microsoft.com/office/drawing/2014/main" id="{A063B199-B3C3-1C43-ABAA-9F3857EB0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574" y="3656270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2 w 194"/>
                  <a:gd name="T9" fmla="*/ 144 h 348"/>
                  <a:gd name="T10" fmla="*/ 52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2" y="144"/>
                    </a:cubicBezTo>
                    <a:lnTo>
                      <a:pt x="52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6" y="42"/>
                    </a:cubicBezTo>
                    <a:lnTo>
                      <a:pt x="36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0" name="Freeform 108">
                <a:extLst>
                  <a:ext uri="{FF2B5EF4-FFF2-40B4-BE49-F238E27FC236}">
                    <a16:creationId xmlns:a16="http://schemas.microsoft.com/office/drawing/2014/main" id="{18745952-BE8A-6342-B713-97956C0F7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720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1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1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1" name="Freeform 109">
                <a:extLst>
                  <a:ext uri="{FF2B5EF4-FFF2-40B4-BE49-F238E27FC236}">
                    <a16:creationId xmlns:a16="http://schemas.microsoft.com/office/drawing/2014/main" id="{89963921-784D-3845-B6DB-872087581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931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2" name="Freeform 110">
                <a:extLst>
                  <a:ext uri="{FF2B5EF4-FFF2-40B4-BE49-F238E27FC236}">
                    <a16:creationId xmlns:a16="http://schemas.microsoft.com/office/drawing/2014/main" id="{0F3297E7-4F47-2348-BAA7-B4BEFAFAB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840" y="3656270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3" name="Freeform 111">
                <a:extLst>
                  <a:ext uri="{FF2B5EF4-FFF2-40B4-BE49-F238E27FC236}">
                    <a16:creationId xmlns:a16="http://schemas.microsoft.com/office/drawing/2014/main" id="{C14C8D4F-0D46-5745-9ADB-2564BA0BC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5464" y="3656270"/>
                <a:ext cx="90483" cy="165106"/>
              </a:xfrm>
              <a:custGeom>
                <a:avLst/>
                <a:gdLst>
                  <a:gd name="T0" fmla="*/ 115 w 193"/>
                  <a:gd name="T1" fmla="*/ 171 h 348"/>
                  <a:gd name="T2" fmla="*/ 115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5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1" y="8"/>
                    </a:cubicBezTo>
                    <a:lnTo>
                      <a:pt x="21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4" name="Freeform 112">
                <a:extLst>
                  <a:ext uri="{FF2B5EF4-FFF2-40B4-BE49-F238E27FC236}">
                    <a16:creationId xmlns:a16="http://schemas.microsoft.com/office/drawing/2014/main" id="{02BDB013-D298-4E4B-97A8-7E02D9F2E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198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5" name="Freeform 113">
                <a:extLst>
                  <a:ext uri="{FF2B5EF4-FFF2-40B4-BE49-F238E27FC236}">
                    <a16:creationId xmlns:a16="http://schemas.microsoft.com/office/drawing/2014/main" id="{CA12677C-B22F-4343-B4D8-5D7854565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822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5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3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8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1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6" name="Freeform 114">
                <a:extLst>
                  <a:ext uri="{FF2B5EF4-FFF2-40B4-BE49-F238E27FC236}">
                    <a16:creationId xmlns:a16="http://schemas.microsoft.com/office/drawing/2014/main" id="{3A83AF12-BE67-E447-A051-DA6ED6DEA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555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7" name="Freeform 115">
                <a:extLst>
                  <a:ext uri="{FF2B5EF4-FFF2-40B4-BE49-F238E27FC236}">
                    <a16:creationId xmlns:a16="http://schemas.microsoft.com/office/drawing/2014/main" id="{8F63738A-5884-5340-B52D-13F751ED2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942" y="3656270"/>
                <a:ext cx="90482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8"/>
                      <a:pt x="72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4" y="330"/>
                    </a:cubicBezTo>
                    <a:lnTo>
                      <a:pt x="124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8" name="Freeform 116">
                <a:extLst>
                  <a:ext uri="{FF2B5EF4-FFF2-40B4-BE49-F238E27FC236}">
                    <a16:creationId xmlns:a16="http://schemas.microsoft.com/office/drawing/2014/main" id="{CD10E405-20A3-3C43-9264-1CCBD71DF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088" y="3656270"/>
                <a:ext cx="92070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0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69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39" name="Freeform 117">
                <a:extLst>
                  <a:ext uri="{FF2B5EF4-FFF2-40B4-BE49-F238E27FC236}">
                    <a16:creationId xmlns:a16="http://schemas.microsoft.com/office/drawing/2014/main" id="{56948783-87D2-3042-BE8C-2042B915D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712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0" name="Freeform 118">
                <a:extLst>
                  <a:ext uri="{FF2B5EF4-FFF2-40B4-BE49-F238E27FC236}">
                    <a16:creationId xmlns:a16="http://schemas.microsoft.com/office/drawing/2014/main" id="{67059EC8-AE3E-2B4B-B53B-9FB7B8986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209" y="3656270"/>
                <a:ext cx="90482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1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3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8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0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1" name="Freeform 119">
                <a:extLst>
                  <a:ext uri="{FF2B5EF4-FFF2-40B4-BE49-F238E27FC236}">
                    <a16:creationId xmlns:a16="http://schemas.microsoft.com/office/drawing/2014/main" id="{65C968FF-806E-204D-B3D4-6783A180D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833" y="3656270"/>
                <a:ext cx="90482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0 w 195"/>
                  <a:gd name="T13" fmla="*/ 287 h 348"/>
                  <a:gd name="T14" fmla="*/ 80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8 w 195"/>
                  <a:gd name="T47" fmla="*/ 42 h 348"/>
                  <a:gd name="T48" fmla="*/ 38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3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2" name="Freeform 120">
                <a:extLst>
                  <a:ext uri="{FF2B5EF4-FFF2-40B4-BE49-F238E27FC236}">
                    <a16:creationId xmlns:a16="http://schemas.microsoft.com/office/drawing/2014/main" id="{F0A7BAE9-062C-3D43-B2C0-D75434264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567" y="3656270"/>
                <a:ext cx="90482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8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3" name="Freeform 121">
                <a:extLst>
                  <a:ext uri="{FF2B5EF4-FFF2-40B4-BE49-F238E27FC236}">
                    <a16:creationId xmlns:a16="http://schemas.microsoft.com/office/drawing/2014/main" id="{AD558BFD-7EB2-574E-9D2D-D035E2F21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191" y="3656270"/>
                <a:ext cx="90482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49 w 194"/>
                  <a:gd name="T5" fmla="*/ 109 h 348"/>
                  <a:gd name="T6" fmla="*/ 49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1 w 194"/>
                  <a:gd name="T13" fmla="*/ 287 h 348"/>
                  <a:gd name="T14" fmla="*/ 81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8"/>
                      <a:pt x="72" y="128"/>
                      <a:pt x="49" y="109"/>
                    </a:cubicBezTo>
                    <a:lnTo>
                      <a:pt x="49" y="109"/>
                    </a:lnTo>
                    <a:cubicBezTo>
                      <a:pt x="51" y="122"/>
                      <a:pt x="52" y="134"/>
                      <a:pt x="53" y="144"/>
                    </a:cubicBezTo>
                    <a:lnTo>
                      <a:pt x="53" y="144"/>
                    </a:lnTo>
                    <a:cubicBezTo>
                      <a:pt x="56" y="189"/>
                      <a:pt x="43" y="257"/>
                      <a:pt x="81" y="287"/>
                    </a:cubicBezTo>
                    <a:lnTo>
                      <a:pt x="81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4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3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8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2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30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0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4" name="Freeform 122">
                <a:extLst>
                  <a:ext uri="{FF2B5EF4-FFF2-40B4-BE49-F238E27FC236}">
                    <a16:creationId xmlns:a16="http://schemas.microsoft.com/office/drawing/2014/main" id="{521AACEE-ECD1-8E47-92E9-E5C05F01A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1924" y="3656270"/>
                <a:ext cx="92070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8 w 193"/>
                  <a:gd name="T5" fmla="*/ 109 h 348"/>
                  <a:gd name="T6" fmla="*/ 48 w 193"/>
                  <a:gd name="T7" fmla="*/ 109 h 348"/>
                  <a:gd name="T8" fmla="*/ 51 w 193"/>
                  <a:gd name="T9" fmla="*/ 144 h 348"/>
                  <a:gd name="T10" fmla="*/ 51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7 w 193"/>
                  <a:gd name="T17" fmla="*/ 247 h 348"/>
                  <a:gd name="T18" fmla="*/ 147 w 193"/>
                  <a:gd name="T19" fmla="*/ 247 h 348"/>
                  <a:gd name="T20" fmla="*/ 113 w 193"/>
                  <a:gd name="T21" fmla="*/ 171 h 348"/>
                  <a:gd name="T22" fmla="*/ 178 w 193"/>
                  <a:gd name="T23" fmla="*/ 211 h 348"/>
                  <a:gd name="T24" fmla="*/ 178 w 193"/>
                  <a:gd name="T25" fmla="*/ 211 h 348"/>
                  <a:gd name="T26" fmla="*/ 123 w 193"/>
                  <a:gd name="T27" fmla="*/ 330 h 348"/>
                  <a:gd name="T28" fmla="*/ 123 w 193"/>
                  <a:gd name="T29" fmla="*/ 330 h 348"/>
                  <a:gd name="T30" fmla="*/ 21 w 193"/>
                  <a:gd name="T31" fmla="*/ 244 h 348"/>
                  <a:gd name="T32" fmla="*/ 21 w 193"/>
                  <a:gd name="T33" fmla="*/ 244 h 348"/>
                  <a:gd name="T34" fmla="*/ 18 w 193"/>
                  <a:gd name="T35" fmla="*/ 131 h 348"/>
                  <a:gd name="T36" fmla="*/ 18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1 w 193"/>
                  <a:gd name="T43" fmla="*/ 8 h 348"/>
                  <a:gd name="T44" fmla="*/ 21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3 w 193"/>
                  <a:gd name="T51" fmla="*/ 126 h 348"/>
                  <a:gd name="T52" fmla="*/ 123 w 193"/>
                  <a:gd name="T53" fmla="*/ 126 h 348"/>
                  <a:gd name="T54" fmla="*/ 178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4" y="148"/>
                      <a:pt x="69" y="128"/>
                      <a:pt x="48" y="109"/>
                    </a:cubicBezTo>
                    <a:lnTo>
                      <a:pt x="48" y="109"/>
                    </a:lnTo>
                    <a:cubicBezTo>
                      <a:pt x="50" y="122"/>
                      <a:pt x="51" y="134"/>
                      <a:pt x="51" y="144"/>
                    </a:cubicBezTo>
                    <a:lnTo>
                      <a:pt x="51" y="144"/>
                    </a:lnTo>
                    <a:cubicBezTo>
                      <a:pt x="55" y="189"/>
                      <a:pt x="40" y="257"/>
                      <a:pt x="80" y="287"/>
                    </a:cubicBezTo>
                    <a:lnTo>
                      <a:pt x="80" y="287"/>
                    </a:lnTo>
                    <a:cubicBezTo>
                      <a:pt x="111" y="315"/>
                      <a:pt x="146" y="281"/>
                      <a:pt x="147" y="247"/>
                    </a:cubicBezTo>
                    <a:lnTo>
                      <a:pt x="147" y="247"/>
                    </a:lnTo>
                    <a:cubicBezTo>
                      <a:pt x="150" y="218"/>
                      <a:pt x="131" y="192"/>
                      <a:pt x="113" y="171"/>
                    </a:cubicBezTo>
                    <a:close/>
                    <a:moveTo>
                      <a:pt x="178" y="211"/>
                    </a:moveTo>
                    <a:lnTo>
                      <a:pt x="178" y="211"/>
                    </a:lnTo>
                    <a:cubicBezTo>
                      <a:pt x="192" y="257"/>
                      <a:pt x="172" y="316"/>
                      <a:pt x="123" y="330"/>
                    </a:cubicBezTo>
                    <a:lnTo>
                      <a:pt x="123" y="330"/>
                    </a:lnTo>
                    <a:cubicBezTo>
                      <a:pt x="68" y="347"/>
                      <a:pt x="29" y="293"/>
                      <a:pt x="21" y="244"/>
                    </a:cubicBezTo>
                    <a:lnTo>
                      <a:pt x="21" y="244"/>
                    </a:lnTo>
                    <a:cubicBezTo>
                      <a:pt x="16" y="207"/>
                      <a:pt x="21" y="168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5" y="2"/>
                      <a:pt x="16" y="0"/>
                      <a:pt x="21" y="8"/>
                    </a:cubicBezTo>
                    <a:lnTo>
                      <a:pt x="21" y="8"/>
                    </a:lnTo>
                    <a:cubicBezTo>
                      <a:pt x="27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68" y="63"/>
                      <a:pt x="96" y="98"/>
                      <a:pt x="123" y="126"/>
                    </a:cubicBezTo>
                    <a:lnTo>
                      <a:pt x="123" y="126"/>
                    </a:lnTo>
                    <a:cubicBezTo>
                      <a:pt x="147" y="150"/>
                      <a:pt x="169" y="178"/>
                      <a:pt x="178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5" name="Freeform 123">
                <a:extLst>
                  <a:ext uri="{FF2B5EF4-FFF2-40B4-BE49-F238E27FC236}">
                    <a16:creationId xmlns:a16="http://schemas.microsoft.com/office/drawing/2014/main" id="{6860FF31-8774-EE45-BC62-A31B36AD9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549" y="3656270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4 h 348"/>
                  <a:gd name="T10" fmla="*/ 53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4 w 194"/>
                  <a:gd name="T27" fmla="*/ 330 h 348"/>
                  <a:gd name="T28" fmla="*/ 124 w 194"/>
                  <a:gd name="T29" fmla="*/ 330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7 w 194"/>
                  <a:gd name="T47" fmla="*/ 42 h 348"/>
                  <a:gd name="T48" fmla="*/ 37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2" y="316"/>
                      <a:pt x="124" y="330"/>
                    </a:cubicBezTo>
                    <a:lnTo>
                      <a:pt x="124" y="330"/>
                    </a:lnTo>
                    <a:cubicBezTo>
                      <a:pt x="70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7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4" y="126"/>
                    </a:cubicBezTo>
                    <a:lnTo>
                      <a:pt x="124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6" name="Freeform 124">
                <a:extLst>
                  <a:ext uri="{FF2B5EF4-FFF2-40B4-BE49-F238E27FC236}">
                    <a16:creationId xmlns:a16="http://schemas.microsoft.com/office/drawing/2014/main" id="{AD97FCC2-CDDC-6C4C-8F1F-DFEE4F8E9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457" y="3656270"/>
                <a:ext cx="90482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1 w 194"/>
                  <a:gd name="T23" fmla="*/ 211 h 348"/>
                  <a:gd name="T24" fmla="*/ 181 w 194"/>
                  <a:gd name="T25" fmla="*/ 211 h 348"/>
                  <a:gd name="T26" fmla="*/ 126 w 194"/>
                  <a:gd name="T27" fmla="*/ 330 h 348"/>
                  <a:gd name="T28" fmla="*/ 126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19 w 194"/>
                  <a:gd name="T35" fmla="*/ 131 h 348"/>
                  <a:gd name="T36" fmla="*/ 19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1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2" y="128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2" y="134"/>
                      <a:pt x="54" y="144"/>
                    </a:cubicBezTo>
                    <a:lnTo>
                      <a:pt x="54" y="144"/>
                    </a:lnTo>
                    <a:cubicBezTo>
                      <a:pt x="56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1" y="211"/>
                    </a:moveTo>
                    <a:lnTo>
                      <a:pt x="181" y="211"/>
                    </a:lnTo>
                    <a:cubicBezTo>
                      <a:pt x="193" y="257"/>
                      <a:pt x="174" y="316"/>
                      <a:pt x="126" y="330"/>
                    </a:cubicBezTo>
                    <a:lnTo>
                      <a:pt x="126" y="330"/>
                    </a:lnTo>
                    <a:cubicBezTo>
                      <a:pt x="71" y="347"/>
                      <a:pt x="30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6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3"/>
                      <a:pt x="98" y="98"/>
                      <a:pt x="124" y="126"/>
                    </a:cubicBezTo>
                    <a:lnTo>
                      <a:pt x="124" y="126"/>
                    </a:lnTo>
                    <a:cubicBezTo>
                      <a:pt x="148" y="150"/>
                      <a:pt x="172" y="178"/>
                      <a:pt x="181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7" name="Freeform 125">
                <a:extLst>
                  <a:ext uri="{FF2B5EF4-FFF2-40B4-BE49-F238E27FC236}">
                    <a16:creationId xmlns:a16="http://schemas.microsoft.com/office/drawing/2014/main" id="{B8460B3D-595B-674F-AA96-04DBAF4CF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0081" y="3656270"/>
                <a:ext cx="92070" cy="165106"/>
              </a:xfrm>
              <a:custGeom>
                <a:avLst/>
                <a:gdLst>
                  <a:gd name="T0" fmla="*/ 115 w 194"/>
                  <a:gd name="T1" fmla="*/ 171 h 348"/>
                  <a:gd name="T2" fmla="*/ 115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4 h 348"/>
                  <a:gd name="T10" fmla="*/ 54 w 194"/>
                  <a:gd name="T11" fmla="*/ 144 h 348"/>
                  <a:gd name="T12" fmla="*/ 80 w 194"/>
                  <a:gd name="T13" fmla="*/ 287 h 348"/>
                  <a:gd name="T14" fmla="*/ 80 w 194"/>
                  <a:gd name="T15" fmla="*/ 287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5 w 194"/>
                  <a:gd name="T21" fmla="*/ 171 h 348"/>
                  <a:gd name="T22" fmla="*/ 180 w 194"/>
                  <a:gd name="T23" fmla="*/ 211 h 348"/>
                  <a:gd name="T24" fmla="*/ 180 w 194"/>
                  <a:gd name="T25" fmla="*/ 211 h 348"/>
                  <a:gd name="T26" fmla="*/ 125 w 194"/>
                  <a:gd name="T27" fmla="*/ 330 h 348"/>
                  <a:gd name="T28" fmla="*/ 125 w 194"/>
                  <a:gd name="T29" fmla="*/ 330 h 348"/>
                  <a:gd name="T30" fmla="*/ 23 w 194"/>
                  <a:gd name="T31" fmla="*/ 244 h 348"/>
                  <a:gd name="T32" fmla="*/ 23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6 w 194"/>
                  <a:gd name="T39" fmla="*/ 12 h 348"/>
                  <a:gd name="T40" fmla="*/ 6 w 194"/>
                  <a:gd name="T41" fmla="*/ 12 h 348"/>
                  <a:gd name="T42" fmla="*/ 23 w 194"/>
                  <a:gd name="T43" fmla="*/ 8 h 348"/>
                  <a:gd name="T44" fmla="*/ 23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1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2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3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8" name="Freeform 126">
                <a:extLst>
                  <a:ext uri="{FF2B5EF4-FFF2-40B4-BE49-F238E27FC236}">
                    <a16:creationId xmlns:a16="http://schemas.microsoft.com/office/drawing/2014/main" id="{62E6559F-9BB9-BB46-8528-0B4B83DBF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1815" y="3656270"/>
                <a:ext cx="92070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50 w 193"/>
                  <a:gd name="T5" fmla="*/ 109 h 348"/>
                  <a:gd name="T6" fmla="*/ 50 w 193"/>
                  <a:gd name="T7" fmla="*/ 109 h 348"/>
                  <a:gd name="T8" fmla="*/ 53 w 193"/>
                  <a:gd name="T9" fmla="*/ 144 h 348"/>
                  <a:gd name="T10" fmla="*/ 53 w 193"/>
                  <a:gd name="T11" fmla="*/ 144 h 348"/>
                  <a:gd name="T12" fmla="*/ 80 w 193"/>
                  <a:gd name="T13" fmla="*/ 287 h 348"/>
                  <a:gd name="T14" fmla="*/ 80 w 193"/>
                  <a:gd name="T15" fmla="*/ 287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80 w 193"/>
                  <a:gd name="T23" fmla="*/ 211 h 348"/>
                  <a:gd name="T24" fmla="*/ 180 w 193"/>
                  <a:gd name="T25" fmla="*/ 211 h 348"/>
                  <a:gd name="T26" fmla="*/ 125 w 193"/>
                  <a:gd name="T27" fmla="*/ 330 h 348"/>
                  <a:gd name="T28" fmla="*/ 125 w 193"/>
                  <a:gd name="T29" fmla="*/ 330 h 348"/>
                  <a:gd name="T30" fmla="*/ 22 w 193"/>
                  <a:gd name="T31" fmla="*/ 244 h 348"/>
                  <a:gd name="T32" fmla="*/ 22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5 w 193"/>
                  <a:gd name="T39" fmla="*/ 12 h 348"/>
                  <a:gd name="T40" fmla="*/ 5 w 193"/>
                  <a:gd name="T41" fmla="*/ 12 h 348"/>
                  <a:gd name="T42" fmla="*/ 22 w 193"/>
                  <a:gd name="T43" fmla="*/ 8 h 348"/>
                  <a:gd name="T44" fmla="*/ 22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5 w 193"/>
                  <a:gd name="T51" fmla="*/ 126 h 348"/>
                  <a:gd name="T52" fmla="*/ 125 w 193"/>
                  <a:gd name="T53" fmla="*/ 126 h 348"/>
                  <a:gd name="T54" fmla="*/ 180 w 193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5" y="189"/>
                      <a:pt x="42" y="257"/>
                      <a:pt x="80" y="287"/>
                    </a:cubicBezTo>
                    <a:lnTo>
                      <a:pt x="80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2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7"/>
                      <a:pt x="22" y="168"/>
                      <a:pt x="19" y="131"/>
                    </a:cubicBezTo>
                    <a:lnTo>
                      <a:pt x="19" y="131"/>
                    </a:lnTo>
                    <a:cubicBezTo>
                      <a:pt x="15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5" y="2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7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7" y="98"/>
                      <a:pt x="125" y="126"/>
                    </a:cubicBezTo>
                    <a:lnTo>
                      <a:pt x="125" y="126"/>
                    </a:lnTo>
                    <a:cubicBezTo>
                      <a:pt x="147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49" name="Freeform 127">
                <a:extLst>
                  <a:ext uri="{FF2B5EF4-FFF2-40B4-BE49-F238E27FC236}">
                    <a16:creationId xmlns:a16="http://schemas.microsoft.com/office/drawing/2014/main" id="{222B7512-5801-524D-89B8-C52BA3DD9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3439" y="3656270"/>
                <a:ext cx="92070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4 w 195"/>
                  <a:gd name="T9" fmla="*/ 144 h 348"/>
                  <a:gd name="T10" fmla="*/ 54 w 195"/>
                  <a:gd name="T11" fmla="*/ 144 h 348"/>
                  <a:gd name="T12" fmla="*/ 82 w 195"/>
                  <a:gd name="T13" fmla="*/ 287 h 348"/>
                  <a:gd name="T14" fmla="*/ 82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2 w 195"/>
                  <a:gd name="T23" fmla="*/ 211 h 348"/>
                  <a:gd name="T24" fmla="*/ 182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4 w 195"/>
                  <a:gd name="T31" fmla="*/ 244 h 348"/>
                  <a:gd name="T32" fmla="*/ 24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9 w 195"/>
                  <a:gd name="T47" fmla="*/ 42 h 348"/>
                  <a:gd name="T48" fmla="*/ 39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2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5" y="148"/>
                      <a:pt x="73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4" y="144"/>
                    </a:cubicBezTo>
                    <a:lnTo>
                      <a:pt x="54" y="144"/>
                    </a:lnTo>
                    <a:cubicBezTo>
                      <a:pt x="57" y="189"/>
                      <a:pt x="42" y="257"/>
                      <a:pt x="82" y="287"/>
                    </a:cubicBezTo>
                    <a:lnTo>
                      <a:pt x="82" y="287"/>
                    </a:lnTo>
                    <a:cubicBezTo>
                      <a:pt x="113" y="315"/>
                      <a:pt x="148" y="281"/>
                      <a:pt x="149" y="247"/>
                    </a:cubicBezTo>
                    <a:lnTo>
                      <a:pt x="149" y="247"/>
                    </a:lnTo>
                    <a:cubicBezTo>
                      <a:pt x="152" y="218"/>
                      <a:pt x="132" y="192"/>
                      <a:pt x="115" y="171"/>
                    </a:cubicBezTo>
                    <a:close/>
                    <a:moveTo>
                      <a:pt x="182" y="211"/>
                    </a:moveTo>
                    <a:lnTo>
                      <a:pt x="182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4" y="244"/>
                    </a:cubicBezTo>
                    <a:lnTo>
                      <a:pt x="24" y="244"/>
                    </a:lnTo>
                    <a:cubicBezTo>
                      <a:pt x="19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9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9" y="42"/>
                    </a:cubicBezTo>
                    <a:lnTo>
                      <a:pt x="39" y="42"/>
                    </a:lnTo>
                    <a:cubicBezTo>
                      <a:pt x="70" y="63"/>
                      <a:pt x="99" y="98"/>
                      <a:pt x="125" y="126"/>
                    </a:cubicBezTo>
                    <a:lnTo>
                      <a:pt x="125" y="126"/>
                    </a:lnTo>
                    <a:cubicBezTo>
                      <a:pt x="149" y="150"/>
                      <a:pt x="171" y="178"/>
                      <a:pt x="182" y="2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0" name="Freeform 128">
                <a:extLst>
                  <a:ext uri="{FF2B5EF4-FFF2-40B4-BE49-F238E27FC236}">
                    <a16:creationId xmlns:a16="http://schemas.microsoft.com/office/drawing/2014/main" id="{5CC34BF9-612F-B34F-8C7F-8FB8A01E3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8348" y="3656270"/>
                <a:ext cx="90482" cy="165106"/>
              </a:xfrm>
              <a:custGeom>
                <a:avLst/>
                <a:gdLst>
                  <a:gd name="T0" fmla="*/ 115 w 195"/>
                  <a:gd name="T1" fmla="*/ 171 h 348"/>
                  <a:gd name="T2" fmla="*/ 115 w 195"/>
                  <a:gd name="T3" fmla="*/ 171 h 348"/>
                  <a:gd name="T4" fmla="*/ 50 w 195"/>
                  <a:gd name="T5" fmla="*/ 109 h 348"/>
                  <a:gd name="T6" fmla="*/ 50 w 195"/>
                  <a:gd name="T7" fmla="*/ 109 h 348"/>
                  <a:gd name="T8" fmla="*/ 53 w 195"/>
                  <a:gd name="T9" fmla="*/ 144 h 348"/>
                  <a:gd name="T10" fmla="*/ 53 w 195"/>
                  <a:gd name="T11" fmla="*/ 144 h 348"/>
                  <a:gd name="T12" fmla="*/ 81 w 195"/>
                  <a:gd name="T13" fmla="*/ 287 h 348"/>
                  <a:gd name="T14" fmla="*/ 81 w 195"/>
                  <a:gd name="T15" fmla="*/ 287 h 348"/>
                  <a:gd name="T16" fmla="*/ 149 w 195"/>
                  <a:gd name="T17" fmla="*/ 247 h 348"/>
                  <a:gd name="T18" fmla="*/ 149 w 195"/>
                  <a:gd name="T19" fmla="*/ 247 h 348"/>
                  <a:gd name="T20" fmla="*/ 115 w 195"/>
                  <a:gd name="T21" fmla="*/ 171 h 348"/>
                  <a:gd name="T22" fmla="*/ 180 w 195"/>
                  <a:gd name="T23" fmla="*/ 211 h 348"/>
                  <a:gd name="T24" fmla="*/ 180 w 195"/>
                  <a:gd name="T25" fmla="*/ 211 h 348"/>
                  <a:gd name="T26" fmla="*/ 125 w 195"/>
                  <a:gd name="T27" fmla="*/ 330 h 348"/>
                  <a:gd name="T28" fmla="*/ 125 w 195"/>
                  <a:gd name="T29" fmla="*/ 330 h 348"/>
                  <a:gd name="T30" fmla="*/ 23 w 195"/>
                  <a:gd name="T31" fmla="*/ 244 h 348"/>
                  <a:gd name="T32" fmla="*/ 23 w 195"/>
                  <a:gd name="T33" fmla="*/ 244 h 348"/>
                  <a:gd name="T34" fmla="*/ 20 w 195"/>
                  <a:gd name="T35" fmla="*/ 131 h 348"/>
                  <a:gd name="T36" fmla="*/ 20 w 195"/>
                  <a:gd name="T37" fmla="*/ 131 h 348"/>
                  <a:gd name="T38" fmla="*/ 6 w 195"/>
                  <a:gd name="T39" fmla="*/ 12 h 348"/>
                  <a:gd name="T40" fmla="*/ 6 w 195"/>
                  <a:gd name="T41" fmla="*/ 12 h 348"/>
                  <a:gd name="T42" fmla="*/ 23 w 195"/>
                  <a:gd name="T43" fmla="*/ 8 h 348"/>
                  <a:gd name="T44" fmla="*/ 23 w 195"/>
                  <a:gd name="T45" fmla="*/ 8 h 348"/>
                  <a:gd name="T46" fmla="*/ 37 w 195"/>
                  <a:gd name="T47" fmla="*/ 42 h 348"/>
                  <a:gd name="T48" fmla="*/ 37 w 195"/>
                  <a:gd name="T49" fmla="*/ 42 h 348"/>
                  <a:gd name="T50" fmla="*/ 125 w 195"/>
                  <a:gd name="T51" fmla="*/ 126 h 348"/>
                  <a:gd name="T52" fmla="*/ 125 w 195"/>
                  <a:gd name="T53" fmla="*/ 126 h 348"/>
                  <a:gd name="T54" fmla="*/ 180 w 195"/>
                  <a:gd name="T55" fmla="*/ 211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5" h="348">
                    <a:moveTo>
                      <a:pt x="115" y="171"/>
                    </a:moveTo>
                    <a:lnTo>
                      <a:pt x="115" y="171"/>
                    </a:lnTo>
                    <a:cubicBezTo>
                      <a:pt x="96" y="148"/>
                      <a:pt x="71" y="128"/>
                      <a:pt x="50" y="109"/>
                    </a:cubicBezTo>
                    <a:lnTo>
                      <a:pt x="50" y="109"/>
                    </a:lnTo>
                    <a:cubicBezTo>
                      <a:pt x="52" y="122"/>
                      <a:pt x="53" y="134"/>
                      <a:pt x="53" y="144"/>
                    </a:cubicBezTo>
                    <a:lnTo>
                      <a:pt x="53" y="144"/>
                    </a:lnTo>
                    <a:cubicBezTo>
                      <a:pt x="57" y="189"/>
                      <a:pt x="42" y="257"/>
                      <a:pt x="81" y="287"/>
                    </a:cubicBezTo>
                    <a:lnTo>
                      <a:pt x="81" y="287"/>
                    </a:lnTo>
                    <a:cubicBezTo>
                      <a:pt x="113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5" y="171"/>
                    </a:cubicBezTo>
                    <a:close/>
                    <a:moveTo>
                      <a:pt x="180" y="211"/>
                    </a:moveTo>
                    <a:lnTo>
                      <a:pt x="180" y="211"/>
                    </a:lnTo>
                    <a:cubicBezTo>
                      <a:pt x="194" y="257"/>
                      <a:pt x="174" y="316"/>
                      <a:pt x="125" y="330"/>
                    </a:cubicBezTo>
                    <a:lnTo>
                      <a:pt x="125" y="330"/>
                    </a:lnTo>
                    <a:cubicBezTo>
                      <a:pt x="70" y="347"/>
                      <a:pt x="31" y="293"/>
                      <a:pt x="23" y="244"/>
                    </a:cubicBezTo>
                    <a:lnTo>
                      <a:pt x="23" y="244"/>
                    </a:lnTo>
                    <a:cubicBezTo>
                      <a:pt x="17" y="207"/>
                      <a:pt x="23" y="168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6" y="12"/>
                    </a:cubicBezTo>
                    <a:lnTo>
                      <a:pt x="6" y="12"/>
                    </a:lnTo>
                    <a:cubicBezTo>
                      <a:pt x="7" y="2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7"/>
                      <a:pt x="35" y="30"/>
                      <a:pt x="37" y="42"/>
                    </a:cubicBezTo>
                    <a:lnTo>
                      <a:pt x="37" y="42"/>
                    </a:lnTo>
                    <a:cubicBezTo>
                      <a:pt x="70" y="63"/>
                      <a:pt x="98" y="98"/>
                      <a:pt x="125" y="126"/>
                    </a:cubicBezTo>
                    <a:lnTo>
                      <a:pt x="125" y="126"/>
                    </a:lnTo>
                    <a:cubicBezTo>
                      <a:pt x="148" y="150"/>
                      <a:pt x="171" y="178"/>
                      <a:pt x="180" y="2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1" name="Freeform 129">
                <a:extLst>
                  <a:ext uri="{FF2B5EF4-FFF2-40B4-BE49-F238E27FC236}">
                    <a16:creationId xmlns:a16="http://schemas.microsoft.com/office/drawing/2014/main" id="{8B57CB05-95F2-EB4A-A793-2D70E2100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1559" y="3654682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1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5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2" name="Freeform 130">
                <a:extLst>
                  <a:ext uri="{FF2B5EF4-FFF2-40B4-BE49-F238E27FC236}">
                    <a16:creationId xmlns:a16="http://schemas.microsoft.com/office/drawing/2014/main" id="{C6F5814F-0F3A-CE47-B225-3AF440808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1706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0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3" name="Freeform 131">
                <a:extLst>
                  <a:ext uri="{FF2B5EF4-FFF2-40B4-BE49-F238E27FC236}">
                    <a16:creationId xmlns:a16="http://schemas.microsoft.com/office/drawing/2014/main" id="{E577A954-EB33-6641-BBC4-64F26669D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3330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6 w 194"/>
                  <a:gd name="T27" fmla="*/ 331 h 348"/>
                  <a:gd name="T28" fmla="*/ 126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7 w 194"/>
                  <a:gd name="T39" fmla="*/ 12 h 348"/>
                  <a:gd name="T40" fmla="*/ 7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6 w 194"/>
                  <a:gd name="T51" fmla="*/ 126 h 348"/>
                  <a:gd name="T52" fmla="*/ 126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4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6" y="331"/>
                    </a:cubicBezTo>
                    <a:lnTo>
                      <a:pt x="126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9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7" y="12"/>
                    </a:cubicBezTo>
                    <a:lnTo>
                      <a:pt x="7" y="12"/>
                    </a:lnTo>
                    <a:cubicBezTo>
                      <a:pt x="7" y="3"/>
                      <a:pt x="19" y="0"/>
                      <a:pt x="22" y="8"/>
                    </a:cubicBezTo>
                    <a:lnTo>
                      <a:pt x="22" y="8"/>
                    </a:lnTo>
                    <a:cubicBezTo>
                      <a:pt x="30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6" y="126"/>
                    </a:cubicBezTo>
                    <a:lnTo>
                      <a:pt x="126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4" name="Freeform 132">
                <a:extLst>
                  <a:ext uri="{FF2B5EF4-FFF2-40B4-BE49-F238E27FC236}">
                    <a16:creationId xmlns:a16="http://schemas.microsoft.com/office/drawing/2014/main" id="{E300CAED-8F55-0644-8226-F461C4845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9826" y="3654682"/>
                <a:ext cx="90483" cy="165106"/>
              </a:xfrm>
              <a:custGeom>
                <a:avLst/>
                <a:gdLst>
                  <a:gd name="T0" fmla="*/ 113 w 193"/>
                  <a:gd name="T1" fmla="*/ 171 h 348"/>
                  <a:gd name="T2" fmla="*/ 113 w 193"/>
                  <a:gd name="T3" fmla="*/ 171 h 348"/>
                  <a:gd name="T4" fmla="*/ 49 w 193"/>
                  <a:gd name="T5" fmla="*/ 109 h 348"/>
                  <a:gd name="T6" fmla="*/ 49 w 193"/>
                  <a:gd name="T7" fmla="*/ 109 h 348"/>
                  <a:gd name="T8" fmla="*/ 53 w 193"/>
                  <a:gd name="T9" fmla="*/ 145 h 348"/>
                  <a:gd name="T10" fmla="*/ 53 w 193"/>
                  <a:gd name="T11" fmla="*/ 145 h 348"/>
                  <a:gd name="T12" fmla="*/ 81 w 193"/>
                  <a:gd name="T13" fmla="*/ 289 h 348"/>
                  <a:gd name="T14" fmla="*/ 81 w 193"/>
                  <a:gd name="T15" fmla="*/ 289 h 348"/>
                  <a:gd name="T16" fmla="*/ 149 w 193"/>
                  <a:gd name="T17" fmla="*/ 247 h 348"/>
                  <a:gd name="T18" fmla="*/ 149 w 193"/>
                  <a:gd name="T19" fmla="*/ 247 h 348"/>
                  <a:gd name="T20" fmla="*/ 113 w 193"/>
                  <a:gd name="T21" fmla="*/ 171 h 348"/>
                  <a:gd name="T22" fmla="*/ 179 w 193"/>
                  <a:gd name="T23" fmla="*/ 212 h 348"/>
                  <a:gd name="T24" fmla="*/ 179 w 193"/>
                  <a:gd name="T25" fmla="*/ 212 h 348"/>
                  <a:gd name="T26" fmla="*/ 124 w 193"/>
                  <a:gd name="T27" fmla="*/ 331 h 348"/>
                  <a:gd name="T28" fmla="*/ 124 w 193"/>
                  <a:gd name="T29" fmla="*/ 331 h 348"/>
                  <a:gd name="T30" fmla="*/ 23 w 193"/>
                  <a:gd name="T31" fmla="*/ 244 h 348"/>
                  <a:gd name="T32" fmla="*/ 23 w 193"/>
                  <a:gd name="T33" fmla="*/ 244 h 348"/>
                  <a:gd name="T34" fmla="*/ 19 w 193"/>
                  <a:gd name="T35" fmla="*/ 131 h 348"/>
                  <a:gd name="T36" fmla="*/ 19 w 193"/>
                  <a:gd name="T37" fmla="*/ 131 h 348"/>
                  <a:gd name="T38" fmla="*/ 4 w 193"/>
                  <a:gd name="T39" fmla="*/ 12 h 348"/>
                  <a:gd name="T40" fmla="*/ 4 w 193"/>
                  <a:gd name="T41" fmla="*/ 12 h 348"/>
                  <a:gd name="T42" fmla="*/ 23 w 193"/>
                  <a:gd name="T43" fmla="*/ 8 h 348"/>
                  <a:gd name="T44" fmla="*/ 23 w 193"/>
                  <a:gd name="T45" fmla="*/ 8 h 348"/>
                  <a:gd name="T46" fmla="*/ 37 w 193"/>
                  <a:gd name="T47" fmla="*/ 42 h 348"/>
                  <a:gd name="T48" fmla="*/ 37 w 193"/>
                  <a:gd name="T49" fmla="*/ 42 h 348"/>
                  <a:gd name="T50" fmla="*/ 124 w 193"/>
                  <a:gd name="T51" fmla="*/ 126 h 348"/>
                  <a:gd name="T52" fmla="*/ 124 w 193"/>
                  <a:gd name="T53" fmla="*/ 126 h 348"/>
                  <a:gd name="T54" fmla="*/ 179 w 193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348">
                    <a:moveTo>
                      <a:pt x="113" y="171"/>
                    </a:moveTo>
                    <a:lnTo>
                      <a:pt x="113" y="171"/>
                    </a:lnTo>
                    <a:cubicBezTo>
                      <a:pt x="95" y="149"/>
                      <a:pt x="71" y="130"/>
                      <a:pt x="49" y="109"/>
                    </a:cubicBezTo>
                    <a:lnTo>
                      <a:pt x="49" y="109"/>
                    </a:lnTo>
                    <a:cubicBezTo>
                      <a:pt x="50" y="122"/>
                      <a:pt x="52" y="134"/>
                      <a:pt x="53" y="145"/>
                    </a:cubicBezTo>
                    <a:lnTo>
                      <a:pt x="53" y="145"/>
                    </a:lnTo>
                    <a:cubicBezTo>
                      <a:pt x="57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2" y="315"/>
                      <a:pt x="146" y="281"/>
                      <a:pt x="149" y="247"/>
                    </a:cubicBezTo>
                    <a:lnTo>
                      <a:pt x="149" y="247"/>
                    </a:lnTo>
                    <a:cubicBezTo>
                      <a:pt x="150" y="218"/>
                      <a:pt x="132" y="192"/>
                      <a:pt x="113" y="171"/>
                    </a:cubicBezTo>
                    <a:close/>
                    <a:moveTo>
                      <a:pt x="179" y="212"/>
                    </a:moveTo>
                    <a:lnTo>
                      <a:pt x="179" y="212"/>
                    </a:lnTo>
                    <a:cubicBezTo>
                      <a:pt x="192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70" y="347"/>
                      <a:pt x="29" y="293"/>
                      <a:pt x="23" y="244"/>
                    </a:cubicBezTo>
                    <a:lnTo>
                      <a:pt x="23" y="244"/>
                    </a:lnTo>
                    <a:cubicBezTo>
                      <a:pt x="17" y="208"/>
                      <a:pt x="23" y="170"/>
                      <a:pt x="19" y="131"/>
                    </a:cubicBezTo>
                    <a:lnTo>
                      <a:pt x="19" y="131"/>
                    </a:lnTo>
                    <a:cubicBezTo>
                      <a:pt x="16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3" y="8"/>
                    </a:cubicBezTo>
                    <a:lnTo>
                      <a:pt x="23" y="8"/>
                    </a:lnTo>
                    <a:cubicBezTo>
                      <a:pt x="29" y="18"/>
                      <a:pt x="33" y="30"/>
                      <a:pt x="37" y="42"/>
                    </a:cubicBezTo>
                    <a:lnTo>
                      <a:pt x="37" y="42"/>
                    </a:lnTo>
                    <a:cubicBezTo>
                      <a:pt x="70" y="64"/>
                      <a:pt x="98" y="99"/>
                      <a:pt x="124" y="126"/>
                    </a:cubicBezTo>
                    <a:lnTo>
                      <a:pt x="124" y="126"/>
                    </a:lnTo>
                    <a:cubicBezTo>
                      <a:pt x="148" y="151"/>
                      <a:pt x="170" y="179"/>
                      <a:pt x="179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5" name="Freeform 133">
                <a:extLst>
                  <a:ext uri="{FF2B5EF4-FFF2-40B4-BE49-F238E27FC236}">
                    <a16:creationId xmlns:a16="http://schemas.microsoft.com/office/drawing/2014/main" id="{3BEA9FBA-2CFA-854B-821C-D5C57DD3D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450" y="3654682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4 w 194"/>
                  <a:gd name="T39" fmla="*/ 12 h 348"/>
                  <a:gd name="T40" fmla="*/ 4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6 w 194"/>
                  <a:gd name="T47" fmla="*/ 42 h 348"/>
                  <a:gd name="T48" fmla="*/ 36 w 194"/>
                  <a:gd name="T49" fmla="*/ 42 h 348"/>
                  <a:gd name="T50" fmla="*/ 124 w 194"/>
                  <a:gd name="T51" fmla="*/ 126 h 348"/>
                  <a:gd name="T52" fmla="*/ 124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2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9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5" y="92"/>
                      <a:pt x="0" y="50"/>
                      <a:pt x="4" y="12"/>
                    </a:cubicBezTo>
                    <a:lnTo>
                      <a:pt x="4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3" y="30"/>
                      <a:pt x="36" y="42"/>
                    </a:cubicBezTo>
                    <a:lnTo>
                      <a:pt x="36" y="42"/>
                    </a:lnTo>
                    <a:cubicBezTo>
                      <a:pt x="69" y="64"/>
                      <a:pt x="97" y="99"/>
                      <a:pt x="124" y="126"/>
                    </a:cubicBezTo>
                    <a:lnTo>
                      <a:pt x="124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6" name="Freeform 134">
                <a:extLst>
                  <a:ext uri="{FF2B5EF4-FFF2-40B4-BE49-F238E27FC236}">
                    <a16:creationId xmlns:a16="http://schemas.microsoft.com/office/drawing/2014/main" id="{ED593CC4-0EEA-C847-AC8A-976B7220B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3183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4 w 194"/>
                  <a:gd name="T27" fmla="*/ 331 h 348"/>
                  <a:gd name="T28" fmla="*/ 124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3 w 194"/>
                  <a:gd name="T51" fmla="*/ 126 h 348"/>
                  <a:gd name="T52" fmla="*/ 123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0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5" y="281"/>
                      <a:pt x="148" y="247"/>
                    </a:cubicBezTo>
                    <a:lnTo>
                      <a:pt x="148" y="247"/>
                    </a:lnTo>
                    <a:cubicBezTo>
                      <a:pt x="149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4" y="331"/>
                    </a:cubicBezTo>
                    <a:lnTo>
                      <a:pt x="124" y="331"/>
                    </a:lnTo>
                    <a:cubicBezTo>
                      <a:pt x="69" y="347"/>
                      <a:pt x="28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4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7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3" y="126"/>
                    </a:cubicBezTo>
                    <a:lnTo>
                      <a:pt x="123" y="126"/>
                    </a:lnTo>
                    <a:cubicBezTo>
                      <a:pt x="147" y="151"/>
                      <a:pt x="170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7" name="Freeform 135">
                <a:extLst>
                  <a:ext uri="{FF2B5EF4-FFF2-40B4-BE49-F238E27FC236}">
                    <a16:creationId xmlns:a16="http://schemas.microsoft.com/office/drawing/2014/main" id="{CA74E82F-0485-FC44-B622-B7C055AAD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4807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50 w 194"/>
                  <a:gd name="T17" fmla="*/ 247 h 348"/>
                  <a:gd name="T18" fmla="*/ 150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4" y="145"/>
                    </a:cubicBezTo>
                    <a:lnTo>
                      <a:pt x="54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4" y="315"/>
                      <a:pt x="147" y="281"/>
                      <a:pt x="150" y="247"/>
                    </a:cubicBezTo>
                    <a:lnTo>
                      <a:pt x="150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8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8" name="Freeform 136">
                <a:extLst>
                  <a:ext uri="{FF2B5EF4-FFF2-40B4-BE49-F238E27FC236}">
                    <a16:creationId xmlns:a16="http://schemas.microsoft.com/office/drawing/2014/main" id="{3A840C7A-862D-5A4D-B800-361BBB638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6541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2 w 194"/>
                  <a:gd name="T9" fmla="*/ 145 h 348"/>
                  <a:gd name="T10" fmla="*/ 52 w 194"/>
                  <a:gd name="T11" fmla="*/ 145 h 348"/>
                  <a:gd name="T12" fmla="*/ 81 w 194"/>
                  <a:gd name="T13" fmla="*/ 289 h 348"/>
                  <a:gd name="T14" fmla="*/ 81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2 w 194"/>
                  <a:gd name="T31" fmla="*/ 244 h 348"/>
                  <a:gd name="T32" fmla="*/ 22 w 194"/>
                  <a:gd name="T33" fmla="*/ 244 h 348"/>
                  <a:gd name="T34" fmla="*/ 18 w 194"/>
                  <a:gd name="T35" fmla="*/ 131 h 348"/>
                  <a:gd name="T36" fmla="*/ 18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4" y="149"/>
                      <a:pt x="71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2" y="134"/>
                      <a:pt x="52" y="145"/>
                    </a:cubicBezTo>
                    <a:lnTo>
                      <a:pt x="52" y="145"/>
                    </a:lnTo>
                    <a:cubicBezTo>
                      <a:pt x="56" y="189"/>
                      <a:pt x="42" y="258"/>
                      <a:pt x="81" y="289"/>
                    </a:cubicBezTo>
                    <a:lnTo>
                      <a:pt x="81" y="289"/>
                    </a:lnTo>
                    <a:cubicBezTo>
                      <a:pt x="113" y="315"/>
                      <a:pt x="147" y="281"/>
                      <a:pt x="148" y="247"/>
                    </a:cubicBezTo>
                    <a:lnTo>
                      <a:pt x="148" y="247"/>
                    </a:lnTo>
                    <a:cubicBezTo>
                      <a:pt x="150" y="218"/>
                      <a:pt x="131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69" y="347"/>
                      <a:pt x="30" y="293"/>
                      <a:pt x="22" y="244"/>
                    </a:cubicBezTo>
                    <a:lnTo>
                      <a:pt x="22" y="244"/>
                    </a:lnTo>
                    <a:cubicBezTo>
                      <a:pt x="17" y="208"/>
                      <a:pt x="22" y="170"/>
                      <a:pt x="18" y="131"/>
                    </a:cubicBezTo>
                    <a:lnTo>
                      <a:pt x="18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6" y="3"/>
                      <a:pt x="17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69" y="64"/>
                      <a:pt x="97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59" name="Freeform 137">
                <a:extLst>
                  <a:ext uri="{FF2B5EF4-FFF2-40B4-BE49-F238E27FC236}">
                    <a16:creationId xmlns:a16="http://schemas.microsoft.com/office/drawing/2014/main" id="{2CE6824F-36C4-6A46-97F1-6F3854FC5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1341" y="3654682"/>
                <a:ext cx="90483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1 w 194"/>
                  <a:gd name="T5" fmla="*/ 109 h 348"/>
                  <a:gd name="T6" fmla="*/ 51 w 194"/>
                  <a:gd name="T7" fmla="*/ 109 h 348"/>
                  <a:gd name="T8" fmla="*/ 54 w 194"/>
                  <a:gd name="T9" fmla="*/ 145 h 348"/>
                  <a:gd name="T10" fmla="*/ 54 w 194"/>
                  <a:gd name="T11" fmla="*/ 145 h 348"/>
                  <a:gd name="T12" fmla="*/ 82 w 194"/>
                  <a:gd name="T13" fmla="*/ 289 h 348"/>
                  <a:gd name="T14" fmla="*/ 82 w 194"/>
                  <a:gd name="T15" fmla="*/ 289 h 348"/>
                  <a:gd name="T16" fmla="*/ 149 w 194"/>
                  <a:gd name="T17" fmla="*/ 247 h 348"/>
                  <a:gd name="T18" fmla="*/ 149 w 194"/>
                  <a:gd name="T19" fmla="*/ 247 h 348"/>
                  <a:gd name="T20" fmla="*/ 114 w 194"/>
                  <a:gd name="T21" fmla="*/ 171 h 348"/>
                  <a:gd name="T22" fmla="*/ 181 w 194"/>
                  <a:gd name="T23" fmla="*/ 212 h 348"/>
                  <a:gd name="T24" fmla="*/ 181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2 w 194"/>
                  <a:gd name="T43" fmla="*/ 8 h 348"/>
                  <a:gd name="T44" fmla="*/ 22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1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5" y="149"/>
                      <a:pt x="72" y="130"/>
                      <a:pt x="51" y="109"/>
                    </a:cubicBezTo>
                    <a:lnTo>
                      <a:pt x="51" y="109"/>
                    </a:lnTo>
                    <a:cubicBezTo>
                      <a:pt x="53" y="122"/>
                      <a:pt x="53" y="134"/>
                      <a:pt x="54" y="145"/>
                    </a:cubicBezTo>
                    <a:lnTo>
                      <a:pt x="54" y="145"/>
                    </a:lnTo>
                    <a:cubicBezTo>
                      <a:pt x="58" y="189"/>
                      <a:pt x="42" y="258"/>
                      <a:pt x="82" y="289"/>
                    </a:cubicBezTo>
                    <a:lnTo>
                      <a:pt x="82" y="289"/>
                    </a:lnTo>
                    <a:cubicBezTo>
                      <a:pt x="114" y="315"/>
                      <a:pt x="147" y="281"/>
                      <a:pt x="149" y="247"/>
                    </a:cubicBezTo>
                    <a:lnTo>
                      <a:pt x="149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1" y="212"/>
                    </a:moveTo>
                    <a:lnTo>
                      <a:pt x="181" y="212"/>
                    </a:lnTo>
                    <a:cubicBezTo>
                      <a:pt x="193" y="258"/>
                      <a:pt x="174" y="317"/>
                      <a:pt x="125" y="331"/>
                    </a:cubicBezTo>
                    <a:lnTo>
                      <a:pt x="125" y="331"/>
                    </a:lnTo>
                    <a:cubicBezTo>
                      <a:pt x="71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8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8" y="3"/>
                      <a:pt x="18" y="0"/>
                      <a:pt x="22" y="8"/>
                    </a:cubicBezTo>
                    <a:lnTo>
                      <a:pt x="22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9" y="151"/>
                      <a:pt x="172" y="179"/>
                      <a:pt x="181" y="2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260" name="Freeform 138">
                <a:extLst>
                  <a:ext uri="{FF2B5EF4-FFF2-40B4-BE49-F238E27FC236}">
                    <a16:creationId xmlns:a16="http://schemas.microsoft.com/office/drawing/2014/main" id="{A17D9E90-FA24-9544-8EC6-121088B23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3074" y="3654681"/>
                <a:ext cx="92070" cy="165106"/>
              </a:xfrm>
              <a:custGeom>
                <a:avLst/>
                <a:gdLst>
                  <a:gd name="T0" fmla="*/ 114 w 194"/>
                  <a:gd name="T1" fmla="*/ 171 h 348"/>
                  <a:gd name="T2" fmla="*/ 114 w 194"/>
                  <a:gd name="T3" fmla="*/ 171 h 348"/>
                  <a:gd name="T4" fmla="*/ 50 w 194"/>
                  <a:gd name="T5" fmla="*/ 109 h 348"/>
                  <a:gd name="T6" fmla="*/ 50 w 194"/>
                  <a:gd name="T7" fmla="*/ 109 h 348"/>
                  <a:gd name="T8" fmla="*/ 53 w 194"/>
                  <a:gd name="T9" fmla="*/ 145 h 348"/>
                  <a:gd name="T10" fmla="*/ 53 w 194"/>
                  <a:gd name="T11" fmla="*/ 145 h 348"/>
                  <a:gd name="T12" fmla="*/ 80 w 194"/>
                  <a:gd name="T13" fmla="*/ 289 h 348"/>
                  <a:gd name="T14" fmla="*/ 80 w 194"/>
                  <a:gd name="T15" fmla="*/ 289 h 348"/>
                  <a:gd name="T16" fmla="*/ 148 w 194"/>
                  <a:gd name="T17" fmla="*/ 247 h 348"/>
                  <a:gd name="T18" fmla="*/ 148 w 194"/>
                  <a:gd name="T19" fmla="*/ 247 h 348"/>
                  <a:gd name="T20" fmla="*/ 114 w 194"/>
                  <a:gd name="T21" fmla="*/ 171 h 348"/>
                  <a:gd name="T22" fmla="*/ 180 w 194"/>
                  <a:gd name="T23" fmla="*/ 212 h 348"/>
                  <a:gd name="T24" fmla="*/ 180 w 194"/>
                  <a:gd name="T25" fmla="*/ 212 h 348"/>
                  <a:gd name="T26" fmla="*/ 125 w 194"/>
                  <a:gd name="T27" fmla="*/ 331 h 348"/>
                  <a:gd name="T28" fmla="*/ 125 w 194"/>
                  <a:gd name="T29" fmla="*/ 331 h 348"/>
                  <a:gd name="T30" fmla="*/ 24 w 194"/>
                  <a:gd name="T31" fmla="*/ 244 h 348"/>
                  <a:gd name="T32" fmla="*/ 24 w 194"/>
                  <a:gd name="T33" fmla="*/ 244 h 348"/>
                  <a:gd name="T34" fmla="*/ 20 w 194"/>
                  <a:gd name="T35" fmla="*/ 131 h 348"/>
                  <a:gd name="T36" fmla="*/ 20 w 194"/>
                  <a:gd name="T37" fmla="*/ 131 h 348"/>
                  <a:gd name="T38" fmla="*/ 5 w 194"/>
                  <a:gd name="T39" fmla="*/ 12 h 348"/>
                  <a:gd name="T40" fmla="*/ 5 w 194"/>
                  <a:gd name="T41" fmla="*/ 12 h 348"/>
                  <a:gd name="T42" fmla="*/ 24 w 194"/>
                  <a:gd name="T43" fmla="*/ 8 h 348"/>
                  <a:gd name="T44" fmla="*/ 24 w 194"/>
                  <a:gd name="T45" fmla="*/ 8 h 348"/>
                  <a:gd name="T46" fmla="*/ 38 w 194"/>
                  <a:gd name="T47" fmla="*/ 42 h 348"/>
                  <a:gd name="T48" fmla="*/ 38 w 194"/>
                  <a:gd name="T49" fmla="*/ 42 h 348"/>
                  <a:gd name="T50" fmla="*/ 125 w 194"/>
                  <a:gd name="T51" fmla="*/ 126 h 348"/>
                  <a:gd name="T52" fmla="*/ 125 w 194"/>
                  <a:gd name="T53" fmla="*/ 126 h 348"/>
                  <a:gd name="T54" fmla="*/ 180 w 194"/>
                  <a:gd name="T55" fmla="*/ 21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4" h="348">
                    <a:moveTo>
                      <a:pt x="114" y="171"/>
                    </a:moveTo>
                    <a:lnTo>
                      <a:pt x="114" y="171"/>
                    </a:lnTo>
                    <a:cubicBezTo>
                      <a:pt x="96" y="149"/>
                      <a:pt x="72" y="130"/>
                      <a:pt x="50" y="109"/>
                    </a:cubicBezTo>
                    <a:lnTo>
                      <a:pt x="50" y="109"/>
                    </a:lnTo>
                    <a:cubicBezTo>
                      <a:pt x="51" y="122"/>
                      <a:pt x="53" y="134"/>
                      <a:pt x="53" y="145"/>
                    </a:cubicBezTo>
                    <a:lnTo>
                      <a:pt x="53" y="145"/>
                    </a:lnTo>
                    <a:cubicBezTo>
                      <a:pt x="56" y="189"/>
                      <a:pt x="42" y="258"/>
                      <a:pt x="80" y="289"/>
                    </a:cubicBezTo>
                    <a:lnTo>
                      <a:pt x="80" y="289"/>
                    </a:lnTo>
                    <a:cubicBezTo>
                      <a:pt x="113" y="315"/>
                      <a:pt x="146" y="281"/>
                      <a:pt x="148" y="247"/>
                    </a:cubicBezTo>
                    <a:lnTo>
                      <a:pt x="148" y="247"/>
                    </a:lnTo>
                    <a:cubicBezTo>
                      <a:pt x="151" y="218"/>
                      <a:pt x="133" y="192"/>
                      <a:pt x="114" y="171"/>
                    </a:cubicBezTo>
                    <a:close/>
                    <a:moveTo>
                      <a:pt x="180" y="212"/>
                    </a:moveTo>
                    <a:lnTo>
                      <a:pt x="180" y="212"/>
                    </a:lnTo>
                    <a:cubicBezTo>
                      <a:pt x="193" y="258"/>
                      <a:pt x="173" y="317"/>
                      <a:pt x="125" y="331"/>
                    </a:cubicBezTo>
                    <a:lnTo>
                      <a:pt x="125" y="331"/>
                    </a:lnTo>
                    <a:cubicBezTo>
                      <a:pt x="70" y="347"/>
                      <a:pt x="30" y="293"/>
                      <a:pt x="24" y="244"/>
                    </a:cubicBezTo>
                    <a:lnTo>
                      <a:pt x="24" y="244"/>
                    </a:lnTo>
                    <a:cubicBezTo>
                      <a:pt x="17" y="208"/>
                      <a:pt x="24" y="170"/>
                      <a:pt x="20" y="131"/>
                    </a:cubicBezTo>
                    <a:lnTo>
                      <a:pt x="20" y="131"/>
                    </a:lnTo>
                    <a:cubicBezTo>
                      <a:pt x="16" y="92"/>
                      <a:pt x="0" y="50"/>
                      <a:pt x="5" y="12"/>
                    </a:cubicBezTo>
                    <a:lnTo>
                      <a:pt x="5" y="12"/>
                    </a:lnTo>
                    <a:cubicBezTo>
                      <a:pt x="7" y="3"/>
                      <a:pt x="17" y="0"/>
                      <a:pt x="24" y="8"/>
                    </a:cubicBezTo>
                    <a:lnTo>
                      <a:pt x="24" y="8"/>
                    </a:lnTo>
                    <a:cubicBezTo>
                      <a:pt x="29" y="18"/>
                      <a:pt x="34" y="30"/>
                      <a:pt x="38" y="42"/>
                    </a:cubicBezTo>
                    <a:lnTo>
                      <a:pt x="38" y="42"/>
                    </a:lnTo>
                    <a:cubicBezTo>
                      <a:pt x="71" y="64"/>
                      <a:pt x="99" y="99"/>
                      <a:pt x="125" y="126"/>
                    </a:cubicBezTo>
                    <a:lnTo>
                      <a:pt x="125" y="126"/>
                    </a:lnTo>
                    <a:cubicBezTo>
                      <a:pt x="148" y="151"/>
                      <a:pt x="171" y="179"/>
                      <a:pt x="180" y="2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s-ES_tradnl"/>
              </a:p>
            </p:txBody>
          </p:sp>
        </p:grpSp>
      </p:grpSp>
      <p:sp>
        <p:nvSpPr>
          <p:cNvPr id="261" name="TextBox 260">
            <a:extLst>
              <a:ext uri="{FF2B5EF4-FFF2-40B4-BE49-F238E27FC236}">
                <a16:creationId xmlns:a16="http://schemas.microsoft.com/office/drawing/2014/main" id="{15DCE0AE-DD91-E64A-BB07-5370779912EB}"/>
              </a:ext>
            </a:extLst>
          </p:cNvPr>
          <p:cNvSpPr txBox="1"/>
          <p:nvPr/>
        </p:nvSpPr>
        <p:spPr>
          <a:xfrm>
            <a:off x="5412657" y="3992072"/>
            <a:ext cx="6084017" cy="9900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500"/>
              </a:lnSpc>
            </a:pPr>
            <a:r>
              <a:rPr lang="en-US" sz="24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The marketing mix is a business tool used in marketing and by marketers.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B1B915CE-9815-BB42-A094-17ACA8E456EF}"/>
              </a:ext>
            </a:extLst>
          </p:cNvPr>
          <p:cNvSpPr txBox="1"/>
          <p:nvPr/>
        </p:nvSpPr>
        <p:spPr>
          <a:xfrm>
            <a:off x="6276977" y="2207941"/>
            <a:ext cx="5219698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600" b="1" spc="-150" dirty="0">
                <a:solidFill>
                  <a:schemeClr val="accent6">
                    <a:lumMod val="50000"/>
                  </a:schemeClr>
                </a:solidFill>
                <a:latin typeface="Arima Madurai Semi" pitchFamily="2" charset="77"/>
                <a:ea typeface="Nunito Bold" charset="0"/>
                <a:cs typeface="Arima Madurai Semi" pitchFamily="2" charset="77"/>
              </a:rPr>
              <a:t>BIG TITLE</a:t>
            </a:r>
          </a:p>
        </p:txBody>
      </p: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2F93B150-2E3D-9C4C-956B-DFE0F2AA4553}"/>
              </a:ext>
            </a:extLst>
          </p:cNvPr>
          <p:cNvGrpSpPr>
            <a:grpSpLocks noChangeAspect="1"/>
          </p:cNvGrpSpPr>
          <p:nvPr/>
        </p:nvGrpSpPr>
        <p:grpSpPr>
          <a:xfrm rot="19664196">
            <a:off x="580653" y="1772630"/>
            <a:ext cx="4772030" cy="3073944"/>
            <a:chOff x="6053138" y="1643063"/>
            <a:chExt cx="1481137" cy="954087"/>
          </a:xfrm>
          <a:solidFill>
            <a:schemeClr val="accent6">
              <a:lumMod val="25000"/>
            </a:schemeClr>
          </a:solidFill>
        </p:grpSpPr>
        <p:sp>
          <p:nvSpPr>
            <p:cNvPr id="264" name="Freeform 28">
              <a:extLst>
                <a:ext uri="{FF2B5EF4-FFF2-40B4-BE49-F238E27FC236}">
                  <a16:creationId xmlns:a16="http://schemas.microsoft.com/office/drawing/2014/main" id="{B5043432-2654-1F45-881B-B72628E57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3138" y="1643063"/>
              <a:ext cx="1228725" cy="954087"/>
            </a:xfrm>
            <a:custGeom>
              <a:avLst/>
              <a:gdLst>
                <a:gd name="T0" fmla="*/ 3304 w 3413"/>
                <a:gd name="T1" fmla="*/ 1680 h 2650"/>
                <a:gd name="T2" fmla="*/ 3252 w 3413"/>
                <a:gd name="T3" fmla="*/ 1912 h 2650"/>
                <a:gd name="T4" fmla="*/ 3157 w 3413"/>
                <a:gd name="T5" fmla="*/ 2119 h 2650"/>
                <a:gd name="T6" fmla="*/ 2935 w 3413"/>
                <a:gd name="T7" fmla="*/ 2184 h 2650"/>
                <a:gd name="T8" fmla="*/ 2735 w 3413"/>
                <a:gd name="T9" fmla="*/ 1883 h 2650"/>
                <a:gd name="T10" fmla="*/ 2691 w 3413"/>
                <a:gd name="T11" fmla="*/ 1588 h 2650"/>
                <a:gd name="T12" fmla="*/ 2760 w 3413"/>
                <a:gd name="T13" fmla="*/ 852 h 2650"/>
                <a:gd name="T14" fmla="*/ 3109 w 3413"/>
                <a:gd name="T15" fmla="*/ 77 h 2650"/>
                <a:gd name="T16" fmla="*/ 3328 w 3413"/>
                <a:gd name="T17" fmla="*/ 595 h 2650"/>
                <a:gd name="T18" fmla="*/ 2760 w 3413"/>
                <a:gd name="T19" fmla="*/ 896 h 2650"/>
                <a:gd name="T20" fmla="*/ 2689 w 3413"/>
                <a:gd name="T21" fmla="*/ 1390 h 2650"/>
                <a:gd name="T22" fmla="*/ 2752 w 3413"/>
                <a:gd name="T23" fmla="*/ 894 h 2650"/>
                <a:gd name="T24" fmla="*/ 1596 w 3413"/>
                <a:gd name="T25" fmla="*/ 1783 h 2650"/>
                <a:gd name="T26" fmla="*/ 815 w 3413"/>
                <a:gd name="T27" fmla="*/ 1765 h 2650"/>
                <a:gd name="T28" fmla="*/ 727 w 3413"/>
                <a:gd name="T29" fmla="*/ 1081 h 2650"/>
                <a:gd name="T30" fmla="*/ 755 w 3413"/>
                <a:gd name="T31" fmla="*/ 972 h 2650"/>
                <a:gd name="T32" fmla="*/ 834 w 3413"/>
                <a:gd name="T33" fmla="*/ 823 h 2650"/>
                <a:gd name="T34" fmla="*/ 837 w 3413"/>
                <a:gd name="T35" fmla="*/ 817 h 2650"/>
                <a:gd name="T36" fmla="*/ 927 w 3413"/>
                <a:gd name="T37" fmla="*/ 803 h 2650"/>
                <a:gd name="T38" fmla="*/ 1619 w 3413"/>
                <a:gd name="T39" fmla="*/ 747 h 2650"/>
                <a:gd name="T40" fmla="*/ 2650 w 3413"/>
                <a:gd name="T41" fmla="*/ 1310 h 2650"/>
                <a:gd name="T42" fmla="*/ 2737 w 3413"/>
                <a:gd name="T43" fmla="*/ 2040 h 2650"/>
                <a:gd name="T44" fmla="*/ 1596 w 3413"/>
                <a:gd name="T45" fmla="*/ 1783 h 2650"/>
                <a:gd name="T46" fmla="*/ 1208 w 3413"/>
                <a:gd name="T47" fmla="*/ 2412 h 2650"/>
                <a:gd name="T48" fmla="*/ 1214 w 3413"/>
                <a:gd name="T49" fmla="*/ 2482 h 2650"/>
                <a:gd name="T50" fmla="*/ 961 w 3413"/>
                <a:gd name="T51" fmla="*/ 2350 h 2650"/>
                <a:gd name="T52" fmla="*/ 967 w 3413"/>
                <a:gd name="T53" fmla="*/ 2169 h 2650"/>
                <a:gd name="T54" fmla="*/ 1059 w 3413"/>
                <a:gd name="T55" fmla="*/ 1809 h 2650"/>
                <a:gd name="T56" fmla="*/ 1127 w 3413"/>
                <a:gd name="T57" fmla="*/ 1809 h 2650"/>
                <a:gd name="T58" fmla="*/ 1188 w 3413"/>
                <a:gd name="T59" fmla="*/ 2255 h 2650"/>
                <a:gd name="T60" fmla="*/ 774 w 3413"/>
                <a:gd name="T61" fmla="*/ 812 h 2650"/>
                <a:gd name="T62" fmla="*/ 670 w 3413"/>
                <a:gd name="T63" fmla="*/ 1187 h 2650"/>
                <a:gd name="T64" fmla="*/ 120 w 3413"/>
                <a:gd name="T65" fmla="*/ 1230 h 2650"/>
                <a:gd name="T66" fmla="*/ 3144 w 3413"/>
                <a:gd name="T67" fmla="*/ 35 h 2650"/>
                <a:gd name="T68" fmla="*/ 3119 w 3413"/>
                <a:gd name="T69" fmla="*/ 4 h 2650"/>
                <a:gd name="T70" fmla="*/ 1850 w 3413"/>
                <a:gd name="T71" fmla="*/ 561 h 2650"/>
                <a:gd name="T72" fmla="*/ 1309 w 3413"/>
                <a:gd name="T73" fmla="*/ 767 h 2650"/>
                <a:gd name="T74" fmla="*/ 781 w 3413"/>
                <a:gd name="T75" fmla="*/ 1796 h 2650"/>
                <a:gd name="T76" fmla="*/ 782 w 3413"/>
                <a:gd name="T77" fmla="*/ 1798 h 2650"/>
                <a:gd name="T78" fmla="*/ 955 w 3413"/>
                <a:gd name="T79" fmla="*/ 1808 h 2650"/>
                <a:gd name="T80" fmla="*/ 955 w 3413"/>
                <a:gd name="T81" fmla="*/ 1808 h 2650"/>
                <a:gd name="T82" fmla="*/ 1100 w 3413"/>
                <a:gd name="T83" fmla="*/ 2638 h 2650"/>
                <a:gd name="T84" fmla="*/ 1257 w 3413"/>
                <a:gd name="T85" fmla="*/ 2482 h 2650"/>
                <a:gd name="T86" fmla="*/ 1165 w 3413"/>
                <a:gd name="T87" fmla="*/ 1809 h 2650"/>
                <a:gd name="T88" fmla="*/ 2868 w 3413"/>
                <a:gd name="T89" fmla="*/ 2264 h 2650"/>
                <a:gd name="T90" fmla="*/ 2904 w 3413"/>
                <a:gd name="T91" fmla="*/ 2287 h 2650"/>
                <a:gd name="T92" fmla="*/ 2919 w 3413"/>
                <a:gd name="T93" fmla="*/ 2290 h 2650"/>
                <a:gd name="T94" fmla="*/ 3309 w 3413"/>
                <a:gd name="T95" fmla="*/ 1866 h 2650"/>
                <a:gd name="T96" fmla="*/ 3404 w 3413"/>
                <a:gd name="T97" fmla="*/ 1137 h 2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13" h="2650">
                  <a:moveTo>
                    <a:pt x="3362" y="1137"/>
                  </a:moveTo>
                  <a:lnTo>
                    <a:pt x="3362" y="1137"/>
                  </a:lnTo>
                  <a:cubicBezTo>
                    <a:pt x="3355" y="1319"/>
                    <a:pt x="3335" y="1501"/>
                    <a:pt x="3304" y="1680"/>
                  </a:cubicBezTo>
                  <a:lnTo>
                    <a:pt x="3304" y="1680"/>
                  </a:lnTo>
                  <a:cubicBezTo>
                    <a:pt x="3290" y="1758"/>
                    <a:pt x="3275" y="1836"/>
                    <a:pt x="3252" y="1912"/>
                  </a:cubicBezTo>
                  <a:lnTo>
                    <a:pt x="3252" y="1912"/>
                  </a:lnTo>
                  <a:cubicBezTo>
                    <a:pt x="3235" y="1965"/>
                    <a:pt x="3215" y="2021"/>
                    <a:pt x="3187" y="2069"/>
                  </a:cubicBezTo>
                  <a:lnTo>
                    <a:pt x="3187" y="2069"/>
                  </a:lnTo>
                  <a:cubicBezTo>
                    <a:pt x="3177" y="2086"/>
                    <a:pt x="3167" y="2103"/>
                    <a:pt x="3157" y="2119"/>
                  </a:cubicBezTo>
                  <a:lnTo>
                    <a:pt x="3157" y="2119"/>
                  </a:lnTo>
                  <a:cubicBezTo>
                    <a:pt x="3103" y="2242"/>
                    <a:pt x="3029" y="2264"/>
                    <a:pt x="2935" y="2184"/>
                  </a:cubicBezTo>
                  <a:lnTo>
                    <a:pt x="2935" y="2184"/>
                  </a:lnTo>
                  <a:cubicBezTo>
                    <a:pt x="2812" y="2132"/>
                    <a:pt x="2809" y="2115"/>
                    <a:pt x="2769" y="2000"/>
                  </a:cubicBezTo>
                  <a:lnTo>
                    <a:pt x="2769" y="2000"/>
                  </a:lnTo>
                  <a:cubicBezTo>
                    <a:pt x="2755" y="1962"/>
                    <a:pt x="2744" y="1923"/>
                    <a:pt x="2735" y="1883"/>
                  </a:cubicBezTo>
                  <a:lnTo>
                    <a:pt x="2735" y="1883"/>
                  </a:lnTo>
                  <a:cubicBezTo>
                    <a:pt x="2710" y="1786"/>
                    <a:pt x="2696" y="1687"/>
                    <a:pt x="2691" y="1588"/>
                  </a:cubicBezTo>
                  <a:lnTo>
                    <a:pt x="2691" y="1588"/>
                  </a:lnTo>
                  <a:cubicBezTo>
                    <a:pt x="2688" y="1536"/>
                    <a:pt x="2687" y="1485"/>
                    <a:pt x="2688" y="1433"/>
                  </a:cubicBezTo>
                  <a:lnTo>
                    <a:pt x="2688" y="1433"/>
                  </a:lnTo>
                  <a:cubicBezTo>
                    <a:pt x="3038" y="1476"/>
                    <a:pt x="3058" y="835"/>
                    <a:pt x="2760" y="852"/>
                  </a:cubicBezTo>
                  <a:lnTo>
                    <a:pt x="2760" y="852"/>
                  </a:lnTo>
                  <a:cubicBezTo>
                    <a:pt x="2817" y="570"/>
                    <a:pt x="2909" y="285"/>
                    <a:pt x="3109" y="77"/>
                  </a:cubicBezTo>
                  <a:lnTo>
                    <a:pt x="3109" y="77"/>
                  </a:lnTo>
                  <a:cubicBezTo>
                    <a:pt x="3112" y="74"/>
                    <a:pt x="3113" y="72"/>
                    <a:pt x="3114" y="70"/>
                  </a:cubicBezTo>
                  <a:lnTo>
                    <a:pt x="3114" y="70"/>
                  </a:lnTo>
                  <a:cubicBezTo>
                    <a:pt x="3250" y="97"/>
                    <a:pt x="3308" y="485"/>
                    <a:pt x="3328" y="595"/>
                  </a:cubicBezTo>
                  <a:lnTo>
                    <a:pt x="3328" y="595"/>
                  </a:lnTo>
                  <a:cubicBezTo>
                    <a:pt x="3359" y="774"/>
                    <a:pt x="3367" y="956"/>
                    <a:pt x="3362" y="1137"/>
                  </a:cubicBezTo>
                  <a:close/>
                  <a:moveTo>
                    <a:pt x="2760" y="896"/>
                  </a:moveTo>
                  <a:lnTo>
                    <a:pt x="2760" y="896"/>
                  </a:lnTo>
                  <a:cubicBezTo>
                    <a:pt x="2991" y="881"/>
                    <a:pt x="2995" y="1436"/>
                    <a:pt x="2689" y="1390"/>
                  </a:cubicBezTo>
                  <a:lnTo>
                    <a:pt x="2689" y="1390"/>
                  </a:lnTo>
                  <a:cubicBezTo>
                    <a:pt x="2694" y="1271"/>
                    <a:pt x="2707" y="1153"/>
                    <a:pt x="2727" y="1036"/>
                  </a:cubicBezTo>
                  <a:lnTo>
                    <a:pt x="2727" y="1036"/>
                  </a:lnTo>
                  <a:cubicBezTo>
                    <a:pt x="2735" y="990"/>
                    <a:pt x="2743" y="942"/>
                    <a:pt x="2752" y="894"/>
                  </a:cubicBezTo>
                  <a:lnTo>
                    <a:pt x="2752" y="894"/>
                  </a:lnTo>
                  <a:cubicBezTo>
                    <a:pt x="2754" y="895"/>
                    <a:pt x="2757" y="896"/>
                    <a:pt x="2760" y="896"/>
                  </a:cubicBezTo>
                  <a:close/>
                  <a:moveTo>
                    <a:pt x="1596" y="1783"/>
                  </a:moveTo>
                  <a:lnTo>
                    <a:pt x="1596" y="1783"/>
                  </a:lnTo>
                  <a:cubicBezTo>
                    <a:pt x="1335" y="1757"/>
                    <a:pt x="1075" y="1780"/>
                    <a:pt x="815" y="1765"/>
                  </a:cubicBezTo>
                  <a:lnTo>
                    <a:pt x="815" y="1765"/>
                  </a:lnTo>
                  <a:cubicBezTo>
                    <a:pt x="756" y="1616"/>
                    <a:pt x="714" y="1462"/>
                    <a:pt x="709" y="1300"/>
                  </a:cubicBezTo>
                  <a:lnTo>
                    <a:pt x="709" y="1300"/>
                  </a:lnTo>
                  <a:cubicBezTo>
                    <a:pt x="708" y="1227"/>
                    <a:pt x="713" y="1153"/>
                    <a:pt x="727" y="1081"/>
                  </a:cubicBezTo>
                  <a:lnTo>
                    <a:pt x="727" y="1081"/>
                  </a:lnTo>
                  <a:cubicBezTo>
                    <a:pt x="734" y="1044"/>
                    <a:pt x="744" y="1008"/>
                    <a:pt x="755" y="972"/>
                  </a:cubicBezTo>
                  <a:lnTo>
                    <a:pt x="755" y="972"/>
                  </a:lnTo>
                  <a:cubicBezTo>
                    <a:pt x="785" y="925"/>
                    <a:pt x="798" y="875"/>
                    <a:pt x="797" y="821"/>
                  </a:cubicBezTo>
                  <a:lnTo>
                    <a:pt x="797" y="821"/>
                  </a:lnTo>
                  <a:cubicBezTo>
                    <a:pt x="805" y="834"/>
                    <a:pt x="825" y="839"/>
                    <a:pt x="834" y="823"/>
                  </a:cubicBezTo>
                  <a:lnTo>
                    <a:pt x="834" y="823"/>
                  </a:lnTo>
                  <a:cubicBezTo>
                    <a:pt x="835" y="821"/>
                    <a:pt x="836" y="819"/>
                    <a:pt x="837" y="817"/>
                  </a:cubicBezTo>
                  <a:lnTo>
                    <a:pt x="837" y="817"/>
                  </a:lnTo>
                  <a:cubicBezTo>
                    <a:pt x="839" y="814"/>
                    <a:pt x="840" y="811"/>
                    <a:pt x="840" y="807"/>
                  </a:cubicBezTo>
                  <a:lnTo>
                    <a:pt x="840" y="807"/>
                  </a:lnTo>
                  <a:cubicBezTo>
                    <a:pt x="870" y="805"/>
                    <a:pt x="900" y="804"/>
                    <a:pt x="927" y="803"/>
                  </a:cubicBezTo>
                  <a:lnTo>
                    <a:pt x="927" y="803"/>
                  </a:lnTo>
                  <a:cubicBezTo>
                    <a:pt x="1159" y="793"/>
                    <a:pt x="1402" y="851"/>
                    <a:pt x="1619" y="747"/>
                  </a:cubicBezTo>
                  <a:lnTo>
                    <a:pt x="1619" y="747"/>
                  </a:lnTo>
                  <a:cubicBezTo>
                    <a:pt x="2099" y="515"/>
                    <a:pt x="2538" y="171"/>
                    <a:pt x="3069" y="58"/>
                  </a:cubicBezTo>
                  <a:lnTo>
                    <a:pt x="3069" y="58"/>
                  </a:lnTo>
                  <a:cubicBezTo>
                    <a:pt x="2769" y="378"/>
                    <a:pt x="2681" y="887"/>
                    <a:pt x="2650" y="1310"/>
                  </a:cubicBezTo>
                  <a:lnTo>
                    <a:pt x="2650" y="1310"/>
                  </a:lnTo>
                  <a:cubicBezTo>
                    <a:pt x="2633" y="1555"/>
                    <a:pt x="2651" y="1808"/>
                    <a:pt x="2737" y="2040"/>
                  </a:cubicBezTo>
                  <a:lnTo>
                    <a:pt x="2737" y="2040"/>
                  </a:lnTo>
                  <a:cubicBezTo>
                    <a:pt x="2752" y="2080"/>
                    <a:pt x="2769" y="2124"/>
                    <a:pt x="2790" y="2164"/>
                  </a:cubicBezTo>
                  <a:lnTo>
                    <a:pt x="2790" y="2164"/>
                  </a:lnTo>
                  <a:cubicBezTo>
                    <a:pt x="2427" y="1948"/>
                    <a:pt x="2018" y="1828"/>
                    <a:pt x="1596" y="1783"/>
                  </a:cubicBezTo>
                  <a:close/>
                  <a:moveTo>
                    <a:pt x="1188" y="2255"/>
                  </a:moveTo>
                  <a:lnTo>
                    <a:pt x="1188" y="2255"/>
                  </a:lnTo>
                  <a:cubicBezTo>
                    <a:pt x="1195" y="2307"/>
                    <a:pt x="1202" y="2359"/>
                    <a:pt x="1208" y="2412"/>
                  </a:cubicBezTo>
                  <a:lnTo>
                    <a:pt x="1208" y="2412"/>
                  </a:lnTo>
                  <a:cubicBezTo>
                    <a:pt x="1210" y="2435"/>
                    <a:pt x="1213" y="2458"/>
                    <a:pt x="1214" y="2482"/>
                  </a:cubicBezTo>
                  <a:lnTo>
                    <a:pt x="1214" y="2482"/>
                  </a:lnTo>
                  <a:cubicBezTo>
                    <a:pt x="1178" y="2603"/>
                    <a:pt x="1123" y="2619"/>
                    <a:pt x="1049" y="2528"/>
                  </a:cubicBezTo>
                  <a:lnTo>
                    <a:pt x="1049" y="2528"/>
                  </a:lnTo>
                  <a:cubicBezTo>
                    <a:pt x="947" y="2461"/>
                    <a:pt x="961" y="2454"/>
                    <a:pt x="961" y="2350"/>
                  </a:cubicBezTo>
                  <a:lnTo>
                    <a:pt x="961" y="2350"/>
                  </a:lnTo>
                  <a:cubicBezTo>
                    <a:pt x="962" y="2289"/>
                    <a:pt x="964" y="2229"/>
                    <a:pt x="967" y="2169"/>
                  </a:cubicBezTo>
                  <a:lnTo>
                    <a:pt x="967" y="2169"/>
                  </a:lnTo>
                  <a:cubicBezTo>
                    <a:pt x="973" y="2048"/>
                    <a:pt x="984" y="1929"/>
                    <a:pt x="997" y="1809"/>
                  </a:cubicBezTo>
                  <a:lnTo>
                    <a:pt x="997" y="1809"/>
                  </a:lnTo>
                  <a:cubicBezTo>
                    <a:pt x="1019" y="1809"/>
                    <a:pt x="1039" y="1809"/>
                    <a:pt x="1059" y="1809"/>
                  </a:cubicBezTo>
                  <a:lnTo>
                    <a:pt x="1059" y="1809"/>
                  </a:lnTo>
                  <a:cubicBezTo>
                    <a:pt x="1081" y="1809"/>
                    <a:pt x="1104" y="1809"/>
                    <a:pt x="1127" y="1809"/>
                  </a:cubicBezTo>
                  <a:lnTo>
                    <a:pt x="1127" y="1809"/>
                  </a:lnTo>
                  <a:cubicBezTo>
                    <a:pt x="1125" y="1812"/>
                    <a:pt x="1123" y="1816"/>
                    <a:pt x="1125" y="1822"/>
                  </a:cubicBezTo>
                  <a:lnTo>
                    <a:pt x="1125" y="1822"/>
                  </a:lnTo>
                  <a:cubicBezTo>
                    <a:pt x="1148" y="1965"/>
                    <a:pt x="1169" y="2110"/>
                    <a:pt x="1188" y="2255"/>
                  </a:cubicBezTo>
                  <a:close/>
                  <a:moveTo>
                    <a:pt x="120" y="1230"/>
                  </a:moveTo>
                  <a:lnTo>
                    <a:pt x="120" y="1230"/>
                  </a:lnTo>
                  <a:cubicBezTo>
                    <a:pt x="146" y="917"/>
                    <a:pt x="494" y="837"/>
                    <a:pt x="774" y="812"/>
                  </a:cubicBezTo>
                  <a:lnTo>
                    <a:pt x="774" y="812"/>
                  </a:lnTo>
                  <a:cubicBezTo>
                    <a:pt x="700" y="904"/>
                    <a:pt x="678" y="1083"/>
                    <a:pt x="670" y="1187"/>
                  </a:cubicBezTo>
                  <a:lnTo>
                    <a:pt x="670" y="1187"/>
                  </a:lnTo>
                  <a:cubicBezTo>
                    <a:pt x="654" y="1385"/>
                    <a:pt x="698" y="1578"/>
                    <a:pt x="768" y="1762"/>
                  </a:cubicBezTo>
                  <a:lnTo>
                    <a:pt x="768" y="1762"/>
                  </a:lnTo>
                  <a:cubicBezTo>
                    <a:pt x="474" y="1734"/>
                    <a:pt x="90" y="1587"/>
                    <a:pt x="120" y="1230"/>
                  </a:cubicBezTo>
                  <a:close/>
                  <a:moveTo>
                    <a:pt x="3330" y="407"/>
                  </a:moveTo>
                  <a:lnTo>
                    <a:pt x="3330" y="407"/>
                  </a:lnTo>
                  <a:cubicBezTo>
                    <a:pt x="3302" y="298"/>
                    <a:pt x="3265" y="83"/>
                    <a:pt x="3144" y="35"/>
                  </a:cubicBezTo>
                  <a:lnTo>
                    <a:pt x="3144" y="35"/>
                  </a:lnTo>
                  <a:cubicBezTo>
                    <a:pt x="3150" y="21"/>
                    <a:pt x="3139" y="0"/>
                    <a:pt x="3119" y="4"/>
                  </a:cubicBezTo>
                  <a:lnTo>
                    <a:pt x="3119" y="4"/>
                  </a:lnTo>
                  <a:cubicBezTo>
                    <a:pt x="2808" y="59"/>
                    <a:pt x="2531" y="205"/>
                    <a:pt x="2253" y="346"/>
                  </a:cubicBezTo>
                  <a:lnTo>
                    <a:pt x="2253" y="346"/>
                  </a:lnTo>
                  <a:cubicBezTo>
                    <a:pt x="2117" y="416"/>
                    <a:pt x="1982" y="485"/>
                    <a:pt x="1850" y="561"/>
                  </a:cubicBezTo>
                  <a:lnTo>
                    <a:pt x="1850" y="561"/>
                  </a:lnTo>
                  <a:cubicBezTo>
                    <a:pt x="1669" y="666"/>
                    <a:pt x="1529" y="765"/>
                    <a:pt x="1309" y="767"/>
                  </a:cubicBezTo>
                  <a:lnTo>
                    <a:pt x="1309" y="767"/>
                  </a:lnTo>
                  <a:cubicBezTo>
                    <a:pt x="946" y="771"/>
                    <a:pt x="181" y="676"/>
                    <a:pt x="83" y="1182"/>
                  </a:cubicBezTo>
                  <a:lnTo>
                    <a:pt x="83" y="1182"/>
                  </a:lnTo>
                  <a:cubicBezTo>
                    <a:pt x="0" y="1609"/>
                    <a:pt x="418" y="1755"/>
                    <a:pt x="781" y="1796"/>
                  </a:cubicBezTo>
                  <a:lnTo>
                    <a:pt x="781" y="1796"/>
                  </a:lnTo>
                  <a:cubicBezTo>
                    <a:pt x="781" y="1796"/>
                    <a:pt x="781" y="1797"/>
                    <a:pt x="782" y="1798"/>
                  </a:cubicBezTo>
                  <a:lnTo>
                    <a:pt x="782" y="1798"/>
                  </a:lnTo>
                  <a:cubicBezTo>
                    <a:pt x="789" y="1818"/>
                    <a:pt x="817" y="1815"/>
                    <a:pt x="823" y="1800"/>
                  </a:cubicBezTo>
                  <a:lnTo>
                    <a:pt x="823" y="1800"/>
                  </a:lnTo>
                  <a:cubicBezTo>
                    <a:pt x="868" y="1804"/>
                    <a:pt x="913" y="1806"/>
                    <a:pt x="955" y="1808"/>
                  </a:cubicBezTo>
                  <a:lnTo>
                    <a:pt x="955" y="1808"/>
                  </a:lnTo>
                  <a:lnTo>
                    <a:pt x="955" y="1808"/>
                  </a:lnTo>
                  <a:lnTo>
                    <a:pt x="955" y="1808"/>
                  </a:lnTo>
                  <a:cubicBezTo>
                    <a:pt x="929" y="2025"/>
                    <a:pt x="878" y="2297"/>
                    <a:pt x="921" y="2513"/>
                  </a:cubicBezTo>
                  <a:lnTo>
                    <a:pt x="921" y="2513"/>
                  </a:lnTo>
                  <a:cubicBezTo>
                    <a:pt x="941" y="2613"/>
                    <a:pt x="998" y="2649"/>
                    <a:pt x="1100" y="2638"/>
                  </a:cubicBezTo>
                  <a:lnTo>
                    <a:pt x="1100" y="2638"/>
                  </a:lnTo>
                  <a:cubicBezTo>
                    <a:pt x="1200" y="2626"/>
                    <a:pt x="1254" y="2583"/>
                    <a:pt x="1257" y="2482"/>
                  </a:cubicBezTo>
                  <a:lnTo>
                    <a:pt x="1257" y="2482"/>
                  </a:lnTo>
                  <a:cubicBezTo>
                    <a:pt x="1262" y="2266"/>
                    <a:pt x="1200" y="2023"/>
                    <a:pt x="1166" y="1811"/>
                  </a:cubicBezTo>
                  <a:lnTo>
                    <a:pt x="1166" y="1811"/>
                  </a:lnTo>
                  <a:cubicBezTo>
                    <a:pt x="1166" y="1809"/>
                    <a:pt x="1165" y="1809"/>
                    <a:pt x="1165" y="1809"/>
                  </a:cubicBezTo>
                  <a:lnTo>
                    <a:pt x="1165" y="1809"/>
                  </a:lnTo>
                  <a:cubicBezTo>
                    <a:pt x="1768" y="1812"/>
                    <a:pt x="2357" y="1927"/>
                    <a:pt x="2868" y="2264"/>
                  </a:cubicBezTo>
                  <a:lnTo>
                    <a:pt x="2868" y="2264"/>
                  </a:lnTo>
                  <a:cubicBezTo>
                    <a:pt x="2875" y="2270"/>
                    <a:pt x="2883" y="2275"/>
                    <a:pt x="2891" y="2279"/>
                  </a:cubicBezTo>
                  <a:lnTo>
                    <a:pt x="2891" y="2279"/>
                  </a:lnTo>
                  <a:cubicBezTo>
                    <a:pt x="2895" y="2282"/>
                    <a:pt x="2900" y="2285"/>
                    <a:pt x="2904" y="2287"/>
                  </a:cubicBezTo>
                  <a:lnTo>
                    <a:pt x="2904" y="2287"/>
                  </a:lnTo>
                  <a:cubicBezTo>
                    <a:pt x="2910" y="2291"/>
                    <a:pt x="2914" y="2291"/>
                    <a:pt x="2919" y="2290"/>
                  </a:cubicBezTo>
                  <a:lnTo>
                    <a:pt x="2919" y="2290"/>
                  </a:lnTo>
                  <a:cubicBezTo>
                    <a:pt x="2946" y="2299"/>
                    <a:pt x="2977" y="2301"/>
                    <a:pt x="3013" y="2292"/>
                  </a:cubicBezTo>
                  <a:lnTo>
                    <a:pt x="3013" y="2292"/>
                  </a:lnTo>
                  <a:cubicBezTo>
                    <a:pt x="3186" y="2249"/>
                    <a:pt x="3270" y="2015"/>
                    <a:pt x="3309" y="1866"/>
                  </a:cubicBezTo>
                  <a:lnTo>
                    <a:pt x="3309" y="1866"/>
                  </a:lnTo>
                  <a:cubicBezTo>
                    <a:pt x="3370" y="1631"/>
                    <a:pt x="3396" y="1379"/>
                    <a:pt x="3404" y="1137"/>
                  </a:cubicBezTo>
                  <a:lnTo>
                    <a:pt x="3404" y="1137"/>
                  </a:lnTo>
                  <a:cubicBezTo>
                    <a:pt x="3412" y="892"/>
                    <a:pt x="3393" y="644"/>
                    <a:pt x="3330" y="407"/>
                  </a:cubicBezTo>
                  <a:close/>
                </a:path>
              </a:pathLst>
            </a:custGeom>
            <a:grpFill/>
            <a:ln w="9525" cap="flat">
              <a:solidFill>
                <a:schemeClr val="accent6">
                  <a:lumMod val="25000"/>
                </a:schemeClr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5" name="Freeform 29">
              <a:extLst>
                <a:ext uri="{FF2B5EF4-FFF2-40B4-BE49-F238E27FC236}">
                  <a16:creationId xmlns:a16="http://schemas.microsoft.com/office/drawing/2014/main" id="{C37FB76C-9FEC-0C4E-A68D-AB2CB6229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6788" y="1866900"/>
              <a:ext cx="73025" cy="296863"/>
            </a:xfrm>
            <a:custGeom>
              <a:avLst/>
              <a:gdLst>
                <a:gd name="T0" fmla="*/ 50 w 201"/>
                <a:gd name="T1" fmla="*/ 24 h 823"/>
                <a:gd name="T2" fmla="*/ 50 w 201"/>
                <a:gd name="T3" fmla="*/ 24 h 823"/>
                <a:gd name="T4" fmla="*/ 13 w 201"/>
                <a:gd name="T5" fmla="*/ 46 h 823"/>
                <a:gd name="T6" fmla="*/ 13 w 201"/>
                <a:gd name="T7" fmla="*/ 46 h 823"/>
                <a:gd name="T8" fmla="*/ 92 w 201"/>
                <a:gd name="T9" fmla="*/ 783 h 823"/>
                <a:gd name="T10" fmla="*/ 92 w 201"/>
                <a:gd name="T11" fmla="*/ 783 h 823"/>
                <a:gd name="T12" fmla="*/ 133 w 201"/>
                <a:gd name="T13" fmla="*/ 794 h 823"/>
                <a:gd name="T14" fmla="*/ 133 w 201"/>
                <a:gd name="T15" fmla="*/ 794 h 823"/>
                <a:gd name="T16" fmla="*/ 50 w 201"/>
                <a:gd name="T17" fmla="*/ 24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823">
                  <a:moveTo>
                    <a:pt x="50" y="24"/>
                  </a:moveTo>
                  <a:lnTo>
                    <a:pt x="50" y="24"/>
                  </a:lnTo>
                  <a:cubicBezTo>
                    <a:pt x="37" y="0"/>
                    <a:pt x="0" y="22"/>
                    <a:pt x="13" y="46"/>
                  </a:cubicBezTo>
                  <a:lnTo>
                    <a:pt x="13" y="46"/>
                  </a:lnTo>
                  <a:cubicBezTo>
                    <a:pt x="129" y="279"/>
                    <a:pt x="156" y="531"/>
                    <a:pt x="92" y="783"/>
                  </a:cubicBezTo>
                  <a:lnTo>
                    <a:pt x="92" y="783"/>
                  </a:lnTo>
                  <a:cubicBezTo>
                    <a:pt x="85" y="810"/>
                    <a:pt x="126" y="822"/>
                    <a:pt x="133" y="794"/>
                  </a:cubicBezTo>
                  <a:lnTo>
                    <a:pt x="133" y="794"/>
                  </a:lnTo>
                  <a:cubicBezTo>
                    <a:pt x="200" y="531"/>
                    <a:pt x="172" y="268"/>
                    <a:pt x="50" y="24"/>
                  </a:cubicBezTo>
                </a:path>
              </a:pathLst>
            </a:custGeom>
            <a:grpFill/>
            <a:ln w="9525" cap="flat">
              <a:solidFill>
                <a:schemeClr val="accent6">
                  <a:lumMod val="25000"/>
                </a:schemeClr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6" name="Freeform 30">
              <a:extLst>
                <a:ext uri="{FF2B5EF4-FFF2-40B4-BE49-F238E27FC236}">
                  <a16:creationId xmlns:a16="http://schemas.microsoft.com/office/drawing/2014/main" id="{DEE526A0-F1DC-DB4A-AC4C-B35AA2BBB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8388" y="1801813"/>
              <a:ext cx="115887" cy="538162"/>
            </a:xfrm>
            <a:custGeom>
              <a:avLst/>
              <a:gdLst>
                <a:gd name="T0" fmla="*/ 50 w 320"/>
                <a:gd name="T1" fmla="*/ 24 h 1496"/>
                <a:gd name="T2" fmla="*/ 50 w 320"/>
                <a:gd name="T3" fmla="*/ 24 h 1496"/>
                <a:gd name="T4" fmla="*/ 13 w 320"/>
                <a:gd name="T5" fmla="*/ 46 h 1496"/>
                <a:gd name="T6" fmla="*/ 13 w 320"/>
                <a:gd name="T7" fmla="*/ 46 h 1496"/>
                <a:gd name="T8" fmla="*/ 84 w 320"/>
                <a:gd name="T9" fmla="*/ 1458 h 1496"/>
                <a:gd name="T10" fmla="*/ 84 w 320"/>
                <a:gd name="T11" fmla="*/ 1458 h 1496"/>
                <a:gd name="T12" fmla="*/ 126 w 320"/>
                <a:gd name="T13" fmla="*/ 1470 h 1496"/>
                <a:gd name="T14" fmla="*/ 126 w 320"/>
                <a:gd name="T15" fmla="*/ 1470 h 1496"/>
                <a:gd name="T16" fmla="*/ 50 w 320"/>
                <a:gd name="T17" fmla="*/ 24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0" h="1496">
                  <a:moveTo>
                    <a:pt x="50" y="24"/>
                  </a:moveTo>
                  <a:lnTo>
                    <a:pt x="50" y="24"/>
                  </a:lnTo>
                  <a:cubicBezTo>
                    <a:pt x="37" y="0"/>
                    <a:pt x="0" y="21"/>
                    <a:pt x="13" y="46"/>
                  </a:cubicBezTo>
                  <a:lnTo>
                    <a:pt x="13" y="46"/>
                  </a:lnTo>
                  <a:cubicBezTo>
                    <a:pt x="248" y="486"/>
                    <a:pt x="273" y="997"/>
                    <a:pt x="84" y="1458"/>
                  </a:cubicBezTo>
                  <a:lnTo>
                    <a:pt x="84" y="1458"/>
                  </a:lnTo>
                  <a:cubicBezTo>
                    <a:pt x="74" y="1484"/>
                    <a:pt x="115" y="1495"/>
                    <a:pt x="126" y="1470"/>
                  </a:cubicBezTo>
                  <a:lnTo>
                    <a:pt x="126" y="1470"/>
                  </a:lnTo>
                  <a:cubicBezTo>
                    <a:pt x="319" y="998"/>
                    <a:pt x="290" y="473"/>
                    <a:pt x="50" y="24"/>
                  </a:cubicBezTo>
                </a:path>
              </a:pathLst>
            </a:custGeom>
            <a:grpFill/>
            <a:ln w="9525" cap="flat">
              <a:solidFill>
                <a:schemeClr val="accent6">
                  <a:lumMod val="25000"/>
                </a:schemeClr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16078333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A0BAABA6-BF9A-1B4B-B530-AF17FCF8C6EB}"/>
              </a:ext>
            </a:extLst>
          </p:cNvPr>
          <p:cNvSpPr txBox="1"/>
          <p:nvPr/>
        </p:nvSpPr>
        <p:spPr>
          <a:xfrm>
            <a:off x="6113811" y="3097505"/>
            <a:ext cx="4137607" cy="13747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500"/>
              </a:lnSpc>
            </a:pPr>
            <a:r>
              <a:rPr lang="en-US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the way in which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C51D219-F231-0840-A649-C51C207FAF1B}"/>
              </a:ext>
            </a:extLst>
          </p:cNvPr>
          <p:cNvSpPr txBox="1"/>
          <p:nvPr/>
        </p:nvSpPr>
        <p:spPr>
          <a:xfrm>
            <a:off x="6113811" y="2445432"/>
            <a:ext cx="15119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Arima Madurai Medium" pitchFamily="2" charset="77"/>
                <a:ea typeface="Nunito Bold" charset="0"/>
                <a:cs typeface="Arima Madurai Medium" pitchFamily="2" charset="77"/>
              </a:rPr>
              <a:t>Content 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5466362-2756-9741-8C0C-026417C1D137}"/>
              </a:ext>
            </a:extLst>
          </p:cNvPr>
          <p:cNvSpPr txBox="1"/>
          <p:nvPr/>
        </p:nvSpPr>
        <p:spPr>
          <a:xfrm>
            <a:off x="1139202" y="858977"/>
            <a:ext cx="76571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chemeClr val="accent3">
                    <a:lumMod val="25000"/>
                  </a:schemeClr>
                </a:solidFill>
                <a:latin typeface="Arima Madurai Semi" pitchFamily="2" charset="77"/>
                <a:ea typeface="Nunito Bold" charset="0"/>
                <a:cs typeface="Arima Madurai Semi" pitchFamily="2" charset="77"/>
              </a:rPr>
              <a:t>CONTENT IN TWO COLUMNS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92DB263-5130-7149-84E4-6ACC76E4A8AF}"/>
              </a:ext>
            </a:extLst>
          </p:cNvPr>
          <p:cNvSpPr txBox="1"/>
          <p:nvPr/>
        </p:nvSpPr>
        <p:spPr>
          <a:xfrm>
            <a:off x="1132662" y="3097504"/>
            <a:ext cx="4137607" cy="13747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500"/>
              </a:lnSpc>
            </a:pPr>
            <a:r>
              <a:rPr lang="en-US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the way in which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533A35-5398-2040-A707-D97117D75873}"/>
              </a:ext>
            </a:extLst>
          </p:cNvPr>
          <p:cNvSpPr txBox="1"/>
          <p:nvPr/>
        </p:nvSpPr>
        <p:spPr>
          <a:xfrm>
            <a:off x="1132661" y="2445432"/>
            <a:ext cx="15167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Arima Madurai Medium" pitchFamily="2" charset="77"/>
                <a:ea typeface="Nunito Bold" charset="0"/>
                <a:cs typeface="Arima Madurai Medium" pitchFamily="2" charset="77"/>
              </a:rPr>
              <a:t>Content A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85BEACB-C645-1749-8240-0B4C6BAA2FFD}"/>
              </a:ext>
            </a:extLst>
          </p:cNvPr>
          <p:cNvGrpSpPr/>
          <p:nvPr/>
        </p:nvGrpSpPr>
        <p:grpSpPr>
          <a:xfrm>
            <a:off x="0" y="48512"/>
            <a:ext cx="12188825" cy="6809488"/>
            <a:chOff x="12470" y="44891"/>
            <a:chExt cx="12188825" cy="6809488"/>
          </a:xfrm>
        </p:grpSpPr>
        <p:sp>
          <p:nvSpPr>
            <p:cNvPr id="8" name="Freeform 33">
              <a:extLst>
                <a:ext uri="{FF2B5EF4-FFF2-40B4-BE49-F238E27FC236}">
                  <a16:creationId xmlns:a16="http://schemas.microsoft.com/office/drawing/2014/main" id="{BA3A8F15-CACA-7442-B558-3E2DE0501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67" y="76637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" name="Freeform 34">
              <a:extLst>
                <a:ext uri="{FF2B5EF4-FFF2-40B4-BE49-F238E27FC236}">
                  <a16:creationId xmlns:a16="http://schemas.microsoft.com/office/drawing/2014/main" id="{1A0F7BAE-9766-7148-9C83-DB179E52E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29" y="7663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F75A29A-1B21-7B4D-9062-569A64192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9" y="7663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23E3F760-EA53-9B4E-85DA-C19E3AF33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118" y="76637"/>
              <a:ext cx="180952" cy="174602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10526A31-D777-3542-936F-9E133A05C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766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ED86B305-FFEB-704B-8BB5-45E8F81C9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654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AA43C356-4A05-9141-B88E-B14AB101E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291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2FA95E1F-94B7-6F43-A2EE-300B4A1E8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955" y="70287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9DF0FBEC-5150-424E-B112-BF24002D3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445" y="7028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BDA25BD6-93EE-354E-9977-B6BDC02CD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332" y="70287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9AAF852C-F214-9E41-933D-7DF138EDB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556" y="7028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6229FFC1-8E30-EC40-A095-25835031F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221" y="7028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7187BD5D-CB74-7D4D-A1AE-A556851FD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0870" y="65526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90A69F68-2E08-5C42-B7DE-F33A62CE6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757" y="65526"/>
              <a:ext cx="180952" cy="174602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7" name="Freeform 47">
              <a:extLst>
                <a:ext uri="{FF2B5EF4-FFF2-40B4-BE49-F238E27FC236}">
                  <a16:creationId xmlns:a16="http://schemas.microsoft.com/office/drawing/2014/main" id="{957AB037-51D3-2B49-BF8F-4A497A29A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569" y="65526"/>
              <a:ext cx="180952" cy="174602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8" name="Freeform 48">
              <a:extLst>
                <a:ext uri="{FF2B5EF4-FFF2-40B4-BE49-F238E27FC236}">
                  <a16:creationId xmlns:a16="http://schemas.microsoft.com/office/drawing/2014/main" id="{CC0DAC34-71A1-574F-B444-D0D7D4BB1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820" y="65526"/>
              <a:ext cx="180952" cy="174602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9" name="Freeform 49">
              <a:extLst>
                <a:ext uri="{FF2B5EF4-FFF2-40B4-BE49-F238E27FC236}">
                  <a16:creationId xmlns:a16="http://schemas.microsoft.com/office/drawing/2014/main" id="{1635959E-F452-3340-8FC0-005437F91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595" y="70287"/>
              <a:ext cx="180952" cy="174602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0" name="Freeform 50">
              <a:extLst>
                <a:ext uri="{FF2B5EF4-FFF2-40B4-BE49-F238E27FC236}">
                  <a16:creationId xmlns:a16="http://schemas.microsoft.com/office/drawing/2014/main" id="{3D4DD1DE-EF5A-F146-9856-ADBD52CBD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483" y="70287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1" name="Freeform 51">
              <a:extLst>
                <a:ext uri="{FF2B5EF4-FFF2-40B4-BE49-F238E27FC236}">
                  <a16:creationId xmlns:a16="http://schemas.microsoft.com/office/drawing/2014/main" id="{C401CC70-3D28-F043-A7D4-D27E16AA8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0708" y="70287"/>
              <a:ext cx="180952" cy="174602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2" name="Freeform 52">
              <a:extLst>
                <a:ext uri="{FF2B5EF4-FFF2-40B4-BE49-F238E27FC236}">
                  <a16:creationId xmlns:a16="http://schemas.microsoft.com/office/drawing/2014/main" id="{41FBC99E-7969-3344-9905-5DB23D360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959" y="70287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3" name="Freeform 53">
              <a:extLst>
                <a:ext uri="{FF2B5EF4-FFF2-40B4-BE49-F238E27FC236}">
                  <a16:creationId xmlns:a16="http://schemas.microsoft.com/office/drawing/2014/main" id="{1E1704D9-2804-8A4B-B6C1-9D5444EC9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021" y="65526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C37223DD-42C8-194D-B70B-FBB691000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495" y="65526"/>
              <a:ext cx="179364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53399C66-420E-0840-A23A-49ED3847F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132" y="65526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6" name="Freeform 56">
              <a:extLst>
                <a:ext uri="{FF2B5EF4-FFF2-40B4-BE49-F238E27FC236}">
                  <a16:creationId xmlns:a16="http://schemas.microsoft.com/office/drawing/2014/main" id="{E4B3B575-5328-C54B-A4BB-3EC858A78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0383" y="65526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7" name="Freeform 57">
              <a:extLst>
                <a:ext uri="{FF2B5EF4-FFF2-40B4-BE49-F238E27FC236}">
                  <a16:creationId xmlns:a16="http://schemas.microsoft.com/office/drawing/2014/main" id="{436D4A71-30C3-B747-877D-C3D6CB406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874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8" name="Freeform 58">
              <a:extLst>
                <a:ext uri="{FF2B5EF4-FFF2-40B4-BE49-F238E27FC236}">
                  <a16:creationId xmlns:a16="http://schemas.microsoft.com/office/drawing/2014/main" id="{A1FFCC1D-FF11-DD48-9231-EC51FE39A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761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9" name="Freeform 59">
              <a:extLst>
                <a:ext uri="{FF2B5EF4-FFF2-40B4-BE49-F238E27FC236}">
                  <a16:creationId xmlns:a16="http://schemas.microsoft.com/office/drawing/2014/main" id="{D1299C74-F703-6247-8878-585233460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985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0" name="Freeform 60">
              <a:extLst>
                <a:ext uri="{FF2B5EF4-FFF2-40B4-BE49-F238E27FC236}">
                  <a16:creationId xmlns:a16="http://schemas.microsoft.com/office/drawing/2014/main" id="{C95E3667-EA8C-3F43-B6A3-434F12CA1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650" y="63939"/>
              <a:ext cx="180952" cy="174602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1" name="Freeform 61">
              <a:extLst>
                <a:ext uri="{FF2B5EF4-FFF2-40B4-BE49-F238E27FC236}">
                  <a16:creationId xmlns:a16="http://schemas.microsoft.com/office/drawing/2014/main" id="{A5A4AB06-867E-2B40-8B75-62A3B7D24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5298" y="5917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2" name="Freeform 62">
              <a:extLst>
                <a:ext uri="{FF2B5EF4-FFF2-40B4-BE49-F238E27FC236}">
                  <a16:creationId xmlns:a16="http://schemas.microsoft.com/office/drawing/2014/main" id="{A3160DA2-018D-4D49-B5BD-12F4C4669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4186" y="59177"/>
              <a:ext cx="180952" cy="174602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3" name="Freeform 63">
              <a:extLst>
                <a:ext uri="{FF2B5EF4-FFF2-40B4-BE49-F238E27FC236}">
                  <a16:creationId xmlns:a16="http://schemas.microsoft.com/office/drawing/2014/main" id="{E80C9EC5-7305-7E43-9162-75158A95D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6410" y="5917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4" name="Freeform 64">
              <a:extLst>
                <a:ext uri="{FF2B5EF4-FFF2-40B4-BE49-F238E27FC236}">
                  <a16:creationId xmlns:a16="http://schemas.microsoft.com/office/drawing/2014/main" id="{C97103A9-5DEF-C643-8E38-0D39A3228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3074" y="5917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5" name="Freeform 65">
              <a:extLst>
                <a:ext uri="{FF2B5EF4-FFF2-40B4-BE49-F238E27FC236}">
                  <a16:creationId xmlns:a16="http://schemas.microsoft.com/office/drawing/2014/main" id="{2A5CC163-14D0-6944-A325-8A8D7A9C0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2436" y="5917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6" name="Freeform 66">
              <a:extLst>
                <a:ext uri="{FF2B5EF4-FFF2-40B4-BE49-F238E27FC236}">
                  <a16:creationId xmlns:a16="http://schemas.microsoft.com/office/drawing/2014/main" id="{D2AA5D49-4F3F-F549-817A-03662BE77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1325" y="59177"/>
              <a:ext cx="180952" cy="174602"/>
            </a:xfrm>
            <a:custGeom>
              <a:avLst/>
              <a:gdLst>
                <a:gd name="T0" fmla="*/ 354 w 380"/>
                <a:gd name="T1" fmla="*/ 272 h 366"/>
                <a:gd name="T2" fmla="*/ 354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8 w 380"/>
                <a:gd name="T21" fmla="*/ 34 h 366"/>
                <a:gd name="T22" fmla="*/ 78 w 380"/>
                <a:gd name="T23" fmla="*/ 34 h 366"/>
                <a:gd name="T24" fmla="*/ 26 w 380"/>
                <a:gd name="T25" fmla="*/ 69 h 366"/>
                <a:gd name="T26" fmla="*/ 26 w 380"/>
                <a:gd name="T27" fmla="*/ 69 h 366"/>
                <a:gd name="T28" fmla="*/ 141 w 380"/>
                <a:gd name="T29" fmla="*/ 209 h 366"/>
                <a:gd name="T30" fmla="*/ 141 w 380"/>
                <a:gd name="T31" fmla="*/ 209 h 366"/>
                <a:gd name="T32" fmla="*/ 29 w 380"/>
                <a:gd name="T33" fmla="*/ 301 h 366"/>
                <a:gd name="T34" fmla="*/ 29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5 w 380"/>
                <a:gd name="T45" fmla="*/ 313 h 366"/>
                <a:gd name="T46" fmla="*/ 335 w 380"/>
                <a:gd name="T47" fmla="*/ 313 h 366"/>
                <a:gd name="T48" fmla="*/ 354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2"/>
                  </a:moveTo>
                  <a:lnTo>
                    <a:pt x="354" y="272"/>
                  </a:lnTo>
                  <a:cubicBezTo>
                    <a:pt x="313" y="249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4"/>
                    <a:pt x="308" y="43"/>
                  </a:cubicBezTo>
                  <a:lnTo>
                    <a:pt x="308" y="43"/>
                  </a:lnTo>
                  <a:cubicBezTo>
                    <a:pt x="314" y="20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8" y="34"/>
                  </a:cubicBezTo>
                  <a:lnTo>
                    <a:pt x="78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9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7" name="Freeform 67">
              <a:extLst>
                <a:ext uri="{FF2B5EF4-FFF2-40B4-BE49-F238E27FC236}">
                  <a16:creationId xmlns:a16="http://schemas.microsoft.com/office/drawing/2014/main" id="{D334B2DD-2199-BF47-A955-7140B559B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550" y="5917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8" name="Freeform 68">
              <a:extLst>
                <a:ext uri="{FF2B5EF4-FFF2-40B4-BE49-F238E27FC236}">
                  <a16:creationId xmlns:a16="http://schemas.microsoft.com/office/drawing/2014/main" id="{1BBFD23A-0D33-6144-8570-912B53A68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0212" y="5917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9" name="Freeform 69">
              <a:extLst>
                <a:ext uri="{FF2B5EF4-FFF2-40B4-BE49-F238E27FC236}">
                  <a16:creationId xmlns:a16="http://schemas.microsoft.com/office/drawing/2014/main" id="{22E90F92-84C8-5A48-B0AC-CF94BBDF0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862" y="56003"/>
              <a:ext cx="180952" cy="174602"/>
            </a:xfrm>
            <a:custGeom>
              <a:avLst/>
              <a:gdLst>
                <a:gd name="T0" fmla="*/ 354 w 380"/>
                <a:gd name="T1" fmla="*/ 273 h 366"/>
                <a:gd name="T2" fmla="*/ 354 w 380"/>
                <a:gd name="T3" fmla="*/ 273 h 366"/>
                <a:gd name="T4" fmla="*/ 233 w 380"/>
                <a:gd name="T5" fmla="*/ 201 h 366"/>
                <a:gd name="T6" fmla="*/ 233 w 380"/>
                <a:gd name="T7" fmla="*/ 201 h 366"/>
                <a:gd name="T8" fmla="*/ 307 w 380"/>
                <a:gd name="T9" fmla="*/ 43 h 366"/>
                <a:gd name="T10" fmla="*/ 307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3 w 380"/>
                <a:gd name="T17" fmla="*/ 161 h 366"/>
                <a:gd name="T18" fmla="*/ 183 w 380"/>
                <a:gd name="T19" fmla="*/ 161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10 h 366"/>
                <a:gd name="T30" fmla="*/ 140 w 380"/>
                <a:gd name="T31" fmla="*/ 210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2 h 366"/>
                <a:gd name="T38" fmla="*/ 64 w 380"/>
                <a:gd name="T39" fmla="*/ 352 h 366"/>
                <a:gd name="T40" fmla="*/ 194 w 380"/>
                <a:gd name="T41" fmla="*/ 249 h 366"/>
                <a:gd name="T42" fmla="*/ 194 w 380"/>
                <a:gd name="T43" fmla="*/ 249 h 366"/>
                <a:gd name="T44" fmla="*/ 336 w 380"/>
                <a:gd name="T45" fmla="*/ 314 h 366"/>
                <a:gd name="T46" fmla="*/ 336 w 380"/>
                <a:gd name="T47" fmla="*/ 314 h 366"/>
                <a:gd name="T48" fmla="*/ 354 w 380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49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0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2"/>
                  </a:cubicBezTo>
                  <a:lnTo>
                    <a:pt x="64" y="352"/>
                  </a:lnTo>
                  <a:cubicBezTo>
                    <a:pt x="111" y="329"/>
                    <a:pt x="156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6" y="314"/>
                  </a:cubicBezTo>
                  <a:lnTo>
                    <a:pt x="336" y="314"/>
                  </a:lnTo>
                  <a:cubicBezTo>
                    <a:pt x="358" y="319"/>
                    <a:pt x="379" y="286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0" name="Freeform 70">
              <a:extLst>
                <a:ext uri="{FF2B5EF4-FFF2-40B4-BE49-F238E27FC236}">
                  <a16:creationId xmlns:a16="http://schemas.microsoft.com/office/drawing/2014/main" id="{C949CB9F-1193-F442-BDE2-C0B6F8E25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749" y="56003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7" y="149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3" y="161"/>
                  </a:cubicBezTo>
                  <a:lnTo>
                    <a:pt x="183" y="161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11" y="329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1" name="Freeform 71">
              <a:extLst>
                <a:ext uri="{FF2B5EF4-FFF2-40B4-BE49-F238E27FC236}">
                  <a16:creationId xmlns:a16="http://schemas.microsoft.com/office/drawing/2014/main" id="{48EEF388-B930-C745-AE3A-51A8DB66A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560" y="56003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49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48" y="121"/>
                    <a:pt x="89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3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2" name="Freeform 72">
              <a:extLst>
                <a:ext uri="{FF2B5EF4-FFF2-40B4-BE49-F238E27FC236}">
                  <a16:creationId xmlns:a16="http://schemas.microsoft.com/office/drawing/2014/main" id="{DAA8FECF-E234-ED40-8A3E-20CDBD2AC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1637" y="56003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5 w 378"/>
                <a:gd name="T41" fmla="*/ 249 h 366"/>
                <a:gd name="T42" fmla="*/ 195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49"/>
                    <a:pt x="294" y="94"/>
                    <a:pt x="308" y="43"/>
                  </a:cubicBezTo>
                  <a:lnTo>
                    <a:pt x="308" y="43"/>
                  </a:lnTo>
                  <a:cubicBezTo>
                    <a:pt x="314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21"/>
                    <a:pt x="91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5" y="294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3" name="Freeform 73">
              <a:extLst>
                <a:ext uri="{FF2B5EF4-FFF2-40B4-BE49-F238E27FC236}">
                  <a16:creationId xmlns:a16="http://schemas.microsoft.com/office/drawing/2014/main" id="{B086587B-30BA-9F4D-9003-C3C73B0F2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6715" y="52828"/>
              <a:ext cx="179365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4" y="241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4" name="Freeform 74">
              <a:extLst>
                <a:ext uri="{FF2B5EF4-FFF2-40B4-BE49-F238E27FC236}">
                  <a16:creationId xmlns:a16="http://schemas.microsoft.com/office/drawing/2014/main" id="{08738202-5D2F-1D43-A792-F88CC888F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5603" y="5282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7" y="151"/>
                    <a:pt x="294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3AC41C2C-62D9-EF4C-8076-D6D40B002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6239" y="5282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5 w 379"/>
                <a:gd name="T21" fmla="*/ 34 h 366"/>
                <a:gd name="T22" fmla="*/ 75 w 379"/>
                <a:gd name="T23" fmla="*/ 34 h 366"/>
                <a:gd name="T24" fmla="*/ 25 w 379"/>
                <a:gd name="T25" fmla="*/ 69 h 366"/>
                <a:gd name="T26" fmla="*/ 25 w 379"/>
                <a:gd name="T27" fmla="*/ 69 h 366"/>
                <a:gd name="T28" fmla="*/ 140 w 379"/>
                <a:gd name="T29" fmla="*/ 209 h 366"/>
                <a:gd name="T30" fmla="*/ 140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2 w 379"/>
                <a:gd name="T37" fmla="*/ 351 h 366"/>
                <a:gd name="T38" fmla="*/ 62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1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3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6" name="Freeform 76">
              <a:extLst>
                <a:ext uri="{FF2B5EF4-FFF2-40B4-BE49-F238E27FC236}">
                  <a16:creationId xmlns:a16="http://schemas.microsoft.com/office/drawing/2014/main" id="{40BC534C-4B62-E248-8A52-1B9956825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491" y="5282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2"/>
                  </a:cubicBezTo>
                  <a:lnTo>
                    <a:pt x="334" y="312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7" name="Freeform 77">
              <a:extLst>
                <a:ext uri="{FF2B5EF4-FFF2-40B4-BE49-F238E27FC236}">
                  <a16:creationId xmlns:a16="http://schemas.microsoft.com/office/drawing/2014/main" id="{72E4E5F9-6D43-BE49-B3A3-EFB09323A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9727" y="51240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200 h 365"/>
                <a:gd name="T6" fmla="*/ 232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3 w 379"/>
                <a:gd name="T17" fmla="*/ 160 h 365"/>
                <a:gd name="T18" fmla="*/ 183 w 379"/>
                <a:gd name="T19" fmla="*/ 160 h 365"/>
                <a:gd name="T20" fmla="*/ 75 w 379"/>
                <a:gd name="T21" fmla="*/ 33 h 365"/>
                <a:gd name="T22" fmla="*/ 75 w 379"/>
                <a:gd name="T23" fmla="*/ 33 h 365"/>
                <a:gd name="T24" fmla="*/ 25 w 379"/>
                <a:gd name="T25" fmla="*/ 68 h 365"/>
                <a:gd name="T26" fmla="*/ 25 w 379"/>
                <a:gd name="T27" fmla="*/ 68 h 365"/>
                <a:gd name="T28" fmla="*/ 138 w 379"/>
                <a:gd name="T29" fmla="*/ 209 h 365"/>
                <a:gd name="T30" fmla="*/ 138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2 w 379"/>
                <a:gd name="T37" fmla="*/ 351 h 365"/>
                <a:gd name="T38" fmla="*/ 62 w 379"/>
                <a:gd name="T39" fmla="*/ 351 h 365"/>
                <a:gd name="T40" fmla="*/ 192 w 379"/>
                <a:gd name="T41" fmla="*/ 248 h 365"/>
                <a:gd name="T42" fmla="*/ 192 w 379"/>
                <a:gd name="T43" fmla="*/ 248 h 365"/>
                <a:gd name="T44" fmla="*/ 334 w 379"/>
                <a:gd name="T45" fmla="*/ 313 h 365"/>
                <a:gd name="T46" fmla="*/ 334 w 379"/>
                <a:gd name="T47" fmla="*/ 313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7" y="148"/>
                    <a:pt x="293" y="93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69"/>
                    <a:pt x="215" y="117"/>
                    <a:pt x="183" y="160"/>
                  </a:cubicBezTo>
                  <a:lnTo>
                    <a:pt x="183" y="160"/>
                  </a:lnTo>
                  <a:cubicBezTo>
                    <a:pt x="142" y="121"/>
                    <a:pt x="112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9" y="119"/>
                    <a:pt x="90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8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2" y="351"/>
                  </a:cubicBezTo>
                  <a:lnTo>
                    <a:pt x="62" y="351"/>
                  </a:lnTo>
                  <a:cubicBezTo>
                    <a:pt x="109" y="328"/>
                    <a:pt x="154" y="293"/>
                    <a:pt x="192" y="248"/>
                  </a:cubicBezTo>
                  <a:lnTo>
                    <a:pt x="192" y="248"/>
                  </a:lnTo>
                  <a:cubicBezTo>
                    <a:pt x="240" y="278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8" name="Freeform 78">
              <a:extLst>
                <a:ext uri="{FF2B5EF4-FFF2-40B4-BE49-F238E27FC236}">
                  <a16:creationId xmlns:a16="http://schemas.microsoft.com/office/drawing/2014/main" id="{39151B6D-FC07-004B-8E94-B289310A0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7028" y="51240"/>
              <a:ext cx="180952" cy="174602"/>
            </a:xfrm>
            <a:custGeom>
              <a:avLst/>
              <a:gdLst>
                <a:gd name="T0" fmla="*/ 353 w 379"/>
                <a:gd name="T1" fmla="*/ 272 h 365"/>
                <a:gd name="T2" fmla="*/ 353 w 379"/>
                <a:gd name="T3" fmla="*/ 272 h 365"/>
                <a:gd name="T4" fmla="*/ 233 w 379"/>
                <a:gd name="T5" fmla="*/ 200 h 365"/>
                <a:gd name="T6" fmla="*/ 233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7 w 379"/>
                <a:gd name="T13" fmla="*/ 23 h 365"/>
                <a:gd name="T14" fmla="*/ 267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7 w 379"/>
                <a:gd name="T21" fmla="*/ 33 h 365"/>
                <a:gd name="T22" fmla="*/ 77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9 w 379"/>
                <a:gd name="T33" fmla="*/ 301 h 365"/>
                <a:gd name="T34" fmla="*/ 29 w 379"/>
                <a:gd name="T35" fmla="*/ 301 h 365"/>
                <a:gd name="T36" fmla="*/ 64 w 379"/>
                <a:gd name="T37" fmla="*/ 351 h 365"/>
                <a:gd name="T38" fmla="*/ 64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3 h 365"/>
                <a:gd name="T46" fmla="*/ 335 w 379"/>
                <a:gd name="T47" fmla="*/ 313 h 365"/>
                <a:gd name="T48" fmla="*/ 353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6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9" name="Freeform 79">
              <a:extLst>
                <a:ext uri="{FF2B5EF4-FFF2-40B4-BE49-F238E27FC236}">
                  <a16:creationId xmlns:a16="http://schemas.microsoft.com/office/drawing/2014/main" id="{7C27D5C8-0427-9E4F-9D1C-2DB085702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7663" y="51240"/>
              <a:ext cx="180952" cy="174602"/>
            </a:xfrm>
            <a:custGeom>
              <a:avLst/>
              <a:gdLst>
                <a:gd name="T0" fmla="*/ 354 w 378"/>
                <a:gd name="T1" fmla="*/ 272 h 365"/>
                <a:gd name="T2" fmla="*/ 354 w 378"/>
                <a:gd name="T3" fmla="*/ 272 h 365"/>
                <a:gd name="T4" fmla="*/ 233 w 378"/>
                <a:gd name="T5" fmla="*/ 200 h 365"/>
                <a:gd name="T6" fmla="*/ 233 w 378"/>
                <a:gd name="T7" fmla="*/ 200 h 365"/>
                <a:gd name="T8" fmla="*/ 308 w 378"/>
                <a:gd name="T9" fmla="*/ 42 h 365"/>
                <a:gd name="T10" fmla="*/ 308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3 w 378"/>
                <a:gd name="T17" fmla="*/ 160 h 365"/>
                <a:gd name="T18" fmla="*/ 183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7 w 378"/>
                <a:gd name="T25" fmla="*/ 68 h 365"/>
                <a:gd name="T26" fmla="*/ 27 w 378"/>
                <a:gd name="T27" fmla="*/ 68 h 365"/>
                <a:gd name="T28" fmla="*/ 141 w 378"/>
                <a:gd name="T29" fmla="*/ 209 h 365"/>
                <a:gd name="T30" fmla="*/ 141 w 378"/>
                <a:gd name="T31" fmla="*/ 209 h 365"/>
                <a:gd name="T32" fmla="*/ 28 w 378"/>
                <a:gd name="T33" fmla="*/ 301 h 365"/>
                <a:gd name="T34" fmla="*/ 28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5 w 378"/>
                <a:gd name="T41" fmla="*/ 248 h 365"/>
                <a:gd name="T42" fmla="*/ 195 w 378"/>
                <a:gd name="T43" fmla="*/ 248 h 365"/>
                <a:gd name="T44" fmla="*/ 334 w 378"/>
                <a:gd name="T45" fmla="*/ 313 h 365"/>
                <a:gd name="T46" fmla="*/ 334 w 378"/>
                <a:gd name="T47" fmla="*/ 313 h 365"/>
                <a:gd name="T48" fmla="*/ 354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5" y="93"/>
                    <a:pt x="308" y="42"/>
                  </a:cubicBezTo>
                  <a:lnTo>
                    <a:pt x="308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69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4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4" y="242"/>
                    <a:pt x="65" y="268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09" y="328"/>
                    <a:pt x="155" y="293"/>
                    <a:pt x="195" y="248"/>
                  </a:cubicBezTo>
                  <a:lnTo>
                    <a:pt x="195" y="248"/>
                  </a:lnTo>
                  <a:cubicBezTo>
                    <a:pt x="239" y="278"/>
                    <a:pt x="289" y="301"/>
                    <a:pt x="334" y="313"/>
                  </a:cubicBezTo>
                  <a:lnTo>
                    <a:pt x="334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0" name="Freeform 80">
              <a:extLst>
                <a:ext uri="{FF2B5EF4-FFF2-40B4-BE49-F238E27FC236}">
                  <a16:creationId xmlns:a16="http://schemas.microsoft.com/office/drawing/2014/main" id="{EBEE5379-B27E-F645-8FF2-A3701DD05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5915" y="51240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200 h 365"/>
                <a:gd name="T6" fmla="*/ 232 w 378"/>
                <a:gd name="T7" fmla="*/ 200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40 w 378"/>
                <a:gd name="T29" fmla="*/ 209 h 365"/>
                <a:gd name="T30" fmla="*/ 140 w 378"/>
                <a:gd name="T31" fmla="*/ 209 h 365"/>
                <a:gd name="T32" fmla="*/ 29 w 378"/>
                <a:gd name="T33" fmla="*/ 301 h 365"/>
                <a:gd name="T34" fmla="*/ 29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3 h 365"/>
                <a:gd name="T46" fmla="*/ 335 w 378"/>
                <a:gd name="T47" fmla="*/ 313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8" y="148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5" y="242"/>
                    <a:pt x="65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1" name="Freeform 81">
              <a:extLst>
                <a:ext uri="{FF2B5EF4-FFF2-40B4-BE49-F238E27FC236}">
                  <a16:creationId xmlns:a16="http://schemas.microsoft.com/office/drawing/2014/main" id="{54034186-09E1-3E4E-9C62-CB52B0921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6865" y="56003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2 w 378"/>
                <a:gd name="T5" fmla="*/ 201 h 367"/>
                <a:gd name="T6" fmla="*/ 232 w 378"/>
                <a:gd name="T7" fmla="*/ 201 h 367"/>
                <a:gd name="T8" fmla="*/ 306 w 378"/>
                <a:gd name="T9" fmla="*/ 44 h 367"/>
                <a:gd name="T10" fmla="*/ 306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3 h 367"/>
                <a:gd name="T22" fmla="*/ 76 w 378"/>
                <a:gd name="T23" fmla="*/ 33 h 367"/>
                <a:gd name="T24" fmla="*/ 26 w 378"/>
                <a:gd name="T25" fmla="*/ 70 h 367"/>
                <a:gd name="T26" fmla="*/ 26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3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78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1" y="77"/>
                    <a:pt x="76" y="33"/>
                  </a:cubicBezTo>
                  <a:lnTo>
                    <a:pt x="76" y="33"/>
                  </a:lnTo>
                  <a:cubicBezTo>
                    <a:pt x="52" y="6"/>
                    <a:pt x="10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2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2" name="Freeform 82">
              <a:extLst>
                <a:ext uri="{FF2B5EF4-FFF2-40B4-BE49-F238E27FC236}">
                  <a16:creationId xmlns:a16="http://schemas.microsoft.com/office/drawing/2014/main" id="{50A8BBFF-8861-F54C-A3DA-E3A49CC09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4166" y="56003"/>
              <a:ext cx="180952" cy="174602"/>
            </a:xfrm>
            <a:custGeom>
              <a:avLst/>
              <a:gdLst>
                <a:gd name="T0" fmla="*/ 355 w 380"/>
                <a:gd name="T1" fmla="*/ 272 h 367"/>
                <a:gd name="T2" fmla="*/ 355 w 380"/>
                <a:gd name="T3" fmla="*/ 272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8 w 380"/>
                <a:gd name="T21" fmla="*/ 33 h 367"/>
                <a:gd name="T22" fmla="*/ 78 w 380"/>
                <a:gd name="T23" fmla="*/ 33 h 367"/>
                <a:gd name="T24" fmla="*/ 27 w 380"/>
                <a:gd name="T25" fmla="*/ 70 h 367"/>
                <a:gd name="T26" fmla="*/ 27 w 380"/>
                <a:gd name="T27" fmla="*/ 70 h 367"/>
                <a:gd name="T28" fmla="*/ 141 w 380"/>
                <a:gd name="T29" fmla="*/ 209 h 367"/>
                <a:gd name="T30" fmla="*/ 141 w 380"/>
                <a:gd name="T31" fmla="*/ 209 h 367"/>
                <a:gd name="T32" fmla="*/ 29 w 380"/>
                <a:gd name="T33" fmla="*/ 301 h 367"/>
                <a:gd name="T34" fmla="*/ 29 w 380"/>
                <a:gd name="T35" fmla="*/ 301 h 367"/>
                <a:gd name="T36" fmla="*/ 65 w 380"/>
                <a:gd name="T37" fmla="*/ 351 h 367"/>
                <a:gd name="T38" fmla="*/ 65 w 380"/>
                <a:gd name="T39" fmla="*/ 351 h 367"/>
                <a:gd name="T40" fmla="*/ 195 w 380"/>
                <a:gd name="T41" fmla="*/ 249 h 367"/>
                <a:gd name="T42" fmla="*/ 195 w 380"/>
                <a:gd name="T43" fmla="*/ 249 h 367"/>
                <a:gd name="T44" fmla="*/ 335 w 380"/>
                <a:gd name="T45" fmla="*/ 313 h 367"/>
                <a:gd name="T46" fmla="*/ 335 w 380"/>
                <a:gd name="T47" fmla="*/ 313 h 367"/>
                <a:gd name="T48" fmla="*/ 355 w 380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2"/>
                  </a:moveTo>
                  <a:lnTo>
                    <a:pt x="355" y="272"/>
                  </a:lnTo>
                  <a:cubicBezTo>
                    <a:pt x="313" y="249"/>
                    <a:pt x="272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4"/>
                  </a:cubicBezTo>
                  <a:lnTo>
                    <a:pt x="308" y="44"/>
                  </a:lnTo>
                  <a:cubicBezTo>
                    <a:pt x="314" y="19"/>
                    <a:pt x="281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8" y="33"/>
                  </a:cubicBezTo>
                  <a:lnTo>
                    <a:pt x="78" y="33"/>
                  </a:lnTo>
                  <a:cubicBezTo>
                    <a:pt x="53" y="6"/>
                    <a:pt x="13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70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6"/>
                    <a:pt x="65" y="351"/>
                  </a:cubicBezTo>
                  <a:lnTo>
                    <a:pt x="65" y="351"/>
                  </a:lnTo>
                  <a:cubicBezTo>
                    <a:pt x="111" y="329"/>
                    <a:pt x="157" y="293"/>
                    <a:pt x="195" y="249"/>
                  </a:cubicBezTo>
                  <a:lnTo>
                    <a:pt x="195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20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3" name="Freeform 83">
              <a:extLst>
                <a:ext uri="{FF2B5EF4-FFF2-40B4-BE49-F238E27FC236}">
                  <a16:creationId xmlns:a16="http://schemas.microsoft.com/office/drawing/2014/main" id="{0304848E-A339-DE4D-8B16-5B1C59E60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7978" y="56003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4 h 367"/>
                <a:gd name="T10" fmla="*/ 307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5 w 378"/>
                <a:gd name="T21" fmla="*/ 33 h 367"/>
                <a:gd name="T22" fmla="*/ 75 w 378"/>
                <a:gd name="T23" fmla="*/ 33 h 367"/>
                <a:gd name="T24" fmla="*/ 25 w 378"/>
                <a:gd name="T25" fmla="*/ 70 h 367"/>
                <a:gd name="T26" fmla="*/ 25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6 w 378"/>
                <a:gd name="T33" fmla="*/ 301 h 367"/>
                <a:gd name="T34" fmla="*/ 26 w 378"/>
                <a:gd name="T35" fmla="*/ 301 h 367"/>
                <a:gd name="T36" fmla="*/ 62 w 378"/>
                <a:gd name="T37" fmla="*/ 351 h 367"/>
                <a:gd name="T38" fmla="*/ 62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3" y="19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3"/>
                  </a:cubicBezTo>
                  <a:lnTo>
                    <a:pt x="75" y="33"/>
                  </a:lnTo>
                  <a:cubicBezTo>
                    <a:pt x="52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6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4" name="Freeform 84">
              <a:extLst>
                <a:ext uri="{FF2B5EF4-FFF2-40B4-BE49-F238E27FC236}">
                  <a16:creationId xmlns:a16="http://schemas.microsoft.com/office/drawing/2014/main" id="{82E1DC13-E255-DC4A-9820-ADE1BFF9F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4641" y="56003"/>
              <a:ext cx="180952" cy="174602"/>
            </a:xfrm>
            <a:custGeom>
              <a:avLst/>
              <a:gdLst>
                <a:gd name="T0" fmla="*/ 354 w 379"/>
                <a:gd name="T1" fmla="*/ 272 h 367"/>
                <a:gd name="T2" fmla="*/ 354 w 379"/>
                <a:gd name="T3" fmla="*/ 272 h 367"/>
                <a:gd name="T4" fmla="*/ 232 w 379"/>
                <a:gd name="T5" fmla="*/ 201 h 367"/>
                <a:gd name="T6" fmla="*/ 232 w 379"/>
                <a:gd name="T7" fmla="*/ 201 h 367"/>
                <a:gd name="T8" fmla="*/ 308 w 379"/>
                <a:gd name="T9" fmla="*/ 44 h 367"/>
                <a:gd name="T10" fmla="*/ 308 w 379"/>
                <a:gd name="T11" fmla="*/ 44 h 367"/>
                <a:gd name="T12" fmla="*/ 267 w 379"/>
                <a:gd name="T13" fmla="*/ 24 h 367"/>
                <a:gd name="T14" fmla="*/ 267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7 w 379"/>
                <a:gd name="T21" fmla="*/ 33 h 367"/>
                <a:gd name="T22" fmla="*/ 77 w 379"/>
                <a:gd name="T23" fmla="*/ 33 h 367"/>
                <a:gd name="T24" fmla="*/ 25 w 379"/>
                <a:gd name="T25" fmla="*/ 70 h 367"/>
                <a:gd name="T26" fmla="*/ 25 w 379"/>
                <a:gd name="T27" fmla="*/ 70 h 367"/>
                <a:gd name="T28" fmla="*/ 140 w 379"/>
                <a:gd name="T29" fmla="*/ 209 h 367"/>
                <a:gd name="T30" fmla="*/ 140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4 w 379"/>
                <a:gd name="T37" fmla="*/ 351 h 367"/>
                <a:gd name="T38" fmla="*/ 64 w 379"/>
                <a:gd name="T39" fmla="*/ 351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3 h 367"/>
                <a:gd name="T46" fmla="*/ 334 w 379"/>
                <a:gd name="T47" fmla="*/ 313 h 367"/>
                <a:gd name="T48" fmla="*/ 354 w 379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3"/>
                  </a:cubicBezTo>
                  <a:lnTo>
                    <a:pt x="77" y="33"/>
                  </a:lnTo>
                  <a:cubicBezTo>
                    <a:pt x="53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6"/>
                    <a:pt x="64" y="351"/>
                  </a:cubicBezTo>
                  <a:lnTo>
                    <a:pt x="64" y="351"/>
                  </a:lnTo>
                  <a:cubicBezTo>
                    <a:pt x="109" y="329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9" y="320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5" name="Freeform 85">
              <a:extLst>
                <a:ext uri="{FF2B5EF4-FFF2-40B4-BE49-F238E27FC236}">
                  <a16:creationId xmlns:a16="http://schemas.microsoft.com/office/drawing/2014/main" id="{E67A12DF-9CD4-3E47-88B0-A706DBE13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90" y="5124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6 w 379"/>
                <a:gd name="T9" fmla="*/ 42 h 366"/>
                <a:gd name="T10" fmla="*/ 306 w 379"/>
                <a:gd name="T11" fmla="*/ 42 h 366"/>
                <a:gd name="T12" fmla="*/ 266 w 379"/>
                <a:gd name="T13" fmla="*/ 24 h 366"/>
                <a:gd name="T14" fmla="*/ 266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8 h 366"/>
                <a:gd name="T26" fmla="*/ 26 w 379"/>
                <a:gd name="T27" fmla="*/ 68 h 366"/>
                <a:gd name="T28" fmla="*/ 139 w 379"/>
                <a:gd name="T29" fmla="*/ 210 h 366"/>
                <a:gd name="T30" fmla="*/ 139 w 379"/>
                <a:gd name="T31" fmla="*/ 210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6" y="42"/>
                  </a:cubicBezTo>
                  <a:lnTo>
                    <a:pt x="306" y="42"/>
                  </a:lnTo>
                  <a:cubicBezTo>
                    <a:pt x="312" y="20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7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6" name="Freeform 86">
              <a:extLst>
                <a:ext uri="{FF2B5EF4-FFF2-40B4-BE49-F238E27FC236}">
                  <a16:creationId xmlns:a16="http://schemas.microsoft.com/office/drawing/2014/main" id="{0558E2D4-B76C-E84A-BA43-9B655BAF3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7178" y="5124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2 h 366"/>
                <a:gd name="T10" fmla="*/ 308 w 379"/>
                <a:gd name="T11" fmla="*/ 42 h 366"/>
                <a:gd name="T12" fmla="*/ 267 w 379"/>
                <a:gd name="T13" fmla="*/ 24 h 366"/>
                <a:gd name="T14" fmla="*/ 267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10 h 366"/>
                <a:gd name="T30" fmla="*/ 140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5 w 379"/>
                <a:gd name="T37" fmla="*/ 351 h 366"/>
                <a:gd name="T38" fmla="*/ 65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6 w 379"/>
                <a:gd name="T45" fmla="*/ 314 h 366"/>
                <a:gd name="T46" fmla="*/ 336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50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5" y="351"/>
                  </a:cubicBezTo>
                  <a:lnTo>
                    <a:pt x="65" y="351"/>
                  </a:lnTo>
                  <a:cubicBezTo>
                    <a:pt x="111" y="330"/>
                    <a:pt x="156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90" y="302"/>
                    <a:pt x="336" y="314"/>
                  </a:cubicBezTo>
                  <a:lnTo>
                    <a:pt x="336" y="314"/>
                  </a:lnTo>
                  <a:cubicBezTo>
                    <a:pt x="359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7" name="Freeform 87">
              <a:extLst>
                <a:ext uri="{FF2B5EF4-FFF2-40B4-BE49-F238E27FC236}">
                  <a16:creationId xmlns:a16="http://schemas.microsoft.com/office/drawing/2014/main" id="{385D92DD-95A9-104B-A516-DF754A1B2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9402" y="51240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3" y="20"/>
                    <a:pt x="278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7" y="319"/>
                    <a:pt x="377" y="287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8" name="Freeform 88">
              <a:extLst>
                <a:ext uri="{FF2B5EF4-FFF2-40B4-BE49-F238E27FC236}">
                  <a16:creationId xmlns:a16="http://schemas.microsoft.com/office/drawing/2014/main" id="{EE53B8E0-AF07-754A-A51B-5F93BCCB1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6066" y="51240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5 w 378"/>
                <a:gd name="T41" fmla="*/ 250 h 366"/>
                <a:gd name="T42" fmla="*/ 195 w 378"/>
                <a:gd name="T43" fmla="*/ 250 h 366"/>
                <a:gd name="T44" fmla="*/ 335 w 378"/>
                <a:gd name="T45" fmla="*/ 314 h 366"/>
                <a:gd name="T46" fmla="*/ 335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2"/>
                  </a:cubicBezTo>
                  <a:lnTo>
                    <a:pt x="308" y="42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3" y="38"/>
                    <a:pt x="27" y="68"/>
                  </a:cubicBezTo>
                  <a:lnTo>
                    <a:pt x="27" y="68"/>
                  </a:lnTo>
                  <a:cubicBezTo>
                    <a:pt x="50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7" y="287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9" name="Freeform 89">
              <a:extLst>
                <a:ext uri="{FF2B5EF4-FFF2-40B4-BE49-F238E27FC236}">
                  <a16:creationId xmlns:a16="http://schemas.microsoft.com/office/drawing/2014/main" id="{099E0883-E357-244F-8444-39ADDCFA8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7968" y="49653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4 h 366"/>
                <a:gd name="T10" fmla="*/ 308 w 379"/>
                <a:gd name="T11" fmla="*/ 44 h 366"/>
                <a:gd name="T12" fmla="*/ 266 w 379"/>
                <a:gd name="T13" fmla="*/ 24 h 366"/>
                <a:gd name="T14" fmla="*/ 266 w 379"/>
                <a:gd name="T15" fmla="*/ 24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3 h 366"/>
                <a:gd name="T22" fmla="*/ 77 w 379"/>
                <a:gd name="T23" fmla="*/ 33 h 366"/>
                <a:gd name="T24" fmla="*/ 27 w 379"/>
                <a:gd name="T25" fmla="*/ 70 h 366"/>
                <a:gd name="T26" fmla="*/ 27 w 379"/>
                <a:gd name="T27" fmla="*/ 70 h 366"/>
                <a:gd name="T28" fmla="*/ 140 w 379"/>
                <a:gd name="T29" fmla="*/ 209 h 366"/>
                <a:gd name="T30" fmla="*/ 140 w 379"/>
                <a:gd name="T31" fmla="*/ 209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3 h 366"/>
                <a:gd name="T46" fmla="*/ 334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09" y="330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90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0" name="Freeform 90">
              <a:extLst>
                <a:ext uri="{FF2B5EF4-FFF2-40B4-BE49-F238E27FC236}">
                  <a16:creationId xmlns:a16="http://schemas.microsoft.com/office/drawing/2014/main" id="{7A5A5785-09E9-324B-8D58-365DBCA72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0031" y="4965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4 h 366"/>
                <a:gd name="T10" fmla="*/ 306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7 w 378"/>
                <a:gd name="T25" fmla="*/ 70 h 366"/>
                <a:gd name="T26" fmla="*/ 27 w 378"/>
                <a:gd name="T27" fmla="*/ 70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2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1" name="Freeform 91">
              <a:extLst>
                <a:ext uri="{FF2B5EF4-FFF2-40B4-BE49-F238E27FC236}">
                  <a16:creationId xmlns:a16="http://schemas.microsoft.com/office/drawing/2014/main" id="{18CB6AEA-BEE0-FB4F-9F69-BBA72E1FA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0668" y="49653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4 h 366"/>
                <a:gd name="T10" fmla="*/ 307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5 w 378"/>
                <a:gd name="T25" fmla="*/ 70 h 366"/>
                <a:gd name="T26" fmla="*/ 25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19"/>
                    <a:pt x="278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7" y="301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2" name="Freeform 92">
              <a:extLst>
                <a:ext uri="{FF2B5EF4-FFF2-40B4-BE49-F238E27FC236}">
                  <a16:creationId xmlns:a16="http://schemas.microsoft.com/office/drawing/2014/main" id="{C72D875B-5E71-4644-851D-1BECC119E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8919" y="4965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4 h 366"/>
                <a:gd name="T10" fmla="*/ 308 w 378"/>
                <a:gd name="T11" fmla="*/ 44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3" name="Freeform 93">
              <a:extLst>
                <a:ext uri="{FF2B5EF4-FFF2-40B4-BE49-F238E27FC236}">
                  <a16:creationId xmlns:a16="http://schemas.microsoft.com/office/drawing/2014/main" id="{CC667D68-BE48-4F43-B43C-824E37727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2568" y="44891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70 h 366"/>
                <a:gd name="T26" fmla="*/ 25 w 378"/>
                <a:gd name="T27" fmla="*/ 70 h 366"/>
                <a:gd name="T28" fmla="*/ 138 w 378"/>
                <a:gd name="T29" fmla="*/ 210 h 366"/>
                <a:gd name="T30" fmla="*/ 138 w 378"/>
                <a:gd name="T31" fmla="*/ 210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50 h 366"/>
                <a:gd name="T42" fmla="*/ 191 w 378"/>
                <a:gd name="T43" fmla="*/ 250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0" y="250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5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7"/>
                    <a:pt x="75" y="34"/>
                  </a:cubicBezTo>
                  <a:lnTo>
                    <a:pt x="75" y="34"/>
                  </a:lnTo>
                  <a:cubicBezTo>
                    <a:pt x="52" y="7"/>
                    <a:pt x="11" y="39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89" y="168"/>
                    <a:pt x="138" y="210"/>
                  </a:cubicBezTo>
                  <a:lnTo>
                    <a:pt x="138" y="210"/>
                  </a:lnTo>
                  <a:cubicBezTo>
                    <a:pt x="102" y="243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50"/>
                  </a:cubicBezTo>
                  <a:lnTo>
                    <a:pt x="191" y="250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4" name="Freeform 94">
              <a:extLst>
                <a:ext uri="{FF2B5EF4-FFF2-40B4-BE49-F238E27FC236}">
                  <a16:creationId xmlns:a16="http://schemas.microsoft.com/office/drawing/2014/main" id="{37B0C957-9CDF-964B-8E82-D417C1296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1457" y="4489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5 h 366"/>
                <a:gd name="T14" fmla="*/ 266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38 w 379"/>
                <a:gd name="T29" fmla="*/ 210 h 366"/>
                <a:gd name="T30" fmla="*/ 138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2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1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0" y="168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4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5" name="Freeform 95">
              <a:extLst>
                <a:ext uri="{FF2B5EF4-FFF2-40B4-BE49-F238E27FC236}">
                  <a16:creationId xmlns:a16="http://schemas.microsoft.com/office/drawing/2014/main" id="{CA770BF3-F8C2-D34D-8C7E-3B9DD3C16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2092" y="44891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5 w 379"/>
                <a:gd name="T41" fmla="*/ 250 h 366"/>
                <a:gd name="T42" fmla="*/ 195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4" y="39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6" name="Freeform 96">
              <a:extLst>
                <a:ext uri="{FF2B5EF4-FFF2-40B4-BE49-F238E27FC236}">
                  <a16:creationId xmlns:a16="http://schemas.microsoft.com/office/drawing/2014/main" id="{7773A813-B261-9B4A-8E7B-EED51D6FD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0343" y="4489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9 w 379"/>
                <a:gd name="T33" fmla="*/ 301 h 366"/>
                <a:gd name="T34" fmla="*/ 29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3" y="250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3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5" y="243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7" name="Freeform 33">
              <a:extLst>
                <a:ext uri="{FF2B5EF4-FFF2-40B4-BE49-F238E27FC236}">
                  <a16:creationId xmlns:a16="http://schemas.microsoft.com/office/drawing/2014/main" id="{65092F65-1B4B-9746-8CC9-CE6930FC8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58" y="6679777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8" name="Freeform 34">
              <a:extLst>
                <a:ext uri="{FF2B5EF4-FFF2-40B4-BE49-F238E27FC236}">
                  <a16:creationId xmlns:a16="http://schemas.microsoft.com/office/drawing/2014/main" id="{8C2B4EED-2833-6B43-9E41-2EB9D8B5D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20" y="667977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9" name="Freeform 35">
              <a:extLst>
                <a:ext uri="{FF2B5EF4-FFF2-40B4-BE49-F238E27FC236}">
                  <a16:creationId xmlns:a16="http://schemas.microsoft.com/office/drawing/2014/main" id="{AA0E090E-024A-4A44-AF52-E5B5DFC9F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0" y="667977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0" name="Freeform 36">
              <a:extLst>
                <a:ext uri="{FF2B5EF4-FFF2-40B4-BE49-F238E27FC236}">
                  <a16:creationId xmlns:a16="http://schemas.microsoft.com/office/drawing/2014/main" id="{A66BBD6F-7B9A-154A-A4C8-71155B7F5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308" y="6679777"/>
              <a:ext cx="180952" cy="174602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1" name="Freeform 37">
              <a:extLst>
                <a:ext uri="{FF2B5EF4-FFF2-40B4-BE49-F238E27FC236}">
                  <a16:creationId xmlns:a16="http://schemas.microsoft.com/office/drawing/2014/main" id="{EFA08860-299F-2145-89A5-DD518D078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956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2" name="Freeform 38">
              <a:extLst>
                <a:ext uri="{FF2B5EF4-FFF2-40B4-BE49-F238E27FC236}">
                  <a16:creationId xmlns:a16="http://schemas.microsoft.com/office/drawing/2014/main" id="{C761C17F-6F99-BF47-841D-4940EBAD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845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3" name="Freeform 39">
              <a:extLst>
                <a:ext uri="{FF2B5EF4-FFF2-40B4-BE49-F238E27FC236}">
                  <a16:creationId xmlns:a16="http://schemas.microsoft.com/office/drawing/2014/main" id="{A5F8836A-C3DE-5949-A5ED-A734173F9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82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4" name="Freeform 40">
              <a:extLst>
                <a:ext uri="{FF2B5EF4-FFF2-40B4-BE49-F238E27FC236}">
                  <a16:creationId xmlns:a16="http://schemas.microsoft.com/office/drawing/2014/main" id="{972702F5-62B9-2D4D-8FC2-1E1513388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146" y="6673428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5" name="Freeform 41">
              <a:extLst>
                <a:ext uri="{FF2B5EF4-FFF2-40B4-BE49-F238E27FC236}">
                  <a16:creationId xmlns:a16="http://schemas.microsoft.com/office/drawing/2014/main" id="{F8685157-C4C0-5F40-BEDF-693AC0D52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635" y="667342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6" name="Freeform 42">
              <a:extLst>
                <a:ext uri="{FF2B5EF4-FFF2-40B4-BE49-F238E27FC236}">
                  <a16:creationId xmlns:a16="http://schemas.microsoft.com/office/drawing/2014/main" id="{8468EDE7-4262-BD41-ABCA-78F50705C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523" y="667342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7" name="Freeform 43">
              <a:extLst>
                <a:ext uri="{FF2B5EF4-FFF2-40B4-BE49-F238E27FC236}">
                  <a16:creationId xmlns:a16="http://schemas.microsoft.com/office/drawing/2014/main" id="{F444FA15-B95B-D04A-9C4C-83B87DCEE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747" y="6673428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8" name="Freeform 44">
              <a:extLst>
                <a:ext uri="{FF2B5EF4-FFF2-40B4-BE49-F238E27FC236}">
                  <a16:creationId xmlns:a16="http://schemas.microsoft.com/office/drawing/2014/main" id="{8AC65562-06A3-4D4D-BF4D-BF294A800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411" y="667342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9" name="Freeform 45">
              <a:extLst>
                <a:ext uri="{FF2B5EF4-FFF2-40B4-BE49-F238E27FC236}">
                  <a16:creationId xmlns:a16="http://schemas.microsoft.com/office/drawing/2014/main" id="{57A54AE1-46B7-8348-8554-72C7FF998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060" y="6668667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17ED755D-01A1-A54B-BB28-83B7F6E9B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948" y="6668667"/>
              <a:ext cx="180952" cy="174602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1" name="Freeform 47">
              <a:extLst>
                <a:ext uri="{FF2B5EF4-FFF2-40B4-BE49-F238E27FC236}">
                  <a16:creationId xmlns:a16="http://schemas.microsoft.com/office/drawing/2014/main" id="{2C015909-7F08-EB44-A42A-B9D77FFFF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759" y="6668667"/>
              <a:ext cx="180952" cy="174602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2" name="Freeform 48">
              <a:extLst>
                <a:ext uri="{FF2B5EF4-FFF2-40B4-BE49-F238E27FC236}">
                  <a16:creationId xmlns:a16="http://schemas.microsoft.com/office/drawing/2014/main" id="{842ACF86-1321-E541-894E-F4F2C7BD4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011" y="6668667"/>
              <a:ext cx="180952" cy="174602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3" name="Freeform 49">
              <a:extLst>
                <a:ext uri="{FF2B5EF4-FFF2-40B4-BE49-F238E27FC236}">
                  <a16:creationId xmlns:a16="http://schemas.microsoft.com/office/drawing/2014/main" id="{76443D66-573B-3E47-91AE-466E10D01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786" y="6673428"/>
              <a:ext cx="180952" cy="174602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4" name="Freeform 50">
              <a:extLst>
                <a:ext uri="{FF2B5EF4-FFF2-40B4-BE49-F238E27FC236}">
                  <a16:creationId xmlns:a16="http://schemas.microsoft.com/office/drawing/2014/main" id="{CADEE671-6357-5740-90A7-207DA5A8F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674" y="6673428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5" name="Freeform 51">
              <a:extLst>
                <a:ext uri="{FF2B5EF4-FFF2-40B4-BE49-F238E27FC236}">
                  <a16:creationId xmlns:a16="http://schemas.microsoft.com/office/drawing/2014/main" id="{982A227D-E032-AB40-B8AA-B210BB539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899" y="6673428"/>
              <a:ext cx="180952" cy="174602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6" name="Freeform 52">
              <a:extLst>
                <a:ext uri="{FF2B5EF4-FFF2-40B4-BE49-F238E27FC236}">
                  <a16:creationId xmlns:a16="http://schemas.microsoft.com/office/drawing/2014/main" id="{A19753B1-0E0F-2742-8A0D-AC3AE57F1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150" y="6673428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7" name="Freeform 53">
              <a:extLst>
                <a:ext uri="{FF2B5EF4-FFF2-40B4-BE49-F238E27FC236}">
                  <a16:creationId xmlns:a16="http://schemas.microsoft.com/office/drawing/2014/main" id="{51CB5DA7-E192-634E-A1A7-7AFDE952B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211" y="666866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8" name="Freeform 54">
              <a:extLst>
                <a:ext uri="{FF2B5EF4-FFF2-40B4-BE49-F238E27FC236}">
                  <a16:creationId xmlns:a16="http://schemas.microsoft.com/office/drawing/2014/main" id="{AB1D2309-443C-AD4E-BE89-6CA699239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686" y="6668667"/>
              <a:ext cx="179365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9" name="Freeform 55">
              <a:extLst>
                <a:ext uri="{FF2B5EF4-FFF2-40B4-BE49-F238E27FC236}">
                  <a16:creationId xmlns:a16="http://schemas.microsoft.com/office/drawing/2014/main" id="{99D09EF7-60A7-2B44-9561-FE401578B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323" y="666866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0" name="Freeform 56">
              <a:extLst>
                <a:ext uri="{FF2B5EF4-FFF2-40B4-BE49-F238E27FC236}">
                  <a16:creationId xmlns:a16="http://schemas.microsoft.com/office/drawing/2014/main" id="{93A1E629-363B-1E4E-9E8D-795297202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574" y="6668667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1" name="Freeform 57">
              <a:extLst>
                <a:ext uri="{FF2B5EF4-FFF2-40B4-BE49-F238E27FC236}">
                  <a16:creationId xmlns:a16="http://schemas.microsoft.com/office/drawing/2014/main" id="{8E5892F3-0BBC-EE4A-ADF8-F4ADF9F6B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064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2" name="Freeform 58">
              <a:extLst>
                <a:ext uri="{FF2B5EF4-FFF2-40B4-BE49-F238E27FC236}">
                  <a16:creationId xmlns:a16="http://schemas.microsoft.com/office/drawing/2014/main" id="{CA9376F8-FF48-F747-96CA-3884F4E4B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952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3" name="Freeform 59">
              <a:extLst>
                <a:ext uri="{FF2B5EF4-FFF2-40B4-BE49-F238E27FC236}">
                  <a16:creationId xmlns:a16="http://schemas.microsoft.com/office/drawing/2014/main" id="{08ADB1AD-D85C-7E48-A914-653E48B45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176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4" name="Freeform 60">
              <a:extLst>
                <a:ext uri="{FF2B5EF4-FFF2-40B4-BE49-F238E27FC236}">
                  <a16:creationId xmlns:a16="http://schemas.microsoft.com/office/drawing/2014/main" id="{44265D7E-50D9-344C-9EA1-99E7116E4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840" y="6667079"/>
              <a:ext cx="180952" cy="174602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5" name="Freeform 61">
              <a:extLst>
                <a:ext uri="{FF2B5EF4-FFF2-40B4-BE49-F238E27FC236}">
                  <a16:creationId xmlns:a16="http://schemas.microsoft.com/office/drawing/2014/main" id="{8D7C65BA-5357-0847-8575-9AEAA4CA0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1488" y="666231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6" name="Freeform 62">
              <a:extLst>
                <a:ext uri="{FF2B5EF4-FFF2-40B4-BE49-F238E27FC236}">
                  <a16:creationId xmlns:a16="http://schemas.microsoft.com/office/drawing/2014/main" id="{1C79972F-473B-A14E-92EA-AB6E79DD1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0377" y="6662317"/>
              <a:ext cx="180952" cy="174602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7" name="Freeform 63">
              <a:extLst>
                <a:ext uri="{FF2B5EF4-FFF2-40B4-BE49-F238E27FC236}">
                  <a16:creationId xmlns:a16="http://schemas.microsoft.com/office/drawing/2014/main" id="{C5DA04F3-2E71-2046-B215-32246F252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2601" y="666231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8" name="Freeform 64">
              <a:extLst>
                <a:ext uri="{FF2B5EF4-FFF2-40B4-BE49-F238E27FC236}">
                  <a16:creationId xmlns:a16="http://schemas.microsoft.com/office/drawing/2014/main" id="{EC9C7FB1-A965-154B-A620-41E01473D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9264" y="666231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9" name="Freeform 65">
              <a:extLst>
                <a:ext uri="{FF2B5EF4-FFF2-40B4-BE49-F238E27FC236}">
                  <a16:creationId xmlns:a16="http://schemas.microsoft.com/office/drawing/2014/main" id="{2FE0DCA8-73E8-CE44-B13D-2B352CB9A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8627" y="666231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0" name="Freeform 66">
              <a:extLst>
                <a:ext uri="{FF2B5EF4-FFF2-40B4-BE49-F238E27FC236}">
                  <a16:creationId xmlns:a16="http://schemas.microsoft.com/office/drawing/2014/main" id="{923E9BB7-65E1-3942-85A0-15E4016E6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515" y="6662317"/>
              <a:ext cx="180952" cy="174602"/>
            </a:xfrm>
            <a:custGeom>
              <a:avLst/>
              <a:gdLst>
                <a:gd name="T0" fmla="*/ 354 w 380"/>
                <a:gd name="T1" fmla="*/ 272 h 366"/>
                <a:gd name="T2" fmla="*/ 354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8 w 380"/>
                <a:gd name="T21" fmla="*/ 34 h 366"/>
                <a:gd name="T22" fmla="*/ 78 w 380"/>
                <a:gd name="T23" fmla="*/ 34 h 366"/>
                <a:gd name="T24" fmla="*/ 26 w 380"/>
                <a:gd name="T25" fmla="*/ 69 h 366"/>
                <a:gd name="T26" fmla="*/ 26 w 380"/>
                <a:gd name="T27" fmla="*/ 69 h 366"/>
                <a:gd name="T28" fmla="*/ 141 w 380"/>
                <a:gd name="T29" fmla="*/ 209 h 366"/>
                <a:gd name="T30" fmla="*/ 141 w 380"/>
                <a:gd name="T31" fmla="*/ 209 h 366"/>
                <a:gd name="T32" fmla="*/ 29 w 380"/>
                <a:gd name="T33" fmla="*/ 301 h 366"/>
                <a:gd name="T34" fmla="*/ 29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5 w 380"/>
                <a:gd name="T45" fmla="*/ 313 h 366"/>
                <a:gd name="T46" fmla="*/ 335 w 380"/>
                <a:gd name="T47" fmla="*/ 313 h 366"/>
                <a:gd name="T48" fmla="*/ 354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2"/>
                  </a:moveTo>
                  <a:lnTo>
                    <a:pt x="354" y="272"/>
                  </a:lnTo>
                  <a:cubicBezTo>
                    <a:pt x="313" y="249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4"/>
                    <a:pt x="308" y="43"/>
                  </a:cubicBezTo>
                  <a:lnTo>
                    <a:pt x="308" y="43"/>
                  </a:lnTo>
                  <a:cubicBezTo>
                    <a:pt x="314" y="20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8" y="34"/>
                  </a:cubicBezTo>
                  <a:lnTo>
                    <a:pt x="78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9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1" name="Freeform 67">
              <a:extLst>
                <a:ext uri="{FF2B5EF4-FFF2-40B4-BE49-F238E27FC236}">
                  <a16:creationId xmlns:a16="http://schemas.microsoft.com/office/drawing/2014/main" id="{C2F63290-656F-5E4B-8D7E-569ED3111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739" y="666231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2" name="Freeform 68">
              <a:extLst>
                <a:ext uri="{FF2B5EF4-FFF2-40B4-BE49-F238E27FC236}">
                  <a16:creationId xmlns:a16="http://schemas.microsoft.com/office/drawing/2014/main" id="{ED6E6EE1-D2A2-4E42-B0AD-927787041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6403" y="666231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3" name="Freeform 69">
              <a:extLst>
                <a:ext uri="{FF2B5EF4-FFF2-40B4-BE49-F238E27FC236}">
                  <a16:creationId xmlns:a16="http://schemas.microsoft.com/office/drawing/2014/main" id="{8D9DD496-B799-8D4F-A9D4-6870EE9B1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0053" y="6659142"/>
              <a:ext cx="180952" cy="174602"/>
            </a:xfrm>
            <a:custGeom>
              <a:avLst/>
              <a:gdLst>
                <a:gd name="T0" fmla="*/ 354 w 380"/>
                <a:gd name="T1" fmla="*/ 273 h 366"/>
                <a:gd name="T2" fmla="*/ 354 w 380"/>
                <a:gd name="T3" fmla="*/ 273 h 366"/>
                <a:gd name="T4" fmla="*/ 233 w 380"/>
                <a:gd name="T5" fmla="*/ 201 h 366"/>
                <a:gd name="T6" fmla="*/ 233 w 380"/>
                <a:gd name="T7" fmla="*/ 201 h 366"/>
                <a:gd name="T8" fmla="*/ 307 w 380"/>
                <a:gd name="T9" fmla="*/ 43 h 366"/>
                <a:gd name="T10" fmla="*/ 307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3 w 380"/>
                <a:gd name="T17" fmla="*/ 161 h 366"/>
                <a:gd name="T18" fmla="*/ 183 w 380"/>
                <a:gd name="T19" fmla="*/ 161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10 h 366"/>
                <a:gd name="T30" fmla="*/ 140 w 380"/>
                <a:gd name="T31" fmla="*/ 210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2 h 366"/>
                <a:gd name="T38" fmla="*/ 64 w 380"/>
                <a:gd name="T39" fmla="*/ 352 h 366"/>
                <a:gd name="T40" fmla="*/ 194 w 380"/>
                <a:gd name="T41" fmla="*/ 249 h 366"/>
                <a:gd name="T42" fmla="*/ 194 w 380"/>
                <a:gd name="T43" fmla="*/ 249 h 366"/>
                <a:gd name="T44" fmla="*/ 336 w 380"/>
                <a:gd name="T45" fmla="*/ 314 h 366"/>
                <a:gd name="T46" fmla="*/ 336 w 380"/>
                <a:gd name="T47" fmla="*/ 314 h 366"/>
                <a:gd name="T48" fmla="*/ 354 w 380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49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0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2"/>
                  </a:cubicBezTo>
                  <a:lnTo>
                    <a:pt x="64" y="352"/>
                  </a:lnTo>
                  <a:cubicBezTo>
                    <a:pt x="111" y="329"/>
                    <a:pt x="156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6" y="314"/>
                  </a:cubicBezTo>
                  <a:lnTo>
                    <a:pt x="336" y="314"/>
                  </a:lnTo>
                  <a:cubicBezTo>
                    <a:pt x="358" y="319"/>
                    <a:pt x="379" y="286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4" name="Freeform 70">
              <a:extLst>
                <a:ext uri="{FF2B5EF4-FFF2-40B4-BE49-F238E27FC236}">
                  <a16:creationId xmlns:a16="http://schemas.microsoft.com/office/drawing/2014/main" id="{A76CE0E6-C4CC-0C4D-B1DB-010636426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8939" y="6659142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7" y="149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3" y="161"/>
                  </a:cubicBezTo>
                  <a:lnTo>
                    <a:pt x="183" y="161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11" y="329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F04EF71B-504C-8942-B73D-6C549BEB2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2751" y="6659142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49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48" y="121"/>
                    <a:pt x="89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3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6" name="Freeform 72">
              <a:extLst>
                <a:ext uri="{FF2B5EF4-FFF2-40B4-BE49-F238E27FC236}">
                  <a16:creationId xmlns:a16="http://schemas.microsoft.com/office/drawing/2014/main" id="{F431075F-366C-E641-BBD1-E253839A8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828" y="6659142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5 w 378"/>
                <a:gd name="T41" fmla="*/ 249 h 366"/>
                <a:gd name="T42" fmla="*/ 195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49"/>
                    <a:pt x="294" y="94"/>
                    <a:pt x="308" y="43"/>
                  </a:cubicBezTo>
                  <a:lnTo>
                    <a:pt x="308" y="43"/>
                  </a:lnTo>
                  <a:cubicBezTo>
                    <a:pt x="314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21"/>
                    <a:pt x="91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5" y="294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7" name="Freeform 73">
              <a:extLst>
                <a:ext uri="{FF2B5EF4-FFF2-40B4-BE49-F238E27FC236}">
                  <a16:creationId xmlns:a16="http://schemas.microsoft.com/office/drawing/2014/main" id="{DAC9A9DC-2E53-3846-88F3-B32142F6A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2906" y="6655968"/>
              <a:ext cx="179364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4" y="241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8" name="Freeform 74">
              <a:extLst>
                <a:ext uri="{FF2B5EF4-FFF2-40B4-BE49-F238E27FC236}">
                  <a16:creationId xmlns:a16="http://schemas.microsoft.com/office/drawing/2014/main" id="{DF3517D8-19CC-EB41-AF73-B8211A04C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1793" y="665596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7" y="151"/>
                    <a:pt x="294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9" name="Freeform 75">
              <a:extLst>
                <a:ext uri="{FF2B5EF4-FFF2-40B4-BE49-F238E27FC236}">
                  <a16:creationId xmlns:a16="http://schemas.microsoft.com/office/drawing/2014/main" id="{AB4DB86D-F1BA-EE4F-A18E-D6D5243CF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430" y="665596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5 w 379"/>
                <a:gd name="T21" fmla="*/ 34 h 366"/>
                <a:gd name="T22" fmla="*/ 75 w 379"/>
                <a:gd name="T23" fmla="*/ 34 h 366"/>
                <a:gd name="T24" fmla="*/ 25 w 379"/>
                <a:gd name="T25" fmla="*/ 69 h 366"/>
                <a:gd name="T26" fmla="*/ 25 w 379"/>
                <a:gd name="T27" fmla="*/ 69 h 366"/>
                <a:gd name="T28" fmla="*/ 140 w 379"/>
                <a:gd name="T29" fmla="*/ 209 h 366"/>
                <a:gd name="T30" fmla="*/ 140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2 w 379"/>
                <a:gd name="T37" fmla="*/ 351 h 366"/>
                <a:gd name="T38" fmla="*/ 62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1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3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0" name="Freeform 76">
              <a:extLst>
                <a:ext uri="{FF2B5EF4-FFF2-40B4-BE49-F238E27FC236}">
                  <a16:creationId xmlns:a16="http://schemas.microsoft.com/office/drawing/2014/main" id="{266F6921-D044-5647-8056-6B0A7F155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682" y="665596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2"/>
                  </a:cubicBezTo>
                  <a:lnTo>
                    <a:pt x="334" y="312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1" name="Freeform 77">
              <a:extLst>
                <a:ext uri="{FF2B5EF4-FFF2-40B4-BE49-F238E27FC236}">
                  <a16:creationId xmlns:a16="http://schemas.microsoft.com/office/drawing/2014/main" id="{7EF8DDCA-E113-CA44-B16A-34E62AD3D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917" y="6654380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200 h 365"/>
                <a:gd name="T6" fmla="*/ 232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3 w 379"/>
                <a:gd name="T17" fmla="*/ 160 h 365"/>
                <a:gd name="T18" fmla="*/ 183 w 379"/>
                <a:gd name="T19" fmla="*/ 160 h 365"/>
                <a:gd name="T20" fmla="*/ 75 w 379"/>
                <a:gd name="T21" fmla="*/ 33 h 365"/>
                <a:gd name="T22" fmla="*/ 75 w 379"/>
                <a:gd name="T23" fmla="*/ 33 h 365"/>
                <a:gd name="T24" fmla="*/ 25 w 379"/>
                <a:gd name="T25" fmla="*/ 68 h 365"/>
                <a:gd name="T26" fmla="*/ 25 w 379"/>
                <a:gd name="T27" fmla="*/ 68 h 365"/>
                <a:gd name="T28" fmla="*/ 138 w 379"/>
                <a:gd name="T29" fmla="*/ 209 h 365"/>
                <a:gd name="T30" fmla="*/ 138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2 w 379"/>
                <a:gd name="T37" fmla="*/ 351 h 365"/>
                <a:gd name="T38" fmla="*/ 62 w 379"/>
                <a:gd name="T39" fmla="*/ 351 h 365"/>
                <a:gd name="T40" fmla="*/ 192 w 379"/>
                <a:gd name="T41" fmla="*/ 248 h 365"/>
                <a:gd name="T42" fmla="*/ 192 w 379"/>
                <a:gd name="T43" fmla="*/ 248 h 365"/>
                <a:gd name="T44" fmla="*/ 334 w 379"/>
                <a:gd name="T45" fmla="*/ 313 h 365"/>
                <a:gd name="T46" fmla="*/ 334 w 379"/>
                <a:gd name="T47" fmla="*/ 313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7" y="148"/>
                    <a:pt x="293" y="93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69"/>
                    <a:pt x="215" y="117"/>
                    <a:pt x="183" y="160"/>
                  </a:cubicBezTo>
                  <a:lnTo>
                    <a:pt x="183" y="160"/>
                  </a:lnTo>
                  <a:cubicBezTo>
                    <a:pt x="142" y="121"/>
                    <a:pt x="112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9" y="119"/>
                    <a:pt x="90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8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2" y="351"/>
                  </a:cubicBezTo>
                  <a:lnTo>
                    <a:pt x="62" y="351"/>
                  </a:lnTo>
                  <a:cubicBezTo>
                    <a:pt x="109" y="328"/>
                    <a:pt x="154" y="293"/>
                    <a:pt x="192" y="248"/>
                  </a:cubicBezTo>
                  <a:lnTo>
                    <a:pt x="192" y="248"/>
                  </a:lnTo>
                  <a:cubicBezTo>
                    <a:pt x="240" y="278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2" name="Freeform 78">
              <a:extLst>
                <a:ext uri="{FF2B5EF4-FFF2-40B4-BE49-F238E27FC236}">
                  <a16:creationId xmlns:a16="http://schemas.microsoft.com/office/drawing/2014/main" id="{6013240E-A0DC-F248-89BE-93EB13683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218" y="6654380"/>
              <a:ext cx="180952" cy="174602"/>
            </a:xfrm>
            <a:custGeom>
              <a:avLst/>
              <a:gdLst>
                <a:gd name="T0" fmla="*/ 353 w 379"/>
                <a:gd name="T1" fmla="*/ 272 h 365"/>
                <a:gd name="T2" fmla="*/ 353 w 379"/>
                <a:gd name="T3" fmla="*/ 272 h 365"/>
                <a:gd name="T4" fmla="*/ 233 w 379"/>
                <a:gd name="T5" fmla="*/ 200 h 365"/>
                <a:gd name="T6" fmla="*/ 233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7 w 379"/>
                <a:gd name="T13" fmla="*/ 23 h 365"/>
                <a:gd name="T14" fmla="*/ 267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7 w 379"/>
                <a:gd name="T21" fmla="*/ 33 h 365"/>
                <a:gd name="T22" fmla="*/ 77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9 w 379"/>
                <a:gd name="T33" fmla="*/ 301 h 365"/>
                <a:gd name="T34" fmla="*/ 29 w 379"/>
                <a:gd name="T35" fmla="*/ 301 h 365"/>
                <a:gd name="T36" fmla="*/ 64 w 379"/>
                <a:gd name="T37" fmla="*/ 351 h 365"/>
                <a:gd name="T38" fmla="*/ 64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3 h 365"/>
                <a:gd name="T46" fmla="*/ 335 w 379"/>
                <a:gd name="T47" fmla="*/ 313 h 365"/>
                <a:gd name="T48" fmla="*/ 353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6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3" name="Freeform 79">
              <a:extLst>
                <a:ext uri="{FF2B5EF4-FFF2-40B4-BE49-F238E27FC236}">
                  <a16:creationId xmlns:a16="http://schemas.microsoft.com/office/drawing/2014/main" id="{847F5F92-914C-614B-AA8D-2A1BDD034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856" y="6654380"/>
              <a:ext cx="180952" cy="174602"/>
            </a:xfrm>
            <a:custGeom>
              <a:avLst/>
              <a:gdLst>
                <a:gd name="T0" fmla="*/ 354 w 378"/>
                <a:gd name="T1" fmla="*/ 272 h 365"/>
                <a:gd name="T2" fmla="*/ 354 w 378"/>
                <a:gd name="T3" fmla="*/ 272 h 365"/>
                <a:gd name="T4" fmla="*/ 233 w 378"/>
                <a:gd name="T5" fmla="*/ 200 h 365"/>
                <a:gd name="T6" fmla="*/ 233 w 378"/>
                <a:gd name="T7" fmla="*/ 200 h 365"/>
                <a:gd name="T8" fmla="*/ 308 w 378"/>
                <a:gd name="T9" fmla="*/ 42 h 365"/>
                <a:gd name="T10" fmla="*/ 308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3 w 378"/>
                <a:gd name="T17" fmla="*/ 160 h 365"/>
                <a:gd name="T18" fmla="*/ 183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7 w 378"/>
                <a:gd name="T25" fmla="*/ 68 h 365"/>
                <a:gd name="T26" fmla="*/ 27 w 378"/>
                <a:gd name="T27" fmla="*/ 68 h 365"/>
                <a:gd name="T28" fmla="*/ 141 w 378"/>
                <a:gd name="T29" fmla="*/ 209 h 365"/>
                <a:gd name="T30" fmla="*/ 141 w 378"/>
                <a:gd name="T31" fmla="*/ 209 h 365"/>
                <a:gd name="T32" fmla="*/ 28 w 378"/>
                <a:gd name="T33" fmla="*/ 301 h 365"/>
                <a:gd name="T34" fmla="*/ 28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5 w 378"/>
                <a:gd name="T41" fmla="*/ 248 h 365"/>
                <a:gd name="T42" fmla="*/ 195 w 378"/>
                <a:gd name="T43" fmla="*/ 248 h 365"/>
                <a:gd name="T44" fmla="*/ 334 w 378"/>
                <a:gd name="T45" fmla="*/ 313 h 365"/>
                <a:gd name="T46" fmla="*/ 334 w 378"/>
                <a:gd name="T47" fmla="*/ 313 h 365"/>
                <a:gd name="T48" fmla="*/ 354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5" y="93"/>
                    <a:pt x="308" y="42"/>
                  </a:cubicBezTo>
                  <a:lnTo>
                    <a:pt x="308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69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4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4" y="242"/>
                    <a:pt x="65" y="268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09" y="328"/>
                    <a:pt x="155" y="293"/>
                    <a:pt x="195" y="248"/>
                  </a:cubicBezTo>
                  <a:lnTo>
                    <a:pt x="195" y="248"/>
                  </a:lnTo>
                  <a:cubicBezTo>
                    <a:pt x="239" y="278"/>
                    <a:pt x="289" y="301"/>
                    <a:pt x="334" y="313"/>
                  </a:cubicBezTo>
                  <a:lnTo>
                    <a:pt x="334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4" name="Freeform 80">
              <a:extLst>
                <a:ext uri="{FF2B5EF4-FFF2-40B4-BE49-F238E27FC236}">
                  <a16:creationId xmlns:a16="http://schemas.microsoft.com/office/drawing/2014/main" id="{B2B77169-0888-DD41-86A3-BF836A481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2106" y="6654380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200 h 365"/>
                <a:gd name="T6" fmla="*/ 232 w 378"/>
                <a:gd name="T7" fmla="*/ 200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40 w 378"/>
                <a:gd name="T29" fmla="*/ 209 h 365"/>
                <a:gd name="T30" fmla="*/ 140 w 378"/>
                <a:gd name="T31" fmla="*/ 209 h 365"/>
                <a:gd name="T32" fmla="*/ 29 w 378"/>
                <a:gd name="T33" fmla="*/ 301 h 365"/>
                <a:gd name="T34" fmla="*/ 29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3 h 365"/>
                <a:gd name="T46" fmla="*/ 335 w 378"/>
                <a:gd name="T47" fmla="*/ 313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8" y="148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5" y="242"/>
                    <a:pt x="65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5" name="Freeform 81">
              <a:extLst>
                <a:ext uri="{FF2B5EF4-FFF2-40B4-BE49-F238E27FC236}">
                  <a16:creationId xmlns:a16="http://schemas.microsoft.com/office/drawing/2014/main" id="{C4AEAB43-AF63-CC47-83C2-BAC0818E1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3056" y="6659142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2 w 378"/>
                <a:gd name="T5" fmla="*/ 201 h 367"/>
                <a:gd name="T6" fmla="*/ 232 w 378"/>
                <a:gd name="T7" fmla="*/ 201 h 367"/>
                <a:gd name="T8" fmla="*/ 306 w 378"/>
                <a:gd name="T9" fmla="*/ 44 h 367"/>
                <a:gd name="T10" fmla="*/ 306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3 h 367"/>
                <a:gd name="T22" fmla="*/ 76 w 378"/>
                <a:gd name="T23" fmla="*/ 33 h 367"/>
                <a:gd name="T24" fmla="*/ 26 w 378"/>
                <a:gd name="T25" fmla="*/ 70 h 367"/>
                <a:gd name="T26" fmla="*/ 26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3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78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1" y="77"/>
                    <a:pt x="76" y="33"/>
                  </a:cubicBezTo>
                  <a:lnTo>
                    <a:pt x="76" y="33"/>
                  </a:lnTo>
                  <a:cubicBezTo>
                    <a:pt x="52" y="6"/>
                    <a:pt x="10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2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6" name="Freeform 82">
              <a:extLst>
                <a:ext uri="{FF2B5EF4-FFF2-40B4-BE49-F238E27FC236}">
                  <a16:creationId xmlns:a16="http://schemas.microsoft.com/office/drawing/2014/main" id="{26D4A6E5-8DEB-4541-AAAD-8C94EC9BA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0357" y="6659142"/>
              <a:ext cx="180952" cy="174602"/>
            </a:xfrm>
            <a:custGeom>
              <a:avLst/>
              <a:gdLst>
                <a:gd name="T0" fmla="*/ 355 w 380"/>
                <a:gd name="T1" fmla="*/ 272 h 367"/>
                <a:gd name="T2" fmla="*/ 355 w 380"/>
                <a:gd name="T3" fmla="*/ 272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8 w 380"/>
                <a:gd name="T21" fmla="*/ 33 h 367"/>
                <a:gd name="T22" fmla="*/ 78 w 380"/>
                <a:gd name="T23" fmla="*/ 33 h 367"/>
                <a:gd name="T24" fmla="*/ 27 w 380"/>
                <a:gd name="T25" fmla="*/ 70 h 367"/>
                <a:gd name="T26" fmla="*/ 27 w 380"/>
                <a:gd name="T27" fmla="*/ 70 h 367"/>
                <a:gd name="T28" fmla="*/ 141 w 380"/>
                <a:gd name="T29" fmla="*/ 209 h 367"/>
                <a:gd name="T30" fmla="*/ 141 w 380"/>
                <a:gd name="T31" fmla="*/ 209 h 367"/>
                <a:gd name="T32" fmla="*/ 29 w 380"/>
                <a:gd name="T33" fmla="*/ 301 h 367"/>
                <a:gd name="T34" fmla="*/ 29 w 380"/>
                <a:gd name="T35" fmla="*/ 301 h 367"/>
                <a:gd name="T36" fmla="*/ 65 w 380"/>
                <a:gd name="T37" fmla="*/ 351 h 367"/>
                <a:gd name="T38" fmla="*/ 65 w 380"/>
                <a:gd name="T39" fmla="*/ 351 h 367"/>
                <a:gd name="T40" fmla="*/ 195 w 380"/>
                <a:gd name="T41" fmla="*/ 249 h 367"/>
                <a:gd name="T42" fmla="*/ 195 w 380"/>
                <a:gd name="T43" fmla="*/ 249 h 367"/>
                <a:gd name="T44" fmla="*/ 335 w 380"/>
                <a:gd name="T45" fmla="*/ 313 h 367"/>
                <a:gd name="T46" fmla="*/ 335 w 380"/>
                <a:gd name="T47" fmla="*/ 313 h 367"/>
                <a:gd name="T48" fmla="*/ 355 w 380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2"/>
                  </a:moveTo>
                  <a:lnTo>
                    <a:pt x="355" y="272"/>
                  </a:lnTo>
                  <a:cubicBezTo>
                    <a:pt x="313" y="249"/>
                    <a:pt x="272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4"/>
                  </a:cubicBezTo>
                  <a:lnTo>
                    <a:pt x="308" y="44"/>
                  </a:lnTo>
                  <a:cubicBezTo>
                    <a:pt x="314" y="19"/>
                    <a:pt x="281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8" y="33"/>
                  </a:cubicBezTo>
                  <a:lnTo>
                    <a:pt x="78" y="33"/>
                  </a:lnTo>
                  <a:cubicBezTo>
                    <a:pt x="53" y="6"/>
                    <a:pt x="13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70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6"/>
                    <a:pt x="65" y="351"/>
                  </a:cubicBezTo>
                  <a:lnTo>
                    <a:pt x="65" y="351"/>
                  </a:lnTo>
                  <a:cubicBezTo>
                    <a:pt x="111" y="329"/>
                    <a:pt x="157" y="293"/>
                    <a:pt x="195" y="249"/>
                  </a:cubicBezTo>
                  <a:lnTo>
                    <a:pt x="195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20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7" name="Freeform 83">
              <a:extLst>
                <a:ext uri="{FF2B5EF4-FFF2-40B4-BE49-F238E27FC236}">
                  <a16:creationId xmlns:a16="http://schemas.microsoft.com/office/drawing/2014/main" id="{1AE7E3C5-AF8C-4240-9EFD-B017A3B32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168" y="6659142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4 h 367"/>
                <a:gd name="T10" fmla="*/ 307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5 w 378"/>
                <a:gd name="T21" fmla="*/ 33 h 367"/>
                <a:gd name="T22" fmla="*/ 75 w 378"/>
                <a:gd name="T23" fmla="*/ 33 h 367"/>
                <a:gd name="T24" fmla="*/ 25 w 378"/>
                <a:gd name="T25" fmla="*/ 70 h 367"/>
                <a:gd name="T26" fmla="*/ 25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6 w 378"/>
                <a:gd name="T33" fmla="*/ 301 h 367"/>
                <a:gd name="T34" fmla="*/ 26 w 378"/>
                <a:gd name="T35" fmla="*/ 301 h 367"/>
                <a:gd name="T36" fmla="*/ 62 w 378"/>
                <a:gd name="T37" fmla="*/ 351 h 367"/>
                <a:gd name="T38" fmla="*/ 62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3" y="19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3"/>
                  </a:cubicBezTo>
                  <a:lnTo>
                    <a:pt x="75" y="33"/>
                  </a:lnTo>
                  <a:cubicBezTo>
                    <a:pt x="52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6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8" name="Freeform 84">
              <a:extLst>
                <a:ext uri="{FF2B5EF4-FFF2-40B4-BE49-F238E27FC236}">
                  <a16:creationId xmlns:a16="http://schemas.microsoft.com/office/drawing/2014/main" id="{BE84A5EF-D70E-B844-A8F5-11D195643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832" y="6659142"/>
              <a:ext cx="180952" cy="174602"/>
            </a:xfrm>
            <a:custGeom>
              <a:avLst/>
              <a:gdLst>
                <a:gd name="T0" fmla="*/ 354 w 379"/>
                <a:gd name="T1" fmla="*/ 272 h 367"/>
                <a:gd name="T2" fmla="*/ 354 w 379"/>
                <a:gd name="T3" fmla="*/ 272 h 367"/>
                <a:gd name="T4" fmla="*/ 232 w 379"/>
                <a:gd name="T5" fmla="*/ 201 h 367"/>
                <a:gd name="T6" fmla="*/ 232 w 379"/>
                <a:gd name="T7" fmla="*/ 201 h 367"/>
                <a:gd name="T8" fmla="*/ 308 w 379"/>
                <a:gd name="T9" fmla="*/ 44 h 367"/>
                <a:gd name="T10" fmla="*/ 308 w 379"/>
                <a:gd name="T11" fmla="*/ 44 h 367"/>
                <a:gd name="T12" fmla="*/ 267 w 379"/>
                <a:gd name="T13" fmla="*/ 24 h 367"/>
                <a:gd name="T14" fmla="*/ 267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7 w 379"/>
                <a:gd name="T21" fmla="*/ 33 h 367"/>
                <a:gd name="T22" fmla="*/ 77 w 379"/>
                <a:gd name="T23" fmla="*/ 33 h 367"/>
                <a:gd name="T24" fmla="*/ 25 w 379"/>
                <a:gd name="T25" fmla="*/ 70 h 367"/>
                <a:gd name="T26" fmla="*/ 25 w 379"/>
                <a:gd name="T27" fmla="*/ 70 h 367"/>
                <a:gd name="T28" fmla="*/ 140 w 379"/>
                <a:gd name="T29" fmla="*/ 209 h 367"/>
                <a:gd name="T30" fmla="*/ 140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4 w 379"/>
                <a:gd name="T37" fmla="*/ 351 h 367"/>
                <a:gd name="T38" fmla="*/ 64 w 379"/>
                <a:gd name="T39" fmla="*/ 351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3 h 367"/>
                <a:gd name="T46" fmla="*/ 334 w 379"/>
                <a:gd name="T47" fmla="*/ 313 h 367"/>
                <a:gd name="T48" fmla="*/ 354 w 379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3"/>
                  </a:cubicBezTo>
                  <a:lnTo>
                    <a:pt x="77" y="33"/>
                  </a:lnTo>
                  <a:cubicBezTo>
                    <a:pt x="53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6"/>
                    <a:pt x="64" y="351"/>
                  </a:cubicBezTo>
                  <a:lnTo>
                    <a:pt x="64" y="351"/>
                  </a:lnTo>
                  <a:cubicBezTo>
                    <a:pt x="109" y="329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9" y="320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9" name="Freeform 85">
              <a:extLst>
                <a:ext uri="{FF2B5EF4-FFF2-40B4-BE49-F238E27FC236}">
                  <a16:creationId xmlns:a16="http://schemas.microsoft.com/office/drawing/2014/main" id="{10EEA530-CCAE-0E45-9100-994B16005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481" y="665438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6 w 379"/>
                <a:gd name="T9" fmla="*/ 42 h 366"/>
                <a:gd name="T10" fmla="*/ 306 w 379"/>
                <a:gd name="T11" fmla="*/ 42 h 366"/>
                <a:gd name="T12" fmla="*/ 266 w 379"/>
                <a:gd name="T13" fmla="*/ 24 h 366"/>
                <a:gd name="T14" fmla="*/ 266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8 h 366"/>
                <a:gd name="T26" fmla="*/ 26 w 379"/>
                <a:gd name="T27" fmla="*/ 68 h 366"/>
                <a:gd name="T28" fmla="*/ 139 w 379"/>
                <a:gd name="T29" fmla="*/ 210 h 366"/>
                <a:gd name="T30" fmla="*/ 139 w 379"/>
                <a:gd name="T31" fmla="*/ 210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6" y="42"/>
                  </a:cubicBezTo>
                  <a:lnTo>
                    <a:pt x="306" y="42"/>
                  </a:lnTo>
                  <a:cubicBezTo>
                    <a:pt x="312" y="20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7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0" name="Freeform 86">
              <a:extLst>
                <a:ext uri="{FF2B5EF4-FFF2-40B4-BE49-F238E27FC236}">
                  <a16:creationId xmlns:a16="http://schemas.microsoft.com/office/drawing/2014/main" id="{09838283-EE98-BC41-B0DC-9F76C36C0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3368" y="665438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2 h 366"/>
                <a:gd name="T10" fmla="*/ 308 w 379"/>
                <a:gd name="T11" fmla="*/ 42 h 366"/>
                <a:gd name="T12" fmla="*/ 267 w 379"/>
                <a:gd name="T13" fmla="*/ 24 h 366"/>
                <a:gd name="T14" fmla="*/ 267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10 h 366"/>
                <a:gd name="T30" fmla="*/ 140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5 w 379"/>
                <a:gd name="T37" fmla="*/ 351 h 366"/>
                <a:gd name="T38" fmla="*/ 65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6 w 379"/>
                <a:gd name="T45" fmla="*/ 314 h 366"/>
                <a:gd name="T46" fmla="*/ 336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50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5" y="351"/>
                  </a:cubicBezTo>
                  <a:lnTo>
                    <a:pt x="65" y="351"/>
                  </a:lnTo>
                  <a:cubicBezTo>
                    <a:pt x="111" y="330"/>
                    <a:pt x="156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90" y="302"/>
                    <a:pt x="336" y="314"/>
                  </a:cubicBezTo>
                  <a:lnTo>
                    <a:pt x="336" y="314"/>
                  </a:lnTo>
                  <a:cubicBezTo>
                    <a:pt x="359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1" name="Freeform 87">
              <a:extLst>
                <a:ext uri="{FF2B5EF4-FFF2-40B4-BE49-F238E27FC236}">
                  <a16:creationId xmlns:a16="http://schemas.microsoft.com/office/drawing/2014/main" id="{FC4C8BA5-682C-6140-9272-326B61795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15592" y="6654380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3" y="20"/>
                    <a:pt x="278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7" y="319"/>
                    <a:pt x="377" y="287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2" name="Freeform 88">
              <a:extLst>
                <a:ext uri="{FF2B5EF4-FFF2-40B4-BE49-F238E27FC236}">
                  <a16:creationId xmlns:a16="http://schemas.microsoft.com/office/drawing/2014/main" id="{204F85F7-C10E-0C4A-986A-5CCA1760E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2257" y="6654380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5 w 378"/>
                <a:gd name="T41" fmla="*/ 250 h 366"/>
                <a:gd name="T42" fmla="*/ 195 w 378"/>
                <a:gd name="T43" fmla="*/ 250 h 366"/>
                <a:gd name="T44" fmla="*/ 335 w 378"/>
                <a:gd name="T45" fmla="*/ 314 h 366"/>
                <a:gd name="T46" fmla="*/ 335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2"/>
                  </a:cubicBezTo>
                  <a:lnTo>
                    <a:pt x="308" y="42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3" y="38"/>
                    <a:pt x="27" y="68"/>
                  </a:cubicBezTo>
                  <a:lnTo>
                    <a:pt x="27" y="68"/>
                  </a:lnTo>
                  <a:cubicBezTo>
                    <a:pt x="50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7" y="287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3" name="Freeform 89">
              <a:extLst>
                <a:ext uri="{FF2B5EF4-FFF2-40B4-BE49-F238E27FC236}">
                  <a16:creationId xmlns:a16="http://schemas.microsoft.com/office/drawing/2014/main" id="{A7AE06B5-B326-FF4A-9C6B-AB13CFAF0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4160" y="6652793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4 h 366"/>
                <a:gd name="T10" fmla="*/ 308 w 379"/>
                <a:gd name="T11" fmla="*/ 44 h 366"/>
                <a:gd name="T12" fmla="*/ 266 w 379"/>
                <a:gd name="T13" fmla="*/ 24 h 366"/>
                <a:gd name="T14" fmla="*/ 266 w 379"/>
                <a:gd name="T15" fmla="*/ 24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3 h 366"/>
                <a:gd name="T22" fmla="*/ 77 w 379"/>
                <a:gd name="T23" fmla="*/ 33 h 366"/>
                <a:gd name="T24" fmla="*/ 27 w 379"/>
                <a:gd name="T25" fmla="*/ 70 h 366"/>
                <a:gd name="T26" fmla="*/ 27 w 379"/>
                <a:gd name="T27" fmla="*/ 70 h 366"/>
                <a:gd name="T28" fmla="*/ 140 w 379"/>
                <a:gd name="T29" fmla="*/ 209 h 366"/>
                <a:gd name="T30" fmla="*/ 140 w 379"/>
                <a:gd name="T31" fmla="*/ 209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3 h 366"/>
                <a:gd name="T46" fmla="*/ 334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09" y="330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90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4" name="Freeform 90">
              <a:extLst>
                <a:ext uri="{FF2B5EF4-FFF2-40B4-BE49-F238E27FC236}">
                  <a16:creationId xmlns:a16="http://schemas.microsoft.com/office/drawing/2014/main" id="{899F87D0-C971-AA4A-9FD4-CEBA93C0F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6221" y="665279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4 h 366"/>
                <a:gd name="T10" fmla="*/ 306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7 w 378"/>
                <a:gd name="T25" fmla="*/ 70 h 366"/>
                <a:gd name="T26" fmla="*/ 27 w 378"/>
                <a:gd name="T27" fmla="*/ 70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2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5" name="Freeform 91">
              <a:extLst>
                <a:ext uri="{FF2B5EF4-FFF2-40B4-BE49-F238E27FC236}">
                  <a16:creationId xmlns:a16="http://schemas.microsoft.com/office/drawing/2014/main" id="{D9EE3B61-368F-ED45-92FA-6442D18FE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6859" y="6652793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4 h 366"/>
                <a:gd name="T10" fmla="*/ 307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5 w 378"/>
                <a:gd name="T25" fmla="*/ 70 h 366"/>
                <a:gd name="T26" fmla="*/ 25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19"/>
                    <a:pt x="278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7" y="301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6" name="Freeform 92">
              <a:extLst>
                <a:ext uri="{FF2B5EF4-FFF2-40B4-BE49-F238E27FC236}">
                  <a16:creationId xmlns:a16="http://schemas.microsoft.com/office/drawing/2014/main" id="{48756E8A-B404-614B-81B4-340DD4156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5110" y="665279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4 h 366"/>
                <a:gd name="T10" fmla="*/ 308 w 378"/>
                <a:gd name="T11" fmla="*/ 44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7" name="Freeform 93">
              <a:extLst>
                <a:ext uri="{FF2B5EF4-FFF2-40B4-BE49-F238E27FC236}">
                  <a16:creationId xmlns:a16="http://schemas.microsoft.com/office/drawing/2014/main" id="{7BFD905E-3990-C446-9EC3-6C5FD4C29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8759" y="6648031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70 h 366"/>
                <a:gd name="T26" fmla="*/ 25 w 378"/>
                <a:gd name="T27" fmla="*/ 70 h 366"/>
                <a:gd name="T28" fmla="*/ 138 w 378"/>
                <a:gd name="T29" fmla="*/ 210 h 366"/>
                <a:gd name="T30" fmla="*/ 138 w 378"/>
                <a:gd name="T31" fmla="*/ 210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50 h 366"/>
                <a:gd name="T42" fmla="*/ 191 w 378"/>
                <a:gd name="T43" fmla="*/ 250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0" y="250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5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7"/>
                    <a:pt x="75" y="34"/>
                  </a:cubicBezTo>
                  <a:lnTo>
                    <a:pt x="75" y="34"/>
                  </a:lnTo>
                  <a:cubicBezTo>
                    <a:pt x="52" y="7"/>
                    <a:pt x="11" y="39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89" y="168"/>
                    <a:pt x="138" y="210"/>
                  </a:cubicBezTo>
                  <a:lnTo>
                    <a:pt x="138" y="210"/>
                  </a:lnTo>
                  <a:cubicBezTo>
                    <a:pt x="102" y="243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50"/>
                  </a:cubicBezTo>
                  <a:lnTo>
                    <a:pt x="191" y="250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8" name="Freeform 94">
              <a:extLst>
                <a:ext uri="{FF2B5EF4-FFF2-40B4-BE49-F238E27FC236}">
                  <a16:creationId xmlns:a16="http://schemas.microsoft.com/office/drawing/2014/main" id="{1B9264CE-173C-AF45-9D7D-BAEFE4D82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7647" y="664803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5 h 366"/>
                <a:gd name="T14" fmla="*/ 266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38 w 379"/>
                <a:gd name="T29" fmla="*/ 210 h 366"/>
                <a:gd name="T30" fmla="*/ 138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2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1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0" y="168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4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9" name="Freeform 95">
              <a:extLst>
                <a:ext uri="{FF2B5EF4-FFF2-40B4-BE49-F238E27FC236}">
                  <a16:creationId xmlns:a16="http://schemas.microsoft.com/office/drawing/2014/main" id="{3E9D7E8A-D92B-D04D-B37B-46E0D1845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8284" y="6648031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5 w 379"/>
                <a:gd name="T41" fmla="*/ 250 h 366"/>
                <a:gd name="T42" fmla="*/ 195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4" y="39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0" name="Freeform 96">
              <a:extLst>
                <a:ext uri="{FF2B5EF4-FFF2-40B4-BE49-F238E27FC236}">
                  <a16:creationId xmlns:a16="http://schemas.microsoft.com/office/drawing/2014/main" id="{DB7BEAC9-BBCF-FB4C-8425-671487C7E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6534" y="664803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9 w 379"/>
                <a:gd name="T33" fmla="*/ 301 h 366"/>
                <a:gd name="T34" fmla="*/ 29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3" y="250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3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5" y="243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1" name="Freeform 33">
              <a:extLst>
                <a:ext uri="{FF2B5EF4-FFF2-40B4-BE49-F238E27FC236}">
                  <a16:creationId xmlns:a16="http://schemas.microsoft.com/office/drawing/2014/main" id="{E4A96126-8378-BE40-9AAC-6BEE8D64795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302795"/>
              <a:ext cx="180951" cy="173016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2" name="Freeform 34">
              <a:extLst>
                <a:ext uri="{FF2B5EF4-FFF2-40B4-BE49-F238E27FC236}">
                  <a16:creationId xmlns:a16="http://schemas.microsoft.com/office/drawing/2014/main" id="{43D227E7-67F2-2F41-B973-272348E063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110733"/>
              <a:ext cx="180951" cy="173016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3" name="Freeform 35">
              <a:extLst>
                <a:ext uri="{FF2B5EF4-FFF2-40B4-BE49-F238E27FC236}">
                  <a16:creationId xmlns:a16="http://schemas.microsoft.com/office/drawing/2014/main" id="{EAE869A1-E4E3-AE41-AE21-8AFBA4DB4A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491684"/>
              <a:ext cx="180951" cy="173016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4" name="Freeform 36">
              <a:extLst>
                <a:ext uri="{FF2B5EF4-FFF2-40B4-BE49-F238E27FC236}">
                  <a16:creationId xmlns:a16="http://schemas.microsoft.com/office/drawing/2014/main" id="{FC812317-9957-6541-A7F9-B69521B7D7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5921844"/>
              <a:ext cx="180951" cy="173016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5" name="Freeform 37">
              <a:extLst>
                <a:ext uri="{FF2B5EF4-FFF2-40B4-BE49-F238E27FC236}">
                  <a16:creationId xmlns:a16="http://schemas.microsoft.com/office/drawing/2014/main" id="{B9B95D7C-6FB0-2743-840D-6EA5CCAEF9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528196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6" name="Freeform 38">
              <a:extLst>
                <a:ext uri="{FF2B5EF4-FFF2-40B4-BE49-F238E27FC236}">
                  <a16:creationId xmlns:a16="http://schemas.microsoft.com/office/drawing/2014/main" id="{AE728711-E35B-3A4F-BB63-34AB25D8EE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339308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7" name="Freeform 39">
              <a:extLst>
                <a:ext uri="{FF2B5EF4-FFF2-40B4-BE49-F238E27FC236}">
                  <a16:creationId xmlns:a16="http://schemas.microsoft.com/office/drawing/2014/main" id="{F5DAD05E-8B5C-544A-B0B4-361C842C7C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718671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8" name="Freeform 40">
              <a:extLst>
                <a:ext uri="{FF2B5EF4-FFF2-40B4-BE49-F238E27FC236}">
                  <a16:creationId xmlns:a16="http://schemas.microsoft.com/office/drawing/2014/main" id="{E3608F79-C9B9-B549-9200-37F4AB77CB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152008"/>
              <a:ext cx="180951" cy="173016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9" name="Freeform 41">
              <a:extLst>
                <a:ext uri="{FF2B5EF4-FFF2-40B4-BE49-F238E27FC236}">
                  <a16:creationId xmlns:a16="http://schemas.microsoft.com/office/drawing/2014/main" id="{291F2FBE-EEF4-AA4A-AEB6-802DCF73B08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788517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0" name="Freeform 42">
              <a:extLst>
                <a:ext uri="{FF2B5EF4-FFF2-40B4-BE49-F238E27FC236}">
                  <a16:creationId xmlns:a16="http://schemas.microsoft.com/office/drawing/2014/main" id="{7547DE32-D625-7946-A87E-5D1DE4ED9D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599630"/>
              <a:ext cx="180951" cy="173016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1" name="Freeform 43">
              <a:extLst>
                <a:ext uri="{FF2B5EF4-FFF2-40B4-BE49-F238E27FC236}">
                  <a16:creationId xmlns:a16="http://schemas.microsoft.com/office/drawing/2014/main" id="{5936DF17-3F7B-7E4A-849D-44023BCEB30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977405"/>
              <a:ext cx="180951" cy="173016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2" name="Freeform 44">
              <a:extLst>
                <a:ext uri="{FF2B5EF4-FFF2-40B4-BE49-F238E27FC236}">
                  <a16:creationId xmlns:a16="http://schemas.microsoft.com/office/drawing/2014/main" id="{1413CD89-A305-5D4B-BF7E-89FF65CEB1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410741"/>
              <a:ext cx="180951" cy="173016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3" name="Freeform 45">
              <a:extLst>
                <a:ext uri="{FF2B5EF4-FFF2-40B4-BE49-F238E27FC236}">
                  <a16:creationId xmlns:a16="http://schemas.microsoft.com/office/drawing/2014/main" id="{48B87272-295E-E842-9C68-D22CA25A10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4017092"/>
              <a:ext cx="180951" cy="173015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4" name="Freeform 46">
              <a:extLst>
                <a:ext uri="{FF2B5EF4-FFF2-40B4-BE49-F238E27FC236}">
                  <a16:creationId xmlns:a16="http://schemas.microsoft.com/office/drawing/2014/main" id="{9E276953-F353-6945-B4D5-6A698558BF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3828205"/>
              <a:ext cx="180951" cy="173015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5" name="Freeform 47">
              <a:extLst>
                <a:ext uri="{FF2B5EF4-FFF2-40B4-BE49-F238E27FC236}">
                  <a16:creationId xmlns:a16="http://schemas.microsoft.com/office/drawing/2014/main" id="{280497B4-A469-994E-82C8-BC59CCA2E89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4204393"/>
              <a:ext cx="180951" cy="173015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6" name="Freeform 48">
              <a:extLst>
                <a:ext uri="{FF2B5EF4-FFF2-40B4-BE49-F238E27FC236}">
                  <a16:creationId xmlns:a16="http://schemas.microsoft.com/office/drawing/2014/main" id="{4A592B87-42F8-8840-8D34-20AC0498CD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3636142"/>
              <a:ext cx="180951" cy="173015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7" name="Freeform 49">
              <a:extLst>
                <a:ext uri="{FF2B5EF4-FFF2-40B4-BE49-F238E27FC236}">
                  <a16:creationId xmlns:a16="http://schemas.microsoft.com/office/drawing/2014/main" id="{D5B60757-EAFA-514D-9270-804FC8E4E4E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3258366"/>
              <a:ext cx="180951" cy="173016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8" name="Freeform 50">
              <a:extLst>
                <a:ext uri="{FF2B5EF4-FFF2-40B4-BE49-F238E27FC236}">
                  <a16:creationId xmlns:a16="http://schemas.microsoft.com/office/drawing/2014/main" id="{E9A5CEA1-3281-4448-A7C5-A1B46B8ABA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629" y="3067097"/>
              <a:ext cx="179365" cy="173016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9" name="Freeform 51">
              <a:extLst>
                <a:ext uri="{FF2B5EF4-FFF2-40B4-BE49-F238E27FC236}">
                  <a16:creationId xmlns:a16="http://schemas.microsoft.com/office/drawing/2014/main" id="{32EB77F9-EAA1-604A-8928-8398ED8D55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3447254"/>
              <a:ext cx="180951" cy="173016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0" name="Freeform 52">
              <a:extLst>
                <a:ext uri="{FF2B5EF4-FFF2-40B4-BE49-F238E27FC236}">
                  <a16:creationId xmlns:a16="http://schemas.microsoft.com/office/drawing/2014/main" id="{E600F566-B83B-3E4C-9F8B-1C669A536C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2879003"/>
              <a:ext cx="180951" cy="173016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1" name="Freeform 53">
              <a:extLst>
                <a:ext uri="{FF2B5EF4-FFF2-40B4-BE49-F238E27FC236}">
                  <a16:creationId xmlns:a16="http://schemas.microsoft.com/office/drawing/2014/main" id="{215D3D8F-BA52-334E-B75C-5E681FEEB6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486942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2" name="Freeform 54">
              <a:extLst>
                <a:ext uri="{FF2B5EF4-FFF2-40B4-BE49-F238E27FC236}">
                  <a16:creationId xmlns:a16="http://schemas.microsoft.com/office/drawing/2014/main" id="{7C3F3FBA-8BA3-994E-B9CA-EE76914516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296467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3" name="Freeform 55">
              <a:extLst>
                <a:ext uri="{FF2B5EF4-FFF2-40B4-BE49-F238E27FC236}">
                  <a16:creationId xmlns:a16="http://schemas.microsoft.com/office/drawing/2014/main" id="{EAA45DE8-E548-4F47-B197-5C7DF582FD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675830"/>
              <a:ext cx="180951" cy="173015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4" name="Freeform 56">
              <a:extLst>
                <a:ext uri="{FF2B5EF4-FFF2-40B4-BE49-F238E27FC236}">
                  <a16:creationId xmlns:a16="http://schemas.microsoft.com/office/drawing/2014/main" id="{4EE91708-85EF-6F47-A9EF-26C6941924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107579"/>
              <a:ext cx="180951" cy="173015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5" name="Freeform 57">
              <a:extLst>
                <a:ext uri="{FF2B5EF4-FFF2-40B4-BE49-F238E27FC236}">
                  <a16:creationId xmlns:a16="http://schemas.microsoft.com/office/drawing/2014/main" id="{85079661-DEA6-AE46-8003-B1AEE93ED8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744088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6" name="Freeform 58">
              <a:extLst>
                <a:ext uri="{FF2B5EF4-FFF2-40B4-BE49-F238E27FC236}">
                  <a16:creationId xmlns:a16="http://schemas.microsoft.com/office/drawing/2014/main" id="{500A6046-8B07-9B41-91B5-631D3ADBAC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555201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7" name="Freeform 59">
              <a:extLst>
                <a:ext uri="{FF2B5EF4-FFF2-40B4-BE49-F238E27FC236}">
                  <a16:creationId xmlns:a16="http://schemas.microsoft.com/office/drawing/2014/main" id="{7D84301B-7028-0045-911A-B13B9DFFF9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932977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8" name="Freeform 60">
              <a:extLst>
                <a:ext uri="{FF2B5EF4-FFF2-40B4-BE49-F238E27FC236}">
                  <a16:creationId xmlns:a16="http://schemas.microsoft.com/office/drawing/2014/main" id="{331E5CE1-8491-BF43-81BB-7A08F3FE8B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366313"/>
              <a:ext cx="180951" cy="173016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9" name="Freeform 61">
              <a:extLst>
                <a:ext uri="{FF2B5EF4-FFF2-40B4-BE49-F238E27FC236}">
                  <a16:creationId xmlns:a16="http://schemas.microsoft.com/office/drawing/2014/main" id="{5A2631A9-92ED-5445-9D1E-269E6AA66B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972664"/>
              <a:ext cx="180951" cy="173015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0" name="Freeform 62">
              <a:extLst>
                <a:ext uri="{FF2B5EF4-FFF2-40B4-BE49-F238E27FC236}">
                  <a16:creationId xmlns:a16="http://schemas.microsoft.com/office/drawing/2014/main" id="{641BFF4D-29DB-F746-8DA3-DB3A0D24BE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783776"/>
              <a:ext cx="180951" cy="173015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1" name="Freeform 63">
              <a:extLst>
                <a:ext uri="{FF2B5EF4-FFF2-40B4-BE49-F238E27FC236}">
                  <a16:creationId xmlns:a16="http://schemas.microsoft.com/office/drawing/2014/main" id="{18559C24-69FC-C34B-B636-3F389088B1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1161553"/>
              <a:ext cx="180951" cy="173015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2" name="Freeform 64">
              <a:extLst>
                <a:ext uri="{FF2B5EF4-FFF2-40B4-BE49-F238E27FC236}">
                  <a16:creationId xmlns:a16="http://schemas.microsoft.com/office/drawing/2014/main" id="{40069262-1A3B-A14A-B00F-3E61A98999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593302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3" name="Freeform 65">
              <a:extLst>
                <a:ext uri="{FF2B5EF4-FFF2-40B4-BE49-F238E27FC236}">
                  <a16:creationId xmlns:a16="http://schemas.microsoft.com/office/drawing/2014/main" id="{C354DC9F-778E-7C4E-966A-3403A34B79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215525"/>
              <a:ext cx="180951" cy="173015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4" name="Freeform 67">
              <a:extLst>
                <a:ext uri="{FF2B5EF4-FFF2-40B4-BE49-F238E27FC236}">
                  <a16:creationId xmlns:a16="http://schemas.microsoft.com/office/drawing/2014/main" id="{6040E923-26B2-A040-940F-51FBD93AAA7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404413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5" name="Freeform 33">
              <a:extLst>
                <a:ext uri="{FF2B5EF4-FFF2-40B4-BE49-F238E27FC236}">
                  <a16:creationId xmlns:a16="http://schemas.microsoft.com/office/drawing/2014/main" id="{FDD8D8D0-F1D7-3D41-BAD1-B8FD6D9666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280572"/>
              <a:ext cx="180951" cy="173015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6" name="Freeform 34">
              <a:extLst>
                <a:ext uri="{FF2B5EF4-FFF2-40B4-BE49-F238E27FC236}">
                  <a16:creationId xmlns:a16="http://schemas.microsoft.com/office/drawing/2014/main" id="{3629E2A4-BF5A-8145-AFDD-F155FF3276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088510"/>
              <a:ext cx="180951" cy="173015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7" name="Freeform 35">
              <a:extLst>
                <a:ext uri="{FF2B5EF4-FFF2-40B4-BE49-F238E27FC236}">
                  <a16:creationId xmlns:a16="http://schemas.microsoft.com/office/drawing/2014/main" id="{00B1B7B6-444D-614F-8041-74AD13D4A6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469461"/>
              <a:ext cx="180951" cy="173015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8" name="Freeform 36">
              <a:extLst>
                <a:ext uri="{FF2B5EF4-FFF2-40B4-BE49-F238E27FC236}">
                  <a16:creationId xmlns:a16="http://schemas.microsoft.com/office/drawing/2014/main" id="{AEF389CE-AD91-A64F-83BD-69B4E64F25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5899622"/>
              <a:ext cx="180951" cy="173015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9" name="Freeform 37">
              <a:extLst>
                <a:ext uri="{FF2B5EF4-FFF2-40B4-BE49-F238E27FC236}">
                  <a16:creationId xmlns:a16="http://schemas.microsoft.com/office/drawing/2014/main" id="{32695C9D-6472-2F46-8E8F-3DD47BABE1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505973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0" name="Freeform 38">
              <a:extLst>
                <a:ext uri="{FF2B5EF4-FFF2-40B4-BE49-F238E27FC236}">
                  <a16:creationId xmlns:a16="http://schemas.microsoft.com/office/drawing/2014/main" id="{F28CFE77-A28B-4D4C-B66C-1E7EC7F0D4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317086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1" name="Freeform 39">
              <a:extLst>
                <a:ext uri="{FF2B5EF4-FFF2-40B4-BE49-F238E27FC236}">
                  <a16:creationId xmlns:a16="http://schemas.microsoft.com/office/drawing/2014/main" id="{5DD836E7-EA4F-5E41-A75D-D50E8A9362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696448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2" name="Freeform 40">
              <a:extLst>
                <a:ext uri="{FF2B5EF4-FFF2-40B4-BE49-F238E27FC236}">
                  <a16:creationId xmlns:a16="http://schemas.microsoft.com/office/drawing/2014/main" id="{B8BCE474-FC22-044A-A4CB-08D47950A4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129785"/>
              <a:ext cx="180951" cy="173015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3" name="Freeform 41">
              <a:extLst>
                <a:ext uri="{FF2B5EF4-FFF2-40B4-BE49-F238E27FC236}">
                  <a16:creationId xmlns:a16="http://schemas.microsoft.com/office/drawing/2014/main" id="{485E82AA-F31A-AD4F-B68D-5DBCAFAC4E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766295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4" name="Freeform 42">
              <a:extLst>
                <a:ext uri="{FF2B5EF4-FFF2-40B4-BE49-F238E27FC236}">
                  <a16:creationId xmlns:a16="http://schemas.microsoft.com/office/drawing/2014/main" id="{DE18FC72-BD71-4A41-8430-A776406A67B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577407"/>
              <a:ext cx="180951" cy="173015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5" name="Freeform 43">
              <a:extLst>
                <a:ext uri="{FF2B5EF4-FFF2-40B4-BE49-F238E27FC236}">
                  <a16:creationId xmlns:a16="http://schemas.microsoft.com/office/drawing/2014/main" id="{951F8DA9-66B0-264C-BB51-E1F18436D9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955183"/>
              <a:ext cx="180951" cy="173015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6" name="Freeform 44">
              <a:extLst>
                <a:ext uri="{FF2B5EF4-FFF2-40B4-BE49-F238E27FC236}">
                  <a16:creationId xmlns:a16="http://schemas.microsoft.com/office/drawing/2014/main" id="{C6D1D68D-207E-5B4B-B6A3-AF929367D9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388519"/>
              <a:ext cx="180951" cy="173015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7" name="Freeform 45">
              <a:extLst>
                <a:ext uri="{FF2B5EF4-FFF2-40B4-BE49-F238E27FC236}">
                  <a16:creationId xmlns:a16="http://schemas.microsoft.com/office/drawing/2014/main" id="{E8896AD6-3FE1-264F-BDF0-DAF252B368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994871"/>
              <a:ext cx="180951" cy="173016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8" name="Freeform 46">
              <a:extLst>
                <a:ext uri="{FF2B5EF4-FFF2-40B4-BE49-F238E27FC236}">
                  <a16:creationId xmlns:a16="http://schemas.microsoft.com/office/drawing/2014/main" id="{24703236-639E-914D-BA32-C93D4DE687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805983"/>
              <a:ext cx="180951" cy="173016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9" name="Freeform 47">
              <a:extLst>
                <a:ext uri="{FF2B5EF4-FFF2-40B4-BE49-F238E27FC236}">
                  <a16:creationId xmlns:a16="http://schemas.microsoft.com/office/drawing/2014/main" id="{3060E7FB-1DAD-6841-844C-C5084DDE2E8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4182171"/>
              <a:ext cx="180951" cy="173016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0" name="Freeform 48">
              <a:extLst>
                <a:ext uri="{FF2B5EF4-FFF2-40B4-BE49-F238E27FC236}">
                  <a16:creationId xmlns:a16="http://schemas.microsoft.com/office/drawing/2014/main" id="{F1075C0F-F44A-F54B-AC0E-1F19165032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613920"/>
              <a:ext cx="180951" cy="173016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1" name="Freeform 49">
              <a:extLst>
                <a:ext uri="{FF2B5EF4-FFF2-40B4-BE49-F238E27FC236}">
                  <a16:creationId xmlns:a16="http://schemas.microsoft.com/office/drawing/2014/main" id="{C97BA983-F28C-464D-8EA8-FD060D93A7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3236144"/>
              <a:ext cx="180951" cy="173015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2" name="Freeform 50">
              <a:extLst>
                <a:ext uri="{FF2B5EF4-FFF2-40B4-BE49-F238E27FC236}">
                  <a16:creationId xmlns:a16="http://schemas.microsoft.com/office/drawing/2014/main" id="{C4C083DD-8390-7940-8249-F9A90F4E64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3360" y="3044875"/>
              <a:ext cx="179365" cy="173015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3" name="Freeform 51">
              <a:extLst>
                <a:ext uri="{FF2B5EF4-FFF2-40B4-BE49-F238E27FC236}">
                  <a16:creationId xmlns:a16="http://schemas.microsoft.com/office/drawing/2014/main" id="{1AB5E937-CA6A-8F44-B0FE-C7A1EC0160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3425033"/>
              <a:ext cx="180951" cy="173015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4" name="Freeform 52">
              <a:extLst>
                <a:ext uri="{FF2B5EF4-FFF2-40B4-BE49-F238E27FC236}">
                  <a16:creationId xmlns:a16="http://schemas.microsoft.com/office/drawing/2014/main" id="{09FDD976-EAE9-E847-A783-AA14D7A6AB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2856782"/>
              <a:ext cx="180951" cy="173015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5" name="Freeform 53">
              <a:extLst>
                <a:ext uri="{FF2B5EF4-FFF2-40B4-BE49-F238E27FC236}">
                  <a16:creationId xmlns:a16="http://schemas.microsoft.com/office/drawing/2014/main" id="{23B64CF9-60A7-BE48-A73B-A65794DE74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464720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6" name="Freeform 54">
              <a:extLst>
                <a:ext uri="{FF2B5EF4-FFF2-40B4-BE49-F238E27FC236}">
                  <a16:creationId xmlns:a16="http://schemas.microsoft.com/office/drawing/2014/main" id="{E6548585-BE40-1349-8D68-B84895884B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274244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7" name="Freeform 55">
              <a:extLst>
                <a:ext uri="{FF2B5EF4-FFF2-40B4-BE49-F238E27FC236}">
                  <a16:creationId xmlns:a16="http://schemas.microsoft.com/office/drawing/2014/main" id="{FA8C42D9-D158-8042-AEF3-2E66E149C0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653608"/>
              <a:ext cx="180951" cy="173016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8" name="Freeform 56">
              <a:extLst>
                <a:ext uri="{FF2B5EF4-FFF2-40B4-BE49-F238E27FC236}">
                  <a16:creationId xmlns:a16="http://schemas.microsoft.com/office/drawing/2014/main" id="{981EA23E-D2FD-DE4E-86B4-13A98F00442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085357"/>
              <a:ext cx="180951" cy="173016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9" name="Freeform 57">
              <a:extLst>
                <a:ext uri="{FF2B5EF4-FFF2-40B4-BE49-F238E27FC236}">
                  <a16:creationId xmlns:a16="http://schemas.microsoft.com/office/drawing/2014/main" id="{093880F3-04A3-D343-B093-9AA14CAF24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721867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0" name="Freeform 58">
              <a:extLst>
                <a:ext uri="{FF2B5EF4-FFF2-40B4-BE49-F238E27FC236}">
                  <a16:creationId xmlns:a16="http://schemas.microsoft.com/office/drawing/2014/main" id="{0DFE8CD9-BEC5-8845-A2A3-4FAF512BEF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532979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1" name="Freeform 59">
              <a:extLst>
                <a:ext uri="{FF2B5EF4-FFF2-40B4-BE49-F238E27FC236}">
                  <a16:creationId xmlns:a16="http://schemas.microsoft.com/office/drawing/2014/main" id="{D655E46C-9157-2A43-8517-CEF7924280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910754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2" name="Freeform 60">
              <a:extLst>
                <a:ext uri="{FF2B5EF4-FFF2-40B4-BE49-F238E27FC236}">
                  <a16:creationId xmlns:a16="http://schemas.microsoft.com/office/drawing/2014/main" id="{D6395140-0ED7-0C47-B80A-711377E08E7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344090"/>
              <a:ext cx="180951" cy="173015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3" name="Freeform 61">
              <a:extLst>
                <a:ext uri="{FF2B5EF4-FFF2-40B4-BE49-F238E27FC236}">
                  <a16:creationId xmlns:a16="http://schemas.microsoft.com/office/drawing/2014/main" id="{A90A578B-A0CE-4C42-820E-61201B5CB8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950441"/>
              <a:ext cx="180951" cy="173016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4" name="Freeform 62">
              <a:extLst>
                <a:ext uri="{FF2B5EF4-FFF2-40B4-BE49-F238E27FC236}">
                  <a16:creationId xmlns:a16="http://schemas.microsoft.com/office/drawing/2014/main" id="{DF48D43B-7828-0E4B-9156-A3C770803A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761555"/>
              <a:ext cx="180951" cy="173016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5" name="Freeform 63">
              <a:extLst>
                <a:ext uri="{FF2B5EF4-FFF2-40B4-BE49-F238E27FC236}">
                  <a16:creationId xmlns:a16="http://schemas.microsoft.com/office/drawing/2014/main" id="{3BC9BA21-7606-7946-9D03-6952517542F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1139330"/>
              <a:ext cx="180951" cy="173016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6" name="Freeform 64">
              <a:extLst>
                <a:ext uri="{FF2B5EF4-FFF2-40B4-BE49-F238E27FC236}">
                  <a16:creationId xmlns:a16="http://schemas.microsoft.com/office/drawing/2014/main" id="{651D3270-2019-2545-A6BE-7F5D2A3614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571079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7" name="Freeform 65">
              <a:extLst>
                <a:ext uri="{FF2B5EF4-FFF2-40B4-BE49-F238E27FC236}">
                  <a16:creationId xmlns:a16="http://schemas.microsoft.com/office/drawing/2014/main" id="{33683C25-C065-294F-ACB2-440A21DDE7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193304"/>
              <a:ext cx="180951" cy="173016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8" name="Freeform 67">
              <a:extLst>
                <a:ext uri="{FF2B5EF4-FFF2-40B4-BE49-F238E27FC236}">
                  <a16:creationId xmlns:a16="http://schemas.microsoft.com/office/drawing/2014/main" id="{78AF8F70-C758-554C-A62B-B1C0814ED2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382190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142633912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39DF793-B893-8440-A4AE-DA60EE1597BC}"/>
              </a:ext>
            </a:extLst>
          </p:cNvPr>
          <p:cNvSpPr txBox="1"/>
          <p:nvPr/>
        </p:nvSpPr>
        <p:spPr>
          <a:xfrm>
            <a:off x="8264499" y="2818428"/>
            <a:ext cx="3064835" cy="16953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500"/>
              </a:lnSpc>
            </a:pPr>
            <a:r>
              <a:rPr lang="en-US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C1BE92D-668B-214D-9A50-903EFC23ED2C}"/>
              </a:ext>
            </a:extLst>
          </p:cNvPr>
          <p:cNvSpPr txBox="1"/>
          <p:nvPr/>
        </p:nvSpPr>
        <p:spPr>
          <a:xfrm>
            <a:off x="8263335" y="2161379"/>
            <a:ext cx="15167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Arima Madurai Medium" pitchFamily="2" charset="77"/>
                <a:cs typeface="Arima Madurai Medium" pitchFamily="2" charset="77"/>
              </a:rPr>
              <a:t>Content C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C7A32C5-C8AB-DB4B-9B57-02507671854B}"/>
              </a:ext>
            </a:extLst>
          </p:cNvPr>
          <p:cNvSpPr txBox="1"/>
          <p:nvPr/>
        </p:nvSpPr>
        <p:spPr>
          <a:xfrm>
            <a:off x="1132753" y="890615"/>
            <a:ext cx="71633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chemeClr val="accent3">
                    <a:lumMod val="25000"/>
                  </a:schemeClr>
                </a:solidFill>
                <a:latin typeface="Arima Madurai Semi" pitchFamily="2" charset="77"/>
                <a:cs typeface="Arima Madurai Semi" pitchFamily="2" charset="77"/>
              </a:rPr>
              <a:t>CONTENT IN THREE COLUMNS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0290D9-53FD-2042-93BC-0C91873568E4}"/>
              </a:ext>
            </a:extLst>
          </p:cNvPr>
          <p:cNvSpPr txBox="1"/>
          <p:nvPr/>
        </p:nvSpPr>
        <p:spPr>
          <a:xfrm>
            <a:off x="718359" y="2818428"/>
            <a:ext cx="3064835" cy="16953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500"/>
              </a:lnSpc>
            </a:pPr>
            <a:r>
              <a:rPr lang="en-US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2E35F0-4AC2-5F4C-B269-50676F3CE944}"/>
              </a:ext>
            </a:extLst>
          </p:cNvPr>
          <p:cNvSpPr txBox="1"/>
          <p:nvPr/>
        </p:nvSpPr>
        <p:spPr>
          <a:xfrm>
            <a:off x="732793" y="2161379"/>
            <a:ext cx="15167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Arima Madurai Medium" pitchFamily="2" charset="77"/>
                <a:cs typeface="Arima Madurai Medium" pitchFamily="2" charset="77"/>
              </a:rPr>
              <a:t>Content 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F719D93-2190-7B47-9309-CB2E33164E29}"/>
              </a:ext>
            </a:extLst>
          </p:cNvPr>
          <p:cNvSpPr txBox="1"/>
          <p:nvPr/>
        </p:nvSpPr>
        <p:spPr>
          <a:xfrm>
            <a:off x="4483120" y="2818428"/>
            <a:ext cx="3064835" cy="16953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500"/>
              </a:lnSpc>
            </a:pPr>
            <a:r>
              <a:rPr lang="en-US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FBF8B30-86C7-B64F-AD22-C06445ED6F3A}"/>
              </a:ext>
            </a:extLst>
          </p:cNvPr>
          <p:cNvSpPr txBox="1"/>
          <p:nvPr/>
        </p:nvSpPr>
        <p:spPr>
          <a:xfrm>
            <a:off x="4481951" y="2161379"/>
            <a:ext cx="15119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3">
                    <a:lumMod val="50000"/>
                  </a:schemeClr>
                </a:solidFill>
                <a:latin typeface="Arima Madurai Medium" pitchFamily="2" charset="77"/>
                <a:cs typeface="Arima Madurai Medium" pitchFamily="2" charset="77"/>
              </a:rPr>
              <a:t>Content 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54574B3-BA4E-ED4D-B7C2-A4B2ECA213B6}"/>
              </a:ext>
            </a:extLst>
          </p:cNvPr>
          <p:cNvGrpSpPr/>
          <p:nvPr/>
        </p:nvGrpSpPr>
        <p:grpSpPr>
          <a:xfrm>
            <a:off x="0" y="48512"/>
            <a:ext cx="12188825" cy="6809488"/>
            <a:chOff x="12470" y="44891"/>
            <a:chExt cx="12188825" cy="6809488"/>
          </a:xfrm>
        </p:grpSpPr>
        <p:sp>
          <p:nvSpPr>
            <p:cNvPr id="10" name="Freeform 33">
              <a:extLst>
                <a:ext uri="{FF2B5EF4-FFF2-40B4-BE49-F238E27FC236}">
                  <a16:creationId xmlns:a16="http://schemas.microsoft.com/office/drawing/2014/main" id="{4DAAD221-B5C3-3C4B-9958-C44B1CEDC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67" y="76637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" name="Freeform 34">
              <a:extLst>
                <a:ext uri="{FF2B5EF4-FFF2-40B4-BE49-F238E27FC236}">
                  <a16:creationId xmlns:a16="http://schemas.microsoft.com/office/drawing/2014/main" id="{A852A5E5-AB61-4A4B-A5C8-4E29ACAB2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29" y="7663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3CA17977-3635-E940-8E4F-BED433F54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9" y="7663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" name="Freeform 36">
              <a:extLst>
                <a:ext uri="{FF2B5EF4-FFF2-40B4-BE49-F238E27FC236}">
                  <a16:creationId xmlns:a16="http://schemas.microsoft.com/office/drawing/2014/main" id="{300B6E61-070C-AF44-8483-96C5D11FB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118" y="76637"/>
              <a:ext cx="180952" cy="174602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" name="Freeform 37">
              <a:extLst>
                <a:ext uri="{FF2B5EF4-FFF2-40B4-BE49-F238E27FC236}">
                  <a16:creationId xmlns:a16="http://schemas.microsoft.com/office/drawing/2014/main" id="{7A29D179-FD18-A94E-B438-D955AADDD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766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2" name="Freeform 38">
              <a:extLst>
                <a:ext uri="{FF2B5EF4-FFF2-40B4-BE49-F238E27FC236}">
                  <a16:creationId xmlns:a16="http://schemas.microsoft.com/office/drawing/2014/main" id="{956A5F86-CC4D-124B-8339-65A110B2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654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3" name="Freeform 39">
              <a:extLst>
                <a:ext uri="{FF2B5EF4-FFF2-40B4-BE49-F238E27FC236}">
                  <a16:creationId xmlns:a16="http://schemas.microsoft.com/office/drawing/2014/main" id="{5E61460B-B7F4-4042-B0FC-72B3A6220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291" y="70287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4" name="Freeform 40">
              <a:extLst>
                <a:ext uri="{FF2B5EF4-FFF2-40B4-BE49-F238E27FC236}">
                  <a16:creationId xmlns:a16="http://schemas.microsoft.com/office/drawing/2014/main" id="{D268CA10-C5C8-D741-A671-B58C95A07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955" y="70287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5" name="Freeform 41">
              <a:extLst>
                <a:ext uri="{FF2B5EF4-FFF2-40B4-BE49-F238E27FC236}">
                  <a16:creationId xmlns:a16="http://schemas.microsoft.com/office/drawing/2014/main" id="{4EFF1D01-BAA0-A84E-992E-AEBF3EC1A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445" y="7028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6" name="Freeform 42">
              <a:extLst>
                <a:ext uri="{FF2B5EF4-FFF2-40B4-BE49-F238E27FC236}">
                  <a16:creationId xmlns:a16="http://schemas.microsoft.com/office/drawing/2014/main" id="{F34EFF28-8B90-2F46-B59B-2EEC5C267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332" y="70287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7" name="Freeform 43">
              <a:extLst>
                <a:ext uri="{FF2B5EF4-FFF2-40B4-BE49-F238E27FC236}">
                  <a16:creationId xmlns:a16="http://schemas.microsoft.com/office/drawing/2014/main" id="{D2398409-71FE-4742-922E-5AEE252F5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556" y="7028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8" name="Freeform 44">
              <a:extLst>
                <a:ext uri="{FF2B5EF4-FFF2-40B4-BE49-F238E27FC236}">
                  <a16:creationId xmlns:a16="http://schemas.microsoft.com/office/drawing/2014/main" id="{06B081F3-2615-FD43-A3C1-4AE0987A4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221" y="7028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9" name="Freeform 45">
              <a:extLst>
                <a:ext uri="{FF2B5EF4-FFF2-40B4-BE49-F238E27FC236}">
                  <a16:creationId xmlns:a16="http://schemas.microsoft.com/office/drawing/2014/main" id="{AB805D91-E3E8-C345-9E5C-9601BF604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0870" y="65526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AB34B1CB-12A6-594D-8E1B-CA4228090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757" y="65526"/>
              <a:ext cx="180952" cy="174602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1" name="Freeform 47">
              <a:extLst>
                <a:ext uri="{FF2B5EF4-FFF2-40B4-BE49-F238E27FC236}">
                  <a16:creationId xmlns:a16="http://schemas.microsoft.com/office/drawing/2014/main" id="{651C4671-98F6-B14D-9226-BB191D666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569" y="65526"/>
              <a:ext cx="180952" cy="174602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2" name="Freeform 48">
              <a:extLst>
                <a:ext uri="{FF2B5EF4-FFF2-40B4-BE49-F238E27FC236}">
                  <a16:creationId xmlns:a16="http://schemas.microsoft.com/office/drawing/2014/main" id="{C03C5BD6-C8A0-4844-BBF4-B27D3AA5D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820" y="65526"/>
              <a:ext cx="180952" cy="174602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3" name="Freeform 49">
              <a:extLst>
                <a:ext uri="{FF2B5EF4-FFF2-40B4-BE49-F238E27FC236}">
                  <a16:creationId xmlns:a16="http://schemas.microsoft.com/office/drawing/2014/main" id="{E32832E8-D2C8-1B42-A222-AB31FEA52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595" y="70287"/>
              <a:ext cx="180952" cy="174602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4" name="Freeform 50">
              <a:extLst>
                <a:ext uri="{FF2B5EF4-FFF2-40B4-BE49-F238E27FC236}">
                  <a16:creationId xmlns:a16="http://schemas.microsoft.com/office/drawing/2014/main" id="{E3958ED9-AC89-B44C-81C5-7B9C38C0E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483" y="70287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A3F7F1F2-B45F-9045-9C3A-0B0B2D603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0708" y="70287"/>
              <a:ext cx="180952" cy="174602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6" name="Freeform 52">
              <a:extLst>
                <a:ext uri="{FF2B5EF4-FFF2-40B4-BE49-F238E27FC236}">
                  <a16:creationId xmlns:a16="http://schemas.microsoft.com/office/drawing/2014/main" id="{6067FC89-E397-4146-90F6-8E67D46BE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959" y="70287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7" name="Freeform 53">
              <a:extLst>
                <a:ext uri="{FF2B5EF4-FFF2-40B4-BE49-F238E27FC236}">
                  <a16:creationId xmlns:a16="http://schemas.microsoft.com/office/drawing/2014/main" id="{B99809B9-FE45-E744-82E1-247940B53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021" y="65526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8" name="Freeform 54">
              <a:extLst>
                <a:ext uri="{FF2B5EF4-FFF2-40B4-BE49-F238E27FC236}">
                  <a16:creationId xmlns:a16="http://schemas.microsoft.com/office/drawing/2014/main" id="{E365ED1F-9BC8-FB43-9A2E-166821B06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495" y="65526"/>
              <a:ext cx="179364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39" name="Freeform 55">
              <a:extLst>
                <a:ext uri="{FF2B5EF4-FFF2-40B4-BE49-F238E27FC236}">
                  <a16:creationId xmlns:a16="http://schemas.microsoft.com/office/drawing/2014/main" id="{8B1358A5-0545-3148-8FCF-C8C40DD18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132" y="65526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0" name="Freeform 56">
              <a:extLst>
                <a:ext uri="{FF2B5EF4-FFF2-40B4-BE49-F238E27FC236}">
                  <a16:creationId xmlns:a16="http://schemas.microsoft.com/office/drawing/2014/main" id="{598DB36F-F0CA-F649-AA25-7AF021A54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0383" y="65526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1" name="Freeform 57">
              <a:extLst>
                <a:ext uri="{FF2B5EF4-FFF2-40B4-BE49-F238E27FC236}">
                  <a16:creationId xmlns:a16="http://schemas.microsoft.com/office/drawing/2014/main" id="{54517794-97F0-9A40-A1A4-F2F9B32CB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874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2" name="Freeform 58">
              <a:extLst>
                <a:ext uri="{FF2B5EF4-FFF2-40B4-BE49-F238E27FC236}">
                  <a16:creationId xmlns:a16="http://schemas.microsoft.com/office/drawing/2014/main" id="{E97B5A7D-4859-F240-9099-2D3FA5EDB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761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3" name="Freeform 59">
              <a:extLst>
                <a:ext uri="{FF2B5EF4-FFF2-40B4-BE49-F238E27FC236}">
                  <a16:creationId xmlns:a16="http://schemas.microsoft.com/office/drawing/2014/main" id="{4CCB7C62-FD22-0D4D-B2FB-B8321E9E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985" y="6393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4" name="Freeform 60">
              <a:extLst>
                <a:ext uri="{FF2B5EF4-FFF2-40B4-BE49-F238E27FC236}">
                  <a16:creationId xmlns:a16="http://schemas.microsoft.com/office/drawing/2014/main" id="{47CB43F7-B80D-3E49-B746-91C2182B9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650" y="63939"/>
              <a:ext cx="180952" cy="174602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5" name="Freeform 61">
              <a:extLst>
                <a:ext uri="{FF2B5EF4-FFF2-40B4-BE49-F238E27FC236}">
                  <a16:creationId xmlns:a16="http://schemas.microsoft.com/office/drawing/2014/main" id="{BAB89EDA-F337-1C43-9B39-C23F2CEA1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5298" y="5917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6" name="Freeform 62">
              <a:extLst>
                <a:ext uri="{FF2B5EF4-FFF2-40B4-BE49-F238E27FC236}">
                  <a16:creationId xmlns:a16="http://schemas.microsoft.com/office/drawing/2014/main" id="{11657744-CFEA-D743-B562-6C5DC50FC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4186" y="59177"/>
              <a:ext cx="180952" cy="174602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7" name="Freeform 63">
              <a:extLst>
                <a:ext uri="{FF2B5EF4-FFF2-40B4-BE49-F238E27FC236}">
                  <a16:creationId xmlns:a16="http://schemas.microsoft.com/office/drawing/2014/main" id="{8D58B825-A9E5-0D44-B97E-D61F6C5A8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6410" y="5917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8" name="Freeform 64">
              <a:extLst>
                <a:ext uri="{FF2B5EF4-FFF2-40B4-BE49-F238E27FC236}">
                  <a16:creationId xmlns:a16="http://schemas.microsoft.com/office/drawing/2014/main" id="{CD2ACA79-F62E-9E41-AF3D-F565514C6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3074" y="5917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49" name="Freeform 65">
              <a:extLst>
                <a:ext uri="{FF2B5EF4-FFF2-40B4-BE49-F238E27FC236}">
                  <a16:creationId xmlns:a16="http://schemas.microsoft.com/office/drawing/2014/main" id="{9317281E-9832-5C4F-B8A8-31F474CD7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2436" y="5917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0" name="Freeform 66">
              <a:extLst>
                <a:ext uri="{FF2B5EF4-FFF2-40B4-BE49-F238E27FC236}">
                  <a16:creationId xmlns:a16="http://schemas.microsoft.com/office/drawing/2014/main" id="{6CA57240-8CF3-F740-8C14-CC0D0E326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1325" y="59177"/>
              <a:ext cx="180952" cy="174602"/>
            </a:xfrm>
            <a:custGeom>
              <a:avLst/>
              <a:gdLst>
                <a:gd name="T0" fmla="*/ 354 w 380"/>
                <a:gd name="T1" fmla="*/ 272 h 366"/>
                <a:gd name="T2" fmla="*/ 354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8 w 380"/>
                <a:gd name="T21" fmla="*/ 34 h 366"/>
                <a:gd name="T22" fmla="*/ 78 w 380"/>
                <a:gd name="T23" fmla="*/ 34 h 366"/>
                <a:gd name="T24" fmla="*/ 26 w 380"/>
                <a:gd name="T25" fmla="*/ 69 h 366"/>
                <a:gd name="T26" fmla="*/ 26 w 380"/>
                <a:gd name="T27" fmla="*/ 69 h 366"/>
                <a:gd name="T28" fmla="*/ 141 w 380"/>
                <a:gd name="T29" fmla="*/ 209 h 366"/>
                <a:gd name="T30" fmla="*/ 141 w 380"/>
                <a:gd name="T31" fmla="*/ 209 h 366"/>
                <a:gd name="T32" fmla="*/ 29 w 380"/>
                <a:gd name="T33" fmla="*/ 301 h 366"/>
                <a:gd name="T34" fmla="*/ 29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5 w 380"/>
                <a:gd name="T45" fmla="*/ 313 h 366"/>
                <a:gd name="T46" fmla="*/ 335 w 380"/>
                <a:gd name="T47" fmla="*/ 313 h 366"/>
                <a:gd name="T48" fmla="*/ 354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2"/>
                  </a:moveTo>
                  <a:lnTo>
                    <a:pt x="354" y="272"/>
                  </a:lnTo>
                  <a:cubicBezTo>
                    <a:pt x="313" y="249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4"/>
                    <a:pt x="308" y="43"/>
                  </a:cubicBezTo>
                  <a:lnTo>
                    <a:pt x="308" y="43"/>
                  </a:lnTo>
                  <a:cubicBezTo>
                    <a:pt x="314" y="20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8" y="34"/>
                  </a:cubicBezTo>
                  <a:lnTo>
                    <a:pt x="78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9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1" name="Freeform 67">
              <a:extLst>
                <a:ext uri="{FF2B5EF4-FFF2-40B4-BE49-F238E27FC236}">
                  <a16:creationId xmlns:a16="http://schemas.microsoft.com/office/drawing/2014/main" id="{D770E677-C5E0-8B4D-A9C3-8A2AEA50F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550" y="5917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2" name="Freeform 68">
              <a:extLst>
                <a:ext uri="{FF2B5EF4-FFF2-40B4-BE49-F238E27FC236}">
                  <a16:creationId xmlns:a16="http://schemas.microsoft.com/office/drawing/2014/main" id="{DDD06A5B-0335-8B4B-85DD-B3AD5A3F7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0212" y="5917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3" name="Freeform 69">
              <a:extLst>
                <a:ext uri="{FF2B5EF4-FFF2-40B4-BE49-F238E27FC236}">
                  <a16:creationId xmlns:a16="http://schemas.microsoft.com/office/drawing/2014/main" id="{37BAC63F-21F4-0E42-9841-97EAB745E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862" y="56003"/>
              <a:ext cx="180952" cy="174602"/>
            </a:xfrm>
            <a:custGeom>
              <a:avLst/>
              <a:gdLst>
                <a:gd name="T0" fmla="*/ 354 w 380"/>
                <a:gd name="T1" fmla="*/ 273 h 366"/>
                <a:gd name="T2" fmla="*/ 354 w 380"/>
                <a:gd name="T3" fmla="*/ 273 h 366"/>
                <a:gd name="T4" fmla="*/ 233 w 380"/>
                <a:gd name="T5" fmla="*/ 201 h 366"/>
                <a:gd name="T6" fmla="*/ 233 w 380"/>
                <a:gd name="T7" fmla="*/ 201 h 366"/>
                <a:gd name="T8" fmla="*/ 307 w 380"/>
                <a:gd name="T9" fmla="*/ 43 h 366"/>
                <a:gd name="T10" fmla="*/ 307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3 w 380"/>
                <a:gd name="T17" fmla="*/ 161 h 366"/>
                <a:gd name="T18" fmla="*/ 183 w 380"/>
                <a:gd name="T19" fmla="*/ 161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10 h 366"/>
                <a:gd name="T30" fmla="*/ 140 w 380"/>
                <a:gd name="T31" fmla="*/ 210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2 h 366"/>
                <a:gd name="T38" fmla="*/ 64 w 380"/>
                <a:gd name="T39" fmla="*/ 352 h 366"/>
                <a:gd name="T40" fmla="*/ 194 w 380"/>
                <a:gd name="T41" fmla="*/ 249 h 366"/>
                <a:gd name="T42" fmla="*/ 194 w 380"/>
                <a:gd name="T43" fmla="*/ 249 h 366"/>
                <a:gd name="T44" fmla="*/ 336 w 380"/>
                <a:gd name="T45" fmla="*/ 314 h 366"/>
                <a:gd name="T46" fmla="*/ 336 w 380"/>
                <a:gd name="T47" fmla="*/ 314 h 366"/>
                <a:gd name="T48" fmla="*/ 354 w 380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49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0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2"/>
                  </a:cubicBezTo>
                  <a:lnTo>
                    <a:pt x="64" y="352"/>
                  </a:lnTo>
                  <a:cubicBezTo>
                    <a:pt x="111" y="329"/>
                    <a:pt x="156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6" y="314"/>
                  </a:cubicBezTo>
                  <a:lnTo>
                    <a:pt x="336" y="314"/>
                  </a:lnTo>
                  <a:cubicBezTo>
                    <a:pt x="358" y="319"/>
                    <a:pt x="379" y="286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4" name="Freeform 70">
              <a:extLst>
                <a:ext uri="{FF2B5EF4-FFF2-40B4-BE49-F238E27FC236}">
                  <a16:creationId xmlns:a16="http://schemas.microsoft.com/office/drawing/2014/main" id="{7AEDEE48-81F2-274B-9101-F2D62CF59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749" y="56003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7" y="149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3" y="161"/>
                  </a:cubicBezTo>
                  <a:lnTo>
                    <a:pt x="183" y="161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11" y="329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5" name="Freeform 71">
              <a:extLst>
                <a:ext uri="{FF2B5EF4-FFF2-40B4-BE49-F238E27FC236}">
                  <a16:creationId xmlns:a16="http://schemas.microsoft.com/office/drawing/2014/main" id="{BE651098-1EE1-0348-9156-AA7221370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560" y="56003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49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48" y="121"/>
                    <a:pt x="89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3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6" name="Freeform 72">
              <a:extLst>
                <a:ext uri="{FF2B5EF4-FFF2-40B4-BE49-F238E27FC236}">
                  <a16:creationId xmlns:a16="http://schemas.microsoft.com/office/drawing/2014/main" id="{C1FDB316-D539-EE42-9428-D03C39728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1637" y="56003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5 w 378"/>
                <a:gd name="T41" fmla="*/ 249 h 366"/>
                <a:gd name="T42" fmla="*/ 195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49"/>
                    <a:pt x="294" y="94"/>
                    <a:pt x="308" y="43"/>
                  </a:cubicBezTo>
                  <a:lnTo>
                    <a:pt x="308" y="43"/>
                  </a:lnTo>
                  <a:cubicBezTo>
                    <a:pt x="314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21"/>
                    <a:pt x="91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5" y="294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7" name="Freeform 73">
              <a:extLst>
                <a:ext uri="{FF2B5EF4-FFF2-40B4-BE49-F238E27FC236}">
                  <a16:creationId xmlns:a16="http://schemas.microsoft.com/office/drawing/2014/main" id="{05839AC5-6335-624D-8BAA-A77D56428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6715" y="52828"/>
              <a:ext cx="179365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4" y="241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8" name="Freeform 74">
              <a:extLst>
                <a:ext uri="{FF2B5EF4-FFF2-40B4-BE49-F238E27FC236}">
                  <a16:creationId xmlns:a16="http://schemas.microsoft.com/office/drawing/2014/main" id="{2FCB79CD-83C5-C543-A222-610983BF9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5603" y="5282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7" y="151"/>
                    <a:pt x="294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59" name="Freeform 75">
              <a:extLst>
                <a:ext uri="{FF2B5EF4-FFF2-40B4-BE49-F238E27FC236}">
                  <a16:creationId xmlns:a16="http://schemas.microsoft.com/office/drawing/2014/main" id="{33063207-74BA-5647-A64C-F56928763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6239" y="5282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5 w 379"/>
                <a:gd name="T21" fmla="*/ 34 h 366"/>
                <a:gd name="T22" fmla="*/ 75 w 379"/>
                <a:gd name="T23" fmla="*/ 34 h 366"/>
                <a:gd name="T24" fmla="*/ 25 w 379"/>
                <a:gd name="T25" fmla="*/ 69 h 366"/>
                <a:gd name="T26" fmla="*/ 25 w 379"/>
                <a:gd name="T27" fmla="*/ 69 h 366"/>
                <a:gd name="T28" fmla="*/ 140 w 379"/>
                <a:gd name="T29" fmla="*/ 209 h 366"/>
                <a:gd name="T30" fmla="*/ 140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2 w 379"/>
                <a:gd name="T37" fmla="*/ 351 h 366"/>
                <a:gd name="T38" fmla="*/ 62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1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3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0" name="Freeform 76">
              <a:extLst>
                <a:ext uri="{FF2B5EF4-FFF2-40B4-BE49-F238E27FC236}">
                  <a16:creationId xmlns:a16="http://schemas.microsoft.com/office/drawing/2014/main" id="{B6C7CEF1-2CB3-1A47-BB1A-6D1A9D19B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491" y="5282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2"/>
                  </a:cubicBezTo>
                  <a:lnTo>
                    <a:pt x="334" y="312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1" name="Freeform 77">
              <a:extLst>
                <a:ext uri="{FF2B5EF4-FFF2-40B4-BE49-F238E27FC236}">
                  <a16:creationId xmlns:a16="http://schemas.microsoft.com/office/drawing/2014/main" id="{78916A48-6644-DD44-B7AC-B4F4DBE5E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9727" y="51240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200 h 365"/>
                <a:gd name="T6" fmla="*/ 232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3 w 379"/>
                <a:gd name="T17" fmla="*/ 160 h 365"/>
                <a:gd name="T18" fmla="*/ 183 w 379"/>
                <a:gd name="T19" fmla="*/ 160 h 365"/>
                <a:gd name="T20" fmla="*/ 75 w 379"/>
                <a:gd name="T21" fmla="*/ 33 h 365"/>
                <a:gd name="T22" fmla="*/ 75 w 379"/>
                <a:gd name="T23" fmla="*/ 33 h 365"/>
                <a:gd name="T24" fmla="*/ 25 w 379"/>
                <a:gd name="T25" fmla="*/ 68 h 365"/>
                <a:gd name="T26" fmla="*/ 25 w 379"/>
                <a:gd name="T27" fmla="*/ 68 h 365"/>
                <a:gd name="T28" fmla="*/ 138 w 379"/>
                <a:gd name="T29" fmla="*/ 209 h 365"/>
                <a:gd name="T30" fmla="*/ 138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2 w 379"/>
                <a:gd name="T37" fmla="*/ 351 h 365"/>
                <a:gd name="T38" fmla="*/ 62 w 379"/>
                <a:gd name="T39" fmla="*/ 351 h 365"/>
                <a:gd name="T40" fmla="*/ 192 w 379"/>
                <a:gd name="T41" fmla="*/ 248 h 365"/>
                <a:gd name="T42" fmla="*/ 192 w 379"/>
                <a:gd name="T43" fmla="*/ 248 h 365"/>
                <a:gd name="T44" fmla="*/ 334 w 379"/>
                <a:gd name="T45" fmla="*/ 313 h 365"/>
                <a:gd name="T46" fmla="*/ 334 w 379"/>
                <a:gd name="T47" fmla="*/ 313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7" y="148"/>
                    <a:pt x="293" y="93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69"/>
                    <a:pt x="215" y="117"/>
                    <a:pt x="183" y="160"/>
                  </a:cubicBezTo>
                  <a:lnTo>
                    <a:pt x="183" y="160"/>
                  </a:lnTo>
                  <a:cubicBezTo>
                    <a:pt x="142" y="121"/>
                    <a:pt x="112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9" y="119"/>
                    <a:pt x="90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8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2" y="351"/>
                  </a:cubicBezTo>
                  <a:lnTo>
                    <a:pt x="62" y="351"/>
                  </a:lnTo>
                  <a:cubicBezTo>
                    <a:pt x="109" y="328"/>
                    <a:pt x="154" y="293"/>
                    <a:pt x="192" y="248"/>
                  </a:cubicBezTo>
                  <a:lnTo>
                    <a:pt x="192" y="248"/>
                  </a:lnTo>
                  <a:cubicBezTo>
                    <a:pt x="240" y="278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2" name="Freeform 78">
              <a:extLst>
                <a:ext uri="{FF2B5EF4-FFF2-40B4-BE49-F238E27FC236}">
                  <a16:creationId xmlns:a16="http://schemas.microsoft.com/office/drawing/2014/main" id="{143AC384-4BA2-2B49-A943-CD7804E75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7028" y="51240"/>
              <a:ext cx="180952" cy="174602"/>
            </a:xfrm>
            <a:custGeom>
              <a:avLst/>
              <a:gdLst>
                <a:gd name="T0" fmla="*/ 353 w 379"/>
                <a:gd name="T1" fmla="*/ 272 h 365"/>
                <a:gd name="T2" fmla="*/ 353 w 379"/>
                <a:gd name="T3" fmla="*/ 272 h 365"/>
                <a:gd name="T4" fmla="*/ 233 w 379"/>
                <a:gd name="T5" fmla="*/ 200 h 365"/>
                <a:gd name="T6" fmla="*/ 233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7 w 379"/>
                <a:gd name="T13" fmla="*/ 23 h 365"/>
                <a:gd name="T14" fmla="*/ 267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7 w 379"/>
                <a:gd name="T21" fmla="*/ 33 h 365"/>
                <a:gd name="T22" fmla="*/ 77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9 w 379"/>
                <a:gd name="T33" fmla="*/ 301 h 365"/>
                <a:gd name="T34" fmla="*/ 29 w 379"/>
                <a:gd name="T35" fmla="*/ 301 h 365"/>
                <a:gd name="T36" fmla="*/ 64 w 379"/>
                <a:gd name="T37" fmla="*/ 351 h 365"/>
                <a:gd name="T38" fmla="*/ 64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3 h 365"/>
                <a:gd name="T46" fmla="*/ 335 w 379"/>
                <a:gd name="T47" fmla="*/ 313 h 365"/>
                <a:gd name="T48" fmla="*/ 353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6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3" name="Freeform 79">
              <a:extLst>
                <a:ext uri="{FF2B5EF4-FFF2-40B4-BE49-F238E27FC236}">
                  <a16:creationId xmlns:a16="http://schemas.microsoft.com/office/drawing/2014/main" id="{252A78AC-1CB8-5343-A065-B3B650FB8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7663" y="51240"/>
              <a:ext cx="180952" cy="174602"/>
            </a:xfrm>
            <a:custGeom>
              <a:avLst/>
              <a:gdLst>
                <a:gd name="T0" fmla="*/ 354 w 378"/>
                <a:gd name="T1" fmla="*/ 272 h 365"/>
                <a:gd name="T2" fmla="*/ 354 w 378"/>
                <a:gd name="T3" fmla="*/ 272 h 365"/>
                <a:gd name="T4" fmla="*/ 233 w 378"/>
                <a:gd name="T5" fmla="*/ 200 h 365"/>
                <a:gd name="T6" fmla="*/ 233 w 378"/>
                <a:gd name="T7" fmla="*/ 200 h 365"/>
                <a:gd name="T8" fmla="*/ 308 w 378"/>
                <a:gd name="T9" fmla="*/ 42 h 365"/>
                <a:gd name="T10" fmla="*/ 308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3 w 378"/>
                <a:gd name="T17" fmla="*/ 160 h 365"/>
                <a:gd name="T18" fmla="*/ 183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7 w 378"/>
                <a:gd name="T25" fmla="*/ 68 h 365"/>
                <a:gd name="T26" fmla="*/ 27 w 378"/>
                <a:gd name="T27" fmla="*/ 68 h 365"/>
                <a:gd name="T28" fmla="*/ 141 w 378"/>
                <a:gd name="T29" fmla="*/ 209 h 365"/>
                <a:gd name="T30" fmla="*/ 141 w 378"/>
                <a:gd name="T31" fmla="*/ 209 h 365"/>
                <a:gd name="T32" fmla="*/ 28 w 378"/>
                <a:gd name="T33" fmla="*/ 301 h 365"/>
                <a:gd name="T34" fmla="*/ 28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5 w 378"/>
                <a:gd name="T41" fmla="*/ 248 h 365"/>
                <a:gd name="T42" fmla="*/ 195 w 378"/>
                <a:gd name="T43" fmla="*/ 248 h 365"/>
                <a:gd name="T44" fmla="*/ 334 w 378"/>
                <a:gd name="T45" fmla="*/ 313 h 365"/>
                <a:gd name="T46" fmla="*/ 334 w 378"/>
                <a:gd name="T47" fmla="*/ 313 h 365"/>
                <a:gd name="T48" fmla="*/ 354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5" y="93"/>
                    <a:pt x="308" y="42"/>
                  </a:cubicBezTo>
                  <a:lnTo>
                    <a:pt x="308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69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4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4" y="242"/>
                    <a:pt x="65" y="268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09" y="328"/>
                    <a:pt x="155" y="293"/>
                    <a:pt x="195" y="248"/>
                  </a:cubicBezTo>
                  <a:lnTo>
                    <a:pt x="195" y="248"/>
                  </a:lnTo>
                  <a:cubicBezTo>
                    <a:pt x="239" y="278"/>
                    <a:pt x="289" y="301"/>
                    <a:pt x="334" y="313"/>
                  </a:cubicBezTo>
                  <a:lnTo>
                    <a:pt x="334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4" name="Freeform 80">
              <a:extLst>
                <a:ext uri="{FF2B5EF4-FFF2-40B4-BE49-F238E27FC236}">
                  <a16:creationId xmlns:a16="http://schemas.microsoft.com/office/drawing/2014/main" id="{A568C171-7E83-CB45-9737-F52B8A8D5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5915" y="51240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200 h 365"/>
                <a:gd name="T6" fmla="*/ 232 w 378"/>
                <a:gd name="T7" fmla="*/ 200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40 w 378"/>
                <a:gd name="T29" fmla="*/ 209 h 365"/>
                <a:gd name="T30" fmla="*/ 140 w 378"/>
                <a:gd name="T31" fmla="*/ 209 h 365"/>
                <a:gd name="T32" fmla="*/ 29 w 378"/>
                <a:gd name="T33" fmla="*/ 301 h 365"/>
                <a:gd name="T34" fmla="*/ 29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3 h 365"/>
                <a:gd name="T46" fmla="*/ 335 w 378"/>
                <a:gd name="T47" fmla="*/ 313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8" y="148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5" y="242"/>
                    <a:pt x="65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5" name="Freeform 81">
              <a:extLst>
                <a:ext uri="{FF2B5EF4-FFF2-40B4-BE49-F238E27FC236}">
                  <a16:creationId xmlns:a16="http://schemas.microsoft.com/office/drawing/2014/main" id="{E863384F-198F-F744-9203-A7638121C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6865" y="56003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2 w 378"/>
                <a:gd name="T5" fmla="*/ 201 h 367"/>
                <a:gd name="T6" fmla="*/ 232 w 378"/>
                <a:gd name="T7" fmla="*/ 201 h 367"/>
                <a:gd name="T8" fmla="*/ 306 w 378"/>
                <a:gd name="T9" fmla="*/ 44 h 367"/>
                <a:gd name="T10" fmla="*/ 306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3 h 367"/>
                <a:gd name="T22" fmla="*/ 76 w 378"/>
                <a:gd name="T23" fmla="*/ 33 h 367"/>
                <a:gd name="T24" fmla="*/ 26 w 378"/>
                <a:gd name="T25" fmla="*/ 70 h 367"/>
                <a:gd name="T26" fmla="*/ 26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3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78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1" y="77"/>
                    <a:pt x="76" y="33"/>
                  </a:cubicBezTo>
                  <a:lnTo>
                    <a:pt x="76" y="33"/>
                  </a:lnTo>
                  <a:cubicBezTo>
                    <a:pt x="52" y="6"/>
                    <a:pt x="10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2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6" name="Freeform 82">
              <a:extLst>
                <a:ext uri="{FF2B5EF4-FFF2-40B4-BE49-F238E27FC236}">
                  <a16:creationId xmlns:a16="http://schemas.microsoft.com/office/drawing/2014/main" id="{60DB1A7D-7F88-204A-820A-E70BE0909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4166" y="56003"/>
              <a:ext cx="180952" cy="174602"/>
            </a:xfrm>
            <a:custGeom>
              <a:avLst/>
              <a:gdLst>
                <a:gd name="T0" fmla="*/ 355 w 380"/>
                <a:gd name="T1" fmla="*/ 272 h 367"/>
                <a:gd name="T2" fmla="*/ 355 w 380"/>
                <a:gd name="T3" fmla="*/ 272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8 w 380"/>
                <a:gd name="T21" fmla="*/ 33 h 367"/>
                <a:gd name="T22" fmla="*/ 78 w 380"/>
                <a:gd name="T23" fmla="*/ 33 h 367"/>
                <a:gd name="T24" fmla="*/ 27 w 380"/>
                <a:gd name="T25" fmla="*/ 70 h 367"/>
                <a:gd name="T26" fmla="*/ 27 w 380"/>
                <a:gd name="T27" fmla="*/ 70 h 367"/>
                <a:gd name="T28" fmla="*/ 141 w 380"/>
                <a:gd name="T29" fmla="*/ 209 h 367"/>
                <a:gd name="T30" fmla="*/ 141 w 380"/>
                <a:gd name="T31" fmla="*/ 209 h 367"/>
                <a:gd name="T32" fmla="*/ 29 w 380"/>
                <a:gd name="T33" fmla="*/ 301 h 367"/>
                <a:gd name="T34" fmla="*/ 29 w 380"/>
                <a:gd name="T35" fmla="*/ 301 h 367"/>
                <a:gd name="T36" fmla="*/ 65 w 380"/>
                <a:gd name="T37" fmla="*/ 351 h 367"/>
                <a:gd name="T38" fmla="*/ 65 w 380"/>
                <a:gd name="T39" fmla="*/ 351 h 367"/>
                <a:gd name="T40" fmla="*/ 195 w 380"/>
                <a:gd name="T41" fmla="*/ 249 h 367"/>
                <a:gd name="T42" fmla="*/ 195 w 380"/>
                <a:gd name="T43" fmla="*/ 249 h 367"/>
                <a:gd name="T44" fmla="*/ 335 w 380"/>
                <a:gd name="T45" fmla="*/ 313 h 367"/>
                <a:gd name="T46" fmla="*/ 335 w 380"/>
                <a:gd name="T47" fmla="*/ 313 h 367"/>
                <a:gd name="T48" fmla="*/ 355 w 380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2"/>
                  </a:moveTo>
                  <a:lnTo>
                    <a:pt x="355" y="272"/>
                  </a:lnTo>
                  <a:cubicBezTo>
                    <a:pt x="313" y="249"/>
                    <a:pt x="272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4"/>
                  </a:cubicBezTo>
                  <a:lnTo>
                    <a:pt x="308" y="44"/>
                  </a:lnTo>
                  <a:cubicBezTo>
                    <a:pt x="314" y="19"/>
                    <a:pt x="281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8" y="33"/>
                  </a:cubicBezTo>
                  <a:lnTo>
                    <a:pt x="78" y="33"/>
                  </a:lnTo>
                  <a:cubicBezTo>
                    <a:pt x="53" y="6"/>
                    <a:pt x="13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70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6"/>
                    <a:pt x="65" y="351"/>
                  </a:cubicBezTo>
                  <a:lnTo>
                    <a:pt x="65" y="351"/>
                  </a:lnTo>
                  <a:cubicBezTo>
                    <a:pt x="111" y="329"/>
                    <a:pt x="157" y="293"/>
                    <a:pt x="195" y="249"/>
                  </a:cubicBezTo>
                  <a:lnTo>
                    <a:pt x="195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20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7" name="Freeform 83">
              <a:extLst>
                <a:ext uri="{FF2B5EF4-FFF2-40B4-BE49-F238E27FC236}">
                  <a16:creationId xmlns:a16="http://schemas.microsoft.com/office/drawing/2014/main" id="{A11E11B0-2187-B744-A285-99D08510F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7978" y="56003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4 h 367"/>
                <a:gd name="T10" fmla="*/ 307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5 w 378"/>
                <a:gd name="T21" fmla="*/ 33 h 367"/>
                <a:gd name="T22" fmla="*/ 75 w 378"/>
                <a:gd name="T23" fmla="*/ 33 h 367"/>
                <a:gd name="T24" fmla="*/ 25 w 378"/>
                <a:gd name="T25" fmla="*/ 70 h 367"/>
                <a:gd name="T26" fmla="*/ 25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6 w 378"/>
                <a:gd name="T33" fmla="*/ 301 h 367"/>
                <a:gd name="T34" fmla="*/ 26 w 378"/>
                <a:gd name="T35" fmla="*/ 301 h 367"/>
                <a:gd name="T36" fmla="*/ 62 w 378"/>
                <a:gd name="T37" fmla="*/ 351 h 367"/>
                <a:gd name="T38" fmla="*/ 62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3" y="19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3"/>
                  </a:cubicBezTo>
                  <a:lnTo>
                    <a:pt x="75" y="33"/>
                  </a:lnTo>
                  <a:cubicBezTo>
                    <a:pt x="52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6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8" name="Freeform 84">
              <a:extLst>
                <a:ext uri="{FF2B5EF4-FFF2-40B4-BE49-F238E27FC236}">
                  <a16:creationId xmlns:a16="http://schemas.microsoft.com/office/drawing/2014/main" id="{91561966-3D11-0E42-A290-FC7074E84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4641" y="56003"/>
              <a:ext cx="180952" cy="174602"/>
            </a:xfrm>
            <a:custGeom>
              <a:avLst/>
              <a:gdLst>
                <a:gd name="T0" fmla="*/ 354 w 379"/>
                <a:gd name="T1" fmla="*/ 272 h 367"/>
                <a:gd name="T2" fmla="*/ 354 w 379"/>
                <a:gd name="T3" fmla="*/ 272 h 367"/>
                <a:gd name="T4" fmla="*/ 232 w 379"/>
                <a:gd name="T5" fmla="*/ 201 h 367"/>
                <a:gd name="T6" fmla="*/ 232 w 379"/>
                <a:gd name="T7" fmla="*/ 201 h 367"/>
                <a:gd name="T8" fmla="*/ 308 w 379"/>
                <a:gd name="T9" fmla="*/ 44 h 367"/>
                <a:gd name="T10" fmla="*/ 308 w 379"/>
                <a:gd name="T11" fmla="*/ 44 h 367"/>
                <a:gd name="T12" fmla="*/ 267 w 379"/>
                <a:gd name="T13" fmla="*/ 24 h 367"/>
                <a:gd name="T14" fmla="*/ 267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7 w 379"/>
                <a:gd name="T21" fmla="*/ 33 h 367"/>
                <a:gd name="T22" fmla="*/ 77 w 379"/>
                <a:gd name="T23" fmla="*/ 33 h 367"/>
                <a:gd name="T24" fmla="*/ 25 w 379"/>
                <a:gd name="T25" fmla="*/ 70 h 367"/>
                <a:gd name="T26" fmla="*/ 25 w 379"/>
                <a:gd name="T27" fmla="*/ 70 h 367"/>
                <a:gd name="T28" fmla="*/ 140 w 379"/>
                <a:gd name="T29" fmla="*/ 209 h 367"/>
                <a:gd name="T30" fmla="*/ 140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4 w 379"/>
                <a:gd name="T37" fmla="*/ 351 h 367"/>
                <a:gd name="T38" fmla="*/ 64 w 379"/>
                <a:gd name="T39" fmla="*/ 351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3 h 367"/>
                <a:gd name="T46" fmla="*/ 334 w 379"/>
                <a:gd name="T47" fmla="*/ 313 h 367"/>
                <a:gd name="T48" fmla="*/ 354 w 379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3"/>
                  </a:cubicBezTo>
                  <a:lnTo>
                    <a:pt x="77" y="33"/>
                  </a:lnTo>
                  <a:cubicBezTo>
                    <a:pt x="53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6"/>
                    <a:pt x="64" y="351"/>
                  </a:cubicBezTo>
                  <a:lnTo>
                    <a:pt x="64" y="351"/>
                  </a:lnTo>
                  <a:cubicBezTo>
                    <a:pt x="109" y="329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9" y="320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69" name="Freeform 85">
              <a:extLst>
                <a:ext uri="{FF2B5EF4-FFF2-40B4-BE49-F238E27FC236}">
                  <a16:creationId xmlns:a16="http://schemas.microsoft.com/office/drawing/2014/main" id="{67B92620-1909-D841-BF80-C1B46EF00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90" y="5124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6 w 379"/>
                <a:gd name="T9" fmla="*/ 42 h 366"/>
                <a:gd name="T10" fmla="*/ 306 w 379"/>
                <a:gd name="T11" fmla="*/ 42 h 366"/>
                <a:gd name="T12" fmla="*/ 266 w 379"/>
                <a:gd name="T13" fmla="*/ 24 h 366"/>
                <a:gd name="T14" fmla="*/ 266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8 h 366"/>
                <a:gd name="T26" fmla="*/ 26 w 379"/>
                <a:gd name="T27" fmla="*/ 68 h 366"/>
                <a:gd name="T28" fmla="*/ 139 w 379"/>
                <a:gd name="T29" fmla="*/ 210 h 366"/>
                <a:gd name="T30" fmla="*/ 139 w 379"/>
                <a:gd name="T31" fmla="*/ 210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6" y="42"/>
                  </a:cubicBezTo>
                  <a:lnTo>
                    <a:pt x="306" y="42"/>
                  </a:lnTo>
                  <a:cubicBezTo>
                    <a:pt x="312" y="20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7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0" name="Freeform 86">
              <a:extLst>
                <a:ext uri="{FF2B5EF4-FFF2-40B4-BE49-F238E27FC236}">
                  <a16:creationId xmlns:a16="http://schemas.microsoft.com/office/drawing/2014/main" id="{AA880288-0AA3-374D-8E7E-418011DF4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7178" y="5124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2 h 366"/>
                <a:gd name="T10" fmla="*/ 308 w 379"/>
                <a:gd name="T11" fmla="*/ 42 h 366"/>
                <a:gd name="T12" fmla="*/ 267 w 379"/>
                <a:gd name="T13" fmla="*/ 24 h 366"/>
                <a:gd name="T14" fmla="*/ 267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10 h 366"/>
                <a:gd name="T30" fmla="*/ 140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5 w 379"/>
                <a:gd name="T37" fmla="*/ 351 h 366"/>
                <a:gd name="T38" fmla="*/ 65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6 w 379"/>
                <a:gd name="T45" fmla="*/ 314 h 366"/>
                <a:gd name="T46" fmla="*/ 336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50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5" y="351"/>
                  </a:cubicBezTo>
                  <a:lnTo>
                    <a:pt x="65" y="351"/>
                  </a:lnTo>
                  <a:cubicBezTo>
                    <a:pt x="111" y="330"/>
                    <a:pt x="156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90" y="302"/>
                    <a:pt x="336" y="314"/>
                  </a:cubicBezTo>
                  <a:lnTo>
                    <a:pt x="336" y="314"/>
                  </a:lnTo>
                  <a:cubicBezTo>
                    <a:pt x="359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1" name="Freeform 87">
              <a:extLst>
                <a:ext uri="{FF2B5EF4-FFF2-40B4-BE49-F238E27FC236}">
                  <a16:creationId xmlns:a16="http://schemas.microsoft.com/office/drawing/2014/main" id="{52360C60-3D9A-BF47-992A-E3446E563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9402" y="51240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3" y="20"/>
                    <a:pt x="278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7" y="319"/>
                    <a:pt x="377" y="287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2" name="Freeform 88">
              <a:extLst>
                <a:ext uri="{FF2B5EF4-FFF2-40B4-BE49-F238E27FC236}">
                  <a16:creationId xmlns:a16="http://schemas.microsoft.com/office/drawing/2014/main" id="{3D2CD1C0-1E7F-214F-9898-2DE725D15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6066" y="51240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5 w 378"/>
                <a:gd name="T41" fmla="*/ 250 h 366"/>
                <a:gd name="T42" fmla="*/ 195 w 378"/>
                <a:gd name="T43" fmla="*/ 250 h 366"/>
                <a:gd name="T44" fmla="*/ 335 w 378"/>
                <a:gd name="T45" fmla="*/ 314 h 366"/>
                <a:gd name="T46" fmla="*/ 335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2"/>
                  </a:cubicBezTo>
                  <a:lnTo>
                    <a:pt x="308" y="42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3" y="38"/>
                    <a:pt x="27" y="68"/>
                  </a:cubicBezTo>
                  <a:lnTo>
                    <a:pt x="27" y="68"/>
                  </a:lnTo>
                  <a:cubicBezTo>
                    <a:pt x="50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7" y="287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3" name="Freeform 89">
              <a:extLst>
                <a:ext uri="{FF2B5EF4-FFF2-40B4-BE49-F238E27FC236}">
                  <a16:creationId xmlns:a16="http://schemas.microsoft.com/office/drawing/2014/main" id="{1D2F658A-3782-7B4E-9622-A0D30F2EF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7968" y="49653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4 h 366"/>
                <a:gd name="T10" fmla="*/ 308 w 379"/>
                <a:gd name="T11" fmla="*/ 44 h 366"/>
                <a:gd name="T12" fmla="*/ 266 w 379"/>
                <a:gd name="T13" fmla="*/ 24 h 366"/>
                <a:gd name="T14" fmla="*/ 266 w 379"/>
                <a:gd name="T15" fmla="*/ 24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3 h 366"/>
                <a:gd name="T22" fmla="*/ 77 w 379"/>
                <a:gd name="T23" fmla="*/ 33 h 366"/>
                <a:gd name="T24" fmla="*/ 27 w 379"/>
                <a:gd name="T25" fmla="*/ 70 h 366"/>
                <a:gd name="T26" fmla="*/ 27 w 379"/>
                <a:gd name="T27" fmla="*/ 70 h 366"/>
                <a:gd name="T28" fmla="*/ 140 w 379"/>
                <a:gd name="T29" fmla="*/ 209 h 366"/>
                <a:gd name="T30" fmla="*/ 140 w 379"/>
                <a:gd name="T31" fmla="*/ 209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3 h 366"/>
                <a:gd name="T46" fmla="*/ 334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09" y="330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90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4" name="Freeform 90">
              <a:extLst>
                <a:ext uri="{FF2B5EF4-FFF2-40B4-BE49-F238E27FC236}">
                  <a16:creationId xmlns:a16="http://schemas.microsoft.com/office/drawing/2014/main" id="{07998732-A519-B546-8D4B-51B700764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0031" y="4965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4 h 366"/>
                <a:gd name="T10" fmla="*/ 306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7 w 378"/>
                <a:gd name="T25" fmla="*/ 70 h 366"/>
                <a:gd name="T26" fmla="*/ 27 w 378"/>
                <a:gd name="T27" fmla="*/ 70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2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5" name="Freeform 91">
              <a:extLst>
                <a:ext uri="{FF2B5EF4-FFF2-40B4-BE49-F238E27FC236}">
                  <a16:creationId xmlns:a16="http://schemas.microsoft.com/office/drawing/2014/main" id="{41889B83-B74A-C84E-874A-082B8A8CE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0668" y="49653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4 h 366"/>
                <a:gd name="T10" fmla="*/ 307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5 w 378"/>
                <a:gd name="T25" fmla="*/ 70 h 366"/>
                <a:gd name="T26" fmla="*/ 25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19"/>
                    <a:pt x="278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7" y="301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6" name="Freeform 92">
              <a:extLst>
                <a:ext uri="{FF2B5EF4-FFF2-40B4-BE49-F238E27FC236}">
                  <a16:creationId xmlns:a16="http://schemas.microsoft.com/office/drawing/2014/main" id="{99EFF3AF-5D6D-C342-ACE3-43206E89B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8919" y="4965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4 h 366"/>
                <a:gd name="T10" fmla="*/ 308 w 378"/>
                <a:gd name="T11" fmla="*/ 44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7" name="Freeform 93">
              <a:extLst>
                <a:ext uri="{FF2B5EF4-FFF2-40B4-BE49-F238E27FC236}">
                  <a16:creationId xmlns:a16="http://schemas.microsoft.com/office/drawing/2014/main" id="{C983C243-6BF3-7E4F-94DE-41B144111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2568" y="44891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70 h 366"/>
                <a:gd name="T26" fmla="*/ 25 w 378"/>
                <a:gd name="T27" fmla="*/ 70 h 366"/>
                <a:gd name="T28" fmla="*/ 138 w 378"/>
                <a:gd name="T29" fmla="*/ 210 h 366"/>
                <a:gd name="T30" fmla="*/ 138 w 378"/>
                <a:gd name="T31" fmla="*/ 210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50 h 366"/>
                <a:gd name="T42" fmla="*/ 191 w 378"/>
                <a:gd name="T43" fmla="*/ 250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0" y="250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5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7"/>
                    <a:pt x="75" y="34"/>
                  </a:cubicBezTo>
                  <a:lnTo>
                    <a:pt x="75" y="34"/>
                  </a:lnTo>
                  <a:cubicBezTo>
                    <a:pt x="52" y="7"/>
                    <a:pt x="11" y="39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89" y="168"/>
                    <a:pt x="138" y="210"/>
                  </a:cubicBezTo>
                  <a:lnTo>
                    <a:pt x="138" y="210"/>
                  </a:lnTo>
                  <a:cubicBezTo>
                    <a:pt x="102" y="243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50"/>
                  </a:cubicBezTo>
                  <a:lnTo>
                    <a:pt x="191" y="250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8" name="Freeform 94">
              <a:extLst>
                <a:ext uri="{FF2B5EF4-FFF2-40B4-BE49-F238E27FC236}">
                  <a16:creationId xmlns:a16="http://schemas.microsoft.com/office/drawing/2014/main" id="{D623CD91-28DE-F347-B32F-F00011BEE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1457" y="4489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5 h 366"/>
                <a:gd name="T14" fmla="*/ 266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38 w 379"/>
                <a:gd name="T29" fmla="*/ 210 h 366"/>
                <a:gd name="T30" fmla="*/ 138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2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1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0" y="168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4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9" name="Freeform 95">
              <a:extLst>
                <a:ext uri="{FF2B5EF4-FFF2-40B4-BE49-F238E27FC236}">
                  <a16:creationId xmlns:a16="http://schemas.microsoft.com/office/drawing/2014/main" id="{DEAEBC3F-650A-494D-A780-9DCFD9394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2092" y="44891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5 w 379"/>
                <a:gd name="T41" fmla="*/ 250 h 366"/>
                <a:gd name="T42" fmla="*/ 195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4" y="39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0" name="Freeform 96">
              <a:extLst>
                <a:ext uri="{FF2B5EF4-FFF2-40B4-BE49-F238E27FC236}">
                  <a16:creationId xmlns:a16="http://schemas.microsoft.com/office/drawing/2014/main" id="{3F8AC9CB-7481-E246-8FFD-55D37E1F6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0343" y="4489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9 w 379"/>
                <a:gd name="T33" fmla="*/ 301 h 366"/>
                <a:gd name="T34" fmla="*/ 29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3" y="250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3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5" y="243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1" name="Freeform 33">
              <a:extLst>
                <a:ext uri="{FF2B5EF4-FFF2-40B4-BE49-F238E27FC236}">
                  <a16:creationId xmlns:a16="http://schemas.microsoft.com/office/drawing/2014/main" id="{2242B9EC-FC64-A44A-AAE0-2A9619DD6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58" y="6679777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8D100AAC-5B45-3546-9D3C-9AA47F2CE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20" y="667977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16BF77DC-B06B-FF42-9335-3D29B51EA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0" y="6679777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4" name="Freeform 36">
              <a:extLst>
                <a:ext uri="{FF2B5EF4-FFF2-40B4-BE49-F238E27FC236}">
                  <a16:creationId xmlns:a16="http://schemas.microsoft.com/office/drawing/2014/main" id="{108538EF-11A8-8240-8E19-6529A1FB1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308" y="6679777"/>
              <a:ext cx="180952" cy="174602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5" name="Freeform 37">
              <a:extLst>
                <a:ext uri="{FF2B5EF4-FFF2-40B4-BE49-F238E27FC236}">
                  <a16:creationId xmlns:a16="http://schemas.microsoft.com/office/drawing/2014/main" id="{20CDE7D5-CE4C-AA4B-A84A-00F258260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956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6" name="Freeform 38">
              <a:extLst>
                <a:ext uri="{FF2B5EF4-FFF2-40B4-BE49-F238E27FC236}">
                  <a16:creationId xmlns:a16="http://schemas.microsoft.com/office/drawing/2014/main" id="{115AFAB7-CE6E-9C40-87DE-6ED8D1DA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845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7" name="Freeform 39">
              <a:extLst>
                <a:ext uri="{FF2B5EF4-FFF2-40B4-BE49-F238E27FC236}">
                  <a16:creationId xmlns:a16="http://schemas.microsoft.com/office/drawing/2014/main" id="{8F18AEB5-A888-7442-80B0-BF8B07175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82" y="6673428"/>
              <a:ext cx="180952" cy="174602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8" name="Freeform 40">
              <a:extLst>
                <a:ext uri="{FF2B5EF4-FFF2-40B4-BE49-F238E27FC236}">
                  <a16:creationId xmlns:a16="http://schemas.microsoft.com/office/drawing/2014/main" id="{DD1405D7-77C0-6F42-8003-F8D4216CB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146" y="6673428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89" name="Freeform 41">
              <a:extLst>
                <a:ext uri="{FF2B5EF4-FFF2-40B4-BE49-F238E27FC236}">
                  <a16:creationId xmlns:a16="http://schemas.microsoft.com/office/drawing/2014/main" id="{A40B87B4-FB05-DC4D-BDBE-29CAB318C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635" y="667342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0" name="Freeform 42">
              <a:extLst>
                <a:ext uri="{FF2B5EF4-FFF2-40B4-BE49-F238E27FC236}">
                  <a16:creationId xmlns:a16="http://schemas.microsoft.com/office/drawing/2014/main" id="{7FB57856-6EAF-E544-996F-DDDE31028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523" y="667342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1" name="Freeform 43">
              <a:extLst>
                <a:ext uri="{FF2B5EF4-FFF2-40B4-BE49-F238E27FC236}">
                  <a16:creationId xmlns:a16="http://schemas.microsoft.com/office/drawing/2014/main" id="{F9CDF71A-18F5-B240-8D34-603EFDBE1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747" y="6673428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2" name="Freeform 44">
              <a:extLst>
                <a:ext uri="{FF2B5EF4-FFF2-40B4-BE49-F238E27FC236}">
                  <a16:creationId xmlns:a16="http://schemas.microsoft.com/office/drawing/2014/main" id="{2F77B0A5-8145-9347-9DDE-ECA5C043F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411" y="667342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3" name="Freeform 45">
              <a:extLst>
                <a:ext uri="{FF2B5EF4-FFF2-40B4-BE49-F238E27FC236}">
                  <a16:creationId xmlns:a16="http://schemas.microsoft.com/office/drawing/2014/main" id="{D680E9F3-D388-7941-AF03-EA6AB9812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060" y="6668667"/>
              <a:ext cx="180952" cy="174602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4" name="Freeform 46">
              <a:extLst>
                <a:ext uri="{FF2B5EF4-FFF2-40B4-BE49-F238E27FC236}">
                  <a16:creationId xmlns:a16="http://schemas.microsoft.com/office/drawing/2014/main" id="{3FDCF701-BD84-BD49-8F79-17158F99C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948" y="6668667"/>
              <a:ext cx="180952" cy="174602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5" name="Freeform 47">
              <a:extLst>
                <a:ext uri="{FF2B5EF4-FFF2-40B4-BE49-F238E27FC236}">
                  <a16:creationId xmlns:a16="http://schemas.microsoft.com/office/drawing/2014/main" id="{E6BF365E-5B68-EA4D-82F3-78D59256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759" y="6668667"/>
              <a:ext cx="180952" cy="174602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6" name="Freeform 48">
              <a:extLst>
                <a:ext uri="{FF2B5EF4-FFF2-40B4-BE49-F238E27FC236}">
                  <a16:creationId xmlns:a16="http://schemas.microsoft.com/office/drawing/2014/main" id="{460B50BE-2388-2B43-9395-711CEEFCE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011" y="6668667"/>
              <a:ext cx="180952" cy="174602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7" name="Freeform 49">
              <a:extLst>
                <a:ext uri="{FF2B5EF4-FFF2-40B4-BE49-F238E27FC236}">
                  <a16:creationId xmlns:a16="http://schemas.microsoft.com/office/drawing/2014/main" id="{1163CC58-C19D-2D46-9293-CA61F2532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786" y="6673428"/>
              <a:ext cx="180952" cy="174602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8" name="Freeform 50">
              <a:extLst>
                <a:ext uri="{FF2B5EF4-FFF2-40B4-BE49-F238E27FC236}">
                  <a16:creationId xmlns:a16="http://schemas.microsoft.com/office/drawing/2014/main" id="{857C3458-8F6A-5F47-B89D-3223B1DCC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674" y="6673428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99" name="Freeform 51">
              <a:extLst>
                <a:ext uri="{FF2B5EF4-FFF2-40B4-BE49-F238E27FC236}">
                  <a16:creationId xmlns:a16="http://schemas.microsoft.com/office/drawing/2014/main" id="{A550227D-5D69-2B43-AB47-59D651454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899" y="6673428"/>
              <a:ext cx="180952" cy="174602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0" name="Freeform 52">
              <a:extLst>
                <a:ext uri="{FF2B5EF4-FFF2-40B4-BE49-F238E27FC236}">
                  <a16:creationId xmlns:a16="http://schemas.microsoft.com/office/drawing/2014/main" id="{4CAC18C4-1AF3-C241-90FA-03971B4B7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150" y="6673428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1" name="Freeform 53">
              <a:extLst>
                <a:ext uri="{FF2B5EF4-FFF2-40B4-BE49-F238E27FC236}">
                  <a16:creationId xmlns:a16="http://schemas.microsoft.com/office/drawing/2014/main" id="{FDA27177-F01B-234A-BB4F-BC909ED22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211" y="666866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2" name="Freeform 54">
              <a:extLst>
                <a:ext uri="{FF2B5EF4-FFF2-40B4-BE49-F238E27FC236}">
                  <a16:creationId xmlns:a16="http://schemas.microsoft.com/office/drawing/2014/main" id="{AC469ABA-20E4-3F43-A83D-20D1E3958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686" y="6668667"/>
              <a:ext cx="179365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3" name="Freeform 55">
              <a:extLst>
                <a:ext uri="{FF2B5EF4-FFF2-40B4-BE49-F238E27FC236}">
                  <a16:creationId xmlns:a16="http://schemas.microsoft.com/office/drawing/2014/main" id="{E8D63D40-A580-AC41-AEEC-5E18F4649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323" y="666866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4" name="Freeform 56">
              <a:extLst>
                <a:ext uri="{FF2B5EF4-FFF2-40B4-BE49-F238E27FC236}">
                  <a16:creationId xmlns:a16="http://schemas.microsoft.com/office/drawing/2014/main" id="{2A5E4D7A-CFB1-4640-AED8-13740538F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574" y="6668667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5" name="Freeform 57">
              <a:extLst>
                <a:ext uri="{FF2B5EF4-FFF2-40B4-BE49-F238E27FC236}">
                  <a16:creationId xmlns:a16="http://schemas.microsoft.com/office/drawing/2014/main" id="{9A4600F8-B806-D247-A53E-44DC30650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064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6" name="Freeform 58">
              <a:extLst>
                <a:ext uri="{FF2B5EF4-FFF2-40B4-BE49-F238E27FC236}">
                  <a16:creationId xmlns:a16="http://schemas.microsoft.com/office/drawing/2014/main" id="{2733297E-C026-E645-8029-4056CC8DF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952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7" name="Freeform 59">
              <a:extLst>
                <a:ext uri="{FF2B5EF4-FFF2-40B4-BE49-F238E27FC236}">
                  <a16:creationId xmlns:a16="http://schemas.microsoft.com/office/drawing/2014/main" id="{7461B29E-7226-6449-9CF2-E8C61CE90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176" y="6667079"/>
              <a:ext cx="180952" cy="174602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8" name="Freeform 60">
              <a:extLst>
                <a:ext uri="{FF2B5EF4-FFF2-40B4-BE49-F238E27FC236}">
                  <a16:creationId xmlns:a16="http://schemas.microsoft.com/office/drawing/2014/main" id="{BB920325-170C-0D47-85A8-9EDE576F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840" y="6667079"/>
              <a:ext cx="180952" cy="174602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09" name="Freeform 61">
              <a:extLst>
                <a:ext uri="{FF2B5EF4-FFF2-40B4-BE49-F238E27FC236}">
                  <a16:creationId xmlns:a16="http://schemas.microsoft.com/office/drawing/2014/main" id="{94FD3C4D-A9AF-514F-9CB4-7414D370C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1488" y="666231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0" name="Freeform 62">
              <a:extLst>
                <a:ext uri="{FF2B5EF4-FFF2-40B4-BE49-F238E27FC236}">
                  <a16:creationId xmlns:a16="http://schemas.microsoft.com/office/drawing/2014/main" id="{258D6FDF-08C3-454E-BD16-DFED7B0E4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0377" y="6662317"/>
              <a:ext cx="180952" cy="174602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1" name="Freeform 63">
              <a:extLst>
                <a:ext uri="{FF2B5EF4-FFF2-40B4-BE49-F238E27FC236}">
                  <a16:creationId xmlns:a16="http://schemas.microsoft.com/office/drawing/2014/main" id="{CA32670E-F8F5-AF43-90DF-353EBB229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2601" y="6662317"/>
              <a:ext cx="180952" cy="174602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2" name="Freeform 64">
              <a:extLst>
                <a:ext uri="{FF2B5EF4-FFF2-40B4-BE49-F238E27FC236}">
                  <a16:creationId xmlns:a16="http://schemas.microsoft.com/office/drawing/2014/main" id="{2AB7F8AD-53B7-5D4D-8C01-F010BE93D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9264" y="666231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3" name="Freeform 65">
              <a:extLst>
                <a:ext uri="{FF2B5EF4-FFF2-40B4-BE49-F238E27FC236}">
                  <a16:creationId xmlns:a16="http://schemas.microsoft.com/office/drawing/2014/main" id="{DCBAAB9E-A655-074F-8122-8516F0EF8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8627" y="6662317"/>
              <a:ext cx="180952" cy="174602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4" name="Freeform 66">
              <a:extLst>
                <a:ext uri="{FF2B5EF4-FFF2-40B4-BE49-F238E27FC236}">
                  <a16:creationId xmlns:a16="http://schemas.microsoft.com/office/drawing/2014/main" id="{BE4088D0-7CBE-FC49-96AB-A2A2F442D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515" y="6662317"/>
              <a:ext cx="180952" cy="174602"/>
            </a:xfrm>
            <a:custGeom>
              <a:avLst/>
              <a:gdLst>
                <a:gd name="T0" fmla="*/ 354 w 380"/>
                <a:gd name="T1" fmla="*/ 272 h 366"/>
                <a:gd name="T2" fmla="*/ 354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8 w 380"/>
                <a:gd name="T21" fmla="*/ 34 h 366"/>
                <a:gd name="T22" fmla="*/ 78 w 380"/>
                <a:gd name="T23" fmla="*/ 34 h 366"/>
                <a:gd name="T24" fmla="*/ 26 w 380"/>
                <a:gd name="T25" fmla="*/ 69 h 366"/>
                <a:gd name="T26" fmla="*/ 26 w 380"/>
                <a:gd name="T27" fmla="*/ 69 h 366"/>
                <a:gd name="T28" fmla="*/ 141 w 380"/>
                <a:gd name="T29" fmla="*/ 209 h 366"/>
                <a:gd name="T30" fmla="*/ 141 w 380"/>
                <a:gd name="T31" fmla="*/ 209 h 366"/>
                <a:gd name="T32" fmla="*/ 29 w 380"/>
                <a:gd name="T33" fmla="*/ 301 h 366"/>
                <a:gd name="T34" fmla="*/ 29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5 w 380"/>
                <a:gd name="T45" fmla="*/ 313 h 366"/>
                <a:gd name="T46" fmla="*/ 335 w 380"/>
                <a:gd name="T47" fmla="*/ 313 h 366"/>
                <a:gd name="T48" fmla="*/ 354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2"/>
                  </a:moveTo>
                  <a:lnTo>
                    <a:pt x="354" y="272"/>
                  </a:lnTo>
                  <a:cubicBezTo>
                    <a:pt x="313" y="249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4"/>
                    <a:pt x="308" y="43"/>
                  </a:cubicBezTo>
                  <a:lnTo>
                    <a:pt x="308" y="43"/>
                  </a:lnTo>
                  <a:cubicBezTo>
                    <a:pt x="314" y="20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8" y="34"/>
                  </a:cubicBezTo>
                  <a:lnTo>
                    <a:pt x="78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9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5" name="Freeform 67">
              <a:extLst>
                <a:ext uri="{FF2B5EF4-FFF2-40B4-BE49-F238E27FC236}">
                  <a16:creationId xmlns:a16="http://schemas.microsoft.com/office/drawing/2014/main" id="{A127027F-8192-6644-B9C7-6CBBDCE44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739" y="6662317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6" name="Freeform 68">
              <a:extLst>
                <a:ext uri="{FF2B5EF4-FFF2-40B4-BE49-F238E27FC236}">
                  <a16:creationId xmlns:a16="http://schemas.microsoft.com/office/drawing/2014/main" id="{292F04E1-054C-DC42-A892-BFB6927D6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6403" y="6662317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7" name="Freeform 69">
              <a:extLst>
                <a:ext uri="{FF2B5EF4-FFF2-40B4-BE49-F238E27FC236}">
                  <a16:creationId xmlns:a16="http://schemas.microsoft.com/office/drawing/2014/main" id="{40AC1DFF-1EA8-8A47-9633-6066A6E92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0053" y="6659142"/>
              <a:ext cx="180952" cy="174602"/>
            </a:xfrm>
            <a:custGeom>
              <a:avLst/>
              <a:gdLst>
                <a:gd name="T0" fmla="*/ 354 w 380"/>
                <a:gd name="T1" fmla="*/ 273 h 366"/>
                <a:gd name="T2" fmla="*/ 354 w 380"/>
                <a:gd name="T3" fmla="*/ 273 h 366"/>
                <a:gd name="T4" fmla="*/ 233 w 380"/>
                <a:gd name="T5" fmla="*/ 201 h 366"/>
                <a:gd name="T6" fmla="*/ 233 w 380"/>
                <a:gd name="T7" fmla="*/ 201 h 366"/>
                <a:gd name="T8" fmla="*/ 307 w 380"/>
                <a:gd name="T9" fmla="*/ 43 h 366"/>
                <a:gd name="T10" fmla="*/ 307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3 w 380"/>
                <a:gd name="T17" fmla="*/ 161 h 366"/>
                <a:gd name="T18" fmla="*/ 183 w 380"/>
                <a:gd name="T19" fmla="*/ 161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10 h 366"/>
                <a:gd name="T30" fmla="*/ 140 w 380"/>
                <a:gd name="T31" fmla="*/ 210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2 h 366"/>
                <a:gd name="T38" fmla="*/ 64 w 380"/>
                <a:gd name="T39" fmla="*/ 352 h 366"/>
                <a:gd name="T40" fmla="*/ 194 w 380"/>
                <a:gd name="T41" fmla="*/ 249 h 366"/>
                <a:gd name="T42" fmla="*/ 194 w 380"/>
                <a:gd name="T43" fmla="*/ 249 h 366"/>
                <a:gd name="T44" fmla="*/ 336 w 380"/>
                <a:gd name="T45" fmla="*/ 314 h 366"/>
                <a:gd name="T46" fmla="*/ 336 w 380"/>
                <a:gd name="T47" fmla="*/ 314 h 366"/>
                <a:gd name="T48" fmla="*/ 354 w 380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49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0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2"/>
                  </a:cubicBezTo>
                  <a:lnTo>
                    <a:pt x="64" y="352"/>
                  </a:lnTo>
                  <a:cubicBezTo>
                    <a:pt x="111" y="329"/>
                    <a:pt x="156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6" y="314"/>
                  </a:cubicBezTo>
                  <a:lnTo>
                    <a:pt x="336" y="314"/>
                  </a:lnTo>
                  <a:cubicBezTo>
                    <a:pt x="358" y="319"/>
                    <a:pt x="379" y="286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8" name="Freeform 70">
              <a:extLst>
                <a:ext uri="{FF2B5EF4-FFF2-40B4-BE49-F238E27FC236}">
                  <a16:creationId xmlns:a16="http://schemas.microsoft.com/office/drawing/2014/main" id="{AAE69AAB-11CB-5140-A8FF-CE29B79CE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8939" y="6659142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7" y="149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3" y="161"/>
                  </a:cubicBezTo>
                  <a:lnTo>
                    <a:pt x="183" y="161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21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11" y="329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19" name="Freeform 71">
              <a:extLst>
                <a:ext uri="{FF2B5EF4-FFF2-40B4-BE49-F238E27FC236}">
                  <a16:creationId xmlns:a16="http://schemas.microsoft.com/office/drawing/2014/main" id="{632EA7E5-E1C9-9D48-9AC7-C4ECB66D2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2751" y="6659142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49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48" y="121"/>
                    <a:pt x="89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3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0" name="Freeform 72">
              <a:extLst>
                <a:ext uri="{FF2B5EF4-FFF2-40B4-BE49-F238E27FC236}">
                  <a16:creationId xmlns:a16="http://schemas.microsoft.com/office/drawing/2014/main" id="{460CB9DF-CE88-5548-8399-81721E72C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828" y="6659142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3 h 366"/>
                <a:gd name="T10" fmla="*/ 308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2 h 366"/>
                <a:gd name="T38" fmla="*/ 63 w 378"/>
                <a:gd name="T39" fmla="*/ 352 h 366"/>
                <a:gd name="T40" fmla="*/ 195 w 378"/>
                <a:gd name="T41" fmla="*/ 249 h 366"/>
                <a:gd name="T42" fmla="*/ 195 w 378"/>
                <a:gd name="T43" fmla="*/ 249 h 366"/>
                <a:gd name="T44" fmla="*/ 334 w 378"/>
                <a:gd name="T45" fmla="*/ 314 h 366"/>
                <a:gd name="T46" fmla="*/ 334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49"/>
                    <a:pt x="294" y="94"/>
                    <a:pt x="308" y="43"/>
                  </a:cubicBezTo>
                  <a:lnTo>
                    <a:pt x="308" y="43"/>
                  </a:lnTo>
                  <a:cubicBezTo>
                    <a:pt x="314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3" y="38"/>
                    <a:pt x="26" y="69"/>
                  </a:cubicBezTo>
                  <a:lnTo>
                    <a:pt x="26" y="69"/>
                  </a:lnTo>
                  <a:cubicBezTo>
                    <a:pt x="50" y="121"/>
                    <a:pt x="91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09" y="329"/>
                    <a:pt x="155" y="294"/>
                    <a:pt x="195" y="249"/>
                  </a:cubicBezTo>
                  <a:lnTo>
                    <a:pt x="195" y="249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7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1" name="Freeform 73">
              <a:extLst>
                <a:ext uri="{FF2B5EF4-FFF2-40B4-BE49-F238E27FC236}">
                  <a16:creationId xmlns:a16="http://schemas.microsoft.com/office/drawing/2014/main" id="{EB6E902F-B0C8-AF4C-8C70-2EF103D11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2906" y="6655968"/>
              <a:ext cx="179364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7 w 378"/>
                <a:gd name="T25" fmla="*/ 69 h 366"/>
                <a:gd name="T26" fmla="*/ 27 w 378"/>
                <a:gd name="T27" fmla="*/ 69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7" y="69"/>
                  </a:cubicBezTo>
                  <a:lnTo>
                    <a:pt x="27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4" y="241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2" name="Freeform 74">
              <a:extLst>
                <a:ext uri="{FF2B5EF4-FFF2-40B4-BE49-F238E27FC236}">
                  <a16:creationId xmlns:a16="http://schemas.microsoft.com/office/drawing/2014/main" id="{D35E63B0-298B-5944-A0C9-B0FE270A1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1793" y="6655968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201 h 366"/>
                <a:gd name="T6" fmla="*/ 233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3 h 366"/>
                <a:gd name="T14" fmla="*/ 266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7" y="151"/>
                    <a:pt x="294" y="94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39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6"/>
                    <a:pt x="76" y="34"/>
                  </a:cubicBezTo>
                  <a:lnTo>
                    <a:pt x="76" y="34"/>
                  </a:lnTo>
                  <a:cubicBezTo>
                    <a:pt x="53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3" name="Freeform 75">
              <a:extLst>
                <a:ext uri="{FF2B5EF4-FFF2-40B4-BE49-F238E27FC236}">
                  <a16:creationId xmlns:a16="http://schemas.microsoft.com/office/drawing/2014/main" id="{CECA836C-0691-D944-BF42-7883DBE35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430" y="6655968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5 w 379"/>
                <a:gd name="T21" fmla="*/ 34 h 366"/>
                <a:gd name="T22" fmla="*/ 75 w 379"/>
                <a:gd name="T23" fmla="*/ 34 h 366"/>
                <a:gd name="T24" fmla="*/ 25 w 379"/>
                <a:gd name="T25" fmla="*/ 69 h 366"/>
                <a:gd name="T26" fmla="*/ 25 w 379"/>
                <a:gd name="T27" fmla="*/ 69 h 366"/>
                <a:gd name="T28" fmla="*/ 140 w 379"/>
                <a:gd name="T29" fmla="*/ 209 h 366"/>
                <a:gd name="T30" fmla="*/ 140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2 w 379"/>
                <a:gd name="T37" fmla="*/ 351 h 366"/>
                <a:gd name="T38" fmla="*/ 62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1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5" y="34"/>
                  </a:cubicBezTo>
                  <a:lnTo>
                    <a:pt x="75" y="34"/>
                  </a:lnTo>
                  <a:cubicBezTo>
                    <a:pt x="53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3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88" y="302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4" name="Freeform 76">
              <a:extLst>
                <a:ext uri="{FF2B5EF4-FFF2-40B4-BE49-F238E27FC236}">
                  <a16:creationId xmlns:a16="http://schemas.microsoft.com/office/drawing/2014/main" id="{4832F133-850C-F64B-8DF2-0C377833B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682" y="6655968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7 w 378"/>
                <a:gd name="T13" fmla="*/ 23 h 366"/>
                <a:gd name="T14" fmla="*/ 267 w 378"/>
                <a:gd name="T15" fmla="*/ 23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4 w 378"/>
                <a:gd name="T45" fmla="*/ 312 h 366"/>
                <a:gd name="T46" fmla="*/ 334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19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4" y="312"/>
                  </a:cubicBezTo>
                  <a:lnTo>
                    <a:pt x="334" y="312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5" name="Freeform 77">
              <a:extLst>
                <a:ext uri="{FF2B5EF4-FFF2-40B4-BE49-F238E27FC236}">
                  <a16:creationId xmlns:a16="http://schemas.microsoft.com/office/drawing/2014/main" id="{8316A5AA-4B52-F04F-A1B0-7CE944092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917" y="6654380"/>
              <a:ext cx="180952" cy="174602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200 h 365"/>
                <a:gd name="T6" fmla="*/ 232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3 w 379"/>
                <a:gd name="T17" fmla="*/ 160 h 365"/>
                <a:gd name="T18" fmla="*/ 183 w 379"/>
                <a:gd name="T19" fmla="*/ 160 h 365"/>
                <a:gd name="T20" fmla="*/ 75 w 379"/>
                <a:gd name="T21" fmla="*/ 33 h 365"/>
                <a:gd name="T22" fmla="*/ 75 w 379"/>
                <a:gd name="T23" fmla="*/ 33 h 365"/>
                <a:gd name="T24" fmla="*/ 25 w 379"/>
                <a:gd name="T25" fmla="*/ 68 h 365"/>
                <a:gd name="T26" fmla="*/ 25 w 379"/>
                <a:gd name="T27" fmla="*/ 68 h 365"/>
                <a:gd name="T28" fmla="*/ 138 w 379"/>
                <a:gd name="T29" fmla="*/ 209 h 365"/>
                <a:gd name="T30" fmla="*/ 138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2 w 379"/>
                <a:gd name="T37" fmla="*/ 351 h 365"/>
                <a:gd name="T38" fmla="*/ 62 w 379"/>
                <a:gd name="T39" fmla="*/ 351 h 365"/>
                <a:gd name="T40" fmla="*/ 192 w 379"/>
                <a:gd name="T41" fmla="*/ 248 h 365"/>
                <a:gd name="T42" fmla="*/ 192 w 379"/>
                <a:gd name="T43" fmla="*/ 248 h 365"/>
                <a:gd name="T44" fmla="*/ 334 w 379"/>
                <a:gd name="T45" fmla="*/ 313 h 365"/>
                <a:gd name="T46" fmla="*/ 334 w 379"/>
                <a:gd name="T47" fmla="*/ 313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7" y="148"/>
                    <a:pt x="293" y="93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69"/>
                    <a:pt x="215" y="117"/>
                    <a:pt x="183" y="160"/>
                  </a:cubicBezTo>
                  <a:lnTo>
                    <a:pt x="183" y="160"/>
                  </a:lnTo>
                  <a:cubicBezTo>
                    <a:pt x="142" y="121"/>
                    <a:pt x="112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9" y="119"/>
                    <a:pt x="90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8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2" y="351"/>
                  </a:cubicBezTo>
                  <a:lnTo>
                    <a:pt x="62" y="351"/>
                  </a:lnTo>
                  <a:cubicBezTo>
                    <a:pt x="109" y="328"/>
                    <a:pt x="154" y="293"/>
                    <a:pt x="192" y="248"/>
                  </a:cubicBezTo>
                  <a:lnTo>
                    <a:pt x="192" y="248"/>
                  </a:lnTo>
                  <a:cubicBezTo>
                    <a:pt x="240" y="278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6" name="Freeform 78">
              <a:extLst>
                <a:ext uri="{FF2B5EF4-FFF2-40B4-BE49-F238E27FC236}">
                  <a16:creationId xmlns:a16="http://schemas.microsoft.com/office/drawing/2014/main" id="{029ED73A-7901-5E4B-9BF3-4C78D00B5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218" y="6654380"/>
              <a:ext cx="180952" cy="174602"/>
            </a:xfrm>
            <a:custGeom>
              <a:avLst/>
              <a:gdLst>
                <a:gd name="T0" fmla="*/ 353 w 379"/>
                <a:gd name="T1" fmla="*/ 272 h 365"/>
                <a:gd name="T2" fmla="*/ 353 w 379"/>
                <a:gd name="T3" fmla="*/ 272 h 365"/>
                <a:gd name="T4" fmla="*/ 233 w 379"/>
                <a:gd name="T5" fmla="*/ 200 h 365"/>
                <a:gd name="T6" fmla="*/ 233 w 379"/>
                <a:gd name="T7" fmla="*/ 200 h 365"/>
                <a:gd name="T8" fmla="*/ 307 w 379"/>
                <a:gd name="T9" fmla="*/ 42 h 365"/>
                <a:gd name="T10" fmla="*/ 307 w 379"/>
                <a:gd name="T11" fmla="*/ 42 h 365"/>
                <a:gd name="T12" fmla="*/ 267 w 379"/>
                <a:gd name="T13" fmla="*/ 23 h 365"/>
                <a:gd name="T14" fmla="*/ 267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7 w 379"/>
                <a:gd name="T21" fmla="*/ 33 h 365"/>
                <a:gd name="T22" fmla="*/ 77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9 w 379"/>
                <a:gd name="T33" fmla="*/ 301 h 365"/>
                <a:gd name="T34" fmla="*/ 29 w 379"/>
                <a:gd name="T35" fmla="*/ 301 h 365"/>
                <a:gd name="T36" fmla="*/ 64 w 379"/>
                <a:gd name="T37" fmla="*/ 351 h 365"/>
                <a:gd name="T38" fmla="*/ 64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3 h 365"/>
                <a:gd name="T46" fmla="*/ 335 w 379"/>
                <a:gd name="T47" fmla="*/ 313 h 365"/>
                <a:gd name="T48" fmla="*/ 353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6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7" name="Freeform 79">
              <a:extLst>
                <a:ext uri="{FF2B5EF4-FFF2-40B4-BE49-F238E27FC236}">
                  <a16:creationId xmlns:a16="http://schemas.microsoft.com/office/drawing/2014/main" id="{1839300C-DDD9-994A-AA28-4A567B791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3856" y="6654380"/>
              <a:ext cx="180952" cy="174602"/>
            </a:xfrm>
            <a:custGeom>
              <a:avLst/>
              <a:gdLst>
                <a:gd name="T0" fmla="*/ 354 w 378"/>
                <a:gd name="T1" fmla="*/ 272 h 365"/>
                <a:gd name="T2" fmla="*/ 354 w 378"/>
                <a:gd name="T3" fmla="*/ 272 h 365"/>
                <a:gd name="T4" fmla="*/ 233 w 378"/>
                <a:gd name="T5" fmla="*/ 200 h 365"/>
                <a:gd name="T6" fmla="*/ 233 w 378"/>
                <a:gd name="T7" fmla="*/ 200 h 365"/>
                <a:gd name="T8" fmla="*/ 308 w 378"/>
                <a:gd name="T9" fmla="*/ 42 h 365"/>
                <a:gd name="T10" fmla="*/ 308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3 w 378"/>
                <a:gd name="T17" fmla="*/ 160 h 365"/>
                <a:gd name="T18" fmla="*/ 183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7 w 378"/>
                <a:gd name="T25" fmla="*/ 68 h 365"/>
                <a:gd name="T26" fmla="*/ 27 w 378"/>
                <a:gd name="T27" fmla="*/ 68 h 365"/>
                <a:gd name="T28" fmla="*/ 141 w 378"/>
                <a:gd name="T29" fmla="*/ 209 h 365"/>
                <a:gd name="T30" fmla="*/ 141 w 378"/>
                <a:gd name="T31" fmla="*/ 209 h 365"/>
                <a:gd name="T32" fmla="*/ 28 w 378"/>
                <a:gd name="T33" fmla="*/ 301 h 365"/>
                <a:gd name="T34" fmla="*/ 28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5 w 378"/>
                <a:gd name="T41" fmla="*/ 248 h 365"/>
                <a:gd name="T42" fmla="*/ 195 w 378"/>
                <a:gd name="T43" fmla="*/ 248 h 365"/>
                <a:gd name="T44" fmla="*/ 334 w 378"/>
                <a:gd name="T45" fmla="*/ 313 h 365"/>
                <a:gd name="T46" fmla="*/ 334 w 378"/>
                <a:gd name="T47" fmla="*/ 313 h 365"/>
                <a:gd name="T48" fmla="*/ 354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200"/>
                  </a:cubicBezTo>
                  <a:lnTo>
                    <a:pt x="233" y="200"/>
                  </a:lnTo>
                  <a:cubicBezTo>
                    <a:pt x="268" y="148"/>
                    <a:pt x="295" y="93"/>
                    <a:pt x="308" y="42"/>
                  </a:cubicBezTo>
                  <a:lnTo>
                    <a:pt x="308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69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4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50" y="119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4" y="242"/>
                    <a:pt x="65" y="268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09" y="328"/>
                    <a:pt x="155" y="293"/>
                    <a:pt x="195" y="248"/>
                  </a:cubicBezTo>
                  <a:lnTo>
                    <a:pt x="195" y="248"/>
                  </a:lnTo>
                  <a:cubicBezTo>
                    <a:pt x="239" y="278"/>
                    <a:pt x="289" y="301"/>
                    <a:pt x="334" y="313"/>
                  </a:cubicBezTo>
                  <a:lnTo>
                    <a:pt x="334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8" name="Freeform 80">
              <a:extLst>
                <a:ext uri="{FF2B5EF4-FFF2-40B4-BE49-F238E27FC236}">
                  <a16:creationId xmlns:a16="http://schemas.microsoft.com/office/drawing/2014/main" id="{43936DD5-B781-CE4B-A926-DFFCCA567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2106" y="6654380"/>
              <a:ext cx="180952" cy="174602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200 h 365"/>
                <a:gd name="T6" fmla="*/ 232 w 378"/>
                <a:gd name="T7" fmla="*/ 200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40 w 378"/>
                <a:gd name="T29" fmla="*/ 209 h 365"/>
                <a:gd name="T30" fmla="*/ 140 w 378"/>
                <a:gd name="T31" fmla="*/ 209 h 365"/>
                <a:gd name="T32" fmla="*/ 29 w 378"/>
                <a:gd name="T33" fmla="*/ 301 h 365"/>
                <a:gd name="T34" fmla="*/ 29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3 h 365"/>
                <a:gd name="T46" fmla="*/ 335 w 378"/>
                <a:gd name="T47" fmla="*/ 313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3" y="248"/>
                    <a:pt x="270" y="227"/>
                    <a:pt x="232" y="200"/>
                  </a:cubicBezTo>
                  <a:lnTo>
                    <a:pt x="232" y="200"/>
                  </a:lnTo>
                  <a:cubicBezTo>
                    <a:pt x="268" y="148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1" y="0"/>
                    <a:pt x="267" y="23"/>
                  </a:cubicBezTo>
                  <a:lnTo>
                    <a:pt x="267" y="23"/>
                  </a:lnTo>
                  <a:cubicBezTo>
                    <a:pt x="240" y="69"/>
                    <a:pt x="217" y="117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40" y="209"/>
                  </a:cubicBezTo>
                  <a:lnTo>
                    <a:pt x="140" y="209"/>
                  </a:lnTo>
                  <a:cubicBezTo>
                    <a:pt x="105" y="242"/>
                    <a:pt x="65" y="268"/>
                    <a:pt x="29" y="301"/>
                  </a:cubicBezTo>
                  <a:lnTo>
                    <a:pt x="29" y="301"/>
                  </a:lnTo>
                  <a:cubicBezTo>
                    <a:pt x="0" y="324"/>
                    <a:pt x="33" y="364"/>
                    <a:pt x="63" y="351"/>
                  </a:cubicBezTo>
                  <a:lnTo>
                    <a:pt x="63" y="351"/>
                  </a:lnTo>
                  <a:cubicBezTo>
                    <a:pt x="110" y="328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29" name="Freeform 81">
              <a:extLst>
                <a:ext uri="{FF2B5EF4-FFF2-40B4-BE49-F238E27FC236}">
                  <a16:creationId xmlns:a16="http://schemas.microsoft.com/office/drawing/2014/main" id="{6A5C6AE2-A3F4-3544-8A45-8758064E2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3056" y="6659142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2 w 378"/>
                <a:gd name="T5" fmla="*/ 201 h 367"/>
                <a:gd name="T6" fmla="*/ 232 w 378"/>
                <a:gd name="T7" fmla="*/ 201 h 367"/>
                <a:gd name="T8" fmla="*/ 306 w 378"/>
                <a:gd name="T9" fmla="*/ 44 h 367"/>
                <a:gd name="T10" fmla="*/ 306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3 h 367"/>
                <a:gd name="T22" fmla="*/ 76 w 378"/>
                <a:gd name="T23" fmla="*/ 33 h 367"/>
                <a:gd name="T24" fmla="*/ 26 w 378"/>
                <a:gd name="T25" fmla="*/ 70 h 367"/>
                <a:gd name="T26" fmla="*/ 26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3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78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1" y="77"/>
                    <a:pt x="76" y="33"/>
                  </a:cubicBezTo>
                  <a:lnTo>
                    <a:pt x="76" y="33"/>
                  </a:lnTo>
                  <a:cubicBezTo>
                    <a:pt x="52" y="6"/>
                    <a:pt x="10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2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0" name="Freeform 82">
              <a:extLst>
                <a:ext uri="{FF2B5EF4-FFF2-40B4-BE49-F238E27FC236}">
                  <a16:creationId xmlns:a16="http://schemas.microsoft.com/office/drawing/2014/main" id="{415EB20E-4183-3D49-8704-1DB78C109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0357" y="6659142"/>
              <a:ext cx="180952" cy="174602"/>
            </a:xfrm>
            <a:custGeom>
              <a:avLst/>
              <a:gdLst>
                <a:gd name="T0" fmla="*/ 355 w 380"/>
                <a:gd name="T1" fmla="*/ 272 h 367"/>
                <a:gd name="T2" fmla="*/ 355 w 380"/>
                <a:gd name="T3" fmla="*/ 272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8 w 380"/>
                <a:gd name="T21" fmla="*/ 33 h 367"/>
                <a:gd name="T22" fmla="*/ 78 w 380"/>
                <a:gd name="T23" fmla="*/ 33 h 367"/>
                <a:gd name="T24" fmla="*/ 27 w 380"/>
                <a:gd name="T25" fmla="*/ 70 h 367"/>
                <a:gd name="T26" fmla="*/ 27 w 380"/>
                <a:gd name="T27" fmla="*/ 70 h 367"/>
                <a:gd name="T28" fmla="*/ 141 w 380"/>
                <a:gd name="T29" fmla="*/ 209 h 367"/>
                <a:gd name="T30" fmla="*/ 141 w 380"/>
                <a:gd name="T31" fmla="*/ 209 h 367"/>
                <a:gd name="T32" fmla="*/ 29 w 380"/>
                <a:gd name="T33" fmla="*/ 301 h 367"/>
                <a:gd name="T34" fmla="*/ 29 w 380"/>
                <a:gd name="T35" fmla="*/ 301 h 367"/>
                <a:gd name="T36" fmla="*/ 65 w 380"/>
                <a:gd name="T37" fmla="*/ 351 h 367"/>
                <a:gd name="T38" fmla="*/ 65 w 380"/>
                <a:gd name="T39" fmla="*/ 351 h 367"/>
                <a:gd name="T40" fmla="*/ 195 w 380"/>
                <a:gd name="T41" fmla="*/ 249 h 367"/>
                <a:gd name="T42" fmla="*/ 195 w 380"/>
                <a:gd name="T43" fmla="*/ 249 h 367"/>
                <a:gd name="T44" fmla="*/ 335 w 380"/>
                <a:gd name="T45" fmla="*/ 313 h 367"/>
                <a:gd name="T46" fmla="*/ 335 w 380"/>
                <a:gd name="T47" fmla="*/ 313 h 367"/>
                <a:gd name="T48" fmla="*/ 355 w 380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2"/>
                  </a:moveTo>
                  <a:lnTo>
                    <a:pt x="355" y="272"/>
                  </a:lnTo>
                  <a:cubicBezTo>
                    <a:pt x="313" y="249"/>
                    <a:pt x="272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4"/>
                  </a:cubicBezTo>
                  <a:lnTo>
                    <a:pt x="308" y="44"/>
                  </a:lnTo>
                  <a:cubicBezTo>
                    <a:pt x="314" y="19"/>
                    <a:pt x="281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8" y="33"/>
                  </a:cubicBezTo>
                  <a:lnTo>
                    <a:pt x="78" y="33"/>
                  </a:lnTo>
                  <a:cubicBezTo>
                    <a:pt x="53" y="6"/>
                    <a:pt x="13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09"/>
                  </a:cubicBezTo>
                  <a:lnTo>
                    <a:pt x="141" y="209"/>
                  </a:lnTo>
                  <a:cubicBezTo>
                    <a:pt x="105" y="242"/>
                    <a:pt x="66" y="270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6"/>
                    <a:pt x="65" y="351"/>
                  </a:cubicBezTo>
                  <a:lnTo>
                    <a:pt x="65" y="351"/>
                  </a:lnTo>
                  <a:cubicBezTo>
                    <a:pt x="111" y="329"/>
                    <a:pt x="157" y="293"/>
                    <a:pt x="195" y="249"/>
                  </a:cubicBezTo>
                  <a:lnTo>
                    <a:pt x="195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20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1" name="Freeform 83">
              <a:extLst>
                <a:ext uri="{FF2B5EF4-FFF2-40B4-BE49-F238E27FC236}">
                  <a16:creationId xmlns:a16="http://schemas.microsoft.com/office/drawing/2014/main" id="{906A6F5C-553C-DA42-A3FD-55E38AE26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168" y="6659142"/>
              <a:ext cx="180952" cy="174602"/>
            </a:xfrm>
            <a:custGeom>
              <a:avLst/>
              <a:gdLst>
                <a:gd name="T0" fmla="*/ 353 w 378"/>
                <a:gd name="T1" fmla="*/ 272 h 367"/>
                <a:gd name="T2" fmla="*/ 353 w 378"/>
                <a:gd name="T3" fmla="*/ 272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4 h 367"/>
                <a:gd name="T10" fmla="*/ 307 w 378"/>
                <a:gd name="T11" fmla="*/ 44 h 367"/>
                <a:gd name="T12" fmla="*/ 265 w 378"/>
                <a:gd name="T13" fmla="*/ 24 h 367"/>
                <a:gd name="T14" fmla="*/ 265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5 w 378"/>
                <a:gd name="T21" fmla="*/ 33 h 367"/>
                <a:gd name="T22" fmla="*/ 75 w 378"/>
                <a:gd name="T23" fmla="*/ 33 h 367"/>
                <a:gd name="T24" fmla="*/ 25 w 378"/>
                <a:gd name="T25" fmla="*/ 70 h 367"/>
                <a:gd name="T26" fmla="*/ 25 w 378"/>
                <a:gd name="T27" fmla="*/ 70 h 367"/>
                <a:gd name="T28" fmla="*/ 138 w 378"/>
                <a:gd name="T29" fmla="*/ 209 h 367"/>
                <a:gd name="T30" fmla="*/ 138 w 378"/>
                <a:gd name="T31" fmla="*/ 209 h 367"/>
                <a:gd name="T32" fmla="*/ 26 w 378"/>
                <a:gd name="T33" fmla="*/ 301 h 367"/>
                <a:gd name="T34" fmla="*/ 26 w 378"/>
                <a:gd name="T35" fmla="*/ 301 h 367"/>
                <a:gd name="T36" fmla="*/ 62 w 378"/>
                <a:gd name="T37" fmla="*/ 351 h 367"/>
                <a:gd name="T38" fmla="*/ 62 w 378"/>
                <a:gd name="T39" fmla="*/ 351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3 h 367"/>
                <a:gd name="T46" fmla="*/ 334 w 378"/>
                <a:gd name="T47" fmla="*/ 313 h 367"/>
                <a:gd name="T48" fmla="*/ 353 w 378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3" y="19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39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3"/>
                  </a:cubicBezTo>
                  <a:lnTo>
                    <a:pt x="75" y="33"/>
                  </a:lnTo>
                  <a:cubicBezTo>
                    <a:pt x="52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6"/>
                    <a:pt x="62" y="351"/>
                  </a:cubicBezTo>
                  <a:lnTo>
                    <a:pt x="62" y="351"/>
                  </a:lnTo>
                  <a:cubicBezTo>
                    <a:pt x="109" y="329"/>
                    <a:pt x="154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7" y="320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2" name="Freeform 84">
              <a:extLst>
                <a:ext uri="{FF2B5EF4-FFF2-40B4-BE49-F238E27FC236}">
                  <a16:creationId xmlns:a16="http://schemas.microsoft.com/office/drawing/2014/main" id="{64E0B9FA-193B-B947-AFD0-9114F4BEA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832" y="6659142"/>
              <a:ext cx="180952" cy="174602"/>
            </a:xfrm>
            <a:custGeom>
              <a:avLst/>
              <a:gdLst>
                <a:gd name="T0" fmla="*/ 354 w 379"/>
                <a:gd name="T1" fmla="*/ 272 h 367"/>
                <a:gd name="T2" fmla="*/ 354 w 379"/>
                <a:gd name="T3" fmla="*/ 272 h 367"/>
                <a:gd name="T4" fmla="*/ 232 w 379"/>
                <a:gd name="T5" fmla="*/ 201 h 367"/>
                <a:gd name="T6" fmla="*/ 232 w 379"/>
                <a:gd name="T7" fmla="*/ 201 h 367"/>
                <a:gd name="T8" fmla="*/ 308 w 379"/>
                <a:gd name="T9" fmla="*/ 44 h 367"/>
                <a:gd name="T10" fmla="*/ 308 w 379"/>
                <a:gd name="T11" fmla="*/ 44 h 367"/>
                <a:gd name="T12" fmla="*/ 267 w 379"/>
                <a:gd name="T13" fmla="*/ 24 h 367"/>
                <a:gd name="T14" fmla="*/ 267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7 w 379"/>
                <a:gd name="T21" fmla="*/ 33 h 367"/>
                <a:gd name="T22" fmla="*/ 77 w 379"/>
                <a:gd name="T23" fmla="*/ 33 h 367"/>
                <a:gd name="T24" fmla="*/ 25 w 379"/>
                <a:gd name="T25" fmla="*/ 70 h 367"/>
                <a:gd name="T26" fmla="*/ 25 w 379"/>
                <a:gd name="T27" fmla="*/ 70 h 367"/>
                <a:gd name="T28" fmla="*/ 140 w 379"/>
                <a:gd name="T29" fmla="*/ 209 h 367"/>
                <a:gd name="T30" fmla="*/ 140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4 w 379"/>
                <a:gd name="T37" fmla="*/ 351 h 367"/>
                <a:gd name="T38" fmla="*/ 64 w 379"/>
                <a:gd name="T39" fmla="*/ 351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3 h 367"/>
                <a:gd name="T46" fmla="*/ 334 w 379"/>
                <a:gd name="T47" fmla="*/ 313 h 367"/>
                <a:gd name="T48" fmla="*/ 354 w 379"/>
                <a:gd name="T49" fmla="*/ 27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3"/>
                  </a:cubicBezTo>
                  <a:lnTo>
                    <a:pt x="77" y="33"/>
                  </a:lnTo>
                  <a:cubicBezTo>
                    <a:pt x="53" y="6"/>
                    <a:pt x="12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6"/>
                    <a:pt x="64" y="351"/>
                  </a:cubicBezTo>
                  <a:lnTo>
                    <a:pt x="64" y="351"/>
                  </a:lnTo>
                  <a:cubicBezTo>
                    <a:pt x="109" y="329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88" y="301"/>
                    <a:pt x="334" y="313"/>
                  </a:cubicBezTo>
                  <a:lnTo>
                    <a:pt x="334" y="313"/>
                  </a:lnTo>
                  <a:cubicBezTo>
                    <a:pt x="359" y="320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3" name="Freeform 85">
              <a:extLst>
                <a:ext uri="{FF2B5EF4-FFF2-40B4-BE49-F238E27FC236}">
                  <a16:creationId xmlns:a16="http://schemas.microsoft.com/office/drawing/2014/main" id="{A2DCB690-D5E9-0F44-8225-1E84B6F3A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481" y="665438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6 w 379"/>
                <a:gd name="T9" fmla="*/ 42 h 366"/>
                <a:gd name="T10" fmla="*/ 306 w 379"/>
                <a:gd name="T11" fmla="*/ 42 h 366"/>
                <a:gd name="T12" fmla="*/ 266 w 379"/>
                <a:gd name="T13" fmla="*/ 24 h 366"/>
                <a:gd name="T14" fmla="*/ 266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8 h 366"/>
                <a:gd name="T26" fmla="*/ 26 w 379"/>
                <a:gd name="T27" fmla="*/ 68 h 366"/>
                <a:gd name="T28" fmla="*/ 139 w 379"/>
                <a:gd name="T29" fmla="*/ 210 h 366"/>
                <a:gd name="T30" fmla="*/ 139 w 379"/>
                <a:gd name="T31" fmla="*/ 210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6" y="42"/>
                  </a:cubicBezTo>
                  <a:lnTo>
                    <a:pt x="306" y="42"/>
                  </a:lnTo>
                  <a:cubicBezTo>
                    <a:pt x="312" y="20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7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4" name="Freeform 86">
              <a:extLst>
                <a:ext uri="{FF2B5EF4-FFF2-40B4-BE49-F238E27FC236}">
                  <a16:creationId xmlns:a16="http://schemas.microsoft.com/office/drawing/2014/main" id="{D1259B48-FDF5-FD41-94F9-2F03C23B5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3368" y="6654380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8 w 379"/>
                <a:gd name="T9" fmla="*/ 42 h 366"/>
                <a:gd name="T10" fmla="*/ 308 w 379"/>
                <a:gd name="T11" fmla="*/ 42 h 366"/>
                <a:gd name="T12" fmla="*/ 267 w 379"/>
                <a:gd name="T13" fmla="*/ 24 h 366"/>
                <a:gd name="T14" fmla="*/ 267 w 379"/>
                <a:gd name="T15" fmla="*/ 24 h 366"/>
                <a:gd name="T16" fmla="*/ 184 w 379"/>
                <a:gd name="T17" fmla="*/ 160 h 366"/>
                <a:gd name="T18" fmla="*/ 184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10 h 366"/>
                <a:gd name="T30" fmla="*/ 140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5 w 379"/>
                <a:gd name="T37" fmla="*/ 351 h 366"/>
                <a:gd name="T38" fmla="*/ 65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6 w 379"/>
                <a:gd name="T45" fmla="*/ 314 h 366"/>
                <a:gd name="T46" fmla="*/ 336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3" y="250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5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5" y="351"/>
                  </a:cubicBezTo>
                  <a:lnTo>
                    <a:pt x="65" y="351"/>
                  </a:lnTo>
                  <a:cubicBezTo>
                    <a:pt x="111" y="330"/>
                    <a:pt x="156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90" y="302"/>
                    <a:pt x="336" y="314"/>
                  </a:cubicBezTo>
                  <a:lnTo>
                    <a:pt x="336" y="314"/>
                  </a:lnTo>
                  <a:cubicBezTo>
                    <a:pt x="359" y="319"/>
                    <a:pt x="378" y="287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5" name="Freeform 87">
              <a:extLst>
                <a:ext uri="{FF2B5EF4-FFF2-40B4-BE49-F238E27FC236}">
                  <a16:creationId xmlns:a16="http://schemas.microsoft.com/office/drawing/2014/main" id="{557A3233-B7E8-F24C-9DD5-8C3619477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15592" y="6654380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10 h 366"/>
                <a:gd name="T30" fmla="*/ 139 w 378"/>
                <a:gd name="T31" fmla="*/ 210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3" y="20"/>
                    <a:pt x="278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50" y="120"/>
                    <a:pt x="90" y="168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2"/>
                    <a:pt x="334" y="314"/>
                  </a:cubicBezTo>
                  <a:lnTo>
                    <a:pt x="334" y="314"/>
                  </a:lnTo>
                  <a:cubicBezTo>
                    <a:pt x="357" y="319"/>
                    <a:pt x="377" y="287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6" name="Freeform 88">
              <a:extLst>
                <a:ext uri="{FF2B5EF4-FFF2-40B4-BE49-F238E27FC236}">
                  <a16:creationId xmlns:a16="http://schemas.microsoft.com/office/drawing/2014/main" id="{01A490C2-7EC2-6B45-8189-E3012917F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2257" y="6654380"/>
              <a:ext cx="180952" cy="174602"/>
            </a:xfrm>
            <a:custGeom>
              <a:avLst/>
              <a:gdLst>
                <a:gd name="T0" fmla="*/ 354 w 378"/>
                <a:gd name="T1" fmla="*/ 273 h 366"/>
                <a:gd name="T2" fmla="*/ 354 w 378"/>
                <a:gd name="T3" fmla="*/ 273 h 366"/>
                <a:gd name="T4" fmla="*/ 233 w 378"/>
                <a:gd name="T5" fmla="*/ 201 h 366"/>
                <a:gd name="T6" fmla="*/ 233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7 w 378"/>
                <a:gd name="T21" fmla="*/ 34 h 366"/>
                <a:gd name="T22" fmla="*/ 77 w 378"/>
                <a:gd name="T23" fmla="*/ 34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10 h 366"/>
                <a:gd name="T30" fmla="*/ 140 w 378"/>
                <a:gd name="T31" fmla="*/ 210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5 w 378"/>
                <a:gd name="T41" fmla="*/ 250 h 366"/>
                <a:gd name="T42" fmla="*/ 195 w 378"/>
                <a:gd name="T43" fmla="*/ 250 h 366"/>
                <a:gd name="T44" fmla="*/ 335 w 378"/>
                <a:gd name="T45" fmla="*/ 314 h 366"/>
                <a:gd name="T46" fmla="*/ 335 w 378"/>
                <a:gd name="T47" fmla="*/ 314 h 366"/>
                <a:gd name="T48" fmla="*/ 354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8" y="42"/>
                  </a:cubicBezTo>
                  <a:lnTo>
                    <a:pt x="308" y="42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3" y="38"/>
                    <a:pt x="27" y="68"/>
                  </a:cubicBezTo>
                  <a:lnTo>
                    <a:pt x="27" y="68"/>
                  </a:lnTo>
                  <a:cubicBezTo>
                    <a:pt x="50" y="120"/>
                    <a:pt x="91" y="168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7" y="287"/>
                    <a:pt x="354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7" name="Freeform 89">
              <a:extLst>
                <a:ext uri="{FF2B5EF4-FFF2-40B4-BE49-F238E27FC236}">
                  <a16:creationId xmlns:a16="http://schemas.microsoft.com/office/drawing/2014/main" id="{1D95926C-C580-364C-93F4-00F7FF358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4160" y="6652793"/>
              <a:ext cx="180952" cy="174602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4 h 366"/>
                <a:gd name="T10" fmla="*/ 308 w 379"/>
                <a:gd name="T11" fmla="*/ 44 h 366"/>
                <a:gd name="T12" fmla="*/ 266 w 379"/>
                <a:gd name="T13" fmla="*/ 24 h 366"/>
                <a:gd name="T14" fmla="*/ 266 w 379"/>
                <a:gd name="T15" fmla="*/ 24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3 h 366"/>
                <a:gd name="T22" fmla="*/ 77 w 379"/>
                <a:gd name="T23" fmla="*/ 33 h 366"/>
                <a:gd name="T24" fmla="*/ 27 w 379"/>
                <a:gd name="T25" fmla="*/ 70 h 366"/>
                <a:gd name="T26" fmla="*/ 27 w 379"/>
                <a:gd name="T27" fmla="*/ 70 h 366"/>
                <a:gd name="T28" fmla="*/ 140 w 379"/>
                <a:gd name="T29" fmla="*/ 209 h 366"/>
                <a:gd name="T30" fmla="*/ 140 w 379"/>
                <a:gd name="T31" fmla="*/ 209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4 w 379"/>
                <a:gd name="T45" fmla="*/ 313 h 366"/>
                <a:gd name="T46" fmla="*/ 334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0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09" y="330"/>
                    <a:pt x="154" y="293"/>
                    <a:pt x="194" y="249"/>
                  </a:cubicBezTo>
                  <a:lnTo>
                    <a:pt x="194" y="249"/>
                  </a:lnTo>
                  <a:cubicBezTo>
                    <a:pt x="240" y="279"/>
                    <a:pt x="290" y="301"/>
                    <a:pt x="334" y="313"/>
                  </a:cubicBezTo>
                  <a:lnTo>
                    <a:pt x="334" y="313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8" name="Freeform 90">
              <a:extLst>
                <a:ext uri="{FF2B5EF4-FFF2-40B4-BE49-F238E27FC236}">
                  <a16:creationId xmlns:a16="http://schemas.microsoft.com/office/drawing/2014/main" id="{2FFBC0F7-7FD4-6643-83BB-F75FDF6FE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6221" y="665279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4 h 366"/>
                <a:gd name="T10" fmla="*/ 306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7 w 378"/>
                <a:gd name="T25" fmla="*/ 70 h 366"/>
                <a:gd name="T26" fmla="*/ 27 w 378"/>
                <a:gd name="T27" fmla="*/ 70 h 366"/>
                <a:gd name="T28" fmla="*/ 140 w 378"/>
                <a:gd name="T29" fmla="*/ 209 h 366"/>
                <a:gd name="T30" fmla="*/ 140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5"/>
                    <a:pt x="306" y="44"/>
                  </a:cubicBezTo>
                  <a:lnTo>
                    <a:pt x="306" y="44"/>
                  </a:lnTo>
                  <a:cubicBezTo>
                    <a:pt x="313" y="19"/>
                    <a:pt x="280" y="0"/>
                    <a:pt x="266" y="24"/>
                  </a:cubicBezTo>
                  <a:lnTo>
                    <a:pt x="266" y="24"/>
                  </a:lnTo>
                  <a:cubicBezTo>
                    <a:pt x="239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2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4" y="242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39" name="Freeform 91">
              <a:extLst>
                <a:ext uri="{FF2B5EF4-FFF2-40B4-BE49-F238E27FC236}">
                  <a16:creationId xmlns:a16="http://schemas.microsoft.com/office/drawing/2014/main" id="{7981A8DB-D4D0-3648-AC54-4D0160E17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6859" y="6652793"/>
              <a:ext cx="180952" cy="174602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4 h 366"/>
                <a:gd name="T10" fmla="*/ 307 w 378"/>
                <a:gd name="T11" fmla="*/ 44 h 366"/>
                <a:gd name="T12" fmla="*/ 266 w 378"/>
                <a:gd name="T13" fmla="*/ 24 h 366"/>
                <a:gd name="T14" fmla="*/ 266 w 378"/>
                <a:gd name="T15" fmla="*/ 24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5 w 378"/>
                <a:gd name="T25" fmla="*/ 70 h 366"/>
                <a:gd name="T26" fmla="*/ 25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19"/>
                    <a:pt x="278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70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7" y="301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0" name="Freeform 92">
              <a:extLst>
                <a:ext uri="{FF2B5EF4-FFF2-40B4-BE49-F238E27FC236}">
                  <a16:creationId xmlns:a16="http://schemas.microsoft.com/office/drawing/2014/main" id="{010742BA-3A87-2941-ACC6-F3C2A6C2A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5110" y="6652793"/>
              <a:ext cx="180952" cy="174602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4 h 366"/>
                <a:gd name="T10" fmla="*/ 308 w 378"/>
                <a:gd name="T11" fmla="*/ 44 h 366"/>
                <a:gd name="T12" fmla="*/ 267 w 378"/>
                <a:gd name="T13" fmla="*/ 24 h 366"/>
                <a:gd name="T14" fmla="*/ 267 w 378"/>
                <a:gd name="T15" fmla="*/ 24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3 h 366"/>
                <a:gd name="T22" fmla="*/ 76 w 378"/>
                <a:gd name="T23" fmla="*/ 33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9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8" y="44"/>
                  </a:cubicBezTo>
                  <a:lnTo>
                    <a:pt x="308" y="44"/>
                  </a:lnTo>
                  <a:cubicBezTo>
                    <a:pt x="313" y="19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3" y="5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79"/>
                    <a:pt x="289" y="301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1" name="Freeform 93">
              <a:extLst>
                <a:ext uri="{FF2B5EF4-FFF2-40B4-BE49-F238E27FC236}">
                  <a16:creationId xmlns:a16="http://schemas.microsoft.com/office/drawing/2014/main" id="{5E542E74-B5D5-5F40-ACF1-5702ECA93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8759" y="6648031"/>
              <a:ext cx="180952" cy="174602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70 h 366"/>
                <a:gd name="T26" fmla="*/ 25 w 378"/>
                <a:gd name="T27" fmla="*/ 70 h 366"/>
                <a:gd name="T28" fmla="*/ 138 w 378"/>
                <a:gd name="T29" fmla="*/ 210 h 366"/>
                <a:gd name="T30" fmla="*/ 138 w 378"/>
                <a:gd name="T31" fmla="*/ 210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50 h 366"/>
                <a:gd name="T42" fmla="*/ 191 w 378"/>
                <a:gd name="T43" fmla="*/ 250 h 366"/>
                <a:gd name="T44" fmla="*/ 333 w 378"/>
                <a:gd name="T45" fmla="*/ 314 h 366"/>
                <a:gd name="T46" fmla="*/ 333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0" y="250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5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7"/>
                    <a:pt x="75" y="34"/>
                  </a:cubicBezTo>
                  <a:lnTo>
                    <a:pt x="75" y="34"/>
                  </a:lnTo>
                  <a:cubicBezTo>
                    <a:pt x="52" y="7"/>
                    <a:pt x="11" y="39"/>
                    <a:pt x="25" y="70"/>
                  </a:cubicBezTo>
                  <a:lnTo>
                    <a:pt x="25" y="70"/>
                  </a:lnTo>
                  <a:cubicBezTo>
                    <a:pt x="48" y="120"/>
                    <a:pt x="89" y="168"/>
                    <a:pt x="138" y="210"/>
                  </a:cubicBezTo>
                  <a:lnTo>
                    <a:pt x="138" y="210"/>
                  </a:lnTo>
                  <a:cubicBezTo>
                    <a:pt x="102" y="243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5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50"/>
                  </a:cubicBezTo>
                  <a:lnTo>
                    <a:pt x="191" y="250"/>
                  </a:lnTo>
                  <a:cubicBezTo>
                    <a:pt x="239" y="280"/>
                    <a:pt x="287" y="302"/>
                    <a:pt x="333" y="314"/>
                  </a:cubicBezTo>
                  <a:lnTo>
                    <a:pt x="333" y="314"/>
                  </a:lnTo>
                  <a:cubicBezTo>
                    <a:pt x="357" y="319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2" name="Freeform 94">
              <a:extLst>
                <a:ext uri="{FF2B5EF4-FFF2-40B4-BE49-F238E27FC236}">
                  <a16:creationId xmlns:a16="http://schemas.microsoft.com/office/drawing/2014/main" id="{8E3BAC0F-87A0-F847-B797-1EE10E062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7647" y="664803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5 h 366"/>
                <a:gd name="T14" fmla="*/ 266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38 w 379"/>
                <a:gd name="T29" fmla="*/ 210 h 366"/>
                <a:gd name="T30" fmla="*/ 138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2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1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2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1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0" y="168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4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3" name="Freeform 95">
              <a:extLst>
                <a:ext uri="{FF2B5EF4-FFF2-40B4-BE49-F238E27FC236}">
                  <a16:creationId xmlns:a16="http://schemas.microsoft.com/office/drawing/2014/main" id="{27767ED2-721C-E24E-AF59-F63AACD18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8284" y="6648031"/>
              <a:ext cx="180952" cy="174602"/>
            </a:xfrm>
            <a:custGeom>
              <a:avLst/>
              <a:gdLst>
                <a:gd name="T0" fmla="*/ 354 w 379"/>
                <a:gd name="T1" fmla="*/ 273 h 366"/>
                <a:gd name="T2" fmla="*/ 354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8 w 379"/>
                <a:gd name="T9" fmla="*/ 43 h 366"/>
                <a:gd name="T10" fmla="*/ 308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4 h 366"/>
                <a:gd name="T22" fmla="*/ 77 w 379"/>
                <a:gd name="T23" fmla="*/ 34 h 366"/>
                <a:gd name="T24" fmla="*/ 27 w 379"/>
                <a:gd name="T25" fmla="*/ 70 h 366"/>
                <a:gd name="T26" fmla="*/ 27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8 w 379"/>
                <a:gd name="T33" fmla="*/ 301 h 366"/>
                <a:gd name="T34" fmla="*/ 28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5 w 379"/>
                <a:gd name="T41" fmla="*/ 250 h 366"/>
                <a:gd name="T42" fmla="*/ 195 w 379"/>
                <a:gd name="T43" fmla="*/ 250 h 366"/>
                <a:gd name="T44" fmla="*/ 334 w 379"/>
                <a:gd name="T45" fmla="*/ 314 h 366"/>
                <a:gd name="T46" fmla="*/ 334 w 379"/>
                <a:gd name="T47" fmla="*/ 314 h 366"/>
                <a:gd name="T48" fmla="*/ 354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3"/>
                  </a:moveTo>
                  <a:lnTo>
                    <a:pt x="354" y="273"/>
                  </a:lnTo>
                  <a:cubicBezTo>
                    <a:pt x="312" y="250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41" y="71"/>
                    <a:pt x="217" y="118"/>
                    <a:pt x="183" y="160"/>
                  </a:cubicBezTo>
                  <a:lnTo>
                    <a:pt x="183" y="160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4" y="39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6" y="243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9" y="319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4" name="Freeform 96">
              <a:extLst>
                <a:ext uri="{FF2B5EF4-FFF2-40B4-BE49-F238E27FC236}">
                  <a16:creationId xmlns:a16="http://schemas.microsoft.com/office/drawing/2014/main" id="{6EFE1BE6-3DAC-3040-8755-7ACDBBEFA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6534" y="6648031"/>
              <a:ext cx="180952" cy="174602"/>
            </a:xfrm>
            <a:custGeom>
              <a:avLst/>
              <a:gdLst>
                <a:gd name="T0" fmla="*/ 353 w 379"/>
                <a:gd name="T1" fmla="*/ 273 h 366"/>
                <a:gd name="T2" fmla="*/ 353 w 379"/>
                <a:gd name="T3" fmla="*/ 273 h 366"/>
                <a:gd name="T4" fmla="*/ 233 w 379"/>
                <a:gd name="T5" fmla="*/ 201 h 366"/>
                <a:gd name="T6" fmla="*/ 233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41 w 379"/>
                <a:gd name="T29" fmla="*/ 210 h 366"/>
                <a:gd name="T30" fmla="*/ 141 w 379"/>
                <a:gd name="T31" fmla="*/ 210 h 366"/>
                <a:gd name="T32" fmla="*/ 29 w 379"/>
                <a:gd name="T33" fmla="*/ 301 h 366"/>
                <a:gd name="T34" fmla="*/ 29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3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3"/>
                  </a:moveTo>
                  <a:lnTo>
                    <a:pt x="353" y="273"/>
                  </a:lnTo>
                  <a:cubicBezTo>
                    <a:pt x="313" y="250"/>
                    <a:pt x="272" y="227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6" y="95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3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41" y="210"/>
                  </a:cubicBezTo>
                  <a:lnTo>
                    <a:pt x="141" y="210"/>
                  </a:lnTo>
                  <a:cubicBezTo>
                    <a:pt x="105" y="243"/>
                    <a:pt x="66" y="269"/>
                    <a:pt x="29" y="301"/>
                  </a:cubicBezTo>
                  <a:lnTo>
                    <a:pt x="29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39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19"/>
                    <a:pt x="378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5" name="Freeform 33">
              <a:extLst>
                <a:ext uri="{FF2B5EF4-FFF2-40B4-BE49-F238E27FC236}">
                  <a16:creationId xmlns:a16="http://schemas.microsoft.com/office/drawing/2014/main" id="{E79FE842-50AE-6340-9960-48DCAAB1A3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302795"/>
              <a:ext cx="180951" cy="173016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6" name="Freeform 34">
              <a:extLst>
                <a:ext uri="{FF2B5EF4-FFF2-40B4-BE49-F238E27FC236}">
                  <a16:creationId xmlns:a16="http://schemas.microsoft.com/office/drawing/2014/main" id="{3885D312-4F16-894F-8EC1-F9B8E4450F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110733"/>
              <a:ext cx="180951" cy="173016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7" name="Freeform 35">
              <a:extLst>
                <a:ext uri="{FF2B5EF4-FFF2-40B4-BE49-F238E27FC236}">
                  <a16:creationId xmlns:a16="http://schemas.microsoft.com/office/drawing/2014/main" id="{1DF54299-452B-EA40-8144-F30AA641BA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6491684"/>
              <a:ext cx="180951" cy="173016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8" name="Freeform 36">
              <a:extLst>
                <a:ext uri="{FF2B5EF4-FFF2-40B4-BE49-F238E27FC236}">
                  <a16:creationId xmlns:a16="http://schemas.microsoft.com/office/drawing/2014/main" id="{D20C3B83-DC39-5348-9E73-6518DA906A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185" y="5921844"/>
              <a:ext cx="180951" cy="173016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9" name="Freeform 37">
              <a:extLst>
                <a:ext uri="{FF2B5EF4-FFF2-40B4-BE49-F238E27FC236}">
                  <a16:creationId xmlns:a16="http://schemas.microsoft.com/office/drawing/2014/main" id="{B53955F8-EEE7-CB40-87C4-128C3A25EEE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528196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0" name="Freeform 38">
              <a:extLst>
                <a:ext uri="{FF2B5EF4-FFF2-40B4-BE49-F238E27FC236}">
                  <a16:creationId xmlns:a16="http://schemas.microsoft.com/office/drawing/2014/main" id="{1364345A-7B9D-6245-8975-9B5BB3D1956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339308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1" name="Freeform 39">
              <a:extLst>
                <a:ext uri="{FF2B5EF4-FFF2-40B4-BE49-F238E27FC236}">
                  <a16:creationId xmlns:a16="http://schemas.microsoft.com/office/drawing/2014/main" id="{22D4897B-F8C8-3C4E-B3D5-E44946C686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718671"/>
              <a:ext cx="180951" cy="173016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2" name="Freeform 40">
              <a:extLst>
                <a:ext uri="{FF2B5EF4-FFF2-40B4-BE49-F238E27FC236}">
                  <a16:creationId xmlns:a16="http://schemas.microsoft.com/office/drawing/2014/main" id="{8206CEC7-9BB1-D245-A456-C2A6589D01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5152008"/>
              <a:ext cx="180951" cy="173016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3" name="Freeform 41">
              <a:extLst>
                <a:ext uri="{FF2B5EF4-FFF2-40B4-BE49-F238E27FC236}">
                  <a16:creationId xmlns:a16="http://schemas.microsoft.com/office/drawing/2014/main" id="{47753C86-27BE-224E-AABD-9BDA24AF58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788517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4" name="Freeform 42">
              <a:extLst>
                <a:ext uri="{FF2B5EF4-FFF2-40B4-BE49-F238E27FC236}">
                  <a16:creationId xmlns:a16="http://schemas.microsoft.com/office/drawing/2014/main" id="{BA562565-C7CD-EC43-A6C8-A0E4E6C0FF2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599630"/>
              <a:ext cx="180951" cy="173016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5" name="Freeform 43">
              <a:extLst>
                <a:ext uri="{FF2B5EF4-FFF2-40B4-BE49-F238E27FC236}">
                  <a16:creationId xmlns:a16="http://schemas.microsoft.com/office/drawing/2014/main" id="{49C6A2DE-8405-FE4B-BA39-BFC9619A4F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977405"/>
              <a:ext cx="180951" cy="173016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6" name="Freeform 44">
              <a:extLst>
                <a:ext uri="{FF2B5EF4-FFF2-40B4-BE49-F238E27FC236}">
                  <a16:creationId xmlns:a16="http://schemas.microsoft.com/office/drawing/2014/main" id="{03108C37-FB44-2840-A2DC-CC526AE6B87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4410741"/>
              <a:ext cx="180951" cy="173016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7" name="Freeform 45">
              <a:extLst>
                <a:ext uri="{FF2B5EF4-FFF2-40B4-BE49-F238E27FC236}">
                  <a16:creationId xmlns:a16="http://schemas.microsoft.com/office/drawing/2014/main" id="{8B3BACB2-790E-E848-9682-67473A992E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4017092"/>
              <a:ext cx="180951" cy="173015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8" name="Freeform 46">
              <a:extLst>
                <a:ext uri="{FF2B5EF4-FFF2-40B4-BE49-F238E27FC236}">
                  <a16:creationId xmlns:a16="http://schemas.microsoft.com/office/drawing/2014/main" id="{0C39A293-E399-374D-80CD-A1564A2849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3828205"/>
              <a:ext cx="180951" cy="173015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59" name="Freeform 47">
              <a:extLst>
                <a:ext uri="{FF2B5EF4-FFF2-40B4-BE49-F238E27FC236}">
                  <a16:creationId xmlns:a16="http://schemas.microsoft.com/office/drawing/2014/main" id="{ACF1A7F2-0566-AE44-9C2F-4002E1BFD9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4204393"/>
              <a:ext cx="180951" cy="173015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0" name="Freeform 48">
              <a:extLst>
                <a:ext uri="{FF2B5EF4-FFF2-40B4-BE49-F238E27FC236}">
                  <a16:creationId xmlns:a16="http://schemas.microsoft.com/office/drawing/2014/main" id="{29924765-6B0F-7A46-B1D5-4813179B45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3636142"/>
              <a:ext cx="180951" cy="173015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1" name="Freeform 49">
              <a:extLst>
                <a:ext uri="{FF2B5EF4-FFF2-40B4-BE49-F238E27FC236}">
                  <a16:creationId xmlns:a16="http://schemas.microsoft.com/office/drawing/2014/main" id="{67587E1F-27F4-1C42-B8E3-518F5C2E96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3258366"/>
              <a:ext cx="180951" cy="173016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2" name="Freeform 50">
              <a:extLst>
                <a:ext uri="{FF2B5EF4-FFF2-40B4-BE49-F238E27FC236}">
                  <a16:creationId xmlns:a16="http://schemas.microsoft.com/office/drawing/2014/main" id="{BF352E3A-8AAB-2B40-9F55-289837A1CF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629" y="3067097"/>
              <a:ext cx="179365" cy="173016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3" name="Freeform 51">
              <a:extLst>
                <a:ext uri="{FF2B5EF4-FFF2-40B4-BE49-F238E27FC236}">
                  <a16:creationId xmlns:a16="http://schemas.microsoft.com/office/drawing/2014/main" id="{34733A6D-B87B-7043-BB58-C2C7F146BF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3447254"/>
              <a:ext cx="180951" cy="173016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4" name="Freeform 52">
              <a:extLst>
                <a:ext uri="{FF2B5EF4-FFF2-40B4-BE49-F238E27FC236}">
                  <a16:creationId xmlns:a16="http://schemas.microsoft.com/office/drawing/2014/main" id="{6A2596EC-B72B-544E-8517-1C83E1C6EB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835" y="2879003"/>
              <a:ext cx="180951" cy="173016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5" name="Freeform 53">
              <a:extLst>
                <a:ext uri="{FF2B5EF4-FFF2-40B4-BE49-F238E27FC236}">
                  <a16:creationId xmlns:a16="http://schemas.microsoft.com/office/drawing/2014/main" id="{9F4CCD35-72D5-E143-A44C-1F5C0042CA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486942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6" name="Freeform 54">
              <a:extLst>
                <a:ext uri="{FF2B5EF4-FFF2-40B4-BE49-F238E27FC236}">
                  <a16:creationId xmlns:a16="http://schemas.microsoft.com/office/drawing/2014/main" id="{3F5430D5-E487-F343-93EF-D6ABCD15C9B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296467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7" name="Freeform 55">
              <a:extLst>
                <a:ext uri="{FF2B5EF4-FFF2-40B4-BE49-F238E27FC236}">
                  <a16:creationId xmlns:a16="http://schemas.microsoft.com/office/drawing/2014/main" id="{55682AB4-A040-5442-9244-97F9E6EEC6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675830"/>
              <a:ext cx="180951" cy="173015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8" name="Freeform 56">
              <a:extLst>
                <a:ext uri="{FF2B5EF4-FFF2-40B4-BE49-F238E27FC236}">
                  <a16:creationId xmlns:a16="http://schemas.microsoft.com/office/drawing/2014/main" id="{AFC6A37C-E93D-4C4B-A3AA-2F7E3C03B7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073" y="2107579"/>
              <a:ext cx="180951" cy="173015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69" name="Freeform 57">
              <a:extLst>
                <a:ext uri="{FF2B5EF4-FFF2-40B4-BE49-F238E27FC236}">
                  <a16:creationId xmlns:a16="http://schemas.microsoft.com/office/drawing/2014/main" id="{79FB8ABB-DA39-CE4A-8875-E00A1A1742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744088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0" name="Freeform 58">
              <a:extLst>
                <a:ext uri="{FF2B5EF4-FFF2-40B4-BE49-F238E27FC236}">
                  <a16:creationId xmlns:a16="http://schemas.microsoft.com/office/drawing/2014/main" id="{959AE5E7-371F-AB46-AD35-E517CC44C8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555201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1" name="Freeform 59">
              <a:extLst>
                <a:ext uri="{FF2B5EF4-FFF2-40B4-BE49-F238E27FC236}">
                  <a16:creationId xmlns:a16="http://schemas.microsoft.com/office/drawing/2014/main" id="{E8F01E7E-B4C5-1F4E-AFA4-4A75A3E937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932977"/>
              <a:ext cx="180951" cy="173016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2" name="Freeform 60">
              <a:extLst>
                <a:ext uri="{FF2B5EF4-FFF2-40B4-BE49-F238E27FC236}">
                  <a16:creationId xmlns:a16="http://schemas.microsoft.com/office/drawing/2014/main" id="{94C59B5A-40C4-7144-8129-D69DB54B2E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486" y="1366313"/>
              <a:ext cx="180951" cy="173016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3" name="Freeform 61">
              <a:extLst>
                <a:ext uri="{FF2B5EF4-FFF2-40B4-BE49-F238E27FC236}">
                  <a16:creationId xmlns:a16="http://schemas.microsoft.com/office/drawing/2014/main" id="{D8397F17-4439-E345-B8B2-1CB23BEF63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972664"/>
              <a:ext cx="180951" cy="173015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4" name="Freeform 62">
              <a:extLst>
                <a:ext uri="{FF2B5EF4-FFF2-40B4-BE49-F238E27FC236}">
                  <a16:creationId xmlns:a16="http://schemas.microsoft.com/office/drawing/2014/main" id="{1821A109-54EF-BA41-9E57-90387A0E6E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783776"/>
              <a:ext cx="180951" cy="173015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5" name="Freeform 63">
              <a:extLst>
                <a:ext uri="{FF2B5EF4-FFF2-40B4-BE49-F238E27FC236}">
                  <a16:creationId xmlns:a16="http://schemas.microsoft.com/office/drawing/2014/main" id="{0FE0E200-ED71-474F-8E71-00FA15BE2A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1161553"/>
              <a:ext cx="180951" cy="173015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6" name="Freeform 64">
              <a:extLst>
                <a:ext uri="{FF2B5EF4-FFF2-40B4-BE49-F238E27FC236}">
                  <a16:creationId xmlns:a16="http://schemas.microsoft.com/office/drawing/2014/main" id="{D2DCB166-0F36-584E-8EDE-0DDCDDC635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593302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7" name="Freeform 65">
              <a:extLst>
                <a:ext uri="{FF2B5EF4-FFF2-40B4-BE49-F238E27FC236}">
                  <a16:creationId xmlns:a16="http://schemas.microsoft.com/office/drawing/2014/main" id="{5BB01885-23F3-F643-8B3A-B4DB2E55C0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215525"/>
              <a:ext cx="180951" cy="173015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8" name="Freeform 67">
              <a:extLst>
                <a:ext uri="{FF2B5EF4-FFF2-40B4-BE49-F238E27FC236}">
                  <a16:creationId xmlns:a16="http://schemas.microsoft.com/office/drawing/2014/main" id="{35D08335-0E81-294A-BD4C-C5FCDA67FE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725" y="404413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79" name="Freeform 33">
              <a:extLst>
                <a:ext uri="{FF2B5EF4-FFF2-40B4-BE49-F238E27FC236}">
                  <a16:creationId xmlns:a16="http://schemas.microsoft.com/office/drawing/2014/main" id="{404CC7AA-99B9-9646-84D4-25E3D1B1B1E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280572"/>
              <a:ext cx="180951" cy="173015"/>
            </a:xfrm>
            <a:custGeom>
              <a:avLst/>
              <a:gdLst>
                <a:gd name="T0" fmla="*/ 354 w 379"/>
                <a:gd name="T1" fmla="*/ 272 h 365"/>
                <a:gd name="T2" fmla="*/ 354 w 379"/>
                <a:gd name="T3" fmla="*/ 272 h 365"/>
                <a:gd name="T4" fmla="*/ 232 w 379"/>
                <a:gd name="T5" fmla="*/ 199 h 365"/>
                <a:gd name="T6" fmla="*/ 232 w 379"/>
                <a:gd name="T7" fmla="*/ 199 h 365"/>
                <a:gd name="T8" fmla="*/ 307 w 379"/>
                <a:gd name="T9" fmla="*/ 42 h 365"/>
                <a:gd name="T10" fmla="*/ 307 w 379"/>
                <a:gd name="T11" fmla="*/ 42 h 365"/>
                <a:gd name="T12" fmla="*/ 266 w 379"/>
                <a:gd name="T13" fmla="*/ 23 h 365"/>
                <a:gd name="T14" fmla="*/ 266 w 379"/>
                <a:gd name="T15" fmla="*/ 23 h 365"/>
                <a:gd name="T16" fmla="*/ 184 w 379"/>
                <a:gd name="T17" fmla="*/ 160 h 365"/>
                <a:gd name="T18" fmla="*/ 184 w 379"/>
                <a:gd name="T19" fmla="*/ 160 h 365"/>
                <a:gd name="T20" fmla="*/ 76 w 379"/>
                <a:gd name="T21" fmla="*/ 33 h 365"/>
                <a:gd name="T22" fmla="*/ 76 w 379"/>
                <a:gd name="T23" fmla="*/ 33 h 365"/>
                <a:gd name="T24" fmla="*/ 26 w 379"/>
                <a:gd name="T25" fmla="*/ 68 h 365"/>
                <a:gd name="T26" fmla="*/ 26 w 379"/>
                <a:gd name="T27" fmla="*/ 68 h 365"/>
                <a:gd name="T28" fmla="*/ 139 w 379"/>
                <a:gd name="T29" fmla="*/ 209 h 365"/>
                <a:gd name="T30" fmla="*/ 139 w 379"/>
                <a:gd name="T31" fmla="*/ 209 h 365"/>
                <a:gd name="T32" fmla="*/ 27 w 379"/>
                <a:gd name="T33" fmla="*/ 301 h 365"/>
                <a:gd name="T34" fmla="*/ 27 w 379"/>
                <a:gd name="T35" fmla="*/ 301 h 365"/>
                <a:gd name="T36" fmla="*/ 63 w 379"/>
                <a:gd name="T37" fmla="*/ 351 h 365"/>
                <a:gd name="T38" fmla="*/ 63 w 379"/>
                <a:gd name="T39" fmla="*/ 351 h 365"/>
                <a:gd name="T40" fmla="*/ 194 w 379"/>
                <a:gd name="T41" fmla="*/ 248 h 365"/>
                <a:gd name="T42" fmla="*/ 194 w 379"/>
                <a:gd name="T43" fmla="*/ 248 h 365"/>
                <a:gd name="T44" fmla="*/ 335 w 379"/>
                <a:gd name="T45" fmla="*/ 312 h 365"/>
                <a:gd name="T46" fmla="*/ 335 w 379"/>
                <a:gd name="T47" fmla="*/ 312 h 365"/>
                <a:gd name="T48" fmla="*/ 354 w 379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5">
                  <a:moveTo>
                    <a:pt x="354" y="272"/>
                  </a:moveTo>
                  <a:lnTo>
                    <a:pt x="354" y="272"/>
                  </a:lnTo>
                  <a:cubicBezTo>
                    <a:pt x="311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5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4"/>
                    <a:pt x="63" y="351"/>
                  </a:cubicBezTo>
                  <a:lnTo>
                    <a:pt x="63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0" name="Freeform 34">
              <a:extLst>
                <a:ext uri="{FF2B5EF4-FFF2-40B4-BE49-F238E27FC236}">
                  <a16:creationId xmlns:a16="http://schemas.microsoft.com/office/drawing/2014/main" id="{084F2867-D943-F047-BAAD-FD682F25937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088510"/>
              <a:ext cx="180951" cy="173015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5 w 378"/>
                <a:gd name="T21" fmla="*/ 33 h 365"/>
                <a:gd name="T22" fmla="*/ 75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2 w 378"/>
                <a:gd name="T41" fmla="*/ 248 h 365"/>
                <a:gd name="T42" fmla="*/ 192 w 378"/>
                <a:gd name="T43" fmla="*/ 248 h 365"/>
                <a:gd name="T44" fmla="*/ 334 w 378"/>
                <a:gd name="T45" fmla="*/ 312 h 365"/>
                <a:gd name="T46" fmla="*/ 334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69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1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1"/>
                    <a:pt x="111" y="76"/>
                    <a:pt x="75" y="33"/>
                  </a:cubicBezTo>
                  <a:lnTo>
                    <a:pt x="75" y="33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4" y="241"/>
                    <a:pt x="63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2" y="248"/>
                  </a:cubicBezTo>
                  <a:lnTo>
                    <a:pt x="192" y="248"/>
                  </a:lnTo>
                  <a:cubicBezTo>
                    <a:pt x="239" y="278"/>
                    <a:pt x="288" y="301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1" name="Freeform 35">
              <a:extLst>
                <a:ext uri="{FF2B5EF4-FFF2-40B4-BE49-F238E27FC236}">
                  <a16:creationId xmlns:a16="http://schemas.microsoft.com/office/drawing/2014/main" id="{11459CF4-850A-D344-A877-158C6AC434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6469461"/>
              <a:ext cx="180951" cy="173015"/>
            </a:xfrm>
            <a:custGeom>
              <a:avLst/>
              <a:gdLst>
                <a:gd name="T0" fmla="*/ 353 w 378"/>
                <a:gd name="T1" fmla="*/ 272 h 365"/>
                <a:gd name="T2" fmla="*/ 353 w 378"/>
                <a:gd name="T3" fmla="*/ 272 h 365"/>
                <a:gd name="T4" fmla="*/ 232 w 378"/>
                <a:gd name="T5" fmla="*/ 199 h 365"/>
                <a:gd name="T6" fmla="*/ 232 w 378"/>
                <a:gd name="T7" fmla="*/ 199 h 365"/>
                <a:gd name="T8" fmla="*/ 307 w 378"/>
                <a:gd name="T9" fmla="*/ 42 h 365"/>
                <a:gd name="T10" fmla="*/ 307 w 378"/>
                <a:gd name="T11" fmla="*/ 42 h 365"/>
                <a:gd name="T12" fmla="*/ 267 w 378"/>
                <a:gd name="T13" fmla="*/ 23 h 365"/>
                <a:gd name="T14" fmla="*/ 267 w 378"/>
                <a:gd name="T15" fmla="*/ 23 h 365"/>
                <a:gd name="T16" fmla="*/ 184 w 378"/>
                <a:gd name="T17" fmla="*/ 160 h 365"/>
                <a:gd name="T18" fmla="*/ 184 w 378"/>
                <a:gd name="T19" fmla="*/ 160 h 365"/>
                <a:gd name="T20" fmla="*/ 77 w 378"/>
                <a:gd name="T21" fmla="*/ 33 h 365"/>
                <a:gd name="T22" fmla="*/ 77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9 w 378"/>
                <a:gd name="T29" fmla="*/ 209 h 365"/>
                <a:gd name="T30" fmla="*/ 139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4 w 378"/>
                <a:gd name="T37" fmla="*/ 351 h 365"/>
                <a:gd name="T38" fmla="*/ 64 w 378"/>
                <a:gd name="T39" fmla="*/ 351 h 365"/>
                <a:gd name="T40" fmla="*/ 194 w 378"/>
                <a:gd name="T41" fmla="*/ 248 h 365"/>
                <a:gd name="T42" fmla="*/ 194 w 378"/>
                <a:gd name="T43" fmla="*/ 248 h 365"/>
                <a:gd name="T44" fmla="*/ 335 w 378"/>
                <a:gd name="T45" fmla="*/ 312 h 365"/>
                <a:gd name="T46" fmla="*/ 335 w 378"/>
                <a:gd name="T47" fmla="*/ 312 h 365"/>
                <a:gd name="T48" fmla="*/ 353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3" y="272"/>
                  </a:moveTo>
                  <a:lnTo>
                    <a:pt x="353" y="272"/>
                  </a:lnTo>
                  <a:cubicBezTo>
                    <a:pt x="312" y="248"/>
                    <a:pt x="270" y="227"/>
                    <a:pt x="232" y="199"/>
                  </a:cubicBezTo>
                  <a:lnTo>
                    <a:pt x="232" y="199"/>
                  </a:lnTo>
                  <a:cubicBezTo>
                    <a:pt x="268" y="149"/>
                    <a:pt x="294" y="93"/>
                    <a:pt x="307" y="42"/>
                  </a:cubicBezTo>
                  <a:lnTo>
                    <a:pt x="307" y="42"/>
                  </a:lnTo>
                  <a:cubicBezTo>
                    <a:pt x="314" y="18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3" y="121"/>
                    <a:pt x="113" y="76"/>
                    <a:pt x="77" y="33"/>
                  </a:cubicBezTo>
                  <a:lnTo>
                    <a:pt x="77" y="33"/>
                  </a:lnTo>
                  <a:cubicBezTo>
                    <a:pt x="52" y="5"/>
                    <a:pt x="13" y="38"/>
                    <a:pt x="26" y="68"/>
                  </a:cubicBezTo>
                  <a:lnTo>
                    <a:pt x="26" y="68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1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4"/>
                    <a:pt x="64" y="351"/>
                  </a:cubicBezTo>
                  <a:lnTo>
                    <a:pt x="64" y="351"/>
                  </a:lnTo>
                  <a:cubicBezTo>
                    <a:pt x="110" y="329"/>
                    <a:pt x="155" y="293"/>
                    <a:pt x="194" y="248"/>
                  </a:cubicBezTo>
                  <a:lnTo>
                    <a:pt x="194" y="248"/>
                  </a:lnTo>
                  <a:cubicBezTo>
                    <a:pt x="239" y="278"/>
                    <a:pt x="289" y="301"/>
                    <a:pt x="335" y="312"/>
                  </a:cubicBezTo>
                  <a:lnTo>
                    <a:pt x="335" y="312"/>
                  </a:lnTo>
                  <a:cubicBezTo>
                    <a:pt x="358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2" name="Freeform 36">
              <a:extLst>
                <a:ext uri="{FF2B5EF4-FFF2-40B4-BE49-F238E27FC236}">
                  <a16:creationId xmlns:a16="http://schemas.microsoft.com/office/drawing/2014/main" id="{8B8F10D4-626D-7F4E-BD91-E930A72C669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8915" y="5899622"/>
              <a:ext cx="180951" cy="173015"/>
            </a:xfrm>
            <a:custGeom>
              <a:avLst/>
              <a:gdLst>
                <a:gd name="T0" fmla="*/ 352 w 378"/>
                <a:gd name="T1" fmla="*/ 272 h 365"/>
                <a:gd name="T2" fmla="*/ 352 w 378"/>
                <a:gd name="T3" fmla="*/ 272 h 365"/>
                <a:gd name="T4" fmla="*/ 231 w 378"/>
                <a:gd name="T5" fmla="*/ 199 h 365"/>
                <a:gd name="T6" fmla="*/ 231 w 378"/>
                <a:gd name="T7" fmla="*/ 199 h 365"/>
                <a:gd name="T8" fmla="*/ 306 w 378"/>
                <a:gd name="T9" fmla="*/ 42 h 365"/>
                <a:gd name="T10" fmla="*/ 306 w 378"/>
                <a:gd name="T11" fmla="*/ 42 h 365"/>
                <a:gd name="T12" fmla="*/ 265 w 378"/>
                <a:gd name="T13" fmla="*/ 23 h 365"/>
                <a:gd name="T14" fmla="*/ 265 w 378"/>
                <a:gd name="T15" fmla="*/ 23 h 365"/>
                <a:gd name="T16" fmla="*/ 182 w 378"/>
                <a:gd name="T17" fmla="*/ 160 h 365"/>
                <a:gd name="T18" fmla="*/ 182 w 378"/>
                <a:gd name="T19" fmla="*/ 160 h 365"/>
                <a:gd name="T20" fmla="*/ 76 w 378"/>
                <a:gd name="T21" fmla="*/ 33 h 365"/>
                <a:gd name="T22" fmla="*/ 76 w 378"/>
                <a:gd name="T23" fmla="*/ 33 h 365"/>
                <a:gd name="T24" fmla="*/ 26 w 378"/>
                <a:gd name="T25" fmla="*/ 68 h 365"/>
                <a:gd name="T26" fmla="*/ 26 w 378"/>
                <a:gd name="T27" fmla="*/ 68 h 365"/>
                <a:gd name="T28" fmla="*/ 138 w 378"/>
                <a:gd name="T29" fmla="*/ 209 h 365"/>
                <a:gd name="T30" fmla="*/ 138 w 378"/>
                <a:gd name="T31" fmla="*/ 209 h 365"/>
                <a:gd name="T32" fmla="*/ 27 w 378"/>
                <a:gd name="T33" fmla="*/ 301 h 365"/>
                <a:gd name="T34" fmla="*/ 27 w 378"/>
                <a:gd name="T35" fmla="*/ 301 h 365"/>
                <a:gd name="T36" fmla="*/ 63 w 378"/>
                <a:gd name="T37" fmla="*/ 351 h 365"/>
                <a:gd name="T38" fmla="*/ 63 w 378"/>
                <a:gd name="T39" fmla="*/ 351 h 365"/>
                <a:gd name="T40" fmla="*/ 193 w 378"/>
                <a:gd name="T41" fmla="*/ 248 h 365"/>
                <a:gd name="T42" fmla="*/ 193 w 378"/>
                <a:gd name="T43" fmla="*/ 248 h 365"/>
                <a:gd name="T44" fmla="*/ 333 w 378"/>
                <a:gd name="T45" fmla="*/ 312 h 365"/>
                <a:gd name="T46" fmla="*/ 333 w 378"/>
                <a:gd name="T47" fmla="*/ 312 h 365"/>
                <a:gd name="T48" fmla="*/ 352 w 378"/>
                <a:gd name="T49" fmla="*/ 27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5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3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1"/>
                    <a:pt x="111" y="76"/>
                    <a:pt x="76" y="33"/>
                  </a:cubicBezTo>
                  <a:lnTo>
                    <a:pt x="76" y="33"/>
                  </a:lnTo>
                  <a:cubicBezTo>
                    <a:pt x="52" y="5"/>
                    <a:pt x="11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1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4"/>
                    <a:pt x="63" y="351"/>
                  </a:cubicBezTo>
                  <a:lnTo>
                    <a:pt x="63" y="351"/>
                  </a:lnTo>
                  <a:cubicBezTo>
                    <a:pt x="109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1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3" name="Freeform 37">
              <a:extLst>
                <a:ext uri="{FF2B5EF4-FFF2-40B4-BE49-F238E27FC236}">
                  <a16:creationId xmlns:a16="http://schemas.microsoft.com/office/drawing/2014/main" id="{159F364A-44DE-9B4A-9DF2-2A49F51D788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505973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7" y="117"/>
                    <a:pt x="182" y="161"/>
                  </a:cubicBezTo>
                  <a:lnTo>
                    <a:pt x="182" y="161"/>
                  </a:lnTo>
                  <a:cubicBezTo>
                    <a:pt x="143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4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9" y="303"/>
                    <a:pt x="334" y="315"/>
                  </a:cubicBezTo>
                  <a:lnTo>
                    <a:pt x="334" y="315"/>
                  </a:lnTo>
                  <a:cubicBezTo>
                    <a:pt x="359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4" name="Freeform 38">
              <a:extLst>
                <a:ext uri="{FF2B5EF4-FFF2-40B4-BE49-F238E27FC236}">
                  <a16:creationId xmlns:a16="http://schemas.microsoft.com/office/drawing/2014/main" id="{E38FF868-C632-9C46-9E26-E2578E330A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317086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2 w 378"/>
                <a:gd name="T5" fmla="*/ 202 h 367"/>
                <a:gd name="T6" fmla="*/ 232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4 h 367"/>
                <a:gd name="T14" fmla="*/ 265 w 378"/>
                <a:gd name="T15" fmla="*/ 24 h 367"/>
                <a:gd name="T16" fmla="*/ 184 w 378"/>
                <a:gd name="T17" fmla="*/ 161 h 367"/>
                <a:gd name="T18" fmla="*/ 184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7 w 378"/>
                <a:gd name="T33" fmla="*/ 301 h 367"/>
                <a:gd name="T34" fmla="*/ 27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3 w 378"/>
                <a:gd name="T45" fmla="*/ 315 h 367"/>
                <a:gd name="T46" fmla="*/ 333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2"/>
                  </a:cubicBezTo>
                  <a:lnTo>
                    <a:pt x="232" y="202"/>
                  </a:lnTo>
                  <a:cubicBezTo>
                    <a:pt x="268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2" y="20"/>
                    <a:pt x="279" y="0"/>
                    <a:pt x="265" y="24"/>
                  </a:cubicBezTo>
                  <a:lnTo>
                    <a:pt x="265" y="24"/>
                  </a:lnTo>
                  <a:cubicBezTo>
                    <a:pt x="240" y="71"/>
                    <a:pt x="215" y="117"/>
                    <a:pt x="184" y="161"/>
                  </a:cubicBezTo>
                  <a:lnTo>
                    <a:pt x="184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2" y="7"/>
                    <a:pt x="11" y="39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3" y="244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3" y="315"/>
                  </a:cubicBezTo>
                  <a:lnTo>
                    <a:pt x="333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5" name="Freeform 39">
              <a:extLst>
                <a:ext uri="{FF2B5EF4-FFF2-40B4-BE49-F238E27FC236}">
                  <a16:creationId xmlns:a16="http://schemas.microsoft.com/office/drawing/2014/main" id="{EFDF910A-2B5E-BA48-B9C4-D905EDCA7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696448"/>
              <a:ext cx="180951" cy="173015"/>
            </a:xfrm>
            <a:custGeom>
              <a:avLst/>
              <a:gdLst>
                <a:gd name="T0" fmla="*/ 353 w 378"/>
                <a:gd name="T1" fmla="*/ 274 h 367"/>
                <a:gd name="T2" fmla="*/ 353 w 378"/>
                <a:gd name="T3" fmla="*/ 274 h 367"/>
                <a:gd name="T4" fmla="*/ 231 w 378"/>
                <a:gd name="T5" fmla="*/ 202 h 367"/>
                <a:gd name="T6" fmla="*/ 231 w 378"/>
                <a:gd name="T7" fmla="*/ 202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4 h 367"/>
                <a:gd name="T14" fmla="*/ 267 w 378"/>
                <a:gd name="T15" fmla="*/ 24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5 h 367"/>
                <a:gd name="T22" fmla="*/ 76 w 378"/>
                <a:gd name="T23" fmla="*/ 35 h 367"/>
                <a:gd name="T24" fmla="*/ 26 w 378"/>
                <a:gd name="T25" fmla="*/ 70 h 367"/>
                <a:gd name="T26" fmla="*/ 26 w 378"/>
                <a:gd name="T27" fmla="*/ 70 h 367"/>
                <a:gd name="T28" fmla="*/ 139 w 378"/>
                <a:gd name="T29" fmla="*/ 209 h 367"/>
                <a:gd name="T30" fmla="*/ 139 w 378"/>
                <a:gd name="T31" fmla="*/ 209 h 367"/>
                <a:gd name="T32" fmla="*/ 28 w 378"/>
                <a:gd name="T33" fmla="*/ 301 h 367"/>
                <a:gd name="T34" fmla="*/ 28 w 378"/>
                <a:gd name="T35" fmla="*/ 301 h 367"/>
                <a:gd name="T36" fmla="*/ 63 w 378"/>
                <a:gd name="T37" fmla="*/ 351 h 367"/>
                <a:gd name="T38" fmla="*/ 63 w 378"/>
                <a:gd name="T39" fmla="*/ 351 h 367"/>
                <a:gd name="T40" fmla="*/ 193 w 378"/>
                <a:gd name="T41" fmla="*/ 250 h 367"/>
                <a:gd name="T42" fmla="*/ 193 w 378"/>
                <a:gd name="T43" fmla="*/ 250 h 367"/>
                <a:gd name="T44" fmla="*/ 334 w 378"/>
                <a:gd name="T45" fmla="*/ 315 h 367"/>
                <a:gd name="T46" fmla="*/ 334 w 378"/>
                <a:gd name="T47" fmla="*/ 315 h 367"/>
                <a:gd name="T48" fmla="*/ 353 w 378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1" y="228"/>
                    <a:pt x="231" y="202"/>
                  </a:cubicBezTo>
                  <a:lnTo>
                    <a:pt x="231" y="202"/>
                  </a:lnTo>
                  <a:cubicBezTo>
                    <a:pt x="267" y="150"/>
                    <a:pt x="294" y="95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39" y="71"/>
                    <a:pt x="215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6" y="35"/>
                  </a:cubicBezTo>
                  <a:lnTo>
                    <a:pt x="76" y="35"/>
                  </a:lnTo>
                  <a:cubicBezTo>
                    <a:pt x="53" y="7"/>
                    <a:pt x="12" y="39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9"/>
                    <a:pt x="139" y="209"/>
                  </a:cubicBezTo>
                  <a:lnTo>
                    <a:pt x="139" y="209"/>
                  </a:lnTo>
                  <a:cubicBezTo>
                    <a:pt x="104" y="244"/>
                    <a:pt x="64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3"/>
                    <a:pt x="334" y="315"/>
                  </a:cubicBezTo>
                  <a:lnTo>
                    <a:pt x="334" y="315"/>
                  </a:lnTo>
                  <a:cubicBezTo>
                    <a:pt x="357" y="320"/>
                    <a:pt x="377" y="287"/>
                    <a:pt x="353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6" name="Freeform 40">
              <a:extLst>
                <a:ext uri="{FF2B5EF4-FFF2-40B4-BE49-F238E27FC236}">
                  <a16:creationId xmlns:a16="http://schemas.microsoft.com/office/drawing/2014/main" id="{B16240FF-7C38-B24A-A476-50B0978869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5129785"/>
              <a:ext cx="180951" cy="173015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2 h 367"/>
                <a:gd name="T6" fmla="*/ 233 w 380"/>
                <a:gd name="T7" fmla="*/ 202 h 367"/>
                <a:gd name="T8" fmla="*/ 308 w 380"/>
                <a:gd name="T9" fmla="*/ 43 h 367"/>
                <a:gd name="T10" fmla="*/ 308 w 380"/>
                <a:gd name="T11" fmla="*/ 43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5 h 367"/>
                <a:gd name="T22" fmla="*/ 77 w 380"/>
                <a:gd name="T23" fmla="*/ 35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4 w 380"/>
                <a:gd name="T41" fmla="*/ 250 h 367"/>
                <a:gd name="T42" fmla="*/ 194 w 380"/>
                <a:gd name="T43" fmla="*/ 250 h 367"/>
                <a:gd name="T44" fmla="*/ 336 w 380"/>
                <a:gd name="T45" fmla="*/ 315 h 367"/>
                <a:gd name="T46" fmla="*/ 336 w 380"/>
                <a:gd name="T47" fmla="*/ 315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1" y="228"/>
                    <a:pt x="233" y="202"/>
                  </a:cubicBezTo>
                  <a:lnTo>
                    <a:pt x="233" y="202"/>
                  </a:lnTo>
                  <a:cubicBezTo>
                    <a:pt x="269" y="150"/>
                    <a:pt x="295" y="95"/>
                    <a:pt x="308" y="43"/>
                  </a:cubicBezTo>
                  <a:lnTo>
                    <a:pt x="308" y="43"/>
                  </a:lnTo>
                  <a:cubicBezTo>
                    <a:pt x="313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0" y="71"/>
                    <a:pt x="216" y="117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3" y="77"/>
                    <a:pt x="77" y="35"/>
                  </a:cubicBezTo>
                  <a:lnTo>
                    <a:pt x="77" y="35"/>
                  </a:lnTo>
                  <a:cubicBezTo>
                    <a:pt x="53" y="7"/>
                    <a:pt x="12" y="39"/>
                    <a:pt x="27" y="70"/>
                  </a:cubicBezTo>
                  <a:lnTo>
                    <a:pt x="27" y="70"/>
                  </a:lnTo>
                  <a:cubicBezTo>
                    <a:pt x="49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4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0"/>
                    <a:pt x="155" y="293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8" y="303"/>
                    <a:pt x="336" y="315"/>
                  </a:cubicBezTo>
                  <a:lnTo>
                    <a:pt x="336" y="315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7" name="Freeform 41">
              <a:extLst>
                <a:ext uri="{FF2B5EF4-FFF2-40B4-BE49-F238E27FC236}">
                  <a16:creationId xmlns:a16="http://schemas.microsoft.com/office/drawing/2014/main" id="{AF7D1379-4914-0948-8258-DAA29454F2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766295"/>
              <a:ext cx="180951" cy="173015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7 w 378"/>
                <a:gd name="T9" fmla="*/ 42 h 366"/>
                <a:gd name="T10" fmla="*/ 307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4 w 378"/>
                <a:gd name="T21" fmla="*/ 32 h 366"/>
                <a:gd name="T22" fmla="*/ 74 w 378"/>
                <a:gd name="T23" fmla="*/ 32 h 366"/>
                <a:gd name="T24" fmla="*/ 25 w 378"/>
                <a:gd name="T25" fmla="*/ 68 h 366"/>
                <a:gd name="T26" fmla="*/ 25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1 w 378"/>
                <a:gd name="T37" fmla="*/ 350 h 366"/>
                <a:gd name="T38" fmla="*/ 61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3 w 378"/>
                <a:gd name="T45" fmla="*/ 312 h 366"/>
                <a:gd name="T46" fmla="*/ 333 w 378"/>
                <a:gd name="T47" fmla="*/ 312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7" y="42"/>
                  </a:cubicBezTo>
                  <a:lnTo>
                    <a:pt x="307" y="42"/>
                  </a:lnTo>
                  <a:cubicBezTo>
                    <a:pt x="312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0"/>
                    <a:pt x="113" y="76"/>
                    <a:pt x="74" y="32"/>
                  </a:cubicBezTo>
                  <a:lnTo>
                    <a:pt x="74" y="32"/>
                  </a:lnTo>
                  <a:cubicBezTo>
                    <a:pt x="51" y="5"/>
                    <a:pt x="11" y="38"/>
                    <a:pt x="25" y="68"/>
                  </a:cubicBezTo>
                  <a:lnTo>
                    <a:pt x="25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3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1" y="350"/>
                  </a:cubicBezTo>
                  <a:lnTo>
                    <a:pt x="61" y="350"/>
                  </a:lnTo>
                  <a:cubicBezTo>
                    <a:pt x="110" y="329"/>
                    <a:pt x="153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7" y="300"/>
                    <a:pt x="333" y="312"/>
                  </a:cubicBezTo>
                  <a:lnTo>
                    <a:pt x="333" y="312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8" name="Freeform 42">
              <a:extLst>
                <a:ext uri="{FF2B5EF4-FFF2-40B4-BE49-F238E27FC236}">
                  <a16:creationId xmlns:a16="http://schemas.microsoft.com/office/drawing/2014/main" id="{63B43EF6-D6FA-0B4C-AB46-31D3D8F3E9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577407"/>
              <a:ext cx="180951" cy="173015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199 h 366"/>
                <a:gd name="T6" fmla="*/ 232 w 379"/>
                <a:gd name="T7" fmla="*/ 199 h 366"/>
                <a:gd name="T8" fmla="*/ 308 w 379"/>
                <a:gd name="T9" fmla="*/ 42 h 366"/>
                <a:gd name="T10" fmla="*/ 308 w 379"/>
                <a:gd name="T11" fmla="*/ 42 h 366"/>
                <a:gd name="T12" fmla="*/ 266 w 379"/>
                <a:gd name="T13" fmla="*/ 23 h 366"/>
                <a:gd name="T14" fmla="*/ 266 w 379"/>
                <a:gd name="T15" fmla="*/ 23 h 366"/>
                <a:gd name="T16" fmla="*/ 183 w 379"/>
                <a:gd name="T17" fmla="*/ 160 h 366"/>
                <a:gd name="T18" fmla="*/ 183 w 379"/>
                <a:gd name="T19" fmla="*/ 160 h 366"/>
                <a:gd name="T20" fmla="*/ 77 w 379"/>
                <a:gd name="T21" fmla="*/ 32 h 366"/>
                <a:gd name="T22" fmla="*/ 77 w 379"/>
                <a:gd name="T23" fmla="*/ 32 h 366"/>
                <a:gd name="T24" fmla="*/ 27 w 379"/>
                <a:gd name="T25" fmla="*/ 68 h 366"/>
                <a:gd name="T26" fmla="*/ 27 w 379"/>
                <a:gd name="T27" fmla="*/ 68 h 366"/>
                <a:gd name="T28" fmla="*/ 140 w 379"/>
                <a:gd name="T29" fmla="*/ 208 h 366"/>
                <a:gd name="T30" fmla="*/ 140 w 379"/>
                <a:gd name="T31" fmla="*/ 208 h 366"/>
                <a:gd name="T32" fmla="*/ 28 w 379"/>
                <a:gd name="T33" fmla="*/ 300 h 366"/>
                <a:gd name="T34" fmla="*/ 28 w 379"/>
                <a:gd name="T35" fmla="*/ 300 h 366"/>
                <a:gd name="T36" fmla="*/ 63 w 379"/>
                <a:gd name="T37" fmla="*/ 350 h 366"/>
                <a:gd name="T38" fmla="*/ 63 w 379"/>
                <a:gd name="T39" fmla="*/ 350 h 366"/>
                <a:gd name="T40" fmla="*/ 194 w 379"/>
                <a:gd name="T41" fmla="*/ 248 h 366"/>
                <a:gd name="T42" fmla="*/ 194 w 379"/>
                <a:gd name="T43" fmla="*/ 248 h 366"/>
                <a:gd name="T44" fmla="*/ 334 w 379"/>
                <a:gd name="T45" fmla="*/ 312 h 366"/>
                <a:gd name="T46" fmla="*/ 334 w 379"/>
                <a:gd name="T47" fmla="*/ 312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2" y="199"/>
                  </a:cubicBezTo>
                  <a:lnTo>
                    <a:pt x="232" y="199"/>
                  </a:lnTo>
                  <a:cubicBezTo>
                    <a:pt x="267" y="149"/>
                    <a:pt x="295" y="94"/>
                    <a:pt x="308" y="42"/>
                  </a:cubicBezTo>
                  <a:lnTo>
                    <a:pt x="308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41" y="70"/>
                    <a:pt x="216" y="118"/>
                    <a:pt x="183" y="160"/>
                  </a:cubicBezTo>
                  <a:lnTo>
                    <a:pt x="183" y="160"/>
                  </a:lnTo>
                  <a:cubicBezTo>
                    <a:pt x="142" y="120"/>
                    <a:pt x="113" y="76"/>
                    <a:pt x="77" y="32"/>
                  </a:cubicBezTo>
                  <a:lnTo>
                    <a:pt x="77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1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4" y="293"/>
                    <a:pt x="194" y="248"/>
                  </a:cubicBezTo>
                  <a:lnTo>
                    <a:pt x="194" y="248"/>
                  </a:lnTo>
                  <a:cubicBezTo>
                    <a:pt x="240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89" name="Freeform 43">
              <a:extLst>
                <a:ext uri="{FF2B5EF4-FFF2-40B4-BE49-F238E27FC236}">
                  <a16:creationId xmlns:a16="http://schemas.microsoft.com/office/drawing/2014/main" id="{621C4166-8077-724E-8E43-0C2A976668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955183"/>
              <a:ext cx="180951" cy="173015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199 h 366"/>
                <a:gd name="T6" fmla="*/ 231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6 w 378"/>
                <a:gd name="T25" fmla="*/ 68 h 366"/>
                <a:gd name="T26" fmla="*/ 26 w 378"/>
                <a:gd name="T27" fmla="*/ 68 h 366"/>
                <a:gd name="T28" fmla="*/ 139 w 378"/>
                <a:gd name="T29" fmla="*/ 208 h 366"/>
                <a:gd name="T30" fmla="*/ 139 w 378"/>
                <a:gd name="T31" fmla="*/ 208 h 366"/>
                <a:gd name="T32" fmla="*/ 27 w 378"/>
                <a:gd name="T33" fmla="*/ 300 h 366"/>
                <a:gd name="T34" fmla="*/ 27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8"/>
                    <a:pt x="270" y="227"/>
                    <a:pt x="231" y="199"/>
                  </a:cubicBezTo>
                  <a:lnTo>
                    <a:pt x="231" y="199"/>
                  </a:lnTo>
                  <a:cubicBezTo>
                    <a:pt x="266" y="149"/>
                    <a:pt x="294" y="94"/>
                    <a:pt x="306" y="42"/>
                  </a:cubicBezTo>
                  <a:lnTo>
                    <a:pt x="306" y="42"/>
                  </a:lnTo>
                  <a:cubicBezTo>
                    <a:pt x="312" y="18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0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0"/>
                    <a:pt x="111" y="76"/>
                    <a:pt x="76" y="32"/>
                  </a:cubicBezTo>
                  <a:lnTo>
                    <a:pt x="76" y="32"/>
                  </a:lnTo>
                  <a:cubicBezTo>
                    <a:pt x="52" y="5"/>
                    <a:pt x="12" y="38"/>
                    <a:pt x="26" y="68"/>
                  </a:cubicBezTo>
                  <a:lnTo>
                    <a:pt x="26" y="68"/>
                  </a:lnTo>
                  <a:cubicBezTo>
                    <a:pt x="48" y="119"/>
                    <a:pt x="89" y="168"/>
                    <a:pt x="139" y="208"/>
                  </a:cubicBezTo>
                  <a:lnTo>
                    <a:pt x="139" y="208"/>
                  </a:lnTo>
                  <a:cubicBezTo>
                    <a:pt x="104" y="241"/>
                    <a:pt x="64" y="269"/>
                    <a:pt x="27" y="300"/>
                  </a:cubicBezTo>
                  <a:lnTo>
                    <a:pt x="27" y="300"/>
                  </a:lnTo>
                  <a:cubicBezTo>
                    <a:pt x="0" y="324"/>
                    <a:pt x="31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0" name="Freeform 44">
              <a:extLst>
                <a:ext uri="{FF2B5EF4-FFF2-40B4-BE49-F238E27FC236}">
                  <a16:creationId xmlns:a16="http://schemas.microsoft.com/office/drawing/2014/main" id="{0BDC9E25-8195-8844-B487-549E1ABAEC1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4388519"/>
              <a:ext cx="180951" cy="173015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3 w 378"/>
                <a:gd name="T5" fmla="*/ 199 h 366"/>
                <a:gd name="T6" fmla="*/ 233 w 378"/>
                <a:gd name="T7" fmla="*/ 199 h 366"/>
                <a:gd name="T8" fmla="*/ 306 w 378"/>
                <a:gd name="T9" fmla="*/ 42 h 366"/>
                <a:gd name="T10" fmla="*/ 306 w 378"/>
                <a:gd name="T11" fmla="*/ 42 h 366"/>
                <a:gd name="T12" fmla="*/ 266 w 378"/>
                <a:gd name="T13" fmla="*/ 23 h 366"/>
                <a:gd name="T14" fmla="*/ 266 w 378"/>
                <a:gd name="T15" fmla="*/ 23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2 h 366"/>
                <a:gd name="T22" fmla="*/ 76 w 378"/>
                <a:gd name="T23" fmla="*/ 32 h 366"/>
                <a:gd name="T24" fmla="*/ 27 w 378"/>
                <a:gd name="T25" fmla="*/ 68 h 366"/>
                <a:gd name="T26" fmla="*/ 27 w 378"/>
                <a:gd name="T27" fmla="*/ 68 h 366"/>
                <a:gd name="T28" fmla="*/ 140 w 378"/>
                <a:gd name="T29" fmla="*/ 208 h 366"/>
                <a:gd name="T30" fmla="*/ 140 w 378"/>
                <a:gd name="T31" fmla="*/ 208 h 366"/>
                <a:gd name="T32" fmla="*/ 28 w 378"/>
                <a:gd name="T33" fmla="*/ 300 h 366"/>
                <a:gd name="T34" fmla="*/ 28 w 378"/>
                <a:gd name="T35" fmla="*/ 300 h 366"/>
                <a:gd name="T36" fmla="*/ 63 w 378"/>
                <a:gd name="T37" fmla="*/ 350 h 366"/>
                <a:gd name="T38" fmla="*/ 63 w 378"/>
                <a:gd name="T39" fmla="*/ 350 h 366"/>
                <a:gd name="T40" fmla="*/ 193 w 378"/>
                <a:gd name="T41" fmla="*/ 248 h 366"/>
                <a:gd name="T42" fmla="*/ 193 w 378"/>
                <a:gd name="T43" fmla="*/ 248 h 366"/>
                <a:gd name="T44" fmla="*/ 334 w 378"/>
                <a:gd name="T45" fmla="*/ 312 h 366"/>
                <a:gd name="T46" fmla="*/ 334 w 378"/>
                <a:gd name="T47" fmla="*/ 312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48"/>
                    <a:pt x="271" y="227"/>
                    <a:pt x="233" y="199"/>
                  </a:cubicBezTo>
                  <a:lnTo>
                    <a:pt x="233" y="199"/>
                  </a:lnTo>
                  <a:cubicBezTo>
                    <a:pt x="268" y="149"/>
                    <a:pt x="295" y="94"/>
                    <a:pt x="306" y="42"/>
                  </a:cubicBezTo>
                  <a:lnTo>
                    <a:pt x="306" y="42"/>
                  </a:lnTo>
                  <a:cubicBezTo>
                    <a:pt x="313" y="18"/>
                    <a:pt x="279" y="0"/>
                    <a:pt x="266" y="23"/>
                  </a:cubicBezTo>
                  <a:lnTo>
                    <a:pt x="266" y="23"/>
                  </a:lnTo>
                  <a:cubicBezTo>
                    <a:pt x="239" y="70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2" y="120"/>
                    <a:pt x="113" y="76"/>
                    <a:pt x="76" y="32"/>
                  </a:cubicBezTo>
                  <a:lnTo>
                    <a:pt x="76" y="32"/>
                  </a:lnTo>
                  <a:cubicBezTo>
                    <a:pt x="53" y="5"/>
                    <a:pt x="12" y="38"/>
                    <a:pt x="27" y="68"/>
                  </a:cubicBezTo>
                  <a:lnTo>
                    <a:pt x="27" y="68"/>
                  </a:lnTo>
                  <a:cubicBezTo>
                    <a:pt x="49" y="119"/>
                    <a:pt x="90" y="168"/>
                    <a:pt x="140" y="208"/>
                  </a:cubicBezTo>
                  <a:lnTo>
                    <a:pt x="140" y="208"/>
                  </a:lnTo>
                  <a:cubicBezTo>
                    <a:pt x="104" y="241"/>
                    <a:pt x="65" y="269"/>
                    <a:pt x="28" y="300"/>
                  </a:cubicBezTo>
                  <a:lnTo>
                    <a:pt x="28" y="300"/>
                  </a:lnTo>
                  <a:cubicBezTo>
                    <a:pt x="0" y="324"/>
                    <a:pt x="33" y="365"/>
                    <a:pt x="63" y="350"/>
                  </a:cubicBezTo>
                  <a:lnTo>
                    <a:pt x="63" y="350"/>
                  </a:lnTo>
                  <a:cubicBezTo>
                    <a:pt x="109" y="329"/>
                    <a:pt x="155" y="293"/>
                    <a:pt x="193" y="248"/>
                  </a:cubicBezTo>
                  <a:lnTo>
                    <a:pt x="193" y="248"/>
                  </a:lnTo>
                  <a:cubicBezTo>
                    <a:pt x="239" y="278"/>
                    <a:pt x="288" y="300"/>
                    <a:pt x="334" y="312"/>
                  </a:cubicBezTo>
                  <a:lnTo>
                    <a:pt x="334" y="312"/>
                  </a:lnTo>
                  <a:cubicBezTo>
                    <a:pt x="358" y="319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1" name="Freeform 45">
              <a:extLst>
                <a:ext uri="{FF2B5EF4-FFF2-40B4-BE49-F238E27FC236}">
                  <a16:creationId xmlns:a16="http://schemas.microsoft.com/office/drawing/2014/main" id="{E2C30F72-7C18-574E-8E71-94D8CA7582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994871"/>
              <a:ext cx="180951" cy="173016"/>
            </a:xfrm>
            <a:custGeom>
              <a:avLst/>
              <a:gdLst>
                <a:gd name="T0" fmla="*/ 354 w 380"/>
                <a:gd name="T1" fmla="*/ 274 h 367"/>
                <a:gd name="T2" fmla="*/ 354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3 w 380"/>
                <a:gd name="T17" fmla="*/ 161 h 367"/>
                <a:gd name="T18" fmla="*/ 183 w 380"/>
                <a:gd name="T19" fmla="*/ 161 h 367"/>
                <a:gd name="T20" fmla="*/ 77 w 380"/>
                <a:gd name="T21" fmla="*/ 34 h 367"/>
                <a:gd name="T22" fmla="*/ 77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4 w 380"/>
                <a:gd name="T37" fmla="*/ 351 h 367"/>
                <a:gd name="T38" fmla="*/ 64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4 w 380"/>
                <a:gd name="T45" fmla="*/ 314 h 367"/>
                <a:gd name="T46" fmla="*/ 334 w 380"/>
                <a:gd name="T47" fmla="*/ 314 h 367"/>
                <a:gd name="T48" fmla="*/ 354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4" y="274"/>
                  </a:moveTo>
                  <a:lnTo>
                    <a:pt x="354" y="274"/>
                  </a:lnTo>
                  <a:cubicBezTo>
                    <a:pt x="313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7" y="119"/>
                    <a:pt x="183" y="161"/>
                  </a:cubicBezTo>
                  <a:lnTo>
                    <a:pt x="183" y="161"/>
                  </a:lnTo>
                  <a:cubicBezTo>
                    <a:pt x="144" y="123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4" y="351"/>
                  </a:cubicBezTo>
                  <a:lnTo>
                    <a:pt x="64" y="351"/>
                  </a:lnTo>
                  <a:cubicBezTo>
                    <a:pt x="111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40" y="280"/>
                    <a:pt x="290" y="303"/>
                    <a:pt x="334" y="314"/>
                  </a:cubicBezTo>
                  <a:lnTo>
                    <a:pt x="334" y="314"/>
                  </a:lnTo>
                  <a:cubicBezTo>
                    <a:pt x="359" y="320"/>
                    <a:pt x="379" y="287"/>
                    <a:pt x="354" y="274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2" name="Freeform 46">
              <a:extLst>
                <a:ext uri="{FF2B5EF4-FFF2-40B4-BE49-F238E27FC236}">
                  <a16:creationId xmlns:a16="http://schemas.microsoft.com/office/drawing/2014/main" id="{19A5B27B-AD66-8A47-8DAF-28E193B2B75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805983"/>
              <a:ext cx="180951" cy="173016"/>
            </a:xfrm>
            <a:custGeom>
              <a:avLst/>
              <a:gdLst>
                <a:gd name="T0" fmla="*/ 355 w 380"/>
                <a:gd name="T1" fmla="*/ 274 h 367"/>
                <a:gd name="T2" fmla="*/ 355 w 380"/>
                <a:gd name="T3" fmla="*/ 274 h 367"/>
                <a:gd name="T4" fmla="*/ 233 w 380"/>
                <a:gd name="T5" fmla="*/ 201 h 367"/>
                <a:gd name="T6" fmla="*/ 233 w 380"/>
                <a:gd name="T7" fmla="*/ 201 h 367"/>
                <a:gd name="T8" fmla="*/ 308 w 380"/>
                <a:gd name="T9" fmla="*/ 44 h 367"/>
                <a:gd name="T10" fmla="*/ 308 w 380"/>
                <a:gd name="T11" fmla="*/ 44 h 367"/>
                <a:gd name="T12" fmla="*/ 267 w 380"/>
                <a:gd name="T13" fmla="*/ 24 h 367"/>
                <a:gd name="T14" fmla="*/ 267 w 380"/>
                <a:gd name="T15" fmla="*/ 24 h 367"/>
                <a:gd name="T16" fmla="*/ 184 w 380"/>
                <a:gd name="T17" fmla="*/ 161 h 367"/>
                <a:gd name="T18" fmla="*/ 184 w 380"/>
                <a:gd name="T19" fmla="*/ 161 h 367"/>
                <a:gd name="T20" fmla="*/ 76 w 380"/>
                <a:gd name="T21" fmla="*/ 34 h 367"/>
                <a:gd name="T22" fmla="*/ 76 w 380"/>
                <a:gd name="T23" fmla="*/ 34 h 367"/>
                <a:gd name="T24" fmla="*/ 27 w 380"/>
                <a:gd name="T25" fmla="*/ 70 h 367"/>
                <a:gd name="T26" fmla="*/ 27 w 380"/>
                <a:gd name="T27" fmla="*/ 70 h 367"/>
                <a:gd name="T28" fmla="*/ 140 w 380"/>
                <a:gd name="T29" fmla="*/ 209 h 367"/>
                <a:gd name="T30" fmla="*/ 140 w 380"/>
                <a:gd name="T31" fmla="*/ 209 h 367"/>
                <a:gd name="T32" fmla="*/ 28 w 380"/>
                <a:gd name="T33" fmla="*/ 301 h 367"/>
                <a:gd name="T34" fmla="*/ 28 w 380"/>
                <a:gd name="T35" fmla="*/ 301 h 367"/>
                <a:gd name="T36" fmla="*/ 63 w 380"/>
                <a:gd name="T37" fmla="*/ 351 h 367"/>
                <a:gd name="T38" fmla="*/ 63 w 380"/>
                <a:gd name="T39" fmla="*/ 351 h 367"/>
                <a:gd name="T40" fmla="*/ 195 w 380"/>
                <a:gd name="T41" fmla="*/ 250 h 367"/>
                <a:gd name="T42" fmla="*/ 195 w 380"/>
                <a:gd name="T43" fmla="*/ 250 h 367"/>
                <a:gd name="T44" fmla="*/ 335 w 380"/>
                <a:gd name="T45" fmla="*/ 314 h 367"/>
                <a:gd name="T46" fmla="*/ 335 w 380"/>
                <a:gd name="T47" fmla="*/ 314 h 367"/>
                <a:gd name="T48" fmla="*/ 355 w 380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7">
                  <a:moveTo>
                    <a:pt x="355" y="274"/>
                  </a:moveTo>
                  <a:lnTo>
                    <a:pt x="355" y="274"/>
                  </a:lnTo>
                  <a:cubicBezTo>
                    <a:pt x="312" y="250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0"/>
                    <a:pt x="295" y="95"/>
                    <a:pt x="308" y="44"/>
                  </a:cubicBezTo>
                  <a:lnTo>
                    <a:pt x="308" y="44"/>
                  </a:lnTo>
                  <a:cubicBezTo>
                    <a:pt x="314" y="20"/>
                    <a:pt x="280" y="0"/>
                    <a:pt x="267" y="24"/>
                  </a:cubicBezTo>
                  <a:lnTo>
                    <a:pt x="267" y="24"/>
                  </a:lnTo>
                  <a:cubicBezTo>
                    <a:pt x="241" y="71"/>
                    <a:pt x="216" y="119"/>
                    <a:pt x="184" y="161"/>
                  </a:cubicBezTo>
                  <a:lnTo>
                    <a:pt x="184" y="161"/>
                  </a:lnTo>
                  <a:cubicBezTo>
                    <a:pt x="144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7" y="70"/>
                  </a:cubicBezTo>
                  <a:lnTo>
                    <a:pt x="27" y="70"/>
                  </a:lnTo>
                  <a:cubicBezTo>
                    <a:pt x="50" y="120"/>
                    <a:pt x="91" y="169"/>
                    <a:pt x="140" y="209"/>
                  </a:cubicBezTo>
                  <a:lnTo>
                    <a:pt x="140" y="209"/>
                  </a:lnTo>
                  <a:cubicBezTo>
                    <a:pt x="104" y="243"/>
                    <a:pt x="65" y="270"/>
                    <a:pt x="28" y="301"/>
                  </a:cubicBezTo>
                  <a:lnTo>
                    <a:pt x="28" y="301"/>
                  </a:lnTo>
                  <a:cubicBezTo>
                    <a:pt x="0" y="326"/>
                    <a:pt x="33" y="366"/>
                    <a:pt x="63" y="351"/>
                  </a:cubicBezTo>
                  <a:lnTo>
                    <a:pt x="63" y="351"/>
                  </a:lnTo>
                  <a:cubicBezTo>
                    <a:pt x="109" y="331"/>
                    <a:pt x="155" y="293"/>
                    <a:pt x="195" y="250"/>
                  </a:cubicBezTo>
                  <a:lnTo>
                    <a:pt x="195" y="250"/>
                  </a:lnTo>
                  <a:cubicBezTo>
                    <a:pt x="239" y="280"/>
                    <a:pt x="289" y="303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9" y="287"/>
                    <a:pt x="355" y="274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3" name="Freeform 47">
              <a:extLst>
                <a:ext uri="{FF2B5EF4-FFF2-40B4-BE49-F238E27FC236}">
                  <a16:creationId xmlns:a16="http://schemas.microsoft.com/office/drawing/2014/main" id="{0FC744B6-DF01-7D4A-899E-B8DF35B1F0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4182171"/>
              <a:ext cx="180951" cy="173016"/>
            </a:xfrm>
            <a:custGeom>
              <a:avLst/>
              <a:gdLst>
                <a:gd name="T0" fmla="*/ 353 w 379"/>
                <a:gd name="T1" fmla="*/ 274 h 367"/>
                <a:gd name="T2" fmla="*/ 353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2 w 379"/>
                <a:gd name="T17" fmla="*/ 161 h 367"/>
                <a:gd name="T18" fmla="*/ 182 w 379"/>
                <a:gd name="T19" fmla="*/ 161 h 367"/>
                <a:gd name="T20" fmla="*/ 76 w 379"/>
                <a:gd name="T21" fmla="*/ 34 h 367"/>
                <a:gd name="T22" fmla="*/ 76 w 379"/>
                <a:gd name="T23" fmla="*/ 34 h 367"/>
                <a:gd name="T24" fmla="*/ 26 w 379"/>
                <a:gd name="T25" fmla="*/ 70 h 367"/>
                <a:gd name="T26" fmla="*/ 26 w 379"/>
                <a:gd name="T27" fmla="*/ 70 h 367"/>
                <a:gd name="T28" fmla="*/ 139 w 379"/>
                <a:gd name="T29" fmla="*/ 209 h 367"/>
                <a:gd name="T30" fmla="*/ 139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3 w 379"/>
                <a:gd name="T37" fmla="*/ 351 h 367"/>
                <a:gd name="T38" fmla="*/ 63 w 379"/>
                <a:gd name="T39" fmla="*/ 351 h 367"/>
                <a:gd name="T40" fmla="*/ 193 w 379"/>
                <a:gd name="T41" fmla="*/ 250 h 367"/>
                <a:gd name="T42" fmla="*/ 193 w 379"/>
                <a:gd name="T43" fmla="*/ 250 h 367"/>
                <a:gd name="T44" fmla="*/ 335 w 379"/>
                <a:gd name="T45" fmla="*/ 314 h 367"/>
                <a:gd name="T46" fmla="*/ 335 w 379"/>
                <a:gd name="T47" fmla="*/ 314 h 367"/>
                <a:gd name="T48" fmla="*/ 353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3" y="274"/>
                  </a:moveTo>
                  <a:lnTo>
                    <a:pt x="353" y="274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2" y="161"/>
                  </a:cubicBezTo>
                  <a:lnTo>
                    <a:pt x="182" y="161"/>
                  </a:lnTo>
                  <a:cubicBezTo>
                    <a:pt x="142" y="123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48" y="120"/>
                    <a:pt x="90" y="169"/>
                    <a:pt x="139" y="209"/>
                  </a:cubicBezTo>
                  <a:lnTo>
                    <a:pt x="139" y="209"/>
                  </a:lnTo>
                  <a:cubicBezTo>
                    <a:pt x="103" y="243"/>
                    <a:pt x="64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1" y="366"/>
                    <a:pt x="63" y="351"/>
                  </a:cubicBezTo>
                  <a:lnTo>
                    <a:pt x="63" y="351"/>
                  </a:lnTo>
                  <a:cubicBezTo>
                    <a:pt x="110" y="331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7" y="303"/>
                    <a:pt x="335" y="314"/>
                  </a:cubicBezTo>
                  <a:lnTo>
                    <a:pt x="335" y="314"/>
                  </a:lnTo>
                  <a:cubicBezTo>
                    <a:pt x="358" y="320"/>
                    <a:pt x="378" y="287"/>
                    <a:pt x="353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4" name="Freeform 48">
              <a:extLst>
                <a:ext uri="{FF2B5EF4-FFF2-40B4-BE49-F238E27FC236}">
                  <a16:creationId xmlns:a16="http://schemas.microsoft.com/office/drawing/2014/main" id="{9FFD09CA-6CFC-4E4A-A23D-7F6C83AB79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3613920"/>
              <a:ext cx="180951" cy="173016"/>
            </a:xfrm>
            <a:custGeom>
              <a:avLst/>
              <a:gdLst>
                <a:gd name="T0" fmla="*/ 354 w 379"/>
                <a:gd name="T1" fmla="*/ 274 h 367"/>
                <a:gd name="T2" fmla="*/ 354 w 379"/>
                <a:gd name="T3" fmla="*/ 274 h 367"/>
                <a:gd name="T4" fmla="*/ 232 w 379"/>
                <a:gd name="T5" fmla="*/ 201 h 367"/>
                <a:gd name="T6" fmla="*/ 232 w 379"/>
                <a:gd name="T7" fmla="*/ 201 h 367"/>
                <a:gd name="T8" fmla="*/ 307 w 379"/>
                <a:gd name="T9" fmla="*/ 44 h 367"/>
                <a:gd name="T10" fmla="*/ 307 w 379"/>
                <a:gd name="T11" fmla="*/ 44 h 367"/>
                <a:gd name="T12" fmla="*/ 266 w 379"/>
                <a:gd name="T13" fmla="*/ 24 h 367"/>
                <a:gd name="T14" fmla="*/ 266 w 379"/>
                <a:gd name="T15" fmla="*/ 24 h 367"/>
                <a:gd name="T16" fmla="*/ 183 w 379"/>
                <a:gd name="T17" fmla="*/ 161 h 367"/>
                <a:gd name="T18" fmla="*/ 183 w 379"/>
                <a:gd name="T19" fmla="*/ 161 h 367"/>
                <a:gd name="T20" fmla="*/ 75 w 379"/>
                <a:gd name="T21" fmla="*/ 34 h 367"/>
                <a:gd name="T22" fmla="*/ 75 w 379"/>
                <a:gd name="T23" fmla="*/ 34 h 367"/>
                <a:gd name="T24" fmla="*/ 25 w 379"/>
                <a:gd name="T25" fmla="*/ 70 h 367"/>
                <a:gd name="T26" fmla="*/ 25 w 379"/>
                <a:gd name="T27" fmla="*/ 70 h 367"/>
                <a:gd name="T28" fmla="*/ 138 w 379"/>
                <a:gd name="T29" fmla="*/ 209 h 367"/>
                <a:gd name="T30" fmla="*/ 138 w 379"/>
                <a:gd name="T31" fmla="*/ 209 h 367"/>
                <a:gd name="T32" fmla="*/ 27 w 379"/>
                <a:gd name="T33" fmla="*/ 301 h 367"/>
                <a:gd name="T34" fmla="*/ 27 w 379"/>
                <a:gd name="T35" fmla="*/ 301 h 367"/>
                <a:gd name="T36" fmla="*/ 62 w 379"/>
                <a:gd name="T37" fmla="*/ 351 h 367"/>
                <a:gd name="T38" fmla="*/ 62 w 379"/>
                <a:gd name="T39" fmla="*/ 351 h 367"/>
                <a:gd name="T40" fmla="*/ 192 w 379"/>
                <a:gd name="T41" fmla="*/ 250 h 367"/>
                <a:gd name="T42" fmla="*/ 192 w 379"/>
                <a:gd name="T43" fmla="*/ 250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4"/>
                  </a:moveTo>
                  <a:lnTo>
                    <a:pt x="354" y="274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5"/>
                    <a:pt x="307" y="44"/>
                  </a:cubicBezTo>
                  <a:lnTo>
                    <a:pt x="307" y="44"/>
                  </a:lnTo>
                  <a:cubicBezTo>
                    <a:pt x="312" y="20"/>
                    <a:pt x="279" y="0"/>
                    <a:pt x="266" y="24"/>
                  </a:cubicBezTo>
                  <a:lnTo>
                    <a:pt x="266" y="24"/>
                  </a:lnTo>
                  <a:cubicBezTo>
                    <a:pt x="240" y="71"/>
                    <a:pt x="215" y="119"/>
                    <a:pt x="183" y="161"/>
                  </a:cubicBezTo>
                  <a:lnTo>
                    <a:pt x="183" y="161"/>
                  </a:lnTo>
                  <a:cubicBezTo>
                    <a:pt x="142" y="123"/>
                    <a:pt x="112" y="77"/>
                    <a:pt x="75" y="34"/>
                  </a:cubicBezTo>
                  <a:lnTo>
                    <a:pt x="75" y="34"/>
                  </a:lnTo>
                  <a:cubicBezTo>
                    <a:pt x="53" y="7"/>
                    <a:pt x="11" y="38"/>
                    <a:pt x="25" y="70"/>
                  </a:cubicBezTo>
                  <a:lnTo>
                    <a:pt x="25" y="70"/>
                  </a:lnTo>
                  <a:cubicBezTo>
                    <a:pt x="49" y="120"/>
                    <a:pt x="90" y="169"/>
                    <a:pt x="138" y="209"/>
                  </a:cubicBezTo>
                  <a:lnTo>
                    <a:pt x="138" y="209"/>
                  </a:lnTo>
                  <a:cubicBezTo>
                    <a:pt x="103" y="243"/>
                    <a:pt x="63" y="270"/>
                    <a:pt x="27" y="301"/>
                  </a:cubicBezTo>
                  <a:lnTo>
                    <a:pt x="27" y="301"/>
                  </a:lnTo>
                  <a:cubicBezTo>
                    <a:pt x="0" y="326"/>
                    <a:pt x="32" y="366"/>
                    <a:pt x="62" y="351"/>
                  </a:cubicBezTo>
                  <a:lnTo>
                    <a:pt x="62" y="351"/>
                  </a:lnTo>
                  <a:cubicBezTo>
                    <a:pt x="109" y="331"/>
                    <a:pt x="154" y="293"/>
                    <a:pt x="192" y="250"/>
                  </a:cubicBezTo>
                  <a:lnTo>
                    <a:pt x="192" y="250"/>
                  </a:lnTo>
                  <a:cubicBezTo>
                    <a:pt x="240" y="280"/>
                    <a:pt x="288" y="303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7"/>
                    <a:pt x="354" y="274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5" name="Freeform 49">
              <a:extLst>
                <a:ext uri="{FF2B5EF4-FFF2-40B4-BE49-F238E27FC236}">
                  <a16:creationId xmlns:a16="http://schemas.microsoft.com/office/drawing/2014/main" id="{EE3646E3-00B5-C24C-AC64-12F28AFC59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3236144"/>
              <a:ext cx="180951" cy="173015"/>
            </a:xfrm>
            <a:custGeom>
              <a:avLst/>
              <a:gdLst>
                <a:gd name="T0" fmla="*/ 355 w 379"/>
                <a:gd name="T1" fmla="*/ 273 h 366"/>
                <a:gd name="T2" fmla="*/ 355 w 379"/>
                <a:gd name="T3" fmla="*/ 273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5 h 366"/>
                <a:gd name="T14" fmla="*/ 267 w 379"/>
                <a:gd name="T15" fmla="*/ 25 h 366"/>
                <a:gd name="T16" fmla="*/ 184 w 379"/>
                <a:gd name="T17" fmla="*/ 161 h 366"/>
                <a:gd name="T18" fmla="*/ 184 w 379"/>
                <a:gd name="T19" fmla="*/ 161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40 w 379"/>
                <a:gd name="T29" fmla="*/ 210 h 366"/>
                <a:gd name="T30" fmla="*/ 140 w 379"/>
                <a:gd name="T31" fmla="*/ 210 h 366"/>
                <a:gd name="T32" fmla="*/ 29 w 379"/>
                <a:gd name="T33" fmla="*/ 302 h 366"/>
                <a:gd name="T34" fmla="*/ 29 w 379"/>
                <a:gd name="T35" fmla="*/ 302 h 366"/>
                <a:gd name="T36" fmla="*/ 63 w 379"/>
                <a:gd name="T37" fmla="*/ 352 h 366"/>
                <a:gd name="T38" fmla="*/ 63 w 379"/>
                <a:gd name="T39" fmla="*/ 352 h 366"/>
                <a:gd name="T40" fmla="*/ 194 w 379"/>
                <a:gd name="T41" fmla="*/ 250 h 366"/>
                <a:gd name="T42" fmla="*/ 194 w 379"/>
                <a:gd name="T43" fmla="*/ 250 h 366"/>
                <a:gd name="T44" fmla="*/ 335 w 379"/>
                <a:gd name="T45" fmla="*/ 314 h 366"/>
                <a:gd name="T46" fmla="*/ 335 w 379"/>
                <a:gd name="T47" fmla="*/ 314 h 366"/>
                <a:gd name="T48" fmla="*/ 355 w 379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5" y="273"/>
                  </a:moveTo>
                  <a:lnTo>
                    <a:pt x="355" y="273"/>
                  </a:lnTo>
                  <a:cubicBezTo>
                    <a:pt x="313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5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1" y="0"/>
                    <a:pt x="267" y="25"/>
                  </a:cubicBezTo>
                  <a:lnTo>
                    <a:pt x="267" y="25"/>
                  </a:lnTo>
                  <a:cubicBezTo>
                    <a:pt x="240" y="71"/>
                    <a:pt x="217" y="118"/>
                    <a:pt x="184" y="161"/>
                  </a:cubicBezTo>
                  <a:lnTo>
                    <a:pt x="184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3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40" y="210"/>
                  </a:cubicBezTo>
                  <a:lnTo>
                    <a:pt x="140" y="210"/>
                  </a:lnTo>
                  <a:cubicBezTo>
                    <a:pt x="105" y="243"/>
                    <a:pt x="65" y="269"/>
                    <a:pt x="29" y="302"/>
                  </a:cubicBezTo>
                  <a:lnTo>
                    <a:pt x="29" y="302"/>
                  </a:lnTo>
                  <a:cubicBezTo>
                    <a:pt x="0" y="326"/>
                    <a:pt x="33" y="365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4" y="250"/>
                  </a:cubicBezTo>
                  <a:lnTo>
                    <a:pt x="194" y="250"/>
                  </a:lnTo>
                  <a:cubicBezTo>
                    <a:pt x="240" y="280"/>
                    <a:pt x="289" y="302"/>
                    <a:pt x="335" y="314"/>
                  </a:cubicBezTo>
                  <a:lnTo>
                    <a:pt x="335" y="314"/>
                  </a:lnTo>
                  <a:cubicBezTo>
                    <a:pt x="359" y="320"/>
                    <a:pt x="378" y="286"/>
                    <a:pt x="355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6" name="Freeform 50">
              <a:extLst>
                <a:ext uri="{FF2B5EF4-FFF2-40B4-BE49-F238E27FC236}">
                  <a16:creationId xmlns:a16="http://schemas.microsoft.com/office/drawing/2014/main" id="{A2D68A8B-7368-E440-821E-D0EBB2F595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3360" y="3044875"/>
              <a:ext cx="179365" cy="173015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5 w 378"/>
                <a:gd name="T21" fmla="*/ 34 h 366"/>
                <a:gd name="T22" fmla="*/ 75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9 w 378"/>
                <a:gd name="T29" fmla="*/ 210 h 366"/>
                <a:gd name="T30" fmla="*/ 139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2 w 378"/>
                <a:gd name="T37" fmla="*/ 352 h 366"/>
                <a:gd name="T38" fmla="*/ 62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69" y="228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1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3" y="77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3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5"/>
                    <a:pt x="62" y="352"/>
                  </a:cubicBezTo>
                  <a:lnTo>
                    <a:pt x="62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7" name="Freeform 51">
              <a:extLst>
                <a:ext uri="{FF2B5EF4-FFF2-40B4-BE49-F238E27FC236}">
                  <a16:creationId xmlns:a16="http://schemas.microsoft.com/office/drawing/2014/main" id="{93FE6A93-4AE7-5648-8F70-2DF3D7FC69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3425033"/>
              <a:ext cx="180951" cy="173015"/>
            </a:xfrm>
            <a:custGeom>
              <a:avLst/>
              <a:gdLst>
                <a:gd name="T0" fmla="*/ 352 w 378"/>
                <a:gd name="T1" fmla="*/ 273 h 366"/>
                <a:gd name="T2" fmla="*/ 352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6 w 378"/>
                <a:gd name="T13" fmla="*/ 25 h 366"/>
                <a:gd name="T14" fmla="*/ 266 w 378"/>
                <a:gd name="T15" fmla="*/ 25 h 366"/>
                <a:gd name="T16" fmla="*/ 183 w 378"/>
                <a:gd name="T17" fmla="*/ 161 h 366"/>
                <a:gd name="T18" fmla="*/ 183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8 w 378"/>
                <a:gd name="T33" fmla="*/ 302 h 366"/>
                <a:gd name="T34" fmla="*/ 28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2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3"/>
                  </a:moveTo>
                  <a:lnTo>
                    <a:pt x="352" y="273"/>
                  </a:lnTo>
                  <a:cubicBezTo>
                    <a:pt x="312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3" y="20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39" y="71"/>
                    <a:pt x="216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9" y="119"/>
                    <a:pt x="90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2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7" y="286"/>
                    <a:pt x="352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8" name="Freeform 52">
              <a:extLst>
                <a:ext uri="{FF2B5EF4-FFF2-40B4-BE49-F238E27FC236}">
                  <a16:creationId xmlns:a16="http://schemas.microsoft.com/office/drawing/2014/main" id="{1A767B8A-7963-254E-BBB5-4E964F17BC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92566" y="2856782"/>
              <a:ext cx="180951" cy="173015"/>
            </a:xfrm>
            <a:custGeom>
              <a:avLst/>
              <a:gdLst>
                <a:gd name="T0" fmla="*/ 353 w 378"/>
                <a:gd name="T1" fmla="*/ 273 h 366"/>
                <a:gd name="T2" fmla="*/ 353 w 378"/>
                <a:gd name="T3" fmla="*/ 273 h 366"/>
                <a:gd name="T4" fmla="*/ 232 w 378"/>
                <a:gd name="T5" fmla="*/ 201 h 366"/>
                <a:gd name="T6" fmla="*/ 232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5 h 366"/>
                <a:gd name="T14" fmla="*/ 265 w 378"/>
                <a:gd name="T15" fmla="*/ 25 h 366"/>
                <a:gd name="T16" fmla="*/ 182 w 378"/>
                <a:gd name="T17" fmla="*/ 161 h 366"/>
                <a:gd name="T18" fmla="*/ 182 w 378"/>
                <a:gd name="T19" fmla="*/ 161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10 h 366"/>
                <a:gd name="T30" fmla="*/ 138 w 378"/>
                <a:gd name="T31" fmla="*/ 210 h 366"/>
                <a:gd name="T32" fmla="*/ 27 w 378"/>
                <a:gd name="T33" fmla="*/ 302 h 366"/>
                <a:gd name="T34" fmla="*/ 27 w 378"/>
                <a:gd name="T35" fmla="*/ 302 h 366"/>
                <a:gd name="T36" fmla="*/ 63 w 378"/>
                <a:gd name="T37" fmla="*/ 352 h 366"/>
                <a:gd name="T38" fmla="*/ 63 w 378"/>
                <a:gd name="T39" fmla="*/ 352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4 h 366"/>
                <a:gd name="T46" fmla="*/ 334 w 378"/>
                <a:gd name="T47" fmla="*/ 314 h 366"/>
                <a:gd name="T48" fmla="*/ 353 w 378"/>
                <a:gd name="T49" fmla="*/ 27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3"/>
                  </a:moveTo>
                  <a:lnTo>
                    <a:pt x="353" y="273"/>
                  </a:lnTo>
                  <a:cubicBezTo>
                    <a:pt x="311" y="250"/>
                    <a:pt x="270" y="228"/>
                    <a:pt x="232" y="201"/>
                  </a:cubicBezTo>
                  <a:lnTo>
                    <a:pt x="232" y="201"/>
                  </a:lnTo>
                  <a:cubicBezTo>
                    <a:pt x="267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1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1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9"/>
                    <a:pt x="138" y="210"/>
                  </a:cubicBezTo>
                  <a:lnTo>
                    <a:pt x="138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5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3" y="294"/>
                    <a:pt x="193" y="250"/>
                  </a:cubicBezTo>
                  <a:lnTo>
                    <a:pt x="193" y="250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99" name="Freeform 53">
              <a:extLst>
                <a:ext uri="{FF2B5EF4-FFF2-40B4-BE49-F238E27FC236}">
                  <a16:creationId xmlns:a16="http://schemas.microsoft.com/office/drawing/2014/main" id="{77A97723-AB6D-2E4F-9FC0-4DE4F7FB35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464720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7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40" y="71"/>
                    <a:pt x="217" y="117"/>
                    <a:pt x="183" y="160"/>
                  </a:cubicBezTo>
                  <a:lnTo>
                    <a:pt x="183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1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9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0" name="Freeform 54">
              <a:extLst>
                <a:ext uri="{FF2B5EF4-FFF2-40B4-BE49-F238E27FC236}">
                  <a16:creationId xmlns:a16="http://schemas.microsoft.com/office/drawing/2014/main" id="{03825172-87AF-6841-8283-06E62E54E4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274244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2 w 378"/>
                <a:gd name="T5" fmla="*/ 201 h 366"/>
                <a:gd name="T6" fmla="*/ 232 w 378"/>
                <a:gd name="T7" fmla="*/ 201 h 366"/>
                <a:gd name="T8" fmla="*/ 307 w 378"/>
                <a:gd name="T9" fmla="*/ 42 h 366"/>
                <a:gd name="T10" fmla="*/ 307 w 378"/>
                <a:gd name="T11" fmla="*/ 42 h 366"/>
                <a:gd name="T12" fmla="*/ 265 w 378"/>
                <a:gd name="T13" fmla="*/ 22 h 366"/>
                <a:gd name="T14" fmla="*/ 265 w 378"/>
                <a:gd name="T15" fmla="*/ 22 h 366"/>
                <a:gd name="T16" fmla="*/ 184 w 378"/>
                <a:gd name="T17" fmla="*/ 160 h 366"/>
                <a:gd name="T18" fmla="*/ 184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4" y="20"/>
                    <a:pt x="280" y="0"/>
                    <a:pt x="265" y="22"/>
                  </a:cubicBezTo>
                  <a:lnTo>
                    <a:pt x="265" y="22"/>
                  </a:lnTo>
                  <a:cubicBezTo>
                    <a:pt x="240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4" y="313"/>
                  </a:cubicBezTo>
                  <a:lnTo>
                    <a:pt x="334" y="313"/>
                  </a:lnTo>
                  <a:cubicBezTo>
                    <a:pt x="357" y="318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1" name="Freeform 55">
              <a:extLst>
                <a:ext uri="{FF2B5EF4-FFF2-40B4-BE49-F238E27FC236}">
                  <a16:creationId xmlns:a16="http://schemas.microsoft.com/office/drawing/2014/main" id="{733F972C-1EE5-304D-9B62-7DAFEC7003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653608"/>
              <a:ext cx="180951" cy="173016"/>
            </a:xfrm>
            <a:custGeom>
              <a:avLst/>
              <a:gdLst>
                <a:gd name="T0" fmla="*/ 354 w 378"/>
                <a:gd name="T1" fmla="*/ 272 h 366"/>
                <a:gd name="T2" fmla="*/ 354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8 w 378"/>
                <a:gd name="T9" fmla="*/ 42 h 366"/>
                <a:gd name="T10" fmla="*/ 308 w 378"/>
                <a:gd name="T11" fmla="*/ 42 h 366"/>
                <a:gd name="T12" fmla="*/ 267 w 378"/>
                <a:gd name="T13" fmla="*/ 22 h 366"/>
                <a:gd name="T14" fmla="*/ 267 w 378"/>
                <a:gd name="T15" fmla="*/ 22 h 366"/>
                <a:gd name="T16" fmla="*/ 183 w 378"/>
                <a:gd name="T17" fmla="*/ 160 h 366"/>
                <a:gd name="T18" fmla="*/ 183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70 h 366"/>
                <a:gd name="T26" fmla="*/ 26 w 378"/>
                <a:gd name="T27" fmla="*/ 70 h 366"/>
                <a:gd name="T28" fmla="*/ 139 w 378"/>
                <a:gd name="T29" fmla="*/ 209 h 366"/>
                <a:gd name="T30" fmla="*/ 139 w 378"/>
                <a:gd name="T31" fmla="*/ 209 h 366"/>
                <a:gd name="T32" fmla="*/ 28 w 378"/>
                <a:gd name="T33" fmla="*/ 301 h 366"/>
                <a:gd name="T34" fmla="*/ 28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50 h 366"/>
                <a:gd name="T42" fmla="*/ 193 w 378"/>
                <a:gd name="T43" fmla="*/ 250 h 366"/>
                <a:gd name="T44" fmla="*/ 335 w 378"/>
                <a:gd name="T45" fmla="*/ 313 h 366"/>
                <a:gd name="T46" fmla="*/ 335 w 378"/>
                <a:gd name="T47" fmla="*/ 313 h 366"/>
                <a:gd name="T48" fmla="*/ 354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4" y="272"/>
                  </a:moveTo>
                  <a:lnTo>
                    <a:pt x="354" y="272"/>
                  </a:lnTo>
                  <a:cubicBezTo>
                    <a:pt x="312" y="250"/>
                    <a:pt x="271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4" y="95"/>
                    <a:pt x="308" y="42"/>
                  </a:cubicBezTo>
                  <a:lnTo>
                    <a:pt x="308" y="42"/>
                  </a:lnTo>
                  <a:cubicBezTo>
                    <a:pt x="313" y="20"/>
                    <a:pt x="280" y="0"/>
                    <a:pt x="267" y="22"/>
                  </a:cubicBezTo>
                  <a:lnTo>
                    <a:pt x="267" y="22"/>
                  </a:lnTo>
                  <a:cubicBezTo>
                    <a:pt x="239" y="71"/>
                    <a:pt x="216" y="117"/>
                    <a:pt x="183" y="160"/>
                  </a:cubicBezTo>
                  <a:lnTo>
                    <a:pt x="183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3" y="7"/>
                    <a:pt x="12" y="38"/>
                    <a:pt x="26" y="70"/>
                  </a:cubicBezTo>
                  <a:lnTo>
                    <a:pt x="26" y="70"/>
                  </a:lnTo>
                  <a:cubicBezTo>
                    <a:pt x="49" y="120"/>
                    <a:pt x="89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5" y="269"/>
                    <a:pt x="28" y="301"/>
                  </a:cubicBezTo>
                  <a:lnTo>
                    <a:pt x="28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1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8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7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2" name="Freeform 56">
              <a:extLst>
                <a:ext uri="{FF2B5EF4-FFF2-40B4-BE49-F238E27FC236}">
                  <a16:creationId xmlns:a16="http://schemas.microsoft.com/office/drawing/2014/main" id="{B248A93F-087B-3546-9A03-E6AFCBD856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7804" y="2085357"/>
              <a:ext cx="180951" cy="173016"/>
            </a:xfrm>
            <a:custGeom>
              <a:avLst/>
              <a:gdLst>
                <a:gd name="T0" fmla="*/ 354 w 379"/>
                <a:gd name="T1" fmla="*/ 272 h 366"/>
                <a:gd name="T2" fmla="*/ 354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2 h 366"/>
                <a:gd name="T10" fmla="*/ 307 w 379"/>
                <a:gd name="T11" fmla="*/ 42 h 366"/>
                <a:gd name="T12" fmla="*/ 266 w 379"/>
                <a:gd name="T13" fmla="*/ 22 h 366"/>
                <a:gd name="T14" fmla="*/ 266 w 379"/>
                <a:gd name="T15" fmla="*/ 22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70 h 366"/>
                <a:gd name="T26" fmla="*/ 26 w 379"/>
                <a:gd name="T27" fmla="*/ 70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50 h 366"/>
                <a:gd name="T42" fmla="*/ 193 w 379"/>
                <a:gd name="T43" fmla="*/ 250 h 366"/>
                <a:gd name="T44" fmla="*/ 335 w 379"/>
                <a:gd name="T45" fmla="*/ 313 h 366"/>
                <a:gd name="T46" fmla="*/ 335 w 379"/>
                <a:gd name="T47" fmla="*/ 313 h 366"/>
                <a:gd name="T48" fmla="*/ 354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4" y="272"/>
                  </a:moveTo>
                  <a:lnTo>
                    <a:pt x="354" y="272"/>
                  </a:lnTo>
                  <a:cubicBezTo>
                    <a:pt x="311" y="250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5"/>
                    <a:pt x="307" y="42"/>
                  </a:cubicBezTo>
                  <a:lnTo>
                    <a:pt x="307" y="42"/>
                  </a:lnTo>
                  <a:cubicBezTo>
                    <a:pt x="312" y="20"/>
                    <a:pt x="280" y="0"/>
                    <a:pt x="266" y="22"/>
                  </a:cubicBezTo>
                  <a:lnTo>
                    <a:pt x="266" y="22"/>
                  </a:lnTo>
                  <a:cubicBezTo>
                    <a:pt x="239" y="71"/>
                    <a:pt x="215" y="117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7"/>
                    <a:pt x="11" y="38"/>
                    <a:pt x="26" y="70"/>
                  </a:cubicBezTo>
                  <a:lnTo>
                    <a:pt x="26" y="70"/>
                  </a:lnTo>
                  <a:cubicBezTo>
                    <a:pt x="50" y="120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5"/>
                    <a:pt x="32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50"/>
                  </a:cubicBezTo>
                  <a:lnTo>
                    <a:pt x="193" y="250"/>
                  </a:lnTo>
                  <a:cubicBezTo>
                    <a:pt x="239" y="279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8" y="318"/>
                    <a:pt x="378" y="285"/>
                    <a:pt x="354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3" name="Freeform 57">
              <a:extLst>
                <a:ext uri="{FF2B5EF4-FFF2-40B4-BE49-F238E27FC236}">
                  <a16:creationId xmlns:a16="http://schemas.microsoft.com/office/drawing/2014/main" id="{D0116231-0959-9743-B9FA-9AEC77DE476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721867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7 w 378"/>
                <a:gd name="T13" fmla="*/ 25 h 367"/>
                <a:gd name="T14" fmla="*/ 267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5 w 378"/>
                <a:gd name="T25" fmla="*/ 69 h 367"/>
                <a:gd name="T26" fmla="*/ 25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7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2" y="19"/>
                    <a:pt x="280" y="0"/>
                    <a:pt x="267" y="25"/>
                  </a:cubicBezTo>
                  <a:lnTo>
                    <a:pt x="267" y="25"/>
                  </a:lnTo>
                  <a:cubicBezTo>
                    <a:pt x="239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2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1" y="6"/>
                    <a:pt x="12" y="39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10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4" name="Freeform 58">
              <a:extLst>
                <a:ext uri="{FF2B5EF4-FFF2-40B4-BE49-F238E27FC236}">
                  <a16:creationId xmlns:a16="http://schemas.microsoft.com/office/drawing/2014/main" id="{E43AD4F2-D1E5-0E4E-AF29-177B31F317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532979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7 w 378"/>
                <a:gd name="T9" fmla="*/ 43 h 367"/>
                <a:gd name="T10" fmla="*/ 307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2 w 378"/>
                <a:gd name="T17" fmla="*/ 161 h 367"/>
                <a:gd name="T18" fmla="*/ 182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7 w 378"/>
                <a:gd name="T33" fmla="*/ 302 h 367"/>
                <a:gd name="T34" fmla="*/ 27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3 w 378"/>
                <a:gd name="T45" fmla="*/ 314 h 367"/>
                <a:gd name="T46" fmla="*/ 333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0" y="228"/>
                    <a:pt x="231" y="201"/>
                  </a:cubicBezTo>
                  <a:lnTo>
                    <a:pt x="231" y="201"/>
                  </a:lnTo>
                  <a:cubicBezTo>
                    <a:pt x="266" y="151"/>
                    <a:pt x="294" y="96"/>
                    <a:pt x="307" y="43"/>
                  </a:cubicBezTo>
                  <a:lnTo>
                    <a:pt x="307" y="43"/>
                  </a:lnTo>
                  <a:cubicBezTo>
                    <a:pt x="314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40" y="72"/>
                    <a:pt x="215" y="118"/>
                    <a:pt x="182" y="161"/>
                  </a:cubicBezTo>
                  <a:lnTo>
                    <a:pt x="182" y="161"/>
                  </a:lnTo>
                  <a:cubicBezTo>
                    <a:pt x="143" y="122"/>
                    <a:pt x="113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9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9"/>
                    <a:pt x="139" y="210"/>
                  </a:cubicBezTo>
                  <a:lnTo>
                    <a:pt x="139" y="210"/>
                  </a:lnTo>
                  <a:cubicBezTo>
                    <a:pt x="103" y="243"/>
                    <a:pt x="64" y="269"/>
                    <a:pt x="27" y="302"/>
                  </a:cubicBezTo>
                  <a:lnTo>
                    <a:pt x="27" y="302"/>
                  </a:lnTo>
                  <a:cubicBezTo>
                    <a:pt x="0" y="326"/>
                    <a:pt x="32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3" y="314"/>
                  </a:cubicBezTo>
                  <a:lnTo>
                    <a:pt x="333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5" name="Freeform 59">
              <a:extLst>
                <a:ext uri="{FF2B5EF4-FFF2-40B4-BE49-F238E27FC236}">
                  <a16:creationId xmlns:a16="http://schemas.microsoft.com/office/drawing/2014/main" id="{62D1BF69-C95F-4346-A4B6-AF9B534BF0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910754"/>
              <a:ext cx="180951" cy="173015"/>
            </a:xfrm>
            <a:custGeom>
              <a:avLst/>
              <a:gdLst>
                <a:gd name="T0" fmla="*/ 353 w 378"/>
                <a:gd name="T1" fmla="*/ 273 h 367"/>
                <a:gd name="T2" fmla="*/ 353 w 378"/>
                <a:gd name="T3" fmla="*/ 273 h 367"/>
                <a:gd name="T4" fmla="*/ 231 w 378"/>
                <a:gd name="T5" fmla="*/ 201 h 367"/>
                <a:gd name="T6" fmla="*/ 231 w 378"/>
                <a:gd name="T7" fmla="*/ 201 h 367"/>
                <a:gd name="T8" fmla="*/ 306 w 378"/>
                <a:gd name="T9" fmla="*/ 43 h 367"/>
                <a:gd name="T10" fmla="*/ 306 w 378"/>
                <a:gd name="T11" fmla="*/ 43 h 367"/>
                <a:gd name="T12" fmla="*/ 265 w 378"/>
                <a:gd name="T13" fmla="*/ 25 h 367"/>
                <a:gd name="T14" fmla="*/ 265 w 378"/>
                <a:gd name="T15" fmla="*/ 25 h 367"/>
                <a:gd name="T16" fmla="*/ 183 w 378"/>
                <a:gd name="T17" fmla="*/ 161 h 367"/>
                <a:gd name="T18" fmla="*/ 183 w 378"/>
                <a:gd name="T19" fmla="*/ 161 h 367"/>
                <a:gd name="T20" fmla="*/ 76 w 378"/>
                <a:gd name="T21" fmla="*/ 34 h 367"/>
                <a:gd name="T22" fmla="*/ 76 w 378"/>
                <a:gd name="T23" fmla="*/ 34 h 367"/>
                <a:gd name="T24" fmla="*/ 26 w 378"/>
                <a:gd name="T25" fmla="*/ 69 h 367"/>
                <a:gd name="T26" fmla="*/ 26 w 378"/>
                <a:gd name="T27" fmla="*/ 69 h 367"/>
                <a:gd name="T28" fmla="*/ 139 w 378"/>
                <a:gd name="T29" fmla="*/ 210 h 367"/>
                <a:gd name="T30" fmla="*/ 139 w 378"/>
                <a:gd name="T31" fmla="*/ 210 h 367"/>
                <a:gd name="T32" fmla="*/ 28 w 378"/>
                <a:gd name="T33" fmla="*/ 302 h 367"/>
                <a:gd name="T34" fmla="*/ 28 w 378"/>
                <a:gd name="T35" fmla="*/ 302 h 367"/>
                <a:gd name="T36" fmla="*/ 63 w 378"/>
                <a:gd name="T37" fmla="*/ 352 h 367"/>
                <a:gd name="T38" fmla="*/ 63 w 378"/>
                <a:gd name="T39" fmla="*/ 352 h 367"/>
                <a:gd name="T40" fmla="*/ 193 w 378"/>
                <a:gd name="T41" fmla="*/ 249 h 367"/>
                <a:gd name="T42" fmla="*/ 193 w 378"/>
                <a:gd name="T43" fmla="*/ 249 h 367"/>
                <a:gd name="T44" fmla="*/ 334 w 378"/>
                <a:gd name="T45" fmla="*/ 314 h 367"/>
                <a:gd name="T46" fmla="*/ 334 w 378"/>
                <a:gd name="T47" fmla="*/ 314 h 367"/>
                <a:gd name="T48" fmla="*/ 353 w 378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7">
                  <a:moveTo>
                    <a:pt x="353" y="273"/>
                  </a:moveTo>
                  <a:lnTo>
                    <a:pt x="353" y="273"/>
                  </a:lnTo>
                  <a:cubicBezTo>
                    <a:pt x="311" y="249"/>
                    <a:pt x="271" y="228"/>
                    <a:pt x="231" y="201"/>
                  </a:cubicBezTo>
                  <a:lnTo>
                    <a:pt x="231" y="201"/>
                  </a:lnTo>
                  <a:cubicBezTo>
                    <a:pt x="268" y="151"/>
                    <a:pt x="294" y="96"/>
                    <a:pt x="306" y="43"/>
                  </a:cubicBezTo>
                  <a:lnTo>
                    <a:pt x="306" y="43"/>
                  </a:lnTo>
                  <a:cubicBezTo>
                    <a:pt x="313" y="19"/>
                    <a:pt x="278" y="0"/>
                    <a:pt x="265" y="25"/>
                  </a:cubicBezTo>
                  <a:lnTo>
                    <a:pt x="265" y="25"/>
                  </a:lnTo>
                  <a:cubicBezTo>
                    <a:pt x="239" y="72"/>
                    <a:pt x="215" y="118"/>
                    <a:pt x="183" y="161"/>
                  </a:cubicBezTo>
                  <a:lnTo>
                    <a:pt x="183" y="161"/>
                  </a:lnTo>
                  <a:cubicBezTo>
                    <a:pt x="142" y="122"/>
                    <a:pt x="112" y="77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9"/>
                    <a:pt x="26" y="69"/>
                  </a:cubicBezTo>
                  <a:lnTo>
                    <a:pt x="26" y="69"/>
                  </a:lnTo>
                  <a:cubicBezTo>
                    <a:pt x="49" y="119"/>
                    <a:pt x="89" y="169"/>
                    <a:pt x="139" y="210"/>
                  </a:cubicBezTo>
                  <a:lnTo>
                    <a:pt x="139" y="210"/>
                  </a:lnTo>
                  <a:cubicBezTo>
                    <a:pt x="104" y="243"/>
                    <a:pt x="64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1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4" y="294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8" y="302"/>
                    <a:pt x="334" y="314"/>
                  </a:cubicBezTo>
                  <a:lnTo>
                    <a:pt x="334" y="314"/>
                  </a:lnTo>
                  <a:cubicBezTo>
                    <a:pt x="357" y="320"/>
                    <a:pt x="377" y="286"/>
                    <a:pt x="353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6" name="Freeform 60">
              <a:extLst>
                <a:ext uri="{FF2B5EF4-FFF2-40B4-BE49-F238E27FC236}">
                  <a16:creationId xmlns:a16="http://schemas.microsoft.com/office/drawing/2014/main" id="{83F4D563-2248-EA4E-96B0-8480F8A4BD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6217" y="1344090"/>
              <a:ext cx="180951" cy="173015"/>
            </a:xfrm>
            <a:custGeom>
              <a:avLst/>
              <a:gdLst>
                <a:gd name="T0" fmla="*/ 354 w 379"/>
                <a:gd name="T1" fmla="*/ 273 h 367"/>
                <a:gd name="T2" fmla="*/ 354 w 379"/>
                <a:gd name="T3" fmla="*/ 273 h 367"/>
                <a:gd name="T4" fmla="*/ 233 w 379"/>
                <a:gd name="T5" fmla="*/ 201 h 367"/>
                <a:gd name="T6" fmla="*/ 233 w 379"/>
                <a:gd name="T7" fmla="*/ 201 h 367"/>
                <a:gd name="T8" fmla="*/ 308 w 379"/>
                <a:gd name="T9" fmla="*/ 43 h 367"/>
                <a:gd name="T10" fmla="*/ 308 w 379"/>
                <a:gd name="T11" fmla="*/ 43 h 367"/>
                <a:gd name="T12" fmla="*/ 266 w 379"/>
                <a:gd name="T13" fmla="*/ 25 h 367"/>
                <a:gd name="T14" fmla="*/ 266 w 379"/>
                <a:gd name="T15" fmla="*/ 25 h 367"/>
                <a:gd name="T16" fmla="*/ 184 w 379"/>
                <a:gd name="T17" fmla="*/ 161 h 367"/>
                <a:gd name="T18" fmla="*/ 184 w 379"/>
                <a:gd name="T19" fmla="*/ 161 h 367"/>
                <a:gd name="T20" fmla="*/ 77 w 379"/>
                <a:gd name="T21" fmla="*/ 34 h 367"/>
                <a:gd name="T22" fmla="*/ 77 w 379"/>
                <a:gd name="T23" fmla="*/ 34 h 367"/>
                <a:gd name="T24" fmla="*/ 27 w 379"/>
                <a:gd name="T25" fmla="*/ 69 h 367"/>
                <a:gd name="T26" fmla="*/ 27 w 379"/>
                <a:gd name="T27" fmla="*/ 69 h 367"/>
                <a:gd name="T28" fmla="*/ 140 w 379"/>
                <a:gd name="T29" fmla="*/ 210 h 367"/>
                <a:gd name="T30" fmla="*/ 140 w 379"/>
                <a:gd name="T31" fmla="*/ 210 h 367"/>
                <a:gd name="T32" fmla="*/ 28 w 379"/>
                <a:gd name="T33" fmla="*/ 302 h 367"/>
                <a:gd name="T34" fmla="*/ 28 w 379"/>
                <a:gd name="T35" fmla="*/ 302 h 367"/>
                <a:gd name="T36" fmla="*/ 63 w 379"/>
                <a:gd name="T37" fmla="*/ 352 h 367"/>
                <a:gd name="T38" fmla="*/ 63 w 379"/>
                <a:gd name="T39" fmla="*/ 352 h 367"/>
                <a:gd name="T40" fmla="*/ 194 w 379"/>
                <a:gd name="T41" fmla="*/ 249 h 367"/>
                <a:gd name="T42" fmla="*/ 194 w 379"/>
                <a:gd name="T43" fmla="*/ 249 h 367"/>
                <a:gd name="T44" fmla="*/ 334 w 379"/>
                <a:gd name="T45" fmla="*/ 314 h 367"/>
                <a:gd name="T46" fmla="*/ 334 w 379"/>
                <a:gd name="T47" fmla="*/ 314 h 367"/>
                <a:gd name="T48" fmla="*/ 354 w 379"/>
                <a:gd name="T49" fmla="*/ 27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7">
                  <a:moveTo>
                    <a:pt x="354" y="273"/>
                  </a:moveTo>
                  <a:lnTo>
                    <a:pt x="354" y="273"/>
                  </a:lnTo>
                  <a:cubicBezTo>
                    <a:pt x="312" y="249"/>
                    <a:pt x="271" y="228"/>
                    <a:pt x="233" y="201"/>
                  </a:cubicBezTo>
                  <a:lnTo>
                    <a:pt x="233" y="201"/>
                  </a:lnTo>
                  <a:cubicBezTo>
                    <a:pt x="268" y="151"/>
                    <a:pt x="295" y="96"/>
                    <a:pt x="308" y="43"/>
                  </a:cubicBezTo>
                  <a:lnTo>
                    <a:pt x="308" y="43"/>
                  </a:lnTo>
                  <a:cubicBezTo>
                    <a:pt x="313" y="19"/>
                    <a:pt x="279" y="0"/>
                    <a:pt x="266" y="25"/>
                  </a:cubicBezTo>
                  <a:lnTo>
                    <a:pt x="266" y="25"/>
                  </a:lnTo>
                  <a:cubicBezTo>
                    <a:pt x="240" y="72"/>
                    <a:pt x="216" y="118"/>
                    <a:pt x="184" y="161"/>
                  </a:cubicBezTo>
                  <a:lnTo>
                    <a:pt x="184" y="161"/>
                  </a:lnTo>
                  <a:cubicBezTo>
                    <a:pt x="144" y="122"/>
                    <a:pt x="113" y="77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2" y="39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9"/>
                    <a:pt x="140" y="210"/>
                  </a:cubicBezTo>
                  <a:lnTo>
                    <a:pt x="140" y="210"/>
                  </a:lnTo>
                  <a:cubicBezTo>
                    <a:pt x="104" y="243"/>
                    <a:pt x="65" y="269"/>
                    <a:pt x="28" y="302"/>
                  </a:cubicBezTo>
                  <a:lnTo>
                    <a:pt x="28" y="302"/>
                  </a:lnTo>
                  <a:cubicBezTo>
                    <a:pt x="0" y="326"/>
                    <a:pt x="33" y="366"/>
                    <a:pt x="63" y="352"/>
                  </a:cubicBezTo>
                  <a:lnTo>
                    <a:pt x="63" y="352"/>
                  </a:lnTo>
                  <a:cubicBezTo>
                    <a:pt x="109" y="331"/>
                    <a:pt x="155" y="294"/>
                    <a:pt x="194" y="249"/>
                  </a:cubicBezTo>
                  <a:lnTo>
                    <a:pt x="194" y="249"/>
                  </a:lnTo>
                  <a:cubicBezTo>
                    <a:pt x="240" y="280"/>
                    <a:pt x="290" y="302"/>
                    <a:pt x="334" y="314"/>
                  </a:cubicBezTo>
                  <a:lnTo>
                    <a:pt x="334" y="314"/>
                  </a:lnTo>
                  <a:cubicBezTo>
                    <a:pt x="358" y="320"/>
                    <a:pt x="378" y="286"/>
                    <a:pt x="354" y="273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7" name="Freeform 61">
              <a:extLst>
                <a:ext uri="{FF2B5EF4-FFF2-40B4-BE49-F238E27FC236}">
                  <a16:creationId xmlns:a16="http://schemas.microsoft.com/office/drawing/2014/main" id="{EE0155A2-4E6D-9A4A-986A-C3DDBCAE5AC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950441"/>
              <a:ext cx="180951" cy="173016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6 w 379"/>
                <a:gd name="T13" fmla="*/ 23 h 366"/>
                <a:gd name="T14" fmla="*/ 266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4 w 379"/>
                <a:gd name="T37" fmla="*/ 351 h 366"/>
                <a:gd name="T38" fmla="*/ 64 w 379"/>
                <a:gd name="T39" fmla="*/ 351 h 366"/>
                <a:gd name="T40" fmla="*/ 194 w 379"/>
                <a:gd name="T41" fmla="*/ 249 h 366"/>
                <a:gd name="T42" fmla="*/ 194 w 379"/>
                <a:gd name="T43" fmla="*/ 249 h 366"/>
                <a:gd name="T44" fmla="*/ 333 w 379"/>
                <a:gd name="T45" fmla="*/ 313 h 366"/>
                <a:gd name="T46" fmla="*/ 333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2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4" y="20"/>
                    <a:pt x="280" y="0"/>
                    <a:pt x="266" y="23"/>
                  </a:cubicBezTo>
                  <a:lnTo>
                    <a:pt x="266" y="23"/>
                  </a:lnTo>
                  <a:cubicBezTo>
                    <a:pt x="240" y="71"/>
                    <a:pt x="216" y="118"/>
                    <a:pt x="184" y="160"/>
                  </a:cubicBezTo>
                  <a:lnTo>
                    <a:pt x="184" y="160"/>
                  </a:lnTo>
                  <a:cubicBezTo>
                    <a:pt x="143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1" y="38"/>
                    <a:pt x="26" y="69"/>
                  </a:cubicBezTo>
                  <a:lnTo>
                    <a:pt x="26" y="69"/>
                  </a:lnTo>
                  <a:cubicBezTo>
                    <a:pt x="50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5" y="242"/>
                    <a:pt x="65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2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5" y="293"/>
                    <a:pt x="194" y="249"/>
                  </a:cubicBezTo>
                  <a:lnTo>
                    <a:pt x="194" y="249"/>
                  </a:lnTo>
                  <a:cubicBezTo>
                    <a:pt x="239" y="280"/>
                    <a:pt x="289" y="302"/>
                    <a:pt x="333" y="313"/>
                  </a:cubicBezTo>
                  <a:lnTo>
                    <a:pt x="333" y="313"/>
                  </a:lnTo>
                  <a:cubicBezTo>
                    <a:pt x="358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8" name="Freeform 62">
              <a:extLst>
                <a:ext uri="{FF2B5EF4-FFF2-40B4-BE49-F238E27FC236}">
                  <a16:creationId xmlns:a16="http://schemas.microsoft.com/office/drawing/2014/main" id="{DD331C7B-2462-EC4A-A102-AEBC1C63EF2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761555"/>
              <a:ext cx="180951" cy="173016"/>
            </a:xfrm>
            <a:custGeom>
              <a:avLst/>
              <a:gdLst>
                <a:gd name="T0" fmla="*/ 355 w 380"/>
                <a:gd name="T1" fmla="*/ 272 h 366"/>
                <a:gd name="T2" fmla="*/ 355 w 380"/>
                <a:gd name="T3" fmla="*/ 272 h 366"/>
                <a:gd name="T4" fmla="*/ 233 w 380"/>
                <a:gd name="T5" fmla="*/ 201 h 366"/>
                <a:gd name="T6" fmla="*/ 233 w 380"/>
                <a:gd name="T7" fmla="*/ 201 h 366"/>
                <a:gd name="T8" fmla="*/ 308 w 380"/>
                <a:gd name="T9" fmla="*/ 43 h 366"/>
                <a:gd name="T10" fmla="*/ 308 w 380"/>
                <a:gd name="T11" fmla="*/ 43 h 366"/>
                <a:gd name="T12" fmla="*/ 267 w 380"/>
                <a:gd name="T13" fmla="*/ 23 h 366"/>
                <a:gd name="T14" fmla="*/ 267 w 380"/>
                <a:gd name="T15" fmla="*/ 23 h 366"/>
                <a:gd name="T16" fmla="*/ 184 w 380"/>
                <a:gd name="T17" fmla="*/ 160 h 366"/>
                <a:gd name="T18" fmla="*/ 184 w 380"/>
                <a:gd name="T19" fmla="*/ 160 h 366"/>
                <a:gd name="T20" fmla="*/ 77 w 380"/>
                <a:gd name="T21" fmla="*/ 34 h 366"/>
                <a:gd name="T22" fmla="*/ 77 w 380"/>
                <a:gd name="T23" fmla="*/ 34 h 366"/>
                <a:gd name="T24" fmla="*/ 27 w 380"/>
                <a:gd name="T25" fmla="*/ 69 h 366"/>
                <a:gd name="T26" fmla="*/ 27 w 380"/>
                <a:gd name="T27" fmla="*/ 69 h 366"/>
                <a:gd name="T28" fmla="*/ 140 w 380"/>
                <a:gd name="T29" fmla="*/ 209 h 366"/>
                <a:gd name="T30" fmla="*/ 140 w 380"/>
                <a:gd name="T31" fmla="*/ 209 h 366"/>
                <a:gd name="T32" fmla="*/ 28 w 380"/>
                <a:gd name="T33" fmla="*/ 301 h 366"/>
                <a:gd name="T34" fmla="*/ 28 w 380"/>
                <a:gd name="T35" fmla="*/ 301 h 366"/>
                <a:gd name="T36" fmla="*/ 64 w 380"/>
                <a:gd name="T37" fmla="*/ 351 h 366"/>
                <a:gd name="T38" fmla="*/ 64 w 380"/>
                <a:gd name="T39" fmla="*/ 351 h 366"/>
                <a:gd name="T40" fmla="*/ 195 w 380"/>
                <a:gd name="T41" fmla="*/ 249 h 366"/>
                <a:gd name="T42" fmla="*/ 195 w 380"/>
                <a:gd name="T43" fmla="*/ 249 h 366"/>
                <a:gd name="T44" fmla="*/ 336 w 380"/>
                <a:gd name="T45" fmla="*/ 313 h 366"/>
                <a:gd name="T46" fmla="*/ 336 w 380"/>
                <a:gd name="T47" fmla="*/ 313 h 366"/>
                <a:gd name="T48" fmla="*/ 355 w 380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66">
                  <a:moveTo>
                    <a:pt x="355" y="272"/>
                  </a:moveTo>
                  <a:lnTo>
                    <a:pt x="355" y="272"/>
                  </a:lnTo>
                  <a:cubicBezTo>
                    <a:pt x="312" y="249"/>
                    <a:pt x="271" y="227"/>
                    <a:pt x="233" y="201"/>
                  </a:cubicBezTo>
                  <a:lnTo>
                    <a:pt x="233" y="201"/>
                  </a:lnTo>
                  <a:cubicBezTo>
                    <a:pt x="269" y="150"/>
                    <a:pt x="295" y="94"/>
                    <a:pt x="308" y="43"/>
                  </a:cubicBezTo>
                  <a:lnTo>
                    <a:pt x="308" y="43"/>
                  </a:lnTo>
                  <a:cubicBezTo>
                    <a:pt x="315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1" y="71"/>
                    <a:pt x="217" y="118"/>
                    <a:pt x="184" y="160"/>
                  </a:cubicBezTo>
                  <a:lnTo>
                    <a:pt x="184" y="160"/>
                  </a:lnTo>
                  <a:cubicBezTo>
                    <a:pt x="144" y="122"/>
                    <a:pt x="113" y="76"/>
                    <a:pt x="77" y="34"/>
                  </a:cubicBezTo>
                  <a:lnTo>
                    <a:pt x="77" y="34"/>
                  </a:lnTo>
                  <a:cubicBezTo>
                    <a:pt x="53" y="6"/>
                    <a:pt x="14" y="38"/>
                    <a:pt x="27" y="69"/>
                  </a:cubicBezTo>
                  <a:lnTo>
                    <a:pt x="27" y="69"/>
                  </a:lnTo>
                  <a:cubicBezTo>
                    <a:pt x="50" y="119"/>
                    <a:pt x="91" y="168"/>
                    <a:pt x="140" y="209"/>
                  </a:cubicBezTo>
                  <a:lnTo>
                    <a:pt x="140" y="209"/>
                  </a:lnTo>
                  <a:cubicBezTo>
                    <a:pt x="106" y="242"/>
                    <a:pt x="66" y="269"/>
                    <a:pt x="28" y="301"/>
                  </a:cubicBezTo>
                  <a:lnTo>
                    <a:pt x="28" y="301"/>
                  </a:lnTo>
                  <a:cubicBezTo>
                    <a:pt x="0" y="324"/>
                    <a:pt x="33" y="365"/>
                    <a:pt x="64" y="351"/>
                  </a:cubicBezTo>
                  <a:lnTo>
                    <a:pt x="64" y="351"/>
                  </a:lnTo>
                  <a:cubicBezTo>
                    <a:pt x="110" y="330"/>
                    <a:pt x="156" y="293"/>
                    <a:pt x="195" y="249"/>
                  </a:cubicBezTo>
                  <a:lnTo>
                    <a:pt x="195" y="249"/>
                  </a:lnTo>
                  <a:cubicBezTo>
                    <a:pt x="240" y="280"/>
                    <a:pt x="290" y="302"/>
                    <a:pt x="336" y="313"/>
                  </a:cubicBezTo>
                  <a:lnTo>
                    <a:pt x="336" y="313"/>
                  </a:lnTo>
                  <a:cubicBezTo>
                    <a:pt x="359" y="319"/>
                    <a:pt x="379" y="285"/>
                    <a:pt x="355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09" name="Freeform 63">
              <a:extLst>
                <a:ext uri="{FF2B5EF4-FFF2-40B4-BE49-F238E27FC236}">
                  <a16:creationId xmlns:a16="http://schemas.microsoft.com/office/drawing/2014/main" id="{6CE5F22D-EFA0-BD4C-8020-FD5835F5AE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1139330"/>
              <a:ext cx="180951" cy="173016"/>
            </a:xfrm>
            <a:custGeom>
              <a:avLst/>
              <a:gdLst>
                <a:gd name="T0" fmla="*/ 353 w 379"/>
                <a:gd name="T1" fmla="*/ 272 h 366"/>
                <a:gd name="T2" fmla="*/ 353 w 379"/>
                <a:gd name="T3" fmla="*/ 272 h 366"/>
                <a:gd name="T4" fmla="*/ 232 w 379"/>
                <a:gd name="T5" fmla="*/ 201 h 366"/>
                <a:gd name="T6" fmla="*/ 232 w 379"/>
                <a:gd name="T7" fmla="*/ 201 h 366"/>
                <a:gd name="T8" fmla="*/ 307 w 379"/>
                <a:gd name="T9" fmla="*/ 43 h 366"/>
                <a:gd name="T10" fmla="*/ 307 w 379"/>
                <a:gd name="T11" fmla="*/ 43 h 366"/>
                <a:gd name="T12" fmla="*/ 267 w 379"/>
                <a:gd name="T13" fmla="*/ 23 h 366"/>
                <a:gd name="T14" fmla="*/ 267 w 379"/>
                <a:gd name="T15" fmla="*/ 23 h 366"/>
                <a:gd name="T16" fmla="*/ 184 w 379"/>
                <a:gd name="T17" fmla="*/ 160 h 366"/>
                <a:gd name="T18" fmla="*/ 184 w 379"/>
                <a:gd name="T19" fmla="*/ 160 h 366"/>
                <a:gd name="T20" fmla="*/ 76 w 379"/>
                <a:gd name="T21" fmla="*/ 34 h 366"/>
                <a:gd name="T22" fmla="*/ 76 w 379"/>
                <a:gd name="T23" fmla="*/ 34 h 366"/>
                <a:gd name="T24" fmla="*/ 26 w 379"/>
                <a:gd name="T25" fmla="*/ 69 h 366"/>
                <a:gd name="T26" fmla="*/ 26 w 379"/>
                <a:gd name="T27" fmla="*/ 69 h 366"/>
                <a:gd name="T28" fmla="*/ 139 w 379"/>
                <a:gd name="T29" fmla="*/ 209 h 366"/>
                <a:gd name="T30" fmla="*/ 139 w 379"/>
                <a:gd name="T31" fmla="*/ 209 h 366"/>
                <a:gd name="T32" fmla="*/ 27 w 379"/>
                <a:gd name="T33" fmla="*/ 301 h 366"/>
                <a:gd name="T34" fmla="*/ 27 w 379"/>
                <a:gd name="T35" fmla="*/ 301 h 366"/>
                <a:gd name="T36" fmla="*/ 63 w 379"/>
                <a:gd name="T37" fmla="*/ 351 h 366"/>
                <a:gd name="T38" fmla="*/ 63 w 379"/>
                <a:gd name="T39" fmla="*/ 351 h 366"/>
                <a:gd name="T40" fmla="*/ 193 w 379"/>
                <a:gd name="T41" fmla="*/ 249 h 366"/>
                <a:gd name="T42" fmla="*/ 193 w 379"/>
                <a:gd name="T43" fmla="*/ 249 h 366"/>
                <a:gd name="T44" fmla="*/ 335 w 379"/>
                <a:gd name="T45" fmla="*/ 313 h 366"/>
                <a:gd name="T46" fmla="*/ 335 w 379"/>
                <a:gd name="T47" fmla="*/ 313 h 366"/>
                <a:gd name="T48" fmla="*/ 353 w 379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9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70" y="227"/>
                    <a:pt x="232" y="201"/>
                  </a:cubicBezTo>
                  <a:lnTo>
                    <a:pt x="232" y="201"/>
                  </a:lnTo>
                  <a:cubicBezTo>
                    <a:pt x="268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3" y="20"/>
                    <a:pt x="280" y="0"/>
                    <a:pt x="267" y="23"/>
                  </a:cubicBezTo>
                  <a:lnTo>
                    <a:pt x="267" y="23"/>
                  </a:lnTo>
                  <a:cubicBezTo>
                    <a:pt x="240" y="71"/>
                    <a:pt x="215" y="118"/>
                    <a:pt x="184" y="160"/>
                  </a:cubicBezTo>
                  <a:lnTo>
                    <a:pt x="184" y="160"/>
                  </a:lnTo>
                  <a:cubicBezTo>
                    <a:pt x="142" y="122"/>
                    <a:pt x="113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2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90" y="168"/>
                    <a:pt x="139" y="209"/>
                  </a:cubicBezTo>
                  <a:lnTo>
                    <a:pt x="139" y="209"/>
                  </a:lnTo>
                  <a:cubicBezTo>
                    <a:pt x="104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3" y="365"/>
                    <a:pt x="63" y="351"/>
                  </a:cubicBezTo>
                  <a:lnTo>
                    <a:pt x="63" y="351"/>
                  </a:lnTo>
                  <a:cubicBezTo>
                    <a:pt x="110" y="330"/>
                    <a:pt x="155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9" y="302"/>
                    <a:pt x="335" y="313"/>
                  </a:cubicBezTo>
                  <a:lnTo>
                    <a:pt x="335" y="313"/>
                  </a:lnTo>
                  <a:cubicBezTo>
                    <a:pt x="359" y="319"/>
                    <a:pt x="378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0" name="Freeform 64">
              <a:extLst>
                <a:ext uri="{FF2B5EF4-FFF2-40B4-BE49-F238E27FC236}">
                  <a16:creationId xmlns:a16="http://schemas.microsoft.com/office/drawing/2014/main" id="{A1774AE2-3280-9349-AEA4-10186E0D76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571079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1 w 378"/>
                <a:gd name="T37" fmla="*/ 351 h 366"/>
                <a:gd name="T38" fmla="*/ 61 w 378"/>
                <a:gd name="T39" fmla="*/ 351 h 366"/>
                <a:gd name="T40" fmla="*/ 191 w 378"/>
                <a:gd name="T41" fmla="*/ 249 h 366"/>
                <a:gd name="T42" fmla="*/ 191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4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1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3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1" y="351"/>
                  </a:cubicBezTo>
                  <a:lnTo>
                    <a:pt x="61" y="351"/>
                  </a:lnTo>
                  <a:cubicBezTo>
                    <a:pt x="109" y="330"/>
                    <a:pt x="153" y="293"/>
                    <a:pt x="191" y="249"/>
                  </a:cubicBezTo>
                  <a:lnTo>
                    <a:pt x="191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1" name="Freeform 65">
              <a:extLst>
                <a:ext uri="{FF2B5EF4-FFF2-40B4-BE49-F238E27FC236}">
                  <a16:creationId xmlns:a16="http://schemas.microsoft.com/office/drawing/2014/main" id="{B7C68505-3782-D847-BE96-491C46025A8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193304"/>
              <a:ext cx="180951" cy="173016"/>
            </a:xfrm>
            <a:custGeom>
              <a:avLst/>
              <a:gdLst>
                <a:gd name="T0" fmla="*/ 352 w 378"/>
                <a:gd name="T1" fmla="*/ 272 h 366"/>
                <a:gd name="T2" fmla="*/ 352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6 w 378"/>
                <a:gd name="T9" fmla="*/ 43 h 366"/>
                <a:gd name="T10" fmla="*/ 306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6 w 378"/>
                <a:gd name="T21" fmla="*/ 34 h 366"/>
                <a:gd name="T22" fmla="*/ 76 w 378"/>
                <a:gd name="T23" fmla="*/ 34 h 366"/>
                <a:gd name="T24" fmla="*/ 26 w 378"/>
                <a:gd name="T25" fmla="*/ 69 h 366"/>
                <a:gd name="T26" fmla="*/ 26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7 w 378"/>
                <a:gd name="T33" fmla="*/ 301 h 366"/>
                <a:gd name="T34" fmla="*/ 27 w 378"/>
                <a:gd name="T35" fmla="*/ 301 h 366"/>
                <a:gd name="T36" fmla="*/ 63 w 378"/>
                <a:gd name="T37" fmla="*/ 351 h 366"/>
                <a:gd name="T38" fmla="*/ 63 w 378"/>
                <a:gd name="T39" fmla="*/ 351 h 366"/>
                <a:gd name="T40" fmla="*/ 193 w 378"/>
                <a:gd name="T41" fmla="*/ 249 h 366"/>
                <a:gd name="T42" fmla="*/ 193 w 378"/>
                <a:gd name="T43" fmla="*/ 249 h 366"/>
                <a:gd name="T44" fmla="*/ 333 w 378"/>
                <a:gd name="T45" fmla="*/ 313 h 366"/>
                <a:gd name="T46" fmla="*/ 333 w 378"/>
                <a:gd name="T47" fmla="*/ 313 h 366"/>
                <a:gd name="T48" fmla="*/ 352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2" y="272"/>
                  </a:moveTo>
                  <a:lnTo>
                    <a:pt x="352" y="272"/>
                  </a:lnTo>
                  <a:cubicBezTo>
                    <a:pt x="311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8" y="150"/>
                    <a:pt x="293" y="94"/>
                    <a:pt x="306" y="43"/>
                  </a:cubicBezTo>
                  <a:lnTo>
                    <a:pt x="306" y="43"/>
                  </a:lnTo>
                  <a:cubicBezTo>
                    <a:pt x="312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1" y="122"/>
                    <a:pt x="111" y="76"/>
                    <a:pt x="76" y="34"/>
                  </a:cubicBezTo>
                  <a:lnTo>
                    <a:pt x="76" y="34"/>
                  </a:lnTo>
                  <a:cubicBezTo>
                    <a:pt x="52" y="6"/>
                    <a:pt x="10" y="38"/>
                    <a:pt x="26" y="69"/>
                  </a:cubicBezTo>
                  <a:lnTo>
                    <a:pt x="26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3" y="242"/>
                    <a:pt x="64" y="269"/>
                    <a:pt x="27" y="301"/>
                  </a:cubicBezTo>
                  <a:lnTo>
                    <a:pt x="27" y="301"/>
                  </a:lnTo>
                  <a:cubicBezTo>
                    <a:pt x="0" y="324"/>
                    <a:pt x="31" y="365"/>
                    <a:pt x="63" y="351"/>
                  </a:cubicBezTo>
                  <a:lnTo>
                    <a:pt x="63" y="351"/>
                  </a:lnTo>
                  <a:cubicBezTo>
                    <a:pt x="109" y="330"/>
                    <a:pt x="153" y="293"/>
                    <a:pt x="193" y="249"/>
                  </a:cubicBezTo>
                  <a:lnTo>
                    <a:pt x="193" y="249"/>
                  </a:lnTo>
                  <a:cubicBezTo>
                    <a:pt x="239" y="280"/>
                    <a:pt x="287" y="302"/>
                    <a:pt x="333" y="313"/>
                  </a:cubicBezTo>
                  <a:lnTo>
                    <a:pt x="333" y="313"/>
                  </a:lnTo>
                  <a:cubicBezTo>
                    <a:pt x="357" y="319"/>
                    <a:pt x="377" y="285"/>
                    <a:pt x="352" y="27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12" name="Freeform 67">
              <a:extLst>
                <a:ext uri="{FF2B5EF4-FFF2-40B4-BE49-F238E27FC236}">
                  <a16:creationId xmlns:a16="http://schemas.microsoft.com/office/drawing/2014/main" id="{8D9B51FC-51D4-C842-8562-F7A1B21CEC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981455" y="382190"/>
              <a:ext cx="180951" cy="173016"/>
            </a:xfrm>
            <a:custGeom>
              <a:avLst/>
              <a:gdLst>
                <a:gd name="T0" fmla="*/ 353 w 378"/>
                <a:gd name="T1" fmla="*/ 272 h 366"/>
                <a:gd name="T2" fmla="*/ 353 w 378"/>
                <a:gd name="T3" fmla="*/ 272 h 366"/>
                <a:gd name="T4" fmla="*/ 231 w 378"/>
                <a:gd name="T5" fmla="*/ 201 h 366"/>
                <a:gd name="T6" fmla="*/ 231 w 378"/>
                <a:gd name="T7" fmla="*/ 201 h 366"/>
                <a:gd name="T8" fmla="*/ 307 w 378"/>
                <a:gd name="T9" fmla="*/ 43 h 366"/>
                <a:gd name="T10" fmla="*/ 307 w 378"/>
                <a:gd name="T11" fmla="*/ 43 h 366"/>
                <a:gd name="T12" fmla="*/ 265 w 378"/>
                <a:gd name="T13" fmla="*/ 23 h 366"/>
                <a:gd name="T14" fmla="*/ 265 w 378"/>
                <a:gd name="T15" fmla="*/ 23 h 366"/>
                <a:gd name="T16" fmla="*/ 182 w 378"/>
                <a:gd name="T17" fmla="*/ 160 h 366"/>
                <a:gd name="T18" fmla="*/ 182 w 378"/>
                <a:gd name="T19" fmla="*/ 160 h 366"/>
                <a:gd name="T20" fmla="*/ 75 w 378"/>
                <a:gd name="T21" fmla="*/ 34 h 366"/>
                <a:gd name="T22" fmla="*/ 75 w 378"/>
                <a:gd name="T23" fmla="*/ 34 h 366"/>
                <a:gd name="T24" fmla="*/ 25 w 378"/>
                <a:gd name="T25" fmla="*/ 69 h 366"/>
                <a:gd name="T26" fmla="*/ 25 w 378"/>
                <a:gd name="T27" fmla="*/ 69 h 366"/>
                <a:gd name="T28" fmla="*/ 138 w 378"/>
                <a:gd name="T29" fmla="*/ 209 h 366"/>
                <a:gd name="T30" fmla="*/ 138 w 378"/>
                <a:gd name="T31" fmla="*/ 209 h 366"/>
                <a:gd name="T32" fmla="*/ 26 w 378"/>
                <a:gd name="T33" fmla="*/ 301 h 366"/>
                <a:gd name="T34" fmla="*/ 26 w 378"/>
                <a:gd name="T35" fmla="*/ 301 h 366"/>
                <a:gd name="T36" fmla="*/ 62 w 378"/>
                <a:gd name="T37" fmla="*/ 351 h 366"/>
                <a:gd name="T38" fmla="*/ 62 w 378"/>
                <a:gd name="T39" fmla="*/ 351 h 366"/>
                <a:gd name="T40" fmla="*/ 192 w 378"/>
                <a:gd name="T41" fmla="*/ 249 h 366"/>
                <a:gd name="T42" fmla="*/ 192 w 378"/>
                <a:gd name="T43" fmla="*/ 249 h 366"/>
                <a:gd name="T44" fmla="*/ 334 w 378"/>
                <a:gd name="T45" fmla="*/ 313 h 366"/>
                <a:gd name="T46" fmla="*/ 334 w 378"/>
                <a:gd name="T47" fmla="*/ 313 h 366"/>
                <a:gd name="T48" fmla="*/ 353 w 378"/>
                <a:gd name="T49" fmla="*/ 27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8" h="366">
                  <a:moveTo>
                    <a:pt x="353" y="272"/>
                  </a:moveTo>
                  <a:lnTo>
                    <a:pt x="353" y="272"/>
                  </a:lnTo>
                  <a:cubicBezTo>
                    <a:pt x="310" y="249"/>
                    <a:pt x="269" y="227"/>
                    <a:pt x="231" y="201"/>
                  </a:cubicBezTo>
                  <a:lnTo>
                    <a:pt x="231" y="201"/>
                  </a:lnTo>
                  <a:cubicBezTo>
                    <a:pt x="266" y="150"/>
                    <a:pt x="294" y="94"/>
                    <a:pt x="307" y="43"/>
                  </a:cubicBezTo>
                  <a:lnTo>
                    <a:pt x="307" y="43"/>
                  </a:lnTo>
                  <a:cubicBezTo>
                    <a:pt x="311" y="20"/>
                    <a:pt x="278" y="0"/>
                    <a:pt x="265" y="23"/>
                  </a:cubicBezTo>
                  <a:lnTo>
                    <a:pt x="265" y="23"/>
                  </a:lnTo>
                  <a:cubicBezTo>
                    <a:pt x="239" y="71"/>
                    <a:pt x="215" y="118"/>
                    <a:pt x="182" y="160"/>
                  </a:cubicBezTo>
                  <a:lnTo>
                    <a:pt x="182" y="160"/>
                  </a:lnTo>
                  <a:cubicBezTo>
                    <a:pt x="142" y="122"/>
                    <a:pt x="111" y="76"/>
                    <a:pt x="75" y="34"/>
                  </a:cubicBezTo>
                  <a:lnTo>
                    <a:pt x="75" y="34"/>
                  </a:lnTo>
                  <a:cubicBezTo>
                    <a:pt x="52" y="6"/>
                    <a:pt x="12" y="38"/>
                    <a:pt x="25" y="69"/>
                  </a:cubicBezTo>
                  <a:lnTo>
                    <a:pt x="25" y="69"/>
                  </a:lnTo>
                  <a:cubicBezTo>
                    <a:pt x="48" y="119"/>
                    <a:pt x="89" y="168"/>
                    <a:pt x="138" y="209"/>
                  </a:cubicBezTo>
                  <a:lnTo>
                    <a:pt x="138" y="209"/>
                  </a:lnTo>
                  <a:cubicBezTo>
                    <a:pt x="102" y="242"/>
                    <a:pt x="64" y="269"/>
                    <a:pt x="26" y="301"/>
                  </a:cubicBezTo>
                  <a:lnTo>
                    <a:pt x="26" y="301"/>
                  </a:lnTo>
                  <a:cubicBezTo>
                    <a:pt x="0" y="324"/>
                    <a:pt x="31" y="365"/>
                    <a:pt x="62" y="351"/>
                  </a:cubicBezTo>
                  <a:lnTo>
                    <a:pt x="62" y="351"/>
                  </a:lnTo>
                  <a:cubicBezTo>
                    <a:pt x="109" y="330"/>
                    <a:pt x="153" y="293"/>
                    <a:pt x="192" y="249"/>
                  </a:cubicBezTo>
                  <a:lnTo>
                    <a:pt x="192" y="249"/>
                  </a:lnTo>
                  <a:cubicBezTo>
                    <a:pt x="239" y="280"/>
                    <a:pt x="288" y="302"/>
                    <a:pt x="334" y="313"/>
                  </a:cubicBezTo>
                  <a:lnTo>
                    <a:pt x="334" y="313"/>
                  </a:lnTo>
                  <a:cubicBezTo>
                    <a:pt x="357" y="319"/>
                    <a:pt x="377" y="285"/>
                    <a:pt x="353" y="272"/>
                  </a:cubicBezTo>
                </a:path>
              </a:pathLst>
            </a:custGeom>
            <a:solidFill>
              <a:schemeClr val="accent3">
                <a:lumMod val="2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140623121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695324" y="2092274"/>
            <a:ext cx="5400676" cy="15029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5500"/>
              </a:lnSpc>
            </a:pPr>
            <a:r>
              <a:rPr lang="en-US" sz="3600" dirty="0">
                <a:solidFill>
                  <a:schemeClr val="accent5">
                    <a:lumMod val="75000"/>
                  </a:schemeClr>
                </a:solidFill>
                <a:latin typeface="Arima Madurai Medium" pitchFamily="2" charset="77"/>
                <a:ea typeface="Nunito Bold" charset="0"/>
                <a:cs typeface="Arima Madurai Medium" pitchFamily="2" charset="77"/>
              </a:rPr>
              <a:t>A PICTURE IS WORTH A THOUSAND WORDS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695325" y="3765642"/>
            <a:ext cx="5277772" cy="9900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sz="2000" dirty="0">
                <a:latin typeface="Arima Madurai Light" pitchFamily="2" charset="77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also.</a:t>
            </a: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3DA7508A-3B8E-5740-BD27-1EC142E864D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/>
          <a:srcRect t="10434" b="10434"/>
          <a:stretch>
            <a:fillRect/>
          </a:stretch>
        </p:blipFill>
        <p:spPr/>
      </p:pic>
      <p:grpSp>
        <p:nvGrpSpPr>
          <p:cNvPr id="8" name="Group 196">
            <a:extLst>
              <a:ext uri="{FF2B5EF4-FFF2-40B4-BE49-F238E27FC236}">
                <a16:creationId xmlns:a16="http://schemas.microsoft.com/office/drawing/2014/main" id="{E0B040FB-4CC2-EF47-B334-3A41CAA5B180}"/>
              </a:ext>
            </a:extLst>
          </p:cNvPr>
          <p:cNvGrpSpPr>
            <a:grpSpLocks/>
          </p:cNvGrpSpPr>
          <p:nvPr/>
        </p:nvGrpSpPr>
        <p:grpSpPr bwMode="auto">
          <a:xfrm>
            <a:off x="103188" y="115888"/>
            <a:ext cx="12042775" cy="6643687"/>
            <a:chOff x="103588" y="116632"/>
            <a:chExt cx="12041878" cy="6643123"/>
          </a:xfrm>
        </p:grpSpPr>
        <p:grpSp>
          <p:nvGrpSpPr>
            <p:cNvPr id="9" name="Group 1">
              <a:extLst>
                <a:ext uri="{FF2B5EF4-FFF2-40B4-BE49-F238E27FC236}">
                  <a16:creationId xmlns:a16="http://schemas.microsoft.com/office/drawing/2014/main" id="{A592122C-AE85-3340-8109-8DEB6E75FA3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0130" y="116632"/>
              <a:ext cx="11988000" cy="162403"/>
              <a:chOff x="510788" y="3914824"/>
              <a:chExt cx="11056800" cy="149780"/>
            </a:xfrm>
          </p:grpSpPr>
          <p:sp>
            <p:nvSpPr>
              <p:cNvPr id="125" name="Freeform 351">
                <a:extLst>
                  <a:ext uri="{FF2B5EF4-FFF2-40B4-BE49-F238E27FC236}">
                    <a16:creationId xmlns:a16="http://schemas.microsoft.com/office/drawing/2014/main" id="{C2964BF2-B8A2-A04B-83E5-0A982F179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937" y="3919215"/>
                <a:ext cx="125911" cy="114191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6" name="Freeform 352">
                <a:extLst>
                  <a:ext uri="{FF2B5EF4-FFF2-40B4-BE49-F238E27FC236}">
                    <a16:creationId xmlns:a16="http://schemas.microsoft.com/office/drawing/2014/main" id="{3C0E53D5-D366-3540-805C-CFA04E1AD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274" y="3925071"/>
                <a:ext cx="111270" cy="125903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7" name="Freeform 353">
                <a:extLst>
                  <a:ext uri="{FF2B5EF4-FFF2-40B4-BE49-F238E27FC236}">
                    <a16:creationId xmlns:a16="http://schemas.microsoft.com/office/drawing/2014/main" id="{A03CE48C-1F92-6E4C-967E-0CBEF8B52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055" y="3927999"/>
                <a:ext cx="124446" cy="117119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8" name="Freeform 354">
                <a:extLst>
                  <a:ext uri="{FF2B5EF4-FFF2-40B4-BE49-F238E27FC236}">
                    <a16:creationId xmlns:a16="http://schemas.microsoft.com/office/drawing/2014/main" id="{16125D02-0143-E64C-81F3-12EEAEF62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156" y="3920680"/>
                <a:ext cx="121518" cy="12443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9" name="Freeform 355">
                <a:extLst>
                  <a:ext uri="{FF2B5EF4-FFF2-40B4-BE49-F238E27FC236}">
                    <a16:creationId xmlns:a16="http://schemas.microsoft.com/office/drawing/2014/main" id="{9F883887-9A0B-DD44-9F64-B0BC7B5BE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502" y="3919215"/>
                <a:ext cx="117126" cy="125903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0" name="Freeform 356">
                <a:extLst>
                  <a:ext uri="{FF2B5EF4-FFF2-40B4-BE49-F238E27FC236}">
                    <a16:creationId xmlns:a16="http://schemas.microsoft.com/office/drawing/2014/main" id="{9F23B7B3-E556-304B-B8F3-ED26216A6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172" y="3919215"/>
                <a:ext cx="118590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1" name="Freeform 357">
                <a:extLst>
                  <a:ext uri="{FF2B5EF4-FFF2-40B4-BE49-F238E27FC236}">
                    <a16:creationId xmlns:a16="http://schemas.microsoft.com/office/drawing/2014/main" id="{C65F9B90-39DA-4545-BF33-F19ED6143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546" y="3914824"/>
                <a:ext cx="125911" cy="114191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2" name="Freeform 358">
                <a:extLst>
                  <a:ext uri="{FF2B5EF4-FFF2-40B4-BE49-F238E27FC236}">
                    <a16:creationId xmlns:a16="http://schemas.microsoft.com/office/drawing/2014/main" id="{472CB139-2B82-6149-976A-4E556289A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49" y="3922143"/>
                <a:ext cx="111270" cy="127367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3" name="Freeform 359">
                <a:extLst>
                  <a:ext uri="{FF2B5EF4-FFF2-40B4-BE49-F238E27FC236}">
                    <a16:creationId xmlns:a16="http://schemas.microsoft.com/office/drawing/2014/main" id="{E293479A-ADAE-7D44-9895-06F4C852F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8665" y="3926536"/>
                <a:ext cx="124446" cy="117119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4" name="Freeform 360">
                <a:extLst>
                  <a:ext uri="{FF2B5EF4-FFF2-40B4-BE49-F238E27FC236}">
                    <a16:creationId xmlns:a16="http://schemas.microsoft.com/office/drawing/2014/main" id="{529F5BDD-7F92-8A40-B2AF-14D6C417A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766" y="3919215"/>
                <a:ext cx="121518" cy="124439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5" name="Freeform 361">
                <a:extLst>
                  <a:ext uri="{FF2B5EF4-FFF2-40B4-BE49-F238E27FC236}">
                    <a16:creationId xmlns:a16="http://schemas.microsoft.com/office/drawing/2014/main" id="{DA115CE1-6AA2-6E42-A354-528086D70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112" y="3916288"/>
                <a:ext cx="117126" cy="127367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6" name="Freeform 362">
                <a:extLst>
                  <a:ext uri="{FF2B5EF4-FFF2-40B4-BE49-F238E27FC236}">
                    <a16:creationId xmlns:a16="http://schemas.microsoft.com/office/drawing/2014/main" id="{EF51A3CC-2166-9D42-B2CC-9E7A89F5A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317" y="3916288"/>
                <a:ext cx="118591" cy="127367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7" name="Freeform 363">
                <a:extLst>
                  <a:ext uri="{FF2B5EF4-FFF2-40B4-BE49-F238E27FC236}">
                    <a16:creationId xmlns:a16="http://schemas.microsoft.com/office/drawing/2014/main" id="{AF32292A-D584-894A-B69C-C15C3194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156" y="3919215"/>
                <a:ext cx="125911" cy="114191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8" name="Freeform 364">
                <a:extLst>
                  <a:ext uri="{FF2B5EF4-FFF2-40B4-BE49-F238E27FC236}">
                    <a16:creationId xmlns:a16="http://schemas.microsoft.com/office/drawing/2014/main" id="{7C103D00-AEB3-444D-B455-2150D419B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958" y="3926536"/>
                <a:ext cx="111270" cy="125903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39" name="Freeform 365">
                <a:extLst>
                  <a:ext uri="{FF2B5EF4-FFF2-40B4-BE49-F238E27FC236}">
                    <a16:creationId xmlns:a16="http://schemas.microsoft.com/office/drawing/2014/main" id="{4F91B0AA-FE7E-B14B-82DE-AB8DAAA5E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275" y="3929464"/>
                <a:ext cx="124446" cy="117119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0" name="Freeform 366">
                <a:extLst>
                  <a:ext uri="{FF2B5EF4-FFF2-40B4-BE49-F238E27FC236}">
                    <a16:creationId xmlns:a16="http://schemas.microsoft.com/office/drawing/2014/main" id="{E30B7954-78A0-DC4E-B2C9-675C732A2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376" y="3922143"/>
                <a:ext cx="121518" cy="124439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1" name="Freeform 367">
                <a:extLst>
                  <a:ext uri="{FF2B5EF4-FFF2-40B4-BE49-F238E27FC236}">
                    <a16:creationId xmlns:a16="http://schemas.microsoft.com/office/drawing/2014/main" id="{0F83C67B-17ED-684B-8583-B9C001286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721" y="3920680"/>
                <a:ext cx="117126" cy="125903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2" name="Freeform 368">
                <a:extLst>
                  <a:ext uri="{FF2B5EF4-FFF2-40B4-BE49-F238E27FC236}">
                    <a16:creationId xmlns:a16="http://schemas.microsoft.com/office/drawing/2014/main" id="{09ECA16F-4B25-8146-9365-E32B8F090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391" y="3920680"/>
                <a:ext cx="117126" cy="125903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3" name="Freeform 369">
                <a:extLst>
                  <a:ext uri="{FF2B5EF4-FFF2-40B4-BE49-F238E27FC236}">
                    <a16:creationId xmlns:a16="http://schemas.microsoft.com/office/drawing/2014/main" id="{4D4C48A6-4966-EF42-B457-6962D4156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766" y="3916288"/>
                <a:ext cx="125911" cy="115655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4" name="Freeform 370">
                <a:extLst>
                  <a:ext uri="{FF2B5EF4-FFF2-40B4-BE49-F238E27FC236}">
                    <a16:creationId xmlns:a16="http://schemas.microsoft.com/office/drawing/2014/main" id="{4ED9AADF-F3FF-B147-BD56-D957DC6C8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2568" y="3922143"/>
                <a:ext cx="111270" cy="127367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5" name="Freeform 371">
                <a:extLst>
                  <a:ext uri="{FF2B5EF4-FFF2-40B4-BE49-F238E27FC236}">
                    <a16:creationId xmlns:a16="http://schemas.microsoft.com/office/drawing/2014/main" id="{2A893F36-3CB3-D641-BF79-67C742686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884" y="3927999"/>
                <a:ext cx="124446" cy="115655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6" name="Freeform 372">
                <a:extLst>
                  <a:ext uri="{FF2B5EF4-FFF2-40B4-BE49-F238E27FC236}">
                    <a16:creationId xmlns:a16="http://schemas.microsoft.com/office/drawing/2014/main" id="{A11839DF-6B43-CA48-920D-EFBEA8395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985" y="3920680"/>
                <a:ext cx="121518" cy="12443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7" name="Freeform 373">
                <a:extLst>
                  <a:ext uri="{FF2B5EF4-FFF2-40B4-BE49-F238E27FC236}">
                    <a16:creationId xmlns:a16="http://schemas.microsoft.com/office/drawing/2014/main" id="{EB8DECD1-E046-C845-A150-285868057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331" y="3919215"/>
                <a:ext cx="117126" cy="125903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8" name="Freeform 374">
                <a:extLst>
                  <a:ext uri="{FF2B5EF4-FFF2-40B4-BE49-F238E27FC236}">
                    <a16:creationId xmlns:a16="http://schemas.microsoft.com/office/drawing/2014/main" id="{D0EBD7E6-61DB-5B43-81BF-8CE2FFD6B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536" y="3919215"/>
                <a:ext cx="118591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9" name="Freeform 375">
                <a:extLst>
                  <a:ext uri="{FF2B5EF4-FFF2-40B4-BE49-F238E27FC236}">
                    <a16:creationId xmlns:a16="http://schemas.microsoft.com/office/drawing/2014/main" id="{33489A59-B25F-1943-8F67-F5471AEA4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1375" y="3922143"/>
                <a:ext cx="125911" cy="115655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0" name="Freeform 376">
                <a:extLst>
                  <a:ext uri="{FF2B5EF4-FFF2-40B4-BE49-F238E27FC236}">
                    <a16:creationId xmlns:a16="http://schemas.microsoft.com/office/drawing/2014/main" id="{276A0473-A8E9-F440-9DED-C4E1EE7B1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1178" y="3927999"/>
                <a:ext cx="111270" cy="125903"/>
              </a:xfrm>
              <a:custGeom>
                <a:avLst/>
                <a:gdLst>
                  <a:gd name="T0" fmla="*/ 80 w 256"/>
                  <a:gd name="T1" fmla="*/ 75 h 290"/>
                  <a:gd name="T2" fmla="*/ 80 w 256"/>
                  <a:gd name="T3" fmla="*/ 75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80 w 256"/>
                  <a:gd name="T17" fmla="*/ 75 h 290"/>
                  <a:gd name="T18" fmla="*/ 34 w 256"/>
                  <a:gd name="T19" fmla="*/ 6 h 290"/>
                  <a:gd name="T20" fmla="*/ 34 w 256"/>
                  <a:gd name="T21" fmla="*/ 6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1 w 256"/>
                  <a:gd name="T27" fmla="*/ 163 h 290"/>
                  <a:gd name="T28" fmla="*/ 241 w 256"/>
                  <a:gd name="T29" fmla="*/ 163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80 w 256"/>
                  <a:gd name="T35" fmla="*/ 209 h 290"/>
                  <a:gd name="T36" fmla="*/ 80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6 h 290"/>
                  <a:gd name="T48" fmla="*/ 83 w 256"/>
                  <a:gd name="T49" fmla="*/ 96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5 w 256"/>
                  <a:gd name="T59" fmla="*/ 122 h 290"/>
                  <a:gd name="T60" fmla="*/ 85 w 256"/>
                  <a:gd name="T61" fmla="*/ 122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2 h 290"/>
                  <a:gd name="T72" fmla="*/ 43 w 256"/>
                  <a:gd name="T73" fmla="*/ 172 h 290"/>
                  <a:gd name="T74" fmla="*/ 80 w 256"/>
                  <a:gd name="T75" fmla="*/ 167 h 290"/>
                  <a:gd name="T76" fmla="*/ 80 w 256"/>
                  <a:gd name="T77" fmla="*/ 167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5 h 290"/>
                  <a:gd name="T92" fmla="*/ 0 w 256"/>
                  <a:gd name="T93" fmla="*/ 265 h 290"/>
                  <a:gd name="T94" fmla="*/ 7 w 256"/>
                  <a:gd name="T95" fmla="*/ 142 h 290"/>
                  <a:gd name="T96" fmla="*/ 7 w 256"/>
                  <a:gd name="T97" fmla="*/ 142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80" y="75"/>
                    </a:moveTo>
                    <a:lnTo>
                      <a:pt x="80" y="75"/>
                    </a:lnTo>
                    <a:cubicBezTo>
                      <a:pt x="67" y="67"/>
                      <a:pt x="55" y="58"/>
                      <a:pt x="42" y="48"/>
                    </a:cubicBezTo>
                    <a:lnTo>
                      <a:pt x="42" y="48"/>
                    </a:lnTo>
                    <a:cubicBezTo>
                      <a:pt x="43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4" y="84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5"/>
                      <a:pt x="78" y="75"/>
                      <a:pt x="80" y="75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6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5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4"/>
                      <a:pt x="70" y="215"/>
                      <a:pt x="80" y="209"/>
                    </a:cubicBezTo>
                    <a:lnTo>
                      <a:pt x="80" y="209"/>
                    </a:lnTo>
                    <a:cubicBezTo>
                      <a:pt x="118" y="184"/>
                      <a:pt x="158" y="164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6"/>
                      <a:pt x="88" y="81"/>
                    </a:cubicBezTo>
                    <a:lnTo>
                      <a:pt x="88" y="81"/>
                    </a:lnTo>
                    <a:cubicBezTo>
                      <a:pt x="91" y="87"/>
                      <a:pt x="91" y="93"/>
                      <a:pt x="83" y="96"/>
                    </a:cubicBezTo>
                    <a:lnTo>
                      <a:pt x="83" y="96"/>
                    </a:lnTo>
                    <a:cubicBezTo>
                      <a:pt x="70" y="101"/>
                      <a:pt x="57" y="106"/>
                      <a:pt x="43" y="114"/>
                    </a:cubicBezTo>
                    <a:lnTo>
                      <a:pt x="43" y="114"/>
                    </a:lnTo>
                    <a:cubicBezTo>
                      <a:pt x="45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6"/>
                      <a:pt x="71" y="129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4" y="133"/>
                      <a:pt x="93" y="139"/>
                    </a:cubicBezTo>
                    <a:lnTo>
                      <a:pt x="93" y="139"/>
                    </a:lnTo>
                    <a:cubicBezTo>
                      <a:pt x="78" y="150"/>
                      <a:pt x="61" y="156"/>
                      <a:pt x="43" y="164"/>
                    </a:cubicBezTo>
                    <a:lnTo>
                      <a:pt x="43" y="164"/>
                    </a:lnTo>
                    <a:cubicBezTo>
                      <a:pt x="43" y="167"/>
                      <a:pt x="43" y="169"/>
                      <a:pt x="43" y="172"/>
                    </a:cubicBezTo>
                    <a:lnTo>
                      <a:pt x="43" y="172"/>
                    </a:lnTo>
                    <a:cubicBezTo>
                      <a:pt x="55" y="169"/>
                      <a:pt x="67" y="167"/>
                      <a:pt x="80" y="167"/>
                    </a:cubicBezTo>
                    <a:lnTo>
                      <a:pt x="80" y="167"/>
                    </a:lnTo>
                    <a:cubicBezTo>
                      <a:pt x="91" y="164"/>
                      <a:pt x="95" y="182"/>
                      <a:pt x="83" y="184"/>
                    </a:cubicBezTo>
                    <a:lnTo>
                      <a:pt x="83" y="184"/>
                    </a:lnTo>
                    <a:cubicBezTo>
                      <a:pt x="68" y="185"/>
                      <a:pt x="55" y="186"/>
                      <a:pt x="42" y="190"/>
                    </a:cubicBezTo>
                    <a:lnTo>
                      <a:pt x="42" y="190"/>
                    </a:lnTo>
                    <a:cubicBezTo>
                      <a:pt x="41" y="217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8"/>
                      <a:pt x="0" y="265"/>
                    </a:cubicBezTo>
                    <a:lnTo>
                      <a:pt x="0" y="265"/>
                    </a:lnTo>
                    <a:cubicBezTo>
                      <a:pt x="1" y="225"/>
                      <a:pt x="4" y="182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59"/>
                      <a:pt x="12" y="17"/>
                    </a:cubicBezTo>
                    <a:lnTo>
                      <a:pt x="12" y="17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1" name="Freeform 377">
                <a:extLst>
                  <a:ext uri="{FF2B5EF4-FFF2-40B4-BE49-F238E27FC236}">
                    <a16:creationId xmlns:a16="http://schemas.microsoft.com/office/drawing/2014/main" id="{B1C2DE90-58A7-724B-8BF4-1B921F8CB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958" y="3933855"/>
                <a:ext cx="124447" cy="117119"/>
              </a:xfrm>
              <a:custGeom>
                <a:avLst/>
                <a:gdLst>
                  <a:gd name="T0" fmla="*/ 96 w 288"/>
                  <a:gd name="T1" fmla="*/ 48 h 268"/>
                  <a:gd name="T2" fmla="*/ 96 w 288"/>
                  <a:gd name="T3" fmla="*/ 48 h 268"/>
                  <a:gd name="T4" fmla="*/ 50 w 288"/>
                  <a:gd name="T5" fmla="*/ 48 h 268"/>
                  <a:gd name="T6" fmla="*/ 50 w 288"/>
                  <a:gd name="T7" fmla="*/ 48 h 268"/>
                  <a:gd name="T8" fmla="*/ 75 w 288"/>
                  <a:gd name="T9" fmla="*/ 80 h 268"/>
                  <a:gd name="T10" fmla="*/ 75 w 288"/>
                  <a:gd name="T11" fmla="*/ 80 h 268"/>
                  <a:gd name="T12" fmla="*/ 92 w 288"/>
                  <a:gd name="T13" fmla="*/ 52 h 268"/>
                  <a:gd name="T14" fmla="*/ 92 w 288"/>
                  <a:gd name="T15" fmla="*/ 52 h 268"/>
                  <a:gd name="T16" fmla="*/ 96 w 288"/>
                  <a:gd name="T17" fmla="*/ 48 h 268"/>
                  <a:gd name="T18" fmla="*/ 20 w 288"/>
                  <a:gd name="T19" fmla="*/ 17 h 268"/>
                  <a:gd name="T20" fmla="*/ 20 w 288"/>
                  <a:gd name="T21" fmla="*/ 17 h 268"/>
                  <a:gd name="T22" fmla="*/ 264 w 288"/>
                  <a:gd name="T23" fmla="*/ 4 h 268"/>
                  <a:gd name="T24" fmla="*/ 264 w 288"/>
                  <a:gd name="T25" fmla="*/ 4 h 268"/>
                  <a:gd name="T26" fmla="*/ 278 w 288"/>
                  <a:gd name="T27" fmla="*/ 27 h 268"/>
                  <a:gd name="T28" fmla="*/ 278 w 288"/>
                  <a:gd name="T29" fmla="*/ 27 h 268"/>
                  <a:gd name="T30" fmla="*/ 194 w 288"/>
                  <a:gd name="T31" fmla="*/ 166 h 268"/>
                  <a:gd name="T32" fmla="*/ 194 w 288"/>
                  <a:gd name="T33" fmla="*/ 166 h 268"/>
                  <a:gd name="T34" fmla="*/ 173 w 288"/>
                  <a:gd name="T35" fmla="*/ 158 h 268"/>
                  <a:gd name="T36" fmla="*/ 173 w 288"/>
                  <a:gd name="T37" fmla="*/ 158 h 268"/>
                  <a:gd name="T38" fmla="*/ 237 w 288"/>
                  <a:gd name="T39" fmla="*/ 37 h 268"/>
                  <a:gd name="T40" fmla="*/ 237 w 288"/>
                  <a:gd name="T41" fmla="*/ 37 h 268"/>
                  <a:gd name="T42" fmla="*/ 107 w 288"/>
                  <a:gd name="T43" fmla="*/ 48 h 268"/>
                  <a:gd name="T44" fmla="*/ 107 w 288"/>
                  <a:gd name="T45" fmla="*/ 48 h 268"/>
                  <a:gd name="T46" fmla="*/ 111 w 288"/>
                  <a:gd name="T47" fmla="*/ 62 h 268"/>
                  <a:gd name="T48" fmla="*/ 111 w 288"/>
                  <a:gd name="T49" fmla="*/ 62 h 268"/>
                  <a:gd name="T50" fmla="*/ 90 w 288"/>
                  <a:gd name="T51" fmla="*/ 100 h 268"/>
                  <a:gd name="T52" fmla="*/ 90 w 288"/>
                  <a:gd name="T53" fmla="*/ 100 h 268"/>
                  <a:gd name="T54" fmla="*/ 105 w 288"/>
                  <a:gd name="T55" fmla="*/ 124 h 268"/>
                  <a:gd name="T56" fmla="*/ 105 w 288"/>
                  <a:gd name="T57" fmla="*/ 124 h 268"/>
                  <a:gd name="T58" fmla="*/ 127 w 288"/>
                  <a:gd name="T59" fmla="*/ 82 h 268"/>
                  <a:gd name="T60" fmla="*/ 127 w 288"/>
                  <a:gd name="T61" fmla="*/ 82 h 268"/>
                  <a:gd name="T62" fmla="*/ 144 w 288"/>
                  <a:gd name="T63" fmla="*/ 92 h 268"/>
                  <a:gd name="T64" fmla="*/ 144 w 288"/>
                  <a:gd name="T65" fmla="*/ 92 h 268"/>
                  <a:gd name="T66" fmla="*/ 117 w 288"/>
                  <a:gd name="T67" fmla="*/ 141 h 268"/>
                  <a:gd name="T68" fmla="*/ 117 w 288"/>
                  <a:gd name="T69" fmla="*/ 141 h 268"/>
                  <a:gd name="T70" fmla="*/ 123 w 288"/>
                  <a:gd name="T71" fmla="*/ 149 h 268"/>
                  <a:gd name="T72" fmla="*/ 123 w 288"/>
                  <a:gd name="T73" fmla="*/ 149 h 268"/>
                  <a:gd name="T74" fmla="*/ 148 w 288"/>
                  <a:gd name="T75" fmla="*/ 123 h 268"/>
                  <a:gd name="T76" fmla="*/ 148 w 288"/>
                  <a:gd name="T77" fmla="*/ 123 h 268"/>
                  <a:gd name="T78" fmla="*/ 161 w 288"/>
                  <a:gd name="T79" fmla="*/ 136 h 268"/>
                  <a:gd name="T80" fmla="*/ 161 w 288"/>
                  <a:gd name="T81" fmla="*/ 136 h 268"/>
                  <a:gd name="T82" fmla="*/ 132 w 288"/>
                  <a:gd name="T83" fmla="*/ 163 h 268"/>
                  <a:gd name="T84" fmla="*/ 132 w 288"/>
                  <a:gd name="T85" fmla="*/ 163 h 268"/>
                  <a:gd name="T86" fmla="*/ 170 w 288"/>
                  <a:gd name="T87" fmla="*/ 232 h 268"/>
                  <a:gd name="T88" fmla="*/ 170 w 288"/>
                  <a:gd name="T89" fmla="*/ 232 h 268"/>
                  <a:gd name="T90" fmla="*/ 141 w 288"/>
                  <a:gd name="T91" fmla="*/ 250 h 268"/>
                  <a:gd name="T92" fmla="*/ 141 w 288"/>
                  <a:gd name="T93" fmla="*/ 250 h 268"/>
                  <a:gd name="T94" fmla="*/ 75 w 288"/>
                  <a:gd name="T95" fmla="*/ 144 h 268"/>
                  <a:gd name="T96" fmla="*/ 75 w 288"/>
                  <a:gd name="T97" fmla="*/ 144 h 268"/>
                  <a:gd name="T98" fmla="*/ 7 w 288"/>
                  <a:gd name="T99" fmla="*/ 40 h 268"/>
                  <a:gd name="T100" fmla="*/ 7 w 288"/>
                  <a:gd name="T101" fmla="*/ 40 h 268"/>
                  <a:gd name="T102" fmla="*/ 20 w 288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6" y="48"/>
                    </a:moveTo>
                    <a:lnTo>
                      <a:pt x="96" y="48"/>
                    </a:lnTo>
                    <a:cubicBezTo>
                      <a:pt x="81" y="48"/>
                      <a:pt x="66" y="48"/>
                      <a:pt x="50" y="48"/>
                    </a:cubicBezTo>
                    <a:lnTo>
                      <a:pt x="50" y="48"/>
                    </a:lnTo>
                    <a:cubicBezTo>
                      <a:pt x="60" y="58"/>
                      <a:pt x="67" y="70"/>
                      <a:pt x="75" y="80"/>
                    </a:cubicBezTo>
                    <a:lnTo>
                      <a:pt x="75" y="80"/>
                    </a:lnTo>
                    <a:cubicBezTo>
                      <a:pt x="79" y="70"/>
                      <a:pt x="84" y="61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4" y="49"/>
                      <a:pt x="96" y="48"/>
                    </a:cubicBezTo>
                    <a:close/>
                    <a:moveTo>
                      <a:pt x="20" y="17"/>
                    </a:moveTo>
                    <a:lnTo>
                      <a:pt x="20" y="17"/>
                    </a:lnTo>
                    <a:cubicBezTo>
                      <a:pt x="103" y="21"/>
                      <a:pt x="183" y="21"/>
                      <a:pt x="264" y="4"/>
                    </a:cubicBezTo>
                    <a:lnTo>
                      <a:pt x="264" y="4"/>
                    </a:lnTo>
                    <a:cubicBezTo>
                      <a:pt x="278" y="0"/>
                      <a:pt x="287" y="16"/>
                      <a:pt x="278" y="27"/>
                    </a:cubicBezTo>
                    <a:lnTo>
                      <a:pt x="278" y="27"/>
                    </a:lnTo>
                    <a:cubicBezTo>
                      <a:pt x="242" y="67"/>
                      <a:pt x="213" y="115"/>
                      <a:pt x="194" y="166"/>
                    </a:cubicBezTo>
                    <a:lnTo>
                      <a:pt x="194" y="166"/>
                    </a:lnTo>
                    <a:cubicBezTo>
                      <a:pt x="188" y="176"/>
                      <a:pt x="169" y="169"/>
                      <a:pt x="173" y="158"/>
                    </a:cubicBezTo>
                    <a:lnTo>
                      <a:pt x="173" y="158"/>
                    </a:lnTo>
                    <a:cubicBezTo>
                      <a:pt x="190" y="115"/>
                      <a:pt x="212" y="75"/>
                      <a:pt x="237" y="37"/>
                    </a:cubicBezTo>
                    <a:lnTo>
                      <a:pt x="237" y="37"/>
                    </a:lnTo>
                    <a:cubicBezTo>
                      <a:pt x="195" y="45"/>
                      <a:pt x="150" y="48"/>
                      <a:pt x="107" y="48"/>
                    </a:cubicBezTo>
                    <a:lnTo>
                      <a:pt x="107" y="48"/>
                    </a:lnTo>
                    <a:cubicBezTo>
                      <a:pt x="112" y="50"/>
                      <a:pt x="116" y="57"/>
                      <a:pt x="111" y="62"/>
                    </a:cubicBezTo>
                    <a:lnTo>
                      <a:pt x="111" y="62"/>
                    </a:lnTo>
                    <a:cubicBezTo>
                      <a:pt x="103" y="74"/>
                      <a:pt x="95" y="87"/>
                      <a:pt x="90" y="100"/>
                    </a:cubicBezTo>
                    <a:lnTo>
                      <a:pt x="90" y="100"/>
                    </a:lnTo>
                    <a:cubicBezTo>
                      <a:pt x="95" y="107"/>
                      <a:pt x="100" y="116"/>
                      <a:pt x="105" y="124"/>
                    </a:cubicBezTo>
                    <a:lnTo>
                      <a:pt x="105" y="124"/>
                    </a:lnTo>
                    <a:cubicBezTo>
                      <a:pt x="113" y="109"/>
                      <a:pt x="120" y="96"/>
                      <a:pt x="127" y="82"/>
                    </a:cubicBezTo>
                    <a:lnTo>
                      <a:pt x="127" y="82"/>
                    </a:lnTo>
                    <a:cubicBezTo>
                      <a:pt x="133" y="70"/>
                      <a:pt x="149" y="80"/>
                      <a:pt x="144" y="92"/>
                    </a:cubicBezTo>
                    <a:lnTo>
                      <a:pt x="144" y="92"/>
                    </a:lnTo>
                    <a:cubicBezTo>
                      <a:pt x="137" y="109"/>
                      <a:pt x="128" y="125"/>
                      <a:pt x="117" y="141"/>
                    </a:cubicBezTo>
                    <a:lnTo>
                      <a:pt x="117" y="141"/>
                    </a:lnTo>
                    <a:cubicBezTo>
                      <a:pt x="119" y="144"/>
                      <a:pt x="120" y="146"/>
                      <a:pt x="123" y="149"/>
                    </a:cubicBezTo>
                    <a:lnTo>
                      <a:pt x="123" y="149"/>
                    </a:lnTo>
                    <a:cubicBezTo>
                      <a:pt x="129" y="140"/>
                      <a:pt x="138" y="130"/>
                      <a:pt x="148" y="123"/>
                    </a:cubicBezTo>
                    <a:lnTo>
                      <a:pt x="148" y="123"/>
                    </a:lnTo>
                    <a:cubicBezTo>
                      <a:pt x="157" y="115"/>
                      <a:pt x="170" y="128"/>
                      <a:pt x="161" y="136"/>
                    </a:cubicBezTo>
                    <a:lnTo>
                      <a:pt x="161" y="136"/>
                    </a:lnTo>
                    <a:cubicBezTo>
                      <a:pt x="150" y="144"/>
                      <a:pt x="141" y="153"/>
                      <a:pt x="132" y="163"/>
                    </a:cubicBezTo>
                    <a:lnTo>
                      <a:pt x="132" y="163"/>
                    </a:lnTo>
                    <a:cubicBezTo>
                      <a:pt x="146" y="186"/>
                      <a:pt x="158" y="209"/>
                      <a:pt x="170" y="232"/>
                    </a:cubicBezTo>
                    <a:lnTo>
                      <a:pt x="170" y="232"/>
                    </a:lnTo>
                    <a:cubicBezTo>
                      <a:pt x="179" y="251"/>
                      <a:pt x="153" y="267"/>
                      <a:pt x="141" y="250"/>
                    </a:cubicBezTo>
                    <a:lnTo>
                      <a:pt x="141" y="250"/>
                    </a:lnTo>
                    <a:cubicBezTo>
                      <a:pt x="117" y="216"/>
                      <a:pt x="96" y="179"/>
                      <a:pt x="75" y="144"/>
                    </a:cubicBezTo>
                    <a:lnTo>
                      <a:pt x="75" y="144"/>
                    </a:lnTo>
                    <a:cubicBezTo>
                      <a:pt x="53" y="109"/>
                      <a:pt x="29" y="74"/>
                      <a:pt x="7" y="40"/>
                    </a:cubicBezTo>
                    <a:lnTo>
                      <a:pt x="7" y="40"/>
                    </a:lnTo>
                    <a:cubicBezTo>
                      <a:pt x="0" y="31"/>
                      <a:pt x="8" y="17"/>
                      <a:pt x="20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2" name="Freeform 378">
                <a:extLst>
                  <a:ext uri="{FF2B5EF4-FFF2-40B4-BE49-F238E27FC236}">
                    <a16:creationId xmlns:a16="http://schemas.microsoft.com/office/drawing/2014/main" id="{1837C801-C094-144C-851C-017F5BBE6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9523" y="3926536"/>
                <a:ext cx="120054" cy="122975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3" name="Freeform 379">
                <a:extLst>
                  <a:ext uri="{FF2B5EF4-FFF2-40B4-BE49-F238E27FC236}">
                    <a16:creationId xmlns:a16="http://schemas.microsoft.com/office/drawing/2014/main" id="{A35F8D53-ED6C-094B-9E4D-09BC287ED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4941" y="3925071"/>
                <a:ext cx="117126" cy="125903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4" name="Freeform 380">
                <a:extLst>
                  <a:ext uri="{FF2B5EF4-FFF2-40B4-BE49-F238E27FC236}">
                    <a16:creationId xmlns:a16="http://schemas.microsoft.com/office/drawing/2014/main" id="{D37CCFD3-76A9-7E42-A4AF-5A9CF9C1D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611" y="3922143"/>
                <a:ext cx="117126" cy="127367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5" name="Freeform 381">
                <a:extLst>
                  <a:ext uri="{FF2B5EF4-FFF2-40B4-BE49-F238E27FC236}">
                    <a16:creationId xmlns:a16="http://schemas.microsoft.com/office/drawing/2014/main" id="{52C06CB7-CA64-0F42-A0F2-1FDE46FD1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9985" y="3920680"/>
                <a:ext cx="125911" cy="114191"/>
              </a:xfrm>
              <a:custGeom>
                <a:avLst/>
                <a:gdLst>
                  <a:gd name="T0" fmla="*/ 192 w 287"/>
                  <a:gd name="T1" fmla="*/ 221 h 266"/>
                  <a:gd name="T2" fmla="*/ 192 w 287"/>
                  <a:gd name="T3" fmla="*/ 221 h 266"/>
                  <a:gd name="T4" fmla="*/ 236 w 287"/>
                  <a:gd name="T5" fmla="*/ 222 h 266"/>
                  <a:gd name="T6" fmla="*/ 236 w 287"/>
                  <a:gd name="T7" fmla="*/ 222 h 266"/>
                  <a:gd name="T8" fmla="*/ 213 w 287"/>
                  <a:gd name="T9" fmla="*/ 189 h 266"/>
                  <a:gd name="T10" fmla="*/ 213 w 287"/>
                  <a:gd name="T11" fmla="*/ 189 h 266"/>
                  <a:gd name="T12" fmla="*/ 196 w 287"/>
                  <a:gd name="T13" fmla="*/ 217 h 266"/>
                  <a:gd name="T14" fmla="*/ 196 w 287"/>
                  <a:gd name="T15" fmla="*/ 217 h 266"/>
                  <a:gd name="T16" fmla="*/ 192 w 287"/>
                  <a:gd name="T17" fmla="*/ 221 h 266"/>
                  <a:gd name="T18" fmla="*/ 268 w 287"/>
                  <a:gd name="T19" fmla="*/ 252 h 266"/>
                  <a:gd name="T20" fmla="*/ 268 w 287"/>
                  <a:gd name="T21" fmla="*/ 252 h 266"/>
                  <a:gd name="T22" fmla="*/ 22 w 287"/>
                  <a:gd name="T23" fmla="*/ 263 h 266"/>
                  <a:gd name="T24" fmla="*/ 22 w 287"/>
                  <a:gd name="T25" fmla="*/ 263 h 266"/>
                  <a:gd name="T26" fmla="*/ 9 w 287"/>
                  <a:gd name="T27" fmla="*/ 240 h 266"/>
                  <a:gd name="T28" fmla="*/ 9 w 287"/>
                  <a:gd name="T29" fmla="*/ 240 h 266"/>
                  <a:gd name="T30" fmla="*/ 97 w 287"/>
                  <a:gd name="T31" fmla="*/ 102 h 266"/>
                  <a:gd name="T32" fmla="*/ 97 w 287"/>
                  <a:gd name="T33" fmla="*/ 102 h 266"/>
                  <a:gd name="T34" fmla="*/ 115 w 287"/>
                  <a:gd name="T35" fmla="*/ 110 h 266"/>
                  <a:gd name="T36" fmla="*/ 115 w 287"/>
                  <a:gd name="T37" fmla="*/ 110 h 266"/>
                  <a:gd name="T38" fmla="*/ 50 w 287"/>
                  <a:gd name="T39" fmla="*/ 230 h 266"/>
                  <a:gd name="T40" fmla="*/ 50 w 287"/>
                  <a:gd name="T41" fmla="*/ 230 h 266"/>
                  <a:gd name="T42" fmla="*/ 181 w 287"/>
                  <a:gd name="T43" fmla="*/ 221 h 266"/>
                  <a:gd name="T44" fmla="*/ 181 w 287"/>
                  <a:gd name="T45" fmla="*/ 221 h 266"/>
                  <a:gd name="T46" fmla="*/ 177 w 287"/>
                  <a:gd name="T47" fmla="*/ 206 h 266"/>
                  <a:gd name="T48" fmla="*/ 177 w 287"/>
                  <a:gd name="T49" fmla="*/ 206 h 266"/>
                  <a:gd name="T50" fmla="*/ 198 w 287"/>
                  <a:gd name="T51" fmla="*/ 169 h 266"/>
                  <a:gd name="T52" fmla="*/ 198 w 287"/>
                  <a:gd name="T53" fmla="*/ 169 h 266"/>
                  <a:gd name="T54" fmla="*/ 182 w 287"/>
                  <a:gd name="T55" fmla="*/ 144 h 266"/>
                  <a:gd name="T56" fmla="*/ 182 w 287"/>
                  <a:gd name="T57" fmla="*/ 144 h 266"/>
                  <a:gd name="T58" fmla="*/ 161 w 287"/>
                  <a:gd name="T59" fmla="*/ 186 h 266"/>
                  <a:gd name="T60" fmla="*/ 161 w 287"/>
                  <a:gd name="T61" fmla="*/ 186 h 266"/>
                  <a:gd name="T62" fmla="*/ 144 w 287"/>
                  <a:gd name="T63" fmla="*/ 176 h 266"/>
                  <a:gd name="T64" fmla="*/ 144 w 287"/>
                  <a:gd name="T65" fmla="*/ 176 h 266"/>
                  <a:gd name="T66" fmla="*/ 172 w 287"/>
                  <a:gd name="T67" fmla="*/ 127 h 266"/>
                  <a:gd name="T68" fmla="*/ 172 w 287"/>
                  <a:gd name="T69" fmla="*/ 127 h 266"/>
                  <a:gd name="T70" fmla="*/ 167 w 287"/>
                  <a:gd name="T71" fmla="*/ 119 h 266"/>
                  <a:gd name="T72" fmla="*/ 167 w 287"/>
                  <a:gd name="T73" fmla="*/ 119 h 266"/>
                  <a:gd name="T74" fmla="*/ 140 w 287"/>
                  <a:gd name="T75" fmla="*/ 146 h 266"/>
                  <a:gd name="T76" fmla="*/ 140 w 287"/>
                  <a:gd name="T77" fmla="*/ 146 h 266"/>
                  <a:gd name="T78" fmla="*/ 127 w 287"/>
                  <a:gd name="T79" fmla="*/ 133 h 266"/>
                  <a:gd name="T80" fmla="*/ 127 w 287"/>
                  <a:gd name="T81" fmla="*/ 133 h 266"/>
                  <a:gd name="T82" fmla="*/ 158 w 287"/>
                  <a:gd name="T83" fmla="*/ 105 h 266"/>
                  <a:gd name="T84" fmla="*/ 158 w 287"/>
                  <a:gd name="T85" fmla="*/ 105 h 266"/>
                  <a:gd name="T86" fmla="*/ 121 w 287"/>
                  <a:gd name="T87" fmla="*/ 35 h 266"/>
                  <a:gd name="T88" fmla="*/ 121 w 287"/>
                  <a:gd name="T89" fmla="*/ 35 h 266"/>
                  <a:gd name="T90" fmla="*/ 150 w 287"/>
                  <a:gd name="T91" fmla="*/ 18 h 266"/>
                  <a:gd name="T92" fmla="*/ 150 w 287"/>
                  <a:gd name="T93" fmla="*/ 18 h 266"/>
                  <a:gd name="T94" fmla="*/ 214 w 287"/>
                  <a:gd name="T95" fmla="*/ 125 h 266"/>
                  <a:gd name="T96" fmla="*/ 214 w 287"/>
                  <a:gd name="T97" fmla="*/ 125 h 266"/>
                  <a:gd name="T98" fmla="*/ 280 w 287"/>
                  <a:gd name="T99" fmla="*/ 230 h 266"/>
                  <a:gd name="T100" fmla="*/ 280 w 287"/>
                  <a:gd name="T101" fmla="*/ 230 h 266"/>
                  <a:gd name="T102" fmla="*/ 268 w 287"/>
                  <a:gd name="T103" fmla="*/ 252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7" y="221"/>
                      <a:pt x="222" y="222"/>
                      <a:pt x="236" y="222"/>
                    </a:cubicBezTo>
                    <a:lnTo>
                      <a:pt x="236" y="222"/>
                    </a:lnTo>
                    <a:cubicBezTo>
                      <a:pt x="228" y="211"/>
                      <a:pt x="221" y="200"/>
                      <a:pt x="213" y="189"/>
                    </a:cubicBezTo>
                    <a:lnTo>
                      <a:pt x="213" y="189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1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8"/>
                      <a:pt x="104" y="244"/>
                      <a:pt x="22" y="263"/>
                    </a:cubicBezTo>
                    <a:lnTo>
                      <a:pt x="22" y="263"/>
                    </a:lnTo>
                    <a:cubicBezTo>
                      <a:pt x="9" y="265"/>
                      <a:pt x="0" y="249"/>
                      <a:pt x="9" y="240"/>
                    </a:cubicBezTo>
                    <a:lnTo>
                      <a:pt x="9" y="240"/>
                    </a:lnTo>
                    <a:cubicBezTo>
                      <a:pt x="46" y="200"/>
                      <a:pt x="75" y="152"/>
                      <a:pt x="97" y="102"/>
                    </a:cubicBezTo>
                    <a:lnTo>
                      <a:pt x="97" y="102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4"/>
                      <a:pt x="76" y="193"/>
                      <a:pt x="50" y="230"/>
                    </a:cubicBezTo>
                    <a:lnTo>
                      <a:pt x="50" y="230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5" y="218"/>
                      <a:pt x="172" y="211"/>
                      <a:pt x="177" y="206"/>
                    </a:cubicBezTo>
                    <a:lnTo>
                      <a:pt x="177" y="206"/>
                    </a:lnTo>
                    <a:cubicBezTo>
                      <a:pt x="185" y="194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4"/>
                      <a:pt x="182" y="144"/>
                    </a:cubicBezTo>
                    <a:lnTo>
                      <a:pt x="182" y="144"/>
                    </a:lnTo>
                    <a:cubicBezTo>
                      <a:pt x="175" y="159"/>
                      <a:pt x="168" y="172"/>
                      <a:pt x="161" y="186"/>
                    </a:cubicBezTo>
                    <a:lnTo>
                      <a:pt x="161" y="186"/>
                    </a:lnTo>
                    <a:cubicBezTo>
                      <a:pt x="155" y="197"/>
                      <a:pt x="139" y="188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3"/>
                      <a:pt x="172" y="127"/>
                    </a:cubicBezTo>
                    <a:lnTo>
                      <a:pt x="172" y="127"/>
                    </a:lnTo>
                    <a:cubicBezTo>
                      <a:pt x="169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30"/>
                      <a:pt x="150" y="138"/>
                      <a:pt x="140" y="146"/>
                    </a:cubicBezTo>
                    <a:lnTo>
                      <a:pt x="140" y="146"/>
                    </a:lnTo>
                    <a:cubicBezTo>
                      <a:pt x="131" y="154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3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3" y="83"/>
                      <a:pt x="131" y="59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6" y="160"/>
                      <a:pt x="259" y="194"/>
                      <a:pt x="280" y="230"/>
                    </a:cubicBezTo>
                    <a:lnTo>
                      <a:pt x="280" y="230"/>
                    </a:lnTo>
                    <a:cubicBezTo>
                      <a:pt x="286" y="240"/>
                      <a:pt x="278" y="253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6" name="Freeform 382">
                <a:extLst>
                  <a:ext uri="{FF2B5EF4-FFF2-40B4-BE49-F238E27FC236}">
                    <a16:creationId xmlns:a16="http://schemas.microsoft.com/office/drawing/2014/main" id="{BF93CD36-3049-C74A-BFDE-4B97EB145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1251" y="3926536"/>
                <a:ext cx="111270" cy="125903"/>
              </a:xfrm>
              <a:custGeom>
                <a:avLst/>
                <a:gdLst>
                  <a:gd name="T0" fmla="*/ 79 w 256"/>
                  <a:gd name="T1" fmla="*/ 76 h 290"/>
                  <a:gd name="T2" fmla="*/ 79 w 256"/>
                  <a:gd name="T3" fmla="*/ 76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79 w 256"/>
                  <a:gd name="T17" fmla="*/ 76 h 290"/>
                  <a:gd name="T18" fmla="*/ 34 w 256"/>
                  <a:gd name="T19" fmla="*/ 6 h 290"/>
                  <a:gd name="T20" fmla="*/ 34 w 256"/>
                  <a:gd name="T21" fmla="*/ 6 h 290"/>
                  <a:gd name="T22" fmla="*/ 242 w 256"/>
                  <a:gd name="T23" fmla="*/ 136 h 290"/>
                  <a:gd name="T24" fmla="*/ 242 w 256"/>
                  <a:gd name="T25" fmla="*/ 136 h 290"/>
                  <a:gd name="T26" fmla="*/ 240 w 256"/>
                  <a:gd name="T27" fmla="*/ 161 h 290"/>
                  <a:gd name="T28" fmla="*/ 240 w 256"/>
                  <a:gd name="T29" fmla="*/ 161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79 w 256"/>
                  <a:gd name="T35" fmla="*/ 208 h 290"/>
                  <a:gd name="T36" fmla="*/ 79 w 256"/>
                  <a:gd name="T37" fmla="*/ 208 h 290"/>
                  <a:gd name="T38" fmla="*/ 201 w 256"/>
                  <a:gd name="T39" fmla="*/ 148 h 290"/>
                  <a:gd name="T40" fmla="*/ 201 w 256"/>
                  <a:gd name="T41" fmla="*/ 148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5 h 290"/>
                  <a:gd name="T48" fmla="*/ 83 w 256"/>
                  <a:gd name="T49" fmla="*/ 95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4 w 256"/>
                  <a:gd name="T59" fmla="*/ 120 h 290"/>
                  <a:gd name="T60" fmla="*/ 84 w 256"/>
                  <a:gd name="T61" fmla="*/ 120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3 h 290"/>
                  <a:gd name="T72" fmla="*/ 43 w 256"/>
                  <a:gd name="T73" fmla="*/ 173 h 290"/>
                  <a:gd name="T74" fmla="*/ 79 w 256"/>
                  <a:gd name="T75" fmla="*/ 165 h 290"/>
                  <a:gd name="T76" fmla="*/ 79 w 256"/>
                  <a:gd name="T77" fmla="*/ 165 h 290"/>
                  <a:gd name="T78" fmla="*/ 83 w 256"/>
                  <a:gd name="T79" fmla="*/ 185 h 290"/>
                  <a:gd name="T80" fmla="*/ 83 w 256"/>
                  <a:gd name="T81" fmla="*/ 185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6 w 256"/>
                  <a:gd name="T95" fmla="*/ 141 h 290"/>
                  <a:gd name="T96" fmla="*/ 6 w 256"/>
                  <a:gd name="T97" fmla="*/ 141 h 290"/>
                  <a:gd name="T98" fmla="*/ 10 w 256"/>
                  <a:gd name="T99" fmla="*/ 18 h 290"/>
                  <a:gd name="T100" fmla="*/ 10 w 256"/>
                  <a:gd name="T101" fmla="*/ 18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7"/>
                      <a:pt x="42" y="48"/>
                    </a:cubicBezTo>
                    <a:lnTo>
                      <a:pt x="42" y="48"/>
                    </a:lnTo>
                    <a:cubicBezTo>
                      <a:pt x="42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2" y="84"/>
                      <a:pt x="62" y="80"/>
                      <a:pt x="74" y="76"/>
                    </a:cubicBezTo>
                    <a:lnTo>
                      <a:pt x="74" y="76"/>
                    </a:lnTo>
                    <a:cubicBezTo>
                      <a:pt x="75" y="74"/>
                      <a:pt x="76" y="74"/>
                      <a:pt x="79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7"/>
                      <a:pt x="165" y="103"/>
                      <a:pt x="242" y="136"/>
                    </a:cubicBezTo>
                    <a:lnTo>
                      <a:pt x="242" y="136"/>
                    </a:lnTo>
                    <a:cubicBezTo>
                      <a:pt x="255" y="141"/>
                      <a:pt x="254" y="159"/>
                      <a:pt x="240" y="161"/>
                    </a:cubicBezTo>
                    <a:lnTo>
                      <a:pt x="240" y="161"/>
                    </a:lnTo>
                    <a:cubicBezTo>
                      <a:pt x="188" y="174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3"/>
                      <a:pt x="70" y="215"/>
                      <a:pt x="79" y="208"/>
                    </a:cubicBezTo>
                    <a:lnTo>
                      <a:pt x="79" y="208"/>
                    </a:lnTo>
                    <a:cubicBezTo>
                      <a:pt x="117" y="184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3" y="106"/>
                      <a:pt x="88" y="81"/>
                    </a:cubicBezTo>
                    <a:lnTo>
                      <a:pt x="88" y="81"/>
                    </a:lnTo>
                    <a:cubicBezTo>
                      <a:pt x="91" y="86"/>
                      <a:pt x="89" y="93"/>
                      <a:pt x="83" y="95"/>
                    </a:cubicBezTo>
                    <a:lnTo>
                      <a:pt x="83" y="95"/>
                    </a:lnTo>
                    <a:cubicBezTo>
                      <a:pt x="70" y="101"/>
                      <a:pt x="56" y="106"/>
                      <a:pt x="43" y="114"/>
                    </a:cubicBezTo>
                    <a:lnTo>
                      <a:pt x="43" y="114"/>
                    </a:lnTo>
                    <a:cubicBezTo>
                      <a:pt x="43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5"/>
                      <a:pt x="71" y="128"/>
                      <a:pt x="84" y="120"/>
                    </a:cubicBezTo>
                    <a:lnTo>
                      <a:pt x="84" y="120"/>
                    </a:lnTo>
                    <a:cubicBezTo>
                      <a:pt x="96" y="115"/>
                      <a:pt x="102" y="132"/>
                      <a:pt x="93" y="139"/>
                    </a:cubicBezTo>
                    <a:lnTo>
                      <a:pt x="93" y="139"/>
                    </a:lnTo>
                    <a:cubicBezTo>
                      <a:pt x="76" y="148"/>
                      <a:pt x="60" y="156"/>
                      <a:pt x="43" y="164"/>
                    </a:cubicBezTo>
                    <a:lnTo>
                      <a:pt x="43" y="164"/>
                    </a:lnTo>
                    <a:cubicBezTo>
                      <a:pt x="43" y="166"/>
                      <a:pt x="43" y="169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6" y="166"/>
                      <a:pt x="79" y="165"/>
                    </a:cubicBezTo>
                    <a:lnTo>
                      <a:pt x="79" y="165"/>
                    </a:lnTo>
                    <a:cubicBezTo>
                      <a:pt x="91" y="164"/>
                      <a:pt x="95" y="184"/>
                      <a:pt x="83" y="185"/>
                    </a:cubicBezTo>
                    <a:lnTo>
                      <a:pt x="83" y="185"/>
                    </a:lnTo>
                    <a:cubicBezTo>
                      <a:pt x="68" y="185"/>
                      <a:pt x="55" y="187"/>
                      <a:pt x="42" y="190"/>
                    </a:cubicBezTo>
                    <a:lnTo>
                      <a:pt x="42" y="190"/>
                    </a:lnTo>
                    <a:cubicBezTo>
                      <a:pt x="39" y="216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0" y="224"/>
                      <a:pt x="4" y="182"/>
                      <a:pt x="6" y="141"/>
                    </a:cubicBezTo>
                    <a:lnTo>
                      <a:pt x="6" y="141"/>
                    </a:lnTo>
                    <a:cubicBezTo>
                      <a:pt x="8" y="101"/>
                      <a:pt x="9" y="59"/>
                      <a:pt x="10" y="18"/>
                    </a:cubicBezTo>
                    <a:lnTo>
                      <a:pt x="10" y="18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7" name="Freeform 383">
                <a:extLst>
                  <a:ext uri="{FF2B5EF4-FFF2-40B4-BE49-F238E27FC236}">
                    <a16:creationId xmlns:a16="http://schemas.microsoft.com/office/drawing/2014/main" id="{A4DD77AB-6EFC-4B4D-8455-3C88F1B40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4567" y="3932392"/>
                <a:ext cx="124447" cy="117119"/>
              </a:xfrm>
              <a:custGeom>
                <a:avLst/>
                <a:gdLst>
                  <a:gd name="T0" fmla="*/ 95 w 288"/>
                  <a:gd name="T1" fmla="*/ 46 h 268"/>
                  <a:gd name="T2" fmla="*/ 95 w 288"/>
                  <a:gd name="T3" fmla="*/ 46 h 268"/>
                  <a:gd name="T4" fmla="*/ 50 w 288"/>
                  <a:gd name="T5" fmla="*/ 46 h 268"/>
                  <a:gd name="T6" fmla="*/ 50 w 288"/>
                  <a:gd name="T7" fmla="*/ 46 h 268"/>
                  <a:gd name="T8" fmla="*/ 75 w 288"/>
                  <a:gd name="T9" fmla="*/ 79 h 268"/>
                  <a:gd name="T10" fmla="*/ 75 w 288"/>
                  <a:gd name="T11" fmla="*/ 79 h 268"/>
                  <a:gd name="T12" fmla="*/ 91 w 288"/>
                  <a:gd name="T13" fmla="*/ 50 h 268"/>
                  <a:gd name="T14" fmla="*/ 91 w 288"/>
                  <a:gd name="T15" fmla="*/ 50 h 268"/>
                  <a:gd name="T16" fmla="*/ 95 w 288"/>
                  <a:gd name="T17" fmla="*/ 46 h 268"/>
                  <a:gd name="T18" fmla="*/ 19 w 288"/>
                  <a:gd name="T19" fmla="*/ 16 h 268"/>
                  <a:gd name="T20" fmla="*/ 19 w 288"/>
                  <a:gd name="T21" fmla="*/ 16 h 268"/>
                  <a:gd name="T22" fmla="*/ 263 w 288"/>
                  <a:gd name="T23" fmla="*/ 3 h 268"/>
                  <a:gd name="T24" fmla="*/ 263 w 288"/>
                  <a:gd name="T25" fmla="*/ 3 h 268"/>
                  <a:gd name="T26" fmla="*/ 277 w 288"/>
                  <a:gd name="T27" fmla="*/ 25 h 268"/>
                  <a:gd name="T28" fmla="*/ 277 w 288"/>
                  <a:gd name="T29" fmla="*/ 25 h 268"/>
                  <a:gd name="T30" fmla="*/ 192 w 288"/>
                  <a:gd name="T31" fmla="*/ 163 h 268"/>
                  <a:gd name="T32" fmla="*/ 192 w 288"/>
                  <a:gd name="T33" fmla="*/ 163 h 268"/>
                  <a:gd name="T34" fmla="*/ 172 w 288"/>
                  <a:gd name="T35" fmla="*/ 157 h 268"/>
                  <a:gd name="T36" fmla="*/ 172 w 288"/>
                  <a:gd name="T37" fmla="*/ 157 h 268"/>
                  <a:gd name="T38" fmla="*/ 237 w 288"/>
                  <a:gd name="T39" fmla="*/ 36 h 268"/>
                  <a:gd name="T40" fmla="*/ 237 w 288"/>
                  <a:gd name="T41" fmla="*/ 36 h 268"/>
                  <a:gd name="T42" fmla="*/ 107 w 288"/>
                  <a:gd name="T43" fmla="*/ 46 h 268"/>
                  <a:gd name="T44" fmla="*/ 107 w 288"/>
                  <a:gd name="T45" fmla="*/ 46 h 268"/>
                  <a:gd name="T46" fmla="*/ 111 w 288"/>
                  <a:gd name="T47" fmla="*/ 61 h 268"/>
                  <a:gd name="T48" fmla="*/ 111 w 288"/>
                  <a:gd name="T49" fmla="*/ 61 h 268"/>
                  <a:gd name="T50" fmla="*/ 88 w 288"/>
                  <a:gd name="T51" fmla="*/ 98 h 268"/>
                  <a:gd name="T52" fmla="*/ 88 w 288"/>
                  <a:gd name="T53" fmla="*/ 98 h 268"/>
                  <a:gd name="T54" fmla="*/ 105 w 288"/>
                  <a:gd name="T55" fmla="*/ 123 h 268"/>
                  <a:gd name="T56" fmla="*/ 105 w 288"/>
                  <a:gd name="T57" fmla="*/ 123 h 268"/>
                  <a:gd name="T58" fmla="*/ 126 w 288"/>
                  <a:gd name="T59" fmla="*/ 82 h 268"/>
                  <a:gd name="T60" fmla="*/ 126 w 288"/>
                  <a:gd name="T61" fmla="*/ 82 h 268"/>
                  <a:gd name="T62" fmla="*/ 143 w 288"/>
                  <a:gd name="T63" fmla="*/ 91 h 268"/>
                  <a:gd name="T64" fmla="*/ 143 w 288"/>
                  <a:gd name="T65" fmla="*/ 91 h 268"/>
                  <a:gd name="T66" fmla="*/ 117 w 288"/>
                  <a:gd name="T67" fmla="*/ 140 h 268"/>
                  <a:gd name="T68" fmla="*/ 117 w 288"/>
                  <a:gd name="T69" fmla="*/ 140 h 268"/>
                  <a:gd name="T70" fmla="*/ 121 w 288"/>
                  <a:gd name="T71" fmla="*/ 148 h 268"/>
                  <a:gd name="T72" fmla="*/ 121 w 288"/>
                  <a:gd name="T73" fmla="*/ 148 h 268"/>
                  <a:gd name="T74" fmla="*/ 147 w 288"/>
                  <a:gd name="T75" fmla="*/ 121 h 268"/>
                  <a:gd name="T76" fmla="*/ 147 w 288"/>
                  <a:gd name="T77" fmla="*/ 121 h 268"/>
                  <a:gd name="T78" fmla="*/ 161 w 288"/>
                  <a:gd name="T79" fmla="*/ 134 h 268"/>
                  <a:gd name="T80" fmla="*/ 161 w 288"/>
                  <a:gd name="T81" fmla="*/ 134 h 268"/>
                  <a:gd name="T82" fmla="*/ 130 w 288"/>
                  <a:gd name="T83" fmla="*/ 162 h 268"/>
                  <a:gd name="T84" fmla="*/ 130 w 288"/>
                  <a:gd name="T85" fmla="*/ 162 h 268"/>
                  <a:gd name="T86" fmla="*/ 168 w 288"/>
                  <a:gd name="T87" fmla="*/ 230 h 268"/>
                  <a:gd name="T88" fmla="*/ 168 w 288"/>
                  <a:gd name="T89" fmla="*/ 230 h 268"/>
                  <a:gd name="T90" fmla="*/ 141 w 288"/>
                  <a:gd name="T91" fmla="*/ 249 h 268"/>
                  <a:gd name="T92" fmla="*/ 141 w 288"/>
                  <a:gd name="T93" fmla="*/ 249 h 268"/>
                  <a:gd name="T94" fmla="*/ 74 w 288"/>
                  <a:gd name="T95" fmla="*/ 144 h 268"/>
                  <a:gd name="T96" fmla="*/ 74 w 288"/>
                  <a:gd name="T97" fmla="*/ 144 h 268"/>
                  <a:gd name="T98" fmla="*/ 5 w 288"/>
                  <a:gd name="T99" fmla="*/ 38 h 268"/>
                  <a:gd name="T100" fmla="*/ 5 w 288"/>
                  <a:gd name="T101" fmla="*/ 38 h 268"/>
                  <a:gd name="T102" fmla="*/ 19 w 288"/>
                  <a:gd name="T103" fmla="*/ 1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7"/>
                      <a:pt x="67" y="69"/>
                      <a:pt x="75" y="79"/>
                    </a:cubicBezTo>
                    <a:lnTo>
                      <a:pt x="75" y="79"/>
                    </a:lnTo>
                    <a:cubicBezTo>
                      <a:pt x="78" y="69"/>
                      <a:pt x="84" y="60"/>
                      <a:pt x="91" y="50"/>
                    </a:cubicBezTo>
                    <a:lnTo>
                      <a:pt x="91" y="50"/>
                    </a:lnTo>
                    <a:cubicBezTo>
                      <a:pt x="92" y="49"/>
                      <a:pt x="94" y="48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1" y="20"/>
                      <a:pt x="183" y="21"/>
                      <a:pt x="263" y="3"/>
                    </a:cubicBezTo>
                    <a:lnTo>
                      <a:pt x="263" y="3"/>
                    </a:lnTo>
                    <a:cubicBezTo>
                      <a:pt x="276" y="0"/>
                      <a:pt x="287" y="15"/>
                      <a:pt x="277" y="25"/>
                    </a:cubicBezTo>
                    <a:lnTo>
                      <a:pt x="277" y="25"/>
                    </a:lnTo>
                    <a:cubicBezTo>
                      <a:pt x="241" y="66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8" y="167"/>
                      <a:pt x="172" y="157"/>
                    </a:cubicBezTo>
                    <a:lnTo>
                      <a:pt x="172" y="157"/>
                    </a:lnTo>
                    <a:cubicBezTo>
                      <a:pt x="188" y="113"/>
                      <a:pt x="210" y="74"/>
                      <a:pt x="237" y="36"/>
                    </a:cubicBezTo>
                    <a:lnTo>
                      <a:pt x="237" y="36"/>
                    </a:lnTo>
                    <a:cubicBezTo>
                      <a:pt x="193" y="44"/>
                      <a:pt x="150" y="46"/>
                      <a:pt x="107" y="46"/>
                    </a:cubicBezTo>
                    <a:lnTo>
                      <a:pt x="107" y="46"/>
                    </a:lnTo>
                    <a:cubicBezTo>
                      <a:pt x="112" y="49"/>
                      <a:pt x="115" y="56"/>
                      <a:pt x="111" y="61"/>
                    </a:cubicBezTo>
                    <a:lnTo>
                      <a:pt x="111" y="61"/>
                    </a:lnTo>
                    <a:cubicBezTo>
                      <a:pt x="101" y="73"/>
                      <a:pt x="94" y="84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20" y="95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7" y="79"/>
                      <a:pt x="143" y="91"/>
                    </a:cubicBezTo>
                    <a:lnTo>
                      <a:pt x="143" y="91"/>
                    </a:lnTo>
                    <a:cubicBezTo>
                      <a:pt x="137" y="108"/>
                      <a:pt x="128" y="124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5"/>
                      <a:pt x="121" y="148"/>
                    </a:cubicBezTo>
                    <a:lnTo>
                      <a:pt x="121" y="148"/>
                    </a:lnTo>
                    <a:cubicBezTo>
                      <a:pt x="129" y="137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7" y="113"/>
                      <a:pt x="170" y="127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1" y="153"/>
                      <a:pt x="130" y="162"/>
                    </a:cubicBezTo>
                    <a:lnTo>
                      <a:pt x="130" y="162"/>
                    </a:lnTo>
                    <a:cubicBezTo>
                      <a:pt x="145" y="184"/>
                      <a:pt x="158" y="208"/>
                      <a:pt x="168" y="230"/>
                    </a:cubicBezTo>
                    <a:lnTo>
                      <a:pt x="168" y="230"/>
                    </a:lnTo>
                    <a:cubicBezTo>
                      <a:pt x="179" y="250"/>
                      <a:pt x="153" y="267"/>
                      <a:pt x="141" y="249"/>
                    </a:cubicBezTo>
                    <a:lnTo>
                      <a:pt x="141" y="249"/>
                    </a:lnTo>
                    <a:cubicBezTo>
                      <a:pt x="116" y="215"/>
                      <a:pt x="96" y="178"/>
                      <a:pt x="74" y="144"/>
                    </a:cubicBezTo>
                    <a:lnTo>
                      <a:pt x="74" y="144"/>
                    </a:lnTo>
                    <a:cubicBezTo>
                      <a:pt x="51" y="108"/>
                      <a:pt x="28" y="74"/>
                      <a:pt x="5" y="38"/>
                    </a:cubicBezTo>
                    <a:lnTo>
                      <a:pt x="5" y="38"/>
                    </a:lnTo>
                    <a:cubicBezTo>
                      <a:pt x="0" y="29"/>
                      <a:pt x="8" y="16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8" name="Freeform 384">
                <a:extLst>
                  <a:ext uri="{FF2B5EF4-FFF2-40B4-BE49-F238E27FC236}">
                    <a16:creationId xmlns:a16="http://schemas.microsoft.com/office/drawing/2014/main" id="{3F2651F5-7D9C-B34F-ADA7-BB64F57FA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8133" y="3922143"/>
                <a:ext cx="120054" cy="122975"/>
              </a:xfrm>
              <a:custGeom>
                <a:avLst/>
                <a:gdLst>
                  <a:gd name="T0" fmla="*/ 62 w 276"/>
                  <a:gd name="T1" fmla="*/ 186 h 283"/>
                  <a:gd name="T2" fmla="*/ 62 w 276"/>
                  <a:gd name="T3" fmla="*/ 186 h 283"/>
                  <a:gd name="T4" fmla="*/ 65 w 276"/>
                  <a:gd name="T5" fmla="*/ 232 h 283"/>
                  <a:gd name="T6" fmla="*/ 65 w 276"/>
                  <a:gd name="T7" fmla="*/ 232 h 283"/>
                  <a:gd name="T8" fmla="*/ 96 w 276"/>
                  <a:gd name="T9" fmla="*/ 205 h 283"/>
                  <a:gd name="T10" fmla="*/ 96 w 276"/>
                  <a:gd name="T11" fmla="*/ 205 h 283"/>
                  <a:gd name="T12" fmla="*/ 65 w 276"/>
                  <a:gd name="T13" fmla="*/ 190 h 283"/>
                  <a:gd name="T14" fmla="*/ 65 w 276"/>
                  <a:gd name="T15" fmla="*/ 190 h 283"/>
                  <a:gd name="T16" fmla="*/ 62 w 276"/>
                  <a:gd name="T17" fmla="*/ 186 h 283"/>
                  <a:gd name="T18" fmla="*/ 37 w 276"/>
                  <a:gd name="T19" fmla="*/ 265 h 283"/>
                  <a:gd name="T20" fmla="*/ 37 w 276"/>
                  <a:gd name="T21" fmla="*/ 265 h 283"/>
                  <a:gd name="T22" fmla="*/ 4 w 276"/>
                  <a:gd name="T23" fmla="*/ 22 h 283"/>
                  <a:gd name="T24" fmla="*/ 4 w 276"/>
                  <a:gd name="T25" fmla="*/ 22 h 283"/>
                  <a:gd name="T26" fmla="*/ 24 w 276"/>
                  <a:gd name="T27" fmla="*/ 8 h 283"/>
                  <a:gd name="T28" fmla="*/ 24 w 276"/>
                  <a:gd name="T29" fmla="*/ 8 h 283"/>
                  <a:gd name="T30" fmla="*/ 170 w 276"/>
                  <a:gd name="T31" fmla="*/ 80 h 283"/>
                  <a:gd name="T32" fmla="*/ 170 w 276"/>
                  <a:gd name="T33" fmla="*/ 80 h 283"/>
                  <a:gd name="T34" fmla="*/ 164 w 276"/>
                  <a:gd name="T35" fmla="*/ 101 h 283"/>
                  <a:gd name="T36" fmla="*/ 164 w 276"/>
                  <a:gd name="T37" fmla="*/ 101 h 283"/>
                  <a:gd name="T38" fmla="*/ 38 w 276"/>
                  <a:gd name="T39" fmla="*/ 47 h 283"/>
                  <a:gd name="T40" fmla="*/ 38 w 276"/>
                  <a:gd name="T41" fmla="*/ 47 h 283"/>
                  <a:gd name="T42" fmla="*/ 61 w 276"/>
                  <a:gd name="T43" fmla="*/ 176 h 283"/>
                  <a:gd name="T44" fmla="*/ 61 w 276"/>
                  <a:gd name="T45" fmla="*/ 176 h 283"/>
                  <a:gd name="T46" fmla="*/ 75 w 276"/>
                  <a:gd name="T47" fmla="*/ 170 h 283"/>
                  <a:gd name="T48" fmla="*/ 75 w 276"/>
                  <a:gd name="T49" fmla="*/ 170 h 283"/>
                  <a:gd name="T50" fmla="*/ 115 w 276"/>
                  <a:gd name="T51" fmla="*/ 189 h 283"/>
                  <a:gd name="T52" fmla="*/ 115 w 276"/>
                  <a:gd name="T53" fmla="*/ 189 h 283"/>
                  <a:gd name="T54" fmla="*/ 137 w 276"/>
                  <a:gd name="T55" fmla="*/ 170 h 283"/>
                  <a:gd name="T56" fmla="*/ 137 w 276"/>
                  <a:gd name="T57" fmla="*/ 170 h 283"/>
                  <a:gd name="T58" fmla="*/ 94 w 276"/>
                  <a:gd name="T59" fmla="*/ 153 h 283"/>
                  <a:gd name="T60" fmla="*/ 94 w 276"/>
                  <a:gd name="T61" fmla="*/ 153 h 283"/>
                  <a:gd name="T62" fmla="*/ 101 w 276"/>
                  <a:gd name="T63" fmla="*/ 135 h 283"/>
                  <a:gd name="T64" fmla="*/ 101 w 276"/>
                  <a:gd name="T65" fmla="*/ 135 h 283"/>
                  <a:gd name="T66" fmla="*/ 153 w 276"/>
                  <a:gd name="T67" fmla="*/ 157 h 283"/>
                  <a:gd name="T68" fmla="*/ 153 w 276"/>
                  <a:gd name="T69" fmla="*/ 157 h 283"/>
                  <a:gd name="T70" fmla="*/ 159 w 276"/>
                  <a:gd name="T71" fmla="*/ 152 h 283"/>
                  <a:gd name="T72" fmla="*/ 159 w 276"/>
                  <a:gd name="T73" fmla="*/ 152 h 283"/>
                  <a:gd name="T74" fmla="*/ 130 w 276"/>
                  <a:gd name="T75" fmla="*/ 128 h 283"/>
                  <a:gd name="T76" fmla="*/ 130 w 276"/>
                  <a:gd name="T77" fmla="*/ 128 h 283"/>
                  <a:gd name="T78" fmla="*/ 142 w 276"/>
                  <a:gd name="T79" fmla="*/ 114 h 283"/>
                  <a:gd name="T80" fmla="*/ 142 w 276"/>
                  <a:gd name="T81" fmla="*/ 114 h 283"/>
                  <a:gd name="T82" fmla="*/ 174 w 276"/>
                  <a:gd name="T83" fmla="*/ 142 h 283"/>
                  <a:gd name="T84" fmla="*/ 174 w 276"/>
                  <a:gd name="T85" fmla="*/ 142 h 283"/>
                  <a:gd name="T86" fmla="*/ 239 w 276"/>
                  <a:gd name="T87" fmla="*/ 98 h 283"/>
                  <a:gd name="T88" fmla="*/ 239 w 276"/>
                  <a:gd name="T89" fmla="*/ 98 h 283"/>
                  <a:gd name="T90" fmla="*/ 258 w 276"/>
                  <a:gd name="T91" fmla="*/ 125 h 283"/>
                  <a:gd name="T92" fmla="*/ 258 w 276"/>
                  <a:gd name="T93" fmla="*/ 125 h 283"/>
                  <a:gd name="T94" fmla="*/ 159 w 276"/>
                  <a:gd name="T95" fmla="*/ 199 h 283"/>
                  <a:gd name="T96" fmla="*/ 159 w 276"/>
                  <a:gd name="T97" fmla="*/ 199 h 283"/>
                  <a:gd name="T98" fmla="*/ 61 w 276"/>
                  <a:gd name="T99" fmla="*/ 276 h 283"/>
                  <a:gd name="T100" fmla="*/ 61 w 276"/>
                  <a:gd name="T101" fmla="*/ 276 h 283"/>
                  <a:gd name="T102" fmla="*/ 37 w 276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3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3" y="202"/>
                      <a:pt x="63" y="216"/>
                      <a:pt x="65" y="232"/>
                    </a:cubicBezTo>
                    <a:lnTo>
                      <a:pt x="65" y="232"/>
                    </a:lnTo>
                    <a:cubicBezTo>
                      <a:pt x="75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6" y="202"/>
                      <a:pt x="75" y="197"/>
                      <a:pt x="65" y="190"/>
                    </a:cubicBezTo>
                    <a:lnTo>
                      <a:pt x="65" y="190"/>
                    </a:lnTo>
                    <a:cubicBezTo>
                      <a:pt x="63" y="190"/>
                      <a:pt x="62" y="189"/>
                      <a:pt x="62" y="186"/>
                    </a:cubicBezTo>
                    <a:close/>
                    <a:moveTo>
                      <a:pt x="37" y="265"/>
                    </a:moveTo>
                    <a:lnTo>
                      <a:pt x="37" y="265"/>
                    </a:lnTo>
                    <a:cubicBezTo>
                      <a:pt x="34" y="182"/>
                      <a:pt x="28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9" y="40"/>
                      <a:pt x="117" y="63"/>
                      <a:pt x="170" y="80"/>
                    </a:cubicBezTo>
                    <a:lnTo>
                      <a:pt x="170" y="80"/>
                    </a:lnTo>
                    <a:cubicBezTo>
                      <a:pt x="182" y="84"/>
                      <a:pt x="176" y="103"/>
                      <a:pt x="164" y="101"/>
                    </a:cubicBezTo>
                    <a:lnTo>
                      <a:pt x="164" y="101"/>
                    </a:lnTo>
                    <a:cubicBezTo>
                      <a:pt x="120" y="88"/>
                      <a:pt x="78" y="69"/>
                      <a:pt x="38" y="47"/>
                    </a:cubicBezTo>
                    <a:lnTo>
                      <a:pt x="38" y="47"/>
                    </a:lnTo>
                    <a:cubicBezTo>
                      <a:pt x="50" y="89"/>
                      <a:pt x="57" y="132"/>
                      <a:pt x="61" y="176"/>
                    </a:cubicBezTo>
                    <a:lnTo>
                      <a:pt x="61" y="176"/>
                    </a:lnTo>
                    <a:cubicBezTo>
                      <a:pt x="63" y="170"/>
                      <a:pt x="69" y="167"/>
                      <a:pt x="75" y="170"/>
                    </a:cubicBezTo>
                    <a:lnTo>
                      <a:pt x="75" y="170"/>
                    </a:lnTo>
                    <a:cubicBezTo>
                      <a:pt x="87" y="178"/>
                      <a:pt x="100" y="185"/>
                      <a:pt x="115" y="189"/>
                    </a:cubicBezTo>
                    <a:lnTo>
                      <a:pt x="115" y="189"/>
                    </a:lnTo>
                    <a:cubicBezTo>
                      <a:pt x="121" y="182"/>
                      <a:pt x="129" y="177"/>
                      <a:pt x="137" y="170"/>
                    </a:cubicBezTo>
                    <a:lnTo>
                      <a:pt x="137" y="170"/>
                    </a:lnTo>
                    <a:cubicBezTo>
                      <a:pt x="121" y="164"/>
                      <a:pt x="108" y="159"/>
                      <a:pt x="94" y="153"/>
                    </a:cubicBezTo>
                    <a:lnTo>
                      <a:pt x="94" y="153"/>
                    </a:lnTo>
                    <a:cubicBezTo>
                      <a:pt x="82" y="148"/>
                      <a:pt x="90" y="131"/>
                      <a:pt x="101" y="135"/>
                    </a:cubicBezTo>
                    <a:lnTo>
                      <a:pt x="101" y="135"/>
                    </a:lnTo>
                    <a:cubicBezTo>
                      <a:pt x="120" y="140"/>
                      <a:pt x="137" y="149"/>
                      <a:pt x="153" y="157"/>
                    </a:cubicBezTo>
                    <a:lnTo>
                      <a:pt x="153" y="157"/>
                    </a:lnTo>
                    <a:cubicBezTo>
                      <a:pt x="155" y="156"/>
                      <a:pt x="157" y="153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0" y="128"/>
                    </a:cubicBezTo>
                    <a:lnTo>
                      <a:pt x="130" y="128"/>
                    </a:lnTo>
                    <a:cubicBezTo>
                      <a:pt x="122" y="121"/>
                      <a:pt x="134" y="106"/>
                      <a:pt x="142" y="114"/>
                    </a:cubicBezTo>
                    <a:lnTo>
                      <a:pt x="142" y="114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8" y="86"/>
                      <a:pt x="275" y="111"/>
                      <a:pt x="258" y="125"/>
                    </a:cubicBezTo>
                    <a:lnTo>
                      <a:pt x="258" y="125"/>
                    </a:lnTo>
                    <a:cubicBezTo>
                      <a:pt x="226" y="151"/>
                      <a:pt x="192" y="176"/>
                      <a:pt x="159" y="199"/>
                    </a:cubicBezTo>
                    <a:lnTo>
                      <a:pt x="159" y="199"/>
                    </a:lnTo>
                    <a:cubicBezTo>
                      <a:pt x="126" y="226"/>
                      <a:pt x="94" y="251"/>
                      <a:pt x="61" y="276"/>
                    </a:cubicBezTo>
                    <a:lnTo>
                      <a:pt x="61" y="276"/>
                    </a:lnTo>
                    <a:cubicBezTo>
                      <a:pt x="51" y="282"/>
                      <a:pt x="38" y="277"/>
                      <a:pt x="37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9" name="Freeform 385">
                <a:extLst>
                  <a:ext uri="{FF2B5EF4-FFF2-40B4-BE49-F238E27FC236}">
                    <a16:creationId xmlns:a16="http://schemas.microsoft.com/office/drawing/2014/main" id="{E44CC71D-03E5-9043-93D6-64354EAC2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550" y="3922143"/>
                <a:ext cx="117126" cy="127367"/>
              </a:xfrm>
              <a:custGeom>
                <a:avLst/>
                <a:gdLst>
                  <a:gd name="T0" fmla="*/ 168 w 269"/>
                  <a:gd name="T1" fmla="*/ 207 h 290"/>
                  <a:gd name="T2" fmla="*/ 168 w 269"/>
                  <a:gd name="T3" fmla="*/ 207 h 290"/>
                  <a:gd name="T4" fmla="*/ 203 w 269"/>
                  <a:gd name="T5" fmla="*/ 238 h 290"/>
                  <a:gd name="T6" fmla="*/ 203 w 269"/>
                  <a:gd name="T7" fmla="*/ 238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7 h 290"/>
                  <a:gd name="T14" fmla="*/ 174 w 269"/>
                  <a:gd name="T15" fmla="*/ 207 h 290"/>
                  <a:gd name="T16" fmla="*/ 168 w 269"/>
                  <a:gd name="T17" fmla="*/ 207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1 h 290"/>
                  <a:gd name="T24" fmla="*/ 11 w 269"/>
                  <a:gd name="T25" fmla="*/ 131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0 w 269"/>
                  <a:gd name="T35" fmla="*/ 75 h 290"/>
                  <a:gd name="T36" fmla="*/ 180 w 269"/>
                  <a:gd name="T37" fmla="*/ 75 h 290"/>
                  <a:gd name="T38" fmla="*/ 54 w 269"/>
                  <a:gd name="T39" fmla="*/ 123 h 290"/>
                  <a:gd name="T40" fmla="*/ 54 w 269"/>
                  <a:gd name="T41" fmla="*/ 123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6 w 269"/>
                  <a:gd name="T47" fmla="*/ 186 h 290"/>
                  <a:gd name="T48" fmla="*/ 166 w 269"/>
                  <a:gd name="T49" fmla="*/ 186 h 290"/>
                  <a:gd name="T50" fmla="*/ 206 w 269"/>
                  <a:gd name="T51" fmla="*/ 173 h 290"/>
                  <a:gd name="T52" fmla="*/ 206 w 269"/>
                  <a:gd name="T53" fmla="*/ 173 h 290"/>
                  <a:gd name="T54" fmla="*/ 209 w 269"/>
                  <a:gd name="T55" fmla="*/ 144 h 290"/>
                  <a:gd name="T56" fmla="*/ 209 w 269"/>
                  <a:gd name="T57" fmla="*/ 144 h 290"/>
                  <a:gd name="T58" fmla="*/ 167 w 269"/>
                  <a:gd name="T59" fmla="*/ 161 h 290"/>
                  <a:gd name="T60" fmla="*/ 167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2 w 269"/>
                  <a:gd name="T67" fmla="*/ 123 h 290"/>
                  <a:gd name="T68" fmla="*/ 212 w 269"/>
                  <a:gd name="T69" fmla="*/ 123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6 w 269"/>
                  <a:gd name="T75" fmla="*/ 118 h 290"/>
                  <a:gd name="T76" fmla="*/ 176 w 269"/>
                  <a:gd name="T77" fmla="*/ 118 h 290"/>
                  <a:gd name="T78" fmla="*/ 175 w 269"/>
                  <a:gd name="T79" fmla="*/ 100 h 290"/>
                  <a:gd name="T80" fmla="*/ 175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3 w 269"/>
                  <a:gd name="T87" fmla="*/ 21 h 290"/>
                  <a:gd name="T88" fmla="*/ 233 w 269"/>
                  <a:gd name="T89" fmla="*/ 21 h 290"/>
                  <a:gd name="T90" fmla="*/ 266 w 269"/>
                  <a:gd name="T91" fmla="*/ 26 h 290"/>
                  <a:gd name="T92" fmla="*/ 266 w 269"/>
                  <a:gd name="T93" fmla="*/ 26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7"/>
                    </a:moveTo>
                    <a:lnTo>
                      <a:pt x="168" y="207"/>
                    </a:lnTo>
                    <a:cubicBezTo>
                      <a:pt x="179" y="218"/>
                      <a:pt x="191" y="227"/>
                      <a:pt x="203" y="238"/>
                    </a:cubicBezTo>
                    <a:lnTo>
                      <a:pt x="203" y="238"/>
                    </a:lnTo>
                    <a:cubicBezTo>
                      <a:pt x="203" y="224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4" y="206"/>
                      <a:pt x="174" y="207"/>
                    </a:cubicBezTo>
                    <a:lnTo>
                      <a:pt x="174" y="207"/>
                    </a:lnTo>
                    <a:cubicBezTo>
                      <a:pt x="171" y="209"/>
                      <a:pt x="170" y="209"/>
                      <a:pt x="168" y="207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4"/>
                      <a:pt x="86" y="171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3" y="107"/>
                      <a:pt x="16" y="105"/>
                    </a:cubicBezTo>
                    <a:lnTo>
                      <a:pt x="16" y="105"/>
                    </a:lnTo>
                    <a:cubicBezTo>
                      <a:pt x="70" y="98"/>
                      <a:pt x="122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0" y="75"/>
                    </a:cubicBezTo>
                    <a:lnTo>
                      <a:pt x="180" y="75"/>
                    </a:lnTo>
                    <a:cubicBezTo>
                      <a:pt x="141" y="96"/>
                      <a:pt x="99" y="113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8" y="196"/>
                      <a:pt x="158" y="189"/>
                      <a:pt x="166" y="186"/>
                    </a:cubicBezTo>
                    <a:lnTo>
                      <a:pt x="166" y="186"/>
                    </a:lnTo>
                    <a:cubicBezTo>
                      <a:pt x="180" y="184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3"/>
                      <a:pt x="208" y="153"/>
                      <a:pt x="209" y="144"/>
                    </a:cubicBezTo>
                    <a:lnTo>
                      <a:pt x="209" y="144"/>
                    </a:lnTo>
                    <a:cubicBezTo>
                      <a:pt x="195" y="150"/>
                      <a:pt x="182" y="155"/>
                      <a:pt x="167" y="161"/>
                    </a:cubicBezTo>
                    <a:lnTo>
                      <a:pt x="167" y="161"/>
                    </a:lnTo>
                    <a:cubicBezTo>
                      <a:pt x="155" y="167"/>
                      <a:pt x="149" y="148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5" y="129"/>
                      <a:pt x="212" y="123"/>
                    </a:cubicBezTo>
                    <a:lnTo>
                      <a:pt x="212" y="123"/>
                    </a:lnTo>
                    <a:cubicBezTo>
                      <a:pt x="213" y="121"/>
                      <a:pt x="213" y="118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8"/>
                      <a:pt x="176" y="118"/>
                    </a:cubicBezTo>
                    <a:lnTo>
                      <a:pt x="176" y="118"/>
                    </a:lnTo>
                    <a:cubicBezTo>
                      <a:pt x="166" y="118"/>
                      <a:pt x="163" y="100"/>
                      <a:pt x="175" y="100"/>
                    </a:cubicBezTo>
                    <a:lnTo>
                      <a:pt x="175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1" y="71"/>
                      <a:pt x="225" y="44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0" y="67"/>
                      <a:pt x="252" y="107"/>
                      <a:pt x="247" y="150"/>
                    </a:cubicBezTo>
                    <a:lnTo>
                      <a:pt x="247" y="150"/>
                    </a:lnTo>
                    <a:cubicBezTo>
                      <a:pt x="241" y="190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3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0" name="Freeform 386">
                <a:extLst>
                  <a:ext uri="{FF2B5EF4-FFF2-40B4-BE49-F238E27FC236}">
                    <a16:creationId xmlns:a16="http://schemas.microsoft.com/office/drawing/2014/main" id="{C01A9D32-5510-3648-A77C-47BC15D51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3220" y="3920680"/>
                <a:ext cx="117126" cy="125903"/>
              </a:xfrm>
              <a:custGeom>
                <a:avLst/>
                <a:gdLst>
                  <a:gd name="T0" fmla="*/ 174 w 271"/>
                  <a:gd name="T1" fmla="*/ 195 h 290"/>
                  <a:gd name="T2" fmla="*/ 174 w 271"/>
                  <a:gd name="T3" fmla="*/ 195 h 290"/>
                  <a:gd name="T4" fmla="*/ 218 w 271"/>
                  <a:gd name="T5" fmla="*/ 182 h 290"/>
                  <a:gd name="T6" fmla="*/ 218 w 271"/>
                  <a:gd name="T7" fmla="*/ 182 h 290"/>
                  <a:gd name="T8" fmla="*/ 185 w 271"/>
                  <a:gd name="T9" fmla="*/ 157 h 290"/>
                  <a:gd name="T10" fmla="*/ 185 w 271"/>
                  <a:gd name="T11" fmla="*/ 157 h 290"/>
                  <a:gd name="T12" fmla="*/ 178 w 271"/>
                  <a:gd name="T13" fmla="*/ 190 h 290"/>
                  <a:gd name="T14" fmla="*/ 178 w 271"/>
                  <a:gd name="T15" fmla="*/ 190 h 290"/>
                  <a:gd name="T16" fmla="*/ 174 w 271"/>
                  <a:gd name="T17" fmla="*/ 195 h 290"/>
                  <a:gd name="T18" fmla="*/ 256 w 271"/>
                  <a:gd name="T19" fmla="*/ 201 h 290"/>
                  <a:gd name="T20" fmla="*/ 256 w 271"/>
                  <a:gd name="T21" fmla="*/ 201 h 290"/>
                  <a:gd name="T22" fmla="*/ 25 w 271"/>
                  <a:gd name="T23" fmla="*/ 284 h 290"/>
                  <a:gd name="T24" fmla="*/ 25 w 271"/>
                  <a:gd name="T25" fmla="*/ 284 h 290"/>
                  <a:gd name="T26" fmla="*/ 6 w 271"/>
                  <a:gd name="T27" fmla="*/ 267 h 290"/>
                  <a:gd name="T28" fmla="*/ 6 w 271"/>
                  <a:gd name="T29" fmla="*/ 267 h 290"/>
                  <a:gd name="T30" fmla="*/ 48 w 271"/>
                  <a:gd name="T31" fmla="*/ 109 h 290"/>
                  <a:gd name="T32" fmla="*/ 48 w 271"/>
                  <a:gd name="T33" fmla="*/ 109 h 290"/>
                  <a:gd name="T34" fmla="*/ 69 w 271"/>
                  <a:gd name="T35" fmla="*/ 111 h 290"/>
                  <a:gd name="T36" fmla="*/ 69 w 271"/>
                  <a:gd name="T37" fmla="*/ 111 h 290"/>
                  <a:gd name="T38" fmla="*/ 42 w 271"/>
                  <a:gd name="T39" fmla="*/ 245 h 290"/>
                  <a:gd name="T40" fmla="*/ 42 w 271"/>
                  <a:gd name="T41" fmla="*/ 245 h 290"/>
                  <a:gd name="T42" fmla="*/ 164 w 271"/>
                  <a:gd name="T43" fmla="*/ 198 h 290"/>
                  <a:gd name="T44" fmla="*/ 164 w 271"/>
                  <a:gd name="T45" fmla="*/ 198 h 290"/>
                  <a:gd name="T46" fmla="*/ 156 w 271"/>
                  <a:gd name="T47" fmla="*/ 186 h 290"/>
                  <a:gd name="T48" fmla="*/ 156 w 271"/>
                  <a:gd name="T49" fmla="*/ 186 h 290"/>
                  <a:gd name="T50" fmla="*/ 166 w 271"/>
                  <a:gd name="T51" fmla="*/ 142 h 290"/>
                  <a:gd name="T52" fmla="*/ 166 w 271"/>
                  <a:gd name="T53" fmla="*/ 142 h 290"/>
                  <a:gd name="T54" fmla="*/ 143 w 271"/>
                  <a:gd name="T55" fmla="*/ 125 h 290"/>
                  <a:gd name="T56" fmla="*/ 143 w 271"/>
                  <a:gd name="T57" fmla="*/ 125 h 290"/>
                  <a:gd name="T58" fmla="*/ 135 w 271"/>
                  <a:gd name="T59" fmla="*/ 170 h 290"/>
                  <a:gd name="T60" fmla="*/ 135 w 271"/>
                  <a:gd name="T61" fmla="*/ 170 h 290"/>
                  <a:gd name="T62" fmla="*/ 115 w 271"/>
                  <a:gd name="T63" fmla="*/ 166 h 290"/>
                  <a:gd name="T64" fmla="*/ 115 w 271"/>
                  <a:gd name="T65" fmla="*/ 166 h 290"/>
                  <a:gd name="T66" fmla="*/ 127 w 271"/>
                  <a:gd name="T67" fmla="*/ 111 h 290"/>
                  <a:gd name="T68" fmla="*/ 127 w 271"/>
                  <a:gd name="T69" fmla="*/ 111 h 290"/>
                  <a:gd name="T70" fmla="*/ 120 w 271"/>
                  <a:gd name="T71" fmla="*/ 106 h 290"/>
                  <a:gd name="T72" fmla="*/ 120 w 271"/>
                  <a:gd name="T73" fmla="*/ 106 h 290"/>
                  <a:gd name="T74" fmla="*/ 103 w 271"/>
                  <a:gd name="T75" fmla="*/ 138 h 290"/>
                  <a:gd name="T76" fmla="*/ 103 w 271"/>
                  <a:gd name="T77" fmla="*/ 138 h 290"/>
                  <a:gd name="T78" fmla="*/ 88 w 271"/>
                  <a:gd name="T79" fmla="*/ 129 h 290"/>
                  <a:gd name="T80" fmla="*/ 88 w 271"/>
                  <a:gd name="T81" fmla="*/ 129 h 290"/>
                  <a:gd name="T82" fmla="*/ 107 w 271"/>
                  <a:gd name="T83" fmla="*/ 94 h 290"/>
                  <a:gd name="T84" fmla="*/ 107 w 271"/>
                  <a:gd name="T85" fmla="*/ 94 h 290"/>
                  <a:gd name="T86" fmla="*/ 52 w 271"/>
                  <a:gd name="T87" fmla="*/ 39 h 290"/>
                  <a:gd name="T88" fmla="*/ 52 w 271"/>
                  <a:gd name="T89" fmla="*/ 39 h 290"/>
                  <a:gd name="T90" fmla="*/ 75 w 271"/>
                  <a:gd name="T91" fmla="*/ 14 h 290"/>
                  <a:gd name="T92" fmla="*/ 75 w 271"/>
                  <a:gd name="T93" fmla="*/ 14 h 290"/>
                  <a:gd name="T94" fmla="*/ 168 w 271"/>
                  <a:gd name="T95" fmla="*/ 96 h 290"/>
                  <a:gd name="T96" fmla="*/ 168 w 271"/>
                  <a:gd name="T97" fmla="*/ 96 h 290"/>
                  <a:gd name="T98" fmla="*/ 261 w 271"/>
                  <a:gd name="T99" fmla="*/ 178 h 290"/>
                  <a:gd name="T100" fmla="*/ 261 w 271"/>
                  <a:gd name="T101" fmla="*/ 178 h 290"/>
                  <a:gd name="T102" fmla="*/ 256 w 271"/>
                  <a:gd name="T103" fmla="*/ 20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0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89" y="191"/>
                      <a:pt x="205" y="186"/>
                      <a:pt x="218" y="182"/>
                    </a:cubicBezTo>
                    <a:lnTo>
                      <a:pt x="218" y="182"/>
                    </a:lnTo>
                    <a:cubicBezTo>
                      <a:pt x="207" y="174"/>
                      <a:pt x="195" y="166"/>
                      <a:pt x="185" y="157"/>
                    </a:cubicBezTo>
                    <a:lnTo>
                      <a:pt x="185" y="157"/>
                    </a:lnTo>
                    <a:cubicBezTo>
                      <a:pt x="184" y="169"/>
                      <a:pt x="181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6" y="194"/>
                      <a:pt x="174" y="195"/>
                    </a:cubicBezTo>
                    <a:close/>
                    <a:moveTo>
                      <a:pt x="256" y="201"/>
                    </a:moveTo>
                    <a:lnTo>
                      <a:pt x="256" y="201"/>
                    </a:lnTo>
                    <a:cubicBezTo>
                      <a:pt x="176" y="222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89"/>
                      <a:pt x="0" y="279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8" y="109"/>
                    </a:cubicBezTo>
                    <a:lnTo>
                      <a:pt x="48" y="109"/>
                    </a:lnTo>
                    <a:cubicBezTo>
                      <a:pt x="50" y="96"/>
                      <a:pt x="71" y="99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09"/>
                      <a:pt x="164" y="198"/>
                    </a:cubicBezTo>
                    <a:lnTo>
                      <a:pt x="164" y="198"/>
                    </a:lnTo>
                    <a:cubicBezTo>
                      <a:pt x="159" y="196"/>
                      <a:pt x="153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7"/>
                      <a:pt x="166" y="142"/>
                    </a:cubicBezTo>
                    <a:lnTo>
                      <a:pt x="166" y="142"/>
                    </a:lnTo>
                    <a:cubicBezTo>
                      <a:pt x="159" y="137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2" y="183"/>
                      <a:pt x="114" y="178"/>
                      <a:pt x="115" y="166"/>
                    </a:cubicBezTo>
                    <a:lnTo>
                      <a:pt x="115" y="166"/>
                    </a:lnTo>
                    <a:cubicBezTo>
                      <a:pt x="118" y="148"/>
                      <a:pt x="122" y="129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0" y="106"/>
                    </a:cubicBezTo>
                    <a:lnTo>
                      <a:pt x="120" y="106"/>
                    </a:lnTo>
                    <a:cubicBezTo>
                      <a:pt x="115" y="116"/>
                      <a:pt x="110" y="128"/>
                      <a:pt x="103" y="138"/>
                    </a:cubicBezTo>
                    <a:lnTo>
                      <a:pt x="103" y="138"/>
                    </a:lnTo>
                    <a:cubicBezTo>
                      <a:pt x="97" y="148"/>
                      <a:pt x="80" y="138"/>
                      <a:pt x="88" y="129"/>
                    </a:cubicBezTo>
                    <a:lnTo>
                      <a:pt x="88" y="129"/>
                    </a:lnTo>
                    <a:cubicBezTo>
                      <a:pt x="96" y="117"/>
                      <a:pt x="102" y="106"/>
                      <a:pt x="107" y="94"/>
                    </a:cubicBezTo>
                    <a:lnTo>
                      <a:pt x="107" y="94"/>
                    </a:lnTo>
                    <a:cubicBezTo>
                      <a:pt x="88" y="75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6" y="23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9" y="123"/>
                      <a:pt x="231" y="150"/>
                      <a:pt x="261" y="178"/>
                    </a:cubicBezTo>
                    <a:lnTo>
                      <a:pt x="261" y="178"/>
                    </a:lnTo>
                    <a:cubicBezTo>
                      <a:pt x="270" y="184"/>
                      <a:pt x="268" y="200"/>
                      <a:pt x="256" y="2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1" name="Freeform 387">
                <a:extLst>
                  <a:ext uri="{FF2B5EF4-FFF2-40B4-BE49-F238E27FC236}">
                    <a16:creationId xmlns:a16="http://schemas.microsoft.com/office/drawing/2014/main" id="{E923BABF-C8D0-1D4A-B2EB-653307933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8595" y="3932392"/>
                <a:ext cx="125911" cy="114191"/>
              </a:xfrm>
              <a:custGeom>
                <a:avLst/>
                <a:gdLst>
                  <a:gd name="T0" fmla="*/ 194 w 288"/>
                  <a:gd name="T1" fmla="*/ 221 h 265"/>
                  <a:gd name="T2" fmla="*/ 194 w 288"/>
                  <a:gd name="T3" fmla="*/ 221 h 265"/>
                  <a:gd name="T4" fmla="*/ 238 w 288"/>
                  <a:gd name="T5" fmla="*/ 221 h 265"/>
                  <a:gd name="T6" fmla="*/ 238 w 288"/>
                  <a:gd name="T7" fmla="*/ 221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7 w 288"/>
                  <a:gd name="T13" fmla="*/ 217 h 265"/>
                  <a:gd name="T14" fmla="*/ 197 w 288"/>
                  <a:gd name="T15" fmla="*/ 217 h 265"/>
                  <a:gd name="T16" fmla="*/ 194 w 288"/>
                  <a:gd name="T17" fmla="*/ 221 h 265"/>
                  <a:gd name="T18" fmla="*/ 268 w 288"/>
                  <a:gd name="T19" fmla="*/ 252 h 265"/>
                  <a:gd name="T20" fmla="*/ 268 w 288"/>
                  <a:gd name="T21" fmla="*/ 252 h 265"/>
                  <a:gd name="T22" fmla="*/ 24 w 288"/>
                  <a:gd name="T23" fmla="*/ 262 h 265"/>
                  <a:gd name="T24" fmla="*/ 24 w 288"/>
                  <a:gd name="T25" fmla="*/ 262 h 265"/>
                  <a:gd name="T26" fmla="*/ 11 w 288"/>
                  <a:gd name="T27" fmla="*/ 239 h 265"/>
                  <a:gd name="T28" fmla="*/ 11 w 288"/>
                  <a:gd name="T29" fmla="*/ 239 h 265"/>
                  <a:gd name="T30" fmla="*/ 98 w 288"/>
                  <a:gd name="T31" fmla="*/ 101 h 265"/>
                  <a:gd name="T32" fmla="*/ 98 w 288"/>
                  <a:gd name="T33" fmla="*/ 101 h 265"/>
                  <a:gd name="T34" fmla="*/ 117 w 288"/>
                  <a:gd name="T35" fmla="*/ 110 h 265"/>
                  <a:gd name="T36" fmla="*/ 117 w 288"/>
                  <a:gd name="T37" fmla="*/ 110 h 265"/>
                  <a:gd name="T38" fmla="*/ 52 w 288"/>
                  <a:gd name="T39" fmla="*/ 229 h 265"/>
                  <a:gd name="T40" fmla="*/ 52 w 288"/>
                  <a:gd name="T41" fmla="*/ 229 h 265"/>
                  <a:gd name="T42" fmla="*/ 182 w 288"/>
                  <a:gd name="T43" fmla="*/ 221 h 265"/>
                  <a:gd name="T44" fmla="*/ 182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4 w 288"/>
                  <a:gd name="T55" fmla="*/ 145 h 265"/>
                  <a:gd name="T56" fmla="*/ 184 w 288"/>
                  <a:gd name="T57" fmla="*/ 145 h 265"/>
                  <a:gd name="T58" fmla="*/ 162 w 288"/>
                  <a:gd name="T59" fmla="*/ 185 h 265"/>
                  <a:gd name="T60" fmla="*/ 162 w 288"/>
                  <a:gd name="T61" fmla="*/ 185 h 265"/>
                  <a:gd name="T62" fmla="*/ 145 w 288"/>
                  <a:gd name="T63" fmla="*/ 176 h 265"/>
                  <a:gd name="T64" fmla="*/ 145 w 288"/>
                  <a:gd name="T65" fmla="*/ 176 h 265"/>
                  <a:gd name="T66" fmla="*/ 173 w 288"/>
                  <a:gd name="T67" fmla="*/ 128 h 265"/>
                  <a:gd name="T68" fmla="*/ 173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2 w 288"/>
                  <a:gd name="T75" fmla="*/ 146 h 265"/>
                  <a:gd name="T76" fmla="*/ 142 w 288"/>
                  <a:gd name="T77" fmla="*/ 146 h 265"/>
                  <a:gd name="T78" fmla="*/ 129 w 288"/>
                  <a:gd name="T79" fmla="*/ 133 h 265"/>
                  <a:gd name="T80" fmla="*/ 129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3 w 288"/>
                  <a:gd name="T87" fmla="*/ 36 h 265"/>
                  <a:gd name="T88" fmla="*/ 123 w 288"/>
                  <a:gd name="T89" fmla="*/ 36 h 265"/>
                  <a:gd name="T90" fmla="*/ 150 w 288"/>
                  <a:gd name="T91" fmla="*/ 18 h 265"/>
                  <a:gd name="T92" fmla="*/ 150 w 288"/>
                  <a:gd name="T93" fmla="*/ 18 h 265"/>
                  <a:gd name="T94" fmla="*/ 216 w 288"/>
                  <a:gd name="T95" fmla="*/ 125 h 265"/>
                  <a:gd name="T96" fmla="*/ 216 w 288"/>
                  <a:gd name="T97" fmla="*/ 125 h 265"/>
                  <a:gd name="T98" fmla="*/ 282 w 288"/>
                  <a:gd name="T99" fmla="*/ 230 h 265"/>
                  <a:gd name="T100" fmla="*/ 282 w 288"/>
                  <a:gd name="T101" fmla="*/ 230 h 265"/>
                  <a:gd name="T102" fmla="*/ 268 w 288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4" y="221"/>
                    </a:moveTo>
                    <a:lnTo>
                      <a:pt x="194" y="221"/>
                    </a:lnTo>
                    <a:cubicBezTo>
                      <a:pt x="208" y="221"/>
                      <a:pt x="224" y="221"/>
                      <a:pt x="238" y="221"/>
                    </a:cubicBezTo>
                    <a:lnTo>
                      <a:pt x="238" y="221"/>
                    </a:lnTo>
                    <a:cubicBezTo>
                      <a:pt x="230" y="210"/>
                      <a:pt x="221" y="198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8"/>
                      <a:pt x="197" y="217"/>
                    </a:cubicBezTo>
                    <a:lnTo>
                      <a:pt x="197" y="217"/>
                    </a:lnTo>
                    <a:cubicBezTo>
                      <a:pt x="195" y="218"/>
                      <a:pt x="195" y="220"/>
                      <a:pt x="194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6" y="244"/>
                      <a:pt x="24" y="262"/>
                    </a:cubicBezTo>
                    <a:lnTo>
                      <a:pt x="24" y="262"/>
                    </a:lnTo>
                    <a:cubicBezTo>
                      <a:pt x="11" y="264"/>
                      <a:pt x="0" y="250"/>
                      <a:pt x="11" y="239"/>
                    </a:cubicBezTo>
                    <a:lnTo>
                      <a:pt x="11" y="239"/>
                    </a:lnTo>
                    <a:cubicBezTo>
                      <a:pt x="48" y="198"/>
                      <a:pt x="75" y="151"/>
                      <a:pt x="98" y="101"/>
                    </a:cubicBezTo>
                    <a:lnTo>
                      <a:pt x="98" y="101"/>
                    </a:lnTo>
                    <a:cubicBezTo>
                      <a:pt x="102" y="91"/>
                      <a:pt x="123" y="99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8" y="192"/>
                      <a:pt x="52" y="229"/>
                    </a:cubicBezTo>
                    <a:lnTo>
                      <a:pt x="52" y="229"/>
                    </a:lnTo>
                    <a:cubicBezTo>
                      <a:pt x="94" y="221"/>
                      <a:pt x="138" y="220"/>
                      <a:pt x="182" y="221"/>
                    </a:cubicBezTo>
                    <a:lnTo>
                      <a:pt x="182" y="221"/>
                    </a:lnTo>
                    <a:cubicBezTo>
                      <a:pt x="176" y="217"/>
                      <a:pt x="173" y="212"/>
                      <a:pt x="178" y="205"/>
                    </a:cubicBezTo>
                    <a:lnTo>
                      <a:pt x="178" y="205"/>
                    </a:lnTo>
                    <a:cubicBezTo>
                      <a:pt x="186" y="195"/>
                      <a:pt x="194" y="181"/>
                      <a:pt x="200" y="168"/>
                    </a:cubicBezTo>
                    <a:lnTo>
                      <a:pt x="200" y="168"/>
                    </a:lnTo>
                    <a:cubicBezTo>
                      <a:pt x="195" y="160"/>
                      <a:pt x="190" y="152"/>
                      <a:pt x="184" y="145"/>
                    </a:cubicBezTo>
                    <a:lnTo>
                      <a:pt x="184" y="145"/>
                    </a:lnTo>
                    <a:cubicBezTo>
                      <a:pt x="176" y="158"/>
                      <a:pt x="170" y="172"/>
                      <a:pt x="162" y="185"/>
                    </a:cubicBezTo>
                    <a:lnTo>
                      <a:pt x="162" y="185"/>
                    </a:lnTo>
                    <a:cubicBezTo>
                      <a:pt x="157" y="197"/>
                      <a:pt x="141" y="187"/>
                      <a:pt x="145" y="176"/>
                    </a:cubicBezTo>
                    <a:lnTo>
                      <a:pt x="145" y="176"/>
                    </a:lnTo>
                    <a:cubicBezTo>
                      <a:pt x="153" y="159"/>
                      <a:pt x="162" y="142"/>
                      <a:pt x="173" y="128"/>
                    </a:cubicBezTo>
                    <a:lnTo>
                      <a:pt x="173" y="128"/>
                    </a:lnTo>
                    <a:cubicBezTo>
                      <a:pt x="171" y="125"/>
                      <a:pt x="170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9" y="139"/>
                      <a:pt x="129" y="133"/>
                    </a:cubicBezTo>
                    <a:lnTo>
                      <a:pt x="129" y="133"/>
                    </a:lnTo>
                    <a:cubicBezTo>
                      <a:pt x="140" y="124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3" y="58"/>
                      <a:pt x="123" y="36"/>
                    </a:cubicBezTo>
                    <a:lnTo>
                      <a:pt x="123" y="36"/>
                    </a:lnTo>
                    <a:cubicBezTo>
                      <a:pt x="113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4" y="53"/>
                      <a:pt x="194" y="89"/>
                      <a:pt x="216" y="125"/>
                    </a:cubicBezTo>
                    <a:lnTo>
                      <a:pt x="216" y="125"/>
                    </a:lnTo>
                    <a:cubicBezTo>
                      <a:pt x="237" y="159"/>
                      <a:pt x="259" y="195"/>
                      <a:pt x="282" y="230"/>
                    </a:cubicBezTo>
                    <a:lnTo>
                      <a:pt x="282" y="230"/>
                    </a:lnTo>
                    <a:cubicBezTo>
                      <a:pt x="287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2" name="Freeform 388">
                <a:extLst>
                  <a:ext uri="{FF2B5EF4-FFF2-40B4-BE49-F238E27FC236}">
                    <a16:creationId xmlns:a16="http://schemas.microsoft.com/office/drawing/2014/main" id="{92A31F40-F45E-6D45-BB2E-098DF7F1C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8397" y="3938248"/>
                <a:ext cx="111270" cy="125903"/>
              </a:xfrm>
              <a:custGeom>
                <a:avLst/>
                <a:gdLst>
                  <a:gd name="T0" fmla="*/ 79 w 256"/>
                  <a:gd name="T1" fmla="*/ 76 h 291"/>
                  <a:gd name="T2" fmla="*/ 79 w 256"/>
                  <a:gd name="T3" fmla="*/ 76 h 291"/>
                  <a:gd name="T4" fmla="*/ 43 w 256"/>
                  <a:gd name="T5" fmla="*/ 49 h 291"/>
                  <a:gd name="T6" fmla="*/ 43 w 256"/>
                  <a:gd name="T7" fmla="*/ 49 h 291"/>
                  <a:gd name="T8" fmla="*/ 45 w 256"/>
                  <a:gd name="T9" fmla="*/ 90 h 291"/>
                  <a:gd name="T10" fmla="*/ 45 w 256"/>
                  <a:gd name="T11" fmla="*/ 90 h 291"/>
                  <a:gd name="T12" fmla="*/ 74 w 256"/>
                  <a:gd name="T13" fmla="*/ 76 h 291"/>
                  <a:gd name="T14" fmla="*/ 74 w 256"/>
                  <a:gd name="T15" fmla="*/ 76 h 291"/>
                  <a:gd name="T16" fmla="*/ 79 w 256"/>
                  <a:gd name="T17" fmla="*/ 76 h 291"/>
                  <a:gd name="T18" fmla="*/ 35 w 256"/>
                  <a:gd name="T19" fmla="*/ 6 h 291"/>
                  <a:gd name="T20" fmla="*/ 35 w 256"/>
                  <a:gd name="T21" fmla="*/ 6 h 291"/>
                  <a:gd name="T22" fmla="*/ 244 w 256"/>
                  <a:gd name="T23" fmla="*/ 136 h 291"/>
                  <a:gd name="T24" fmla="*/ 244 w 256"/>
                  <a:gd name="T25" fmla="*/ 136 h 291"/>
                  <a:gd name="T26" fmla="*/ 241 w 256"/>
                  <a:gd name="T27" fmla="*/ 162 h 291"/>
                  <a:gd name="T28" fmla="*/ 241 w 256"/>
                  <a:gd name="T29" fmla="*/ 162 h 291"/>
                  <a:gd name="T30" fmla="*/ 91 w 256"/>
                  <a:gd name="T31" fmla="*/ 227 h 291"/>
                  <a:gd name="T32" fmla="*/ 91 w 256"/>
                  <a:gd name="T33" fmla="*/ 227 h 291"/>
                  <a:gd name="T34" fmla="*/ 79 w 256"/>
                  <a:gd name="T35" fmla="*/ 210 h 291"/>
                  <a:gd name="T36" fmla="*/ 79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2 h 291"/>
                  <a:gd name="T44" fmla="*/ 88 w 256"/>
                  <a:gd name="T45" fmla="*/ 82 h 291"/>
                  <a:gd name="T46" fmla="*/ 85 w 256"/>
                  <a:gd name="T47" fmla="*/ 95 h 291"/>
                  <a:gd name="T48" fmla="*/ 85 w 256"/>
                  <a:gd name="T49" fmla="*/ 95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4 h 291"/>
                  <a:gd name="T56" fmla="*/ 45 w 256"/>
                  <a:gd name="T57" fmla="*/ 144 h 291"/>
                  <a:gd name="T58" fmla="*/ 86 w 256"/>
                  <a:gd name="T59" fmla="*/ 122 h 291"/>
                  <a:gd name="T60" fmla="*/ 86 w 256"/>
                  <a:gd name="T61" fmla="*/ 122 h 291"/>
                  <a:gd name="T62" fmla="*/ 94 w 256"/>
                  <a:gd name="T63" fmla="*/ 139 h 291"/>
                  <a:gd name="T64" fmla="*/ 94 w 256"/>
                  <a:gd name="T65" fmla="*/ 139 h 291"/>
                  <a:gd name="T66" fmla="*/ 44 w 256"/>
                  <a:gd name="T67" fmla="*/ 164 h 291"/>
                  <a:gd name="T68" fmla="*/ 44 w 256"/>
                  <a:gd name="T69" fmla="*/ 164 h 291"/>
                  <a:gd name="T70" fmla="*/ 44 w 256"/>
                  <a:gd name="T71" fmla="*/ 173 h 291"/>
                  <a:gd name="T72" fmla="*/ 44 w 256"/>
                  <a:gd name="T73" fmla="*/ 173 h 291"/>
                  <a:gd name="T74" fmla="*/ 79 w 256"/>
                  <a:gd name="T75" fmla="*/ 166 h 291"/>
                  <a:gd name="T76" fmla="*/ 79 w 256"/>
                  <a:gd name="T77" fmla="*/ 166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3 w 256"/>
                  <a:gd name="T83" fmla="*/ 190 h 291"/>
                  <a:gd name="T84" fmla="*/ 43 w 256"/>
                  <a:gd name="T85" fmla="*/ 190 h 291"/>
                  <a:gd name="T86" fmla="*/ 35 w 256"/>
                  <a:gd name="T87" fmla="*/ 269 h 291"/>
                  <a:gd name="T88" fmla="*/ 35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7 w 256"/>
                  <a:gd name="T95" fmla="*/ 143 h 291"/>
                  <a:gd name="T96" fmla="*/ 7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5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6" y="57"/>
                      <a:pt x="43" y="49"/>
                    </a:cubicBezTo>
                    <a:lnTo>
                      <a:pt x="43" y="49"/>
                    </a:lnTo>
                    <a:cubicBezTo>
                      <a:pt x="44" y="63"/>
                      <a:pt x="45" y="77"/>
                      <a:pt x="45" y="90"/>
                    </a:cubicBezTo>
                    <a:lnTo>
                      <a:pt x="45" y="90"/>
                    </a:lnTo>
                    <a:cubicBezTo>
                      <a:pt x="54" y="84"/>
                      <a:pt x="64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5" y="6"/>
                    </a:moveTo>
                    <a:lnTo>
                      <a:pt x="35" y="6"/>
                    </a:lnTo>
                    <a:cubicBezTo>
                      <a:pt x="100" y="57"/>
                      <a:pt x="166" y="105"/>
                      <a:pt x="244" y="136"/>
                    </a:cubicBezTo>
                    <a:lnTo>
                      <a:pt x="244" y="136"/>
                    </a:lnTo>
                    <a:cubicBezTo>
                      <a:pt x="255" y="143"/>
                      <a:pt x="254" y="160"/>
                      <a:pt x="241" y="162"/>
                    </a:cubicBezTo>
                    <a:lnTo>
                      <a:pt x="241" y="162"/>
                    </a:lnTo>
                    <a:cubicBezTo>
                      <a:pt x="188" y="176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5"/>
                      <a:pt x="70" y="216"/>
                      <a:pt x="79" y="210"/>
                    </a:cubicBezTo>
                    <a:lnTo>
                      <a:pt x="79" y="210"/>
                    </a:lnTo>
                    <a:cubicBezTo>
                      <a:pt x="119" y="183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5" y="107"/>
                      <a:pt x="88" y="82"/>
                    </a:cubicBezTo>
                    <a:lnTo>
                      <a:pt x="88" y="82"/>
                    </a:lnTo>
                    <a:cubicBezTo>
                      <a:pt x="91" y="86"/>
                      <a:pt x="91" y="94"/>
                      <a:pt x="85" y="95"/>
                    </a:cubicBezTo>
                    <a:lnTo>
                      <a:pt x="85" y="95"/>
                    </a:lnTo>
                    <a:cubicBezTo>
                      <a:pt x="70" y="101"/>
                      <a:pt x="57" y="107"/>
                      <a:pt x="45" y="115"/>
                    </a:cubicBezTo>
                    <a:lnTo>
                      <a:pt x="45" y="115"/>
                    </a:lnTo>
                    <a:cubicBezTo>
                      <a:pt x="45" y="123"/>
                      <a:pt x="45" y="134"/>
                      <a:pt x="45" y="144"/>
                    </a:cubicBezTo>
                    <a:lnTo>
                      <a:pt x="45" y="144"/>
                    </a:lnTo>
                    <a:cubicBezTo>
                      <a:pt x="58" y="136"/>
                      <a:pt x="71" y="130"/>
                      <a:pt x="86" y="122"/>
                    </a:cubicBezTo>
                    <a:lnTo>
                      <a:pt x="86" y="122"/>
                    </a:lnTo>
                    <a:cubicBezTo>
                      <a:pt x="98" y="115"/>
                      <a:pt x="104" y="134"/>
                      <a:pt x="94" y="139"/>
                    </a:cubicBezTo>
                    <a:lnTo>
                      <a:pt x="94" y="139"/>
                    </a:lnTo>
                    <a:cubicBezTo>
                      <a:pt x="78" y="149"/>
                      <a:pt x="62" y="157"/>
                      <a:pt x="44" y="164"/>
                    </a:cubicBezTo>
                    <a:lnTo>
                      <a:pt x="44" y="164"/>
                    </a:lnTo>
                    <a:cubicBezTo>
                      <a:pt x="44" y="166"/>
                      <a:pt x="44" y="170"/>
                      <a:pt x="44" y="173"/>
                    </a:cubicBezTo>
                    <a:lnTo>
                      <a:pt x="44" y="173"/>
                    </a:lnTo>
                    <a:cubicBezTo>
                      <a:pt x="56" y="170"/>
                      <a:pt x="67" y="168"/>
                      <a:pt x="79" y="166"/>
                    </a:cubicBezTo>
                    <a:lnTo>
                      <a:pt x="79" y="166"/>
                    </a:lnTo>
                    <a:cubicBezTo>
                      <a:pt x="91" y="165"/>
                      <a:pt x="95" y="183"/>
                      <a:pt x="83" y="185"/>
                    </a:cubicBezTo>
                    <a:lnTo>
                      <a:pt x="83" y="185"/>
                    </a:lnTo>
                    <a:cubicBezTo>
                      <a:pt x="69" y="186"/>
                      <a:pt x="56" y="187"/>
                      <a:pt x="43" y="190"/>
                    </a:cubicBezTo>
                    <a:lnTo>
                      <a:pt x="43" y="190"/>
                    </a:lnTo>
                    <a:cubicBezTo>
                      <a:pt x="41" y="216"/>
                      <a:pt x="39" y="243"/>
                      <a:pt x="35" y="269"/>
                    </a:cubicBezTo>
                    <a:lnTo>
                      <a:pt x="35" y="269"/>
                    </a:lnTo>
                    <a:cubicBezTo>
                      <a:pt x="32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3"/>
                    </a:cubicBezTo>
                    <a:lnTo>
                      <a:pt x="7" y="143"/>
                    </a:lnTo>
                    <a:cubicBezTo>
                      <a:pt x="10" y="101"/>
                      <a:pt x="10" y="59"/>
                      <a:pt x="12" y="18"/>
                    </a:cubicBezTo>
                    <a:lnTo>
                      <a:pt x="12" y="18"/>
                    </a:lnTo>
                    <a:cubicBezTo>
                      <a:pt x="12" y="7"/>
                      <a:pt x="25" y="0"/>
                      <a:pt x="35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3" name="Freeform 389">
                <a:extLst>
                  <a:ext uri="{FF2B5EF4-FFF2-40B4-BE49-F238E27FC236}">
                    <a16:creationId xmlns:a16="http://schemas.microsoft.com/office/drawing/2014/main" id="{3DA017A4-5385-9C41-AC09-3125E60CF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177" y="3941176"/>
                <a:ext cx="124447" cy="117119"/>
              </a:xfrm>
              <a:custGeom>
                <a:avLst/>
                <a:gdLst>
                  <a:gd name="T0" fmla="*/ 96 w 287"/>
                  <a:gd name="T1" fmla="*/ 46 h 268"/>
                  <a:gd name="T2" fmla="*/ 96 w 287"/>
                  <a:gd name="T3" fmla="*/ 46 h 268"/>
                  <a:gd name="T4" fmla="*/ 50 w 287"/>
                  <a:gd name="T5" fmla="*/ 46 h 268"/>
                  <a:gd name="T6" fmla="*/ 50 w 287"/>
                  <a:gd name="T7" fmla="*/ 46 h 268"/>
                  <a:gd name="T8" fmla="*/ 76 w 287"/>
                  <a:gd name="T9" fmla="*/ 81 h 268"/>
                  <a:gd name="T10" fmla="*/ 76 w 287"/>
                  <a:gd name="T11" fmla="*/ 81 h 268"/>
                  <a:gd name="T12" fmla="*/ 92 w 287"/>
                  <a:gd name="T13" fmla="*/ 52 h 268"/>
                  <a:gd name="T14" fmla="*/ 92 w 287"/>
                  <a:gd name="T15" fmla="*/ 52 h 268"/>
                  <a:gd name="T16" fmla="*/ 96 w 287"/>
                  <a:gd name="T17" fmla="*/ 46 h 268"/>
                  <a:gd name="T18" fmla="*/ 19 w 287"/>
                  <a:gd name="T19" fmla="*/ 17 h 268"/>
                  <a:gd name="T20" fmla="*/ 19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3 w 287"/>
                  <a:gd name="T31" fmla="*/ 165 h 268"/>
                  <a:gd name="T32" fmla="*/ 193 w 287"/>
                  <a:gd name="T33" fmla="*/ 165 h 268"/>
                  <a:gd name="T34" fmla="*/ 172 w 287"/>
                  <a:gd name="T35" fmla="*/ 157 h 268"/>
                  <a:gd name="T36" fmla="*/ 172 w 287"/>
                  <a:gd name="T37" fmla="*/ 157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6 h 268"/>
                  <a:gd name="T44" fmla="*/ 106 w 287"/>
                  <a:gd name="T45" fmla="*/ 46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9 w 287"/>
                  <a:gd name="T51" fmla="*/ 99 h 268"/>
                  <a:gd name="T52" fmla="*/ 89 w 287"/>
                  <a:gd name="T53" fmla="*/ 99 h 268"/>
                  <a:gd name="T54" fmla="*/ 105 w 287"/>
                  <a:gd name="T55" fmla="*/ 123 h 268"/>
                  <a:gd name="T56" fmla="*/ 105 w 287"/>
                  <a:gd name="T57" fmla="*/ 123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2 w 287"/>
                  <a:gd name="T71" fmla="*/ 148 h 268"/>
                  <a:gd name="T72" fmla="*/ 122 w 287"/>
                  <a:gd name="T73" fmla="*/ 148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1 w 287"/>
                  <a:gd name="T79" fmla="*/ 134 h 268"/>
                  <a:gd name="T80" fmla="*/ 161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9 w 287"/>
                  <a:gd name="T87" fmla="*/ 232 h 268"/>
                  <a:gd name="T88" fmla="*/ 169 w 287"/>
                  <a:gd name="T89" fmla="*/ 232 h 268"/>
                  <a:gd name="T90" fmla="*/ 140 w 287"/>
                  <a:gd name="T91" fmla="*/ 249 h 268"/>
                  <a:gd name="T92" fmla="*/ 140 w 287"/>
                  <a:gd name="T93" fmla="*/ 249 h 268"/>
                  <a:gd name="T94" fmla="*/ 73 w 287"/>
                  <a:gd name="T95" fmla="*/ 144 h 268"/>
                  <a:gd name="T96" fmla="*/ 73 w 287"/>
                  <a:gd name="T97" fmla="*/ 144 h 268"/>
                  <a:gd name="T98" fmla="*/ 6 w 287"/>
                  <a:gd name="T99" fmla="*/ 40 h 268"/>
                  <a:gd name="T100" fmla="*/ 6 w 287"/>
                  <a:gd name="T101" fmla="*/ 40 h 268"/>
                  <a:gd name="T102" fmla="*/ 19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6" y="46"/>
                    </a:moveTo>
                    <a:lnTo>
                      <a:pt x="96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8"/>
                      <a:pt x="67" y="69"/>
                      <a:pt x="76" y="81"/>
                    </a:cubicBezTo>
                    <a:lnTo>
                      <a:pt x="76" y="81"/>
                    </a:lnTo>
                    <a:cubicBezTo>
                      <a:pt x="79" y="70"/>
                      <a:pt x="84" y="59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3" y="48"/>
                      <a:pt x="96" y="46"/>
                    </a:cubicBezTo>
                    <a:close/>
                    <a:moveTo>
                      <a:pt x="19" y="17"/>
                    </a:moveTo>
                    <a:lnTo>
                      <a:pt x="19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2" y="66"/>
                      <a:pt x="213" y="115"/>
                      <a:pt x="193" y="165"/>
                    </a:cubicBezTo>
                    <a:lnTo>
                      <a:pt x="193" y="165"/>
                    </a:lnTo>
                    <a:cubicBezTo>
                      <a:pt x="188" y="176"/>
                      <a:pt x="168" y="169"/>
                      <a:pt x="172" y="157"/>
                    </a:cubicBezTo>
                    <a:lnTo>
                      <a:pt x="172" y="157"/>
                    </a:lnTo>
                    <a:cubicBezTo>
                      <a:pt x="189" y="113"/>
                      <a:pt x="211" y="74"/>
                      <a:pt x="236" y="37"/>
                    </a:cubicBezTo>
                    <a:lnTo>
                      <a:pt x="236" y="37"/>
                    </a:lnTo>
                    <a:cubicBezTo>
                      <a:pt x="194" y="45"/>
                      <a:pt x="150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6"/>
                      <a:pt x="110" y="62"/>
                    </a:cubicBezTo>
                    <a:lnTo>
                      <a:pt x="110" y="62"/>
                    </a:lnTo>
                    <a:cubicBezTo>
                      <a:pt x="102" y="73"/>
                      <a:pt x="94" y="86"/>
                      <a:pt x="89" y="99"/>
                    </a:cubicBezTo>
                    <a:lnTo>
                      <a:pt x="89" y="99"/>
                    </a:lnTo>
                    <a:cubicBezTo>
                      <a:pt x="94" y="107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3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8" y="81"/>
                      <a:pt x="143" y="91"/>
                    </a:cubicBezTo>
                    <a:lnTo>
                      <a:pt x="143" y="91"/>
                    </a:lnTo>
                    <a:cubicBezTo>
                      <a:pt x="136" y="108"/>
                      <a:pt x="127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2" y="148"/>
                    </a:cubicBezTo>
                    <a:lnTo>
                      <a:pt x="122" y="148"/>
                    </a:lnTo>
                    <a:cubicBezTo>
                      <a:pt x="130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71" y="126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6" y="186"/>
                      <a:pt x="157" y="208"/>
                      <a:pt x="169" y="232"/>
                    </a:cubicBezTo>
                    <a:lnTo>
                      <a:pt x="169" y="232"/>
                    </a:lnTo>
                    <a:cubicBezTo>
                      <a:pt x="178" y="251"/>
                      <a:pt x="152" y="267"/>
                      <a:pt x="140" y="249"/>
                    </a:cubicBezTo>
                    <a:lnTo>
                      <a:pt x="140" y="249"/>
                    </a:lnTo>
                    <a:cubicBezTo>
                      <a:pt x="117" y="215"/>
                      <a:pt x="96" y="178"/>
                      <a:pt x="73" y="144"/>
                    </a:cubicBezTo>
                    <a:lnTo>
                      <a:pt x="73" y="144"/>
                    </a:lnTo>
                    <a:cubicBezTo>
                      <a:pt x="52" y="108"/>
                      <a:pt x="29" y="74"/>
                      <a:pt x="6" y="40"/>
                    </a:cubicBezTo>
                    <a:lnTo>
                      <a:pt x="6" y="40"/>
                    </a:lnTo>
                    <a:cubicBezTo>
                      <a:pt x="0" y="31"/>
                      <a:pt x="8" y="16"/>
                      <a:pt x="19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4" name="Freeform 390">
                <a:extLst>
                  <a:ext uri="{FF2B5EF4-FFF2-40B4-BE49-F238E27FC236}">
                    <a16:creationId xmlns:a16="http://schemas.microsoft.com/office/drawing/2014/main" id="{4D36EE91-71AB-2542-B3BA-23A7E8007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278" y="3933855"/>
                <a:ext cx="121519" cy="122975"/>
              </a:xfrm>
              <a:custGeom>
                <a:avLst/>
                <a:gdLst>
                  <a:gd name="T0" fmla="*/ 63 w 277"/>
                  <a:gd name="T1" fmla="*/ 188 h 284"/>
                  <a:gd name="T2" fmla="*/ 63 w 277"/>
                  <a:gd name="T3" fmla="*/ 188 h 284"/>
                  <a:gd name="T4" fmla="*/ 65 w 277"/>
                  <a:gd name="T5" fmla="*/ 232 h 284"/>
                  <a:gd name="T6" fmla="*/ 65 w 277"/>
                  <a:gd name="T7" fmla="*/ 232 h 284"/>
                  <a:gd name="T8" fmla="*/ 96 w 277"/>
                  <a:gd name="T9" fmla="*/ 205 h 284"/>
                  <a:gd name="T10" fmla="*/ 96 w 277"/>
                  <a:gd name="T11" fmla="*/ 205 h 284"/>
                  <a:gd name="T12" fmla="*/ 65 w 277"/>
                  <a:gd name="T13" fmla="*/ 191 h 284"/>
                  <a:gd name="T14" fmla="*/ 65 w 277"/>
                  <a:gd name="T15" fmla="*/ 191 h 284"/>
                  <a:gd name="T16" fmla="*/ 63 w 277"/>
                  <a:gd name="T17" fmla="*/ 188 h 284"/>
                  <a:gd name="T18" fmla="*/ 38 w 277"/>
                  <a:gd name="T19" fmla="*/ 266 h 284"/>
                  <a:gd name="T20" fmla="*/ 38 w 277"/>
                  <a:gd name="T21" fmla="*/ 266 h 284"/>
                  <a:gd name="T22" fmla="*/ 4 w 277"/>
                  <a:gd name="T23" fmla="*/ 23 h 284"/>
                  <a:gd name="T24" fmla="*/ 4 w 277"/>
                  <a:gd name="T25" fmla="*/ 23 h 284"/>
                  <a:gd name="T26" fmla="*/ 25 w 277"/>
                  <a:gd name="T27" fmla="*/ 8 h 284"/>
                  <a:gd name="T28" fmla="*/ 25 w 277"/>
                  <a:gd name="T29" fmla="*/ 8 h 284"/>
                  <a:gd name="T30" fmla="*/ 171 w 277"/>
                  <a:gd name="T31" fmla="*/ 81 h 284"/>
                  <a:gd name="T32" fmla="*/ 171 w 277"/>
                  <a:gd name="T33" fmla="*/ 81 h 284"/>
                  <a:gd name="T34" fmla="*/ 164 w 277"/>
                  <a:gd name="T35" fmla="*/ 102 h 284"/>
                  <a:gd name="T36" fmla="*/ 164 w 277"/>
                  <a:gd name="T37" fmla="*/ 102 h 284"/>
                  <a:gd name="T38" fmla="*/ 39 w 277"/>
                  <a:gd name="T39" fmla="*/ 47 h 284"/>
                  <a:gd name="T40" fmla="*/ 39 w 277"/>
                  <a:gd name="T41" fmla="*/ 47 h 284"/>
                  <a:gd name="T42" fmla="*/ 60 w 277"/>
                  <a:gd name="T43" fmla="*/ 177 h 284"/>
                  <a:gd name="T44" fmla="*/ 60 w 277"/>
                  <a:gd name="T45" fmla="*/ 177 h 284"/>
                  <a:gd name="T46" fmla="*/ 76 w 277"/>
                  <a:gd name="T47" fmla="*/ 170 h 284"/>
                  <a:gd name="T48" fmla="*/ 76 w 277"/>
                  <a:gd name="T49" fmla="*/ 170 h 284"/>
                  <a:gd name="T50" fmla="*/ 114 w 277"/>
                  <a:gd name="T51" fmla="*/ 190 h 284"/>
                  <a:gd name="T52" fmla="*/ 114 w 277"/>
                  <a:gd name="T53" fmla="*/ 190 h 284"/>
                  <a:gd name="T54" fmla="*/ 136 w 277"/>
                  <a:gd name="T55" fmla="*/ 170 h 284"/>
                  <a:gd name="T56" fmla="*/ 136 w 277"/>
                  <a:gd name="T57" fmla="*/ 170 h 284"/>
                  <a:gd name="T58" fmla="*/ 93 w 277"/>
                  <a:gd name="T59" fmla="*/ 155 h 284"/>
                  <a:gd name="T60" fmla="*/ 93 w 277"/>
                  <a:gd name="T61" fmla="*/ 155 h 284"/>
                  <a:gd name="T62" fmla="*/ 102 w 277"/>
                  <a:gd name="T63" fmla="*/ 135 h 284"/>
                  <a:gd name="T64" fmla="*/ 102 w 277"/>
                  <a:gd name="T65" fmla="*/ 135 h 284"/>
                  <a:gd name="T66" fmla="*/ 152 w 277"/>
                  <a:gd name="T67" fmla="*/ 157 h 284"/>
                  <a:gd name="T68" fmla="*/ 152 w 277"/>
                  <a:gd name="T69" fmla="*/ 157 h 284"/>
                  <a:gd name="T70" fmla="*/ 159 w 277"/>
                  <a:gd name="T71" fmla="*/ 152 h 284"/>
                  <a:gd name="T72" fmla="*/ 159 w 277"/>
                  <a:gd name="T73" fmla="*/ 152 h 284"/>
                  <a:gd name="T74" fmla="*/ 131 w 277"/>
                  <a:gd name="T75" fmla="*/ 130 h 284"/>
                  <a:gd name="T76" fmla="*/ 131 w 277"/>
                  <a:gd name="T77" fmla="*/ 130 h 284"/>
                  <a:gd name="T78" fmla="*/ 143 w 277"/>
                  <a:gd name="T79" fmla="*/ 115 h 284"/>
                  <a:gd name="T80" fmla="*/ 143 w 277"/>
                  <a:gd name="T81" fmla="*/ 115 h 284"/>
                  <a:gd name="T82" fmla="*/ 173 w 277"/>
                  <a:gd name="T83" fmla="*/ 142 h 284"/>
                  <a:gd name="T84" fmla="*/ 173 w 277"/>
                  <a:gd name="T85" fmla="*/ 142 h 284"/>
                  <a:gd name="T86" fmla="*/ 239 w 277"/>
                  <a:gd name="T87" fmla="*/ 98 h 284"/>
                  <a:gd name="T88" fmla="*/ 239 w 277"/>
                  <a:gd name="T89" fmla="*/ 98 h 284"/>
                  <a:gd name="T90" fmla="*/ 259 w 277"/>
                  <a:gd name="T91" fmla="*/ 126 h 284"/>
                  <a:gd name="T92" fmla="*/ 259 w 277"/>
                  <a:gd name="T93" fmla="*/ 126 h 284"/>
                  <a:gd name="T94" fmla="*/ 159 w 277"/>
                  <a:gd name="T95" fmla="*/ 201 h 284"/>
                  <a:gd name="T96" fmla="*/ 159 w 277"/>
                  <a:gd name="T97" fmla="*/ 201 h 284"/>
                  <a:gd name="T98" fmla="*/ 62 w 277"/>
                  <a:gd name="T99" fmla="*/ 277 h 284"/>
                  <a:gd name="T100" fmla="*/ 62 w 277"/>
                  <a:gd name="T101" fmla="*/ 277 h 284"/>
                  <a:gd name="T102" fmla="*/ 38 w 277"/>
                  <a:gd name="T103" fmla="*/ 26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4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3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6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5" y="202"/>
                      <a:pt x="76" y="197"/>
                      <a:pt x="65" y="191"/>
                    </a:cubicBezTo>
                    <a:lnTo>
                      <a:pt x="65" y="191"/>
                    </a:lnTo>
                    <a:cubicBezTo>
                      <a:pt x="64" y="190"/>
                      <a:pt x="63" y="189"/>
                      <a:pt x="63" y="188"/>
                    </a:cubicBezTo>
                    <a:close/>
                    <a:moveTo>
                      <a:pt x="38" y="266"/>
                    </a:moveTo>
                    <a:lnTo>
                      <a:pt x="38" y="266"/>
                    </a:lnTo>
                    <a:cubicBezTo>
                      <a:pt x="34" y="184"/>
                      <a:pt x="29" y="102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9" y="40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2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19" y="89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0"/>
                      <a:pt x="68" y="168"/>
                      <a:pt x="76" y="170"/>
                    </a:cubicBezTo>
                    <a:lnTo>
                      <a:pt x="76" y="170"/>
                    </a:lnTo>
                    <a:cubicBezTo>
                      <a:pt x="88" y="178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30" y="177"/>
                      <a:pt x="136" y="170"/>
                    </a:cubicBezTo>
                    <a:lnTo>
                      <a:pt x="136" y="170"/>
                    </a:lnTo>
                    <a:cubicBezTo>
                      <a:pt x="122" y="165"/>
                      <a:pt x="108" y="160"/>
                      <a:pt x="93" y="155"/>
                    </a:cubicBezTo>
                    <a:lnTo>
                      <a:pt x="93" y="155"/>
                    </a:lnTo>
                    <a:cubicBezTo>
                      <a:pt x="81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19" y="142"/>
                      <a:pt x="136" y="149"/>
                      <a:pt x="152" y="157"/>
                    </a:cubicBezTo>
                    <a:lnTo>
                      <a:pt x="152" y="157"/>
                    </a:lnTo>
                    <a:cubicBezTo>
                      <a:pt x="155" y="156"/>
                      <a:pt x="157" y="155"/>
                      <a:pt x="159" y="152"/>
                    </a:cubicBezTo>
                    <a:lnTo>
                      <a:pt x="159" y="152"/>
                    </a:lnTo>
                    <a:cubicBezTo>
                      <a:pt x="150" y="145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5" y="106"/>
                      <a:pt x="143" y="115"/>
                    </a:cubicBezTo>
                    <a:lnTo>
                      <a:pt x="143" y="115"/>
                    </a:lnTo>
                    <a:cubicBezTo>
                      <a:pt x="152" y="124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6" y="126"/>
                      <a:pt x="218" y="111"/>
                      <a:pt x="239" y="98"/>
                    </a:cubicBezTo>
                    <a:lnTo>
                      <a:pt x="239" y="98"/>
                    </a:lnTo>
                    <a:cubicBezTo>
                      <a:pt x="257" y="86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3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1"/>
                      <a:pt x="62" y="277"/>
                    </a:cubicBezTo>
                    <a:lnTo>
                      <a:pt x="62" y="277"/>
                    </a:lnTo>
                    <a:cubicBezTo>
                      <a:pt x="52" y="283"/>
                      <a:pt x="38" y="277"/>
                      <a:pt x="38" y="26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5" name="Freeform 391">
                <a:extLst>
                  <a:ext uri="{FF2B5EF4-FFF2-40B4-BE49-F238E27FC236}">
                    <a16:creationId xmlns:a16="http://schemas.microsoft.com/office/drawing/2014/main" id="{37F16DC4-E695-7C4A-87E6-AEACA5876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2160" y="3932392"/>
                <a:ext cx="117126" cy="125903"/>
              </a:xfrm>
              <a:custGeom>
                <a:avLst/>
                <a:gdLst>
                  <a:gd name="T0" fmla="*/ 168 w 269"/>
                  <a:gd name="T1" fmla="*/ 209 h 290"/>
                  <a:gd name="T2" fmla="*/ 168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3 w 269"/>
                  <a:gd name="T13" fmla="*/ 209 h 290"/>
                  <a:gd name="T14" fmla="*/ 173 w 269"/>
                  <a:gd name="T15" fmla="*/ 209 h 290"/>
                  <a:gd name="T16" fmla="*/ 168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2 w 269"/>
                  <a:gd name="T23" fmla="*/ 131 h 290"/>
                  <a:gd name="T24" fmla="*/ 12 w 269"/>
                  <a:gd name="T25" fmla="*/ 131 h 290"/>
                  <a:gd name="T26" fmla="*/ 15 w 269"/>
                  <a:gd name="T27" fmla="*/ 106 h 290"/>
                  <a:gd name="T28" fmla="*/ 15 w 269"/>
                  <a:gd name="T29" fmla="*/ 106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4 w 269"/>
                  <a:gd name="T39" fmla="*/ 125 h 290"/>
                  <a:gd name="T40" fmla="*/ 54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5 w 269"/>
                  <a:gd name="T47" fmla="*/ 188 h 290"/>
                  <a:gd name="T48" fmla="*/ 165 w 269"/>
                  <a:gd name="T49" fmla="*/ 188 h 290"/>
                  <a:gd name="T50" fmla="*/ 207 w 269"/>
                  <a:gd name="T51" fmla="*/ 173 h 290"/>
                  <a:gd name="T52" fmla="*/ 207 w 269"/>
                  <a:gd name="T53" fmla="*/ 173 h 290"/>
                  <a:gd name="T54" fmla="*/ 210 w 269"/>
                  <a:gd name="T55" fmla="*/ 144 h 290"/>
                  <a:gd name="T56" fmla="*/ 210 w 269"/>
                  <a:gd name="T57" fmla="*/ 144 h 290"/>
                  <a:gd name="T58" fmla="*/ 168 w 269"/>
                  <a:gd name="T59" fmla="*/ 161 h 290"/>
                  <a:gd name="T60" fmla="*/ 168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5 h 290"/>
                  <a:gd name="T68" fmla="*/ 213 w 269"/>
                  <a:gd name="T69" fmla="*/ 125 h 290"/>
                  <a:gd name="T70" fmla="*/ 214 w 269"/>
                  <a:gd name="T71" fmla="*/ 115 h 290"/>
                  <a:gd name="T72" fmla="*/ 214 w 269"/>
                  <a:gd name="T73" fmla="*/ 115 h 290"/>
                  <a:gd name="T74" fmla="*/ 177 w 269"/>
                  <a:gd name="T75" fmla="*/ 119 h 290"/>
                  <a:gd name="T76" fmla="*/ 177 w 269"/>
                  <a:gd name="T77" fmla="*/ 119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7 w 269"/>
                  <a:gd name="T83" fmla="*/ 97 h 290"/>
                  <a:gd name="T84" fmla="*/ 217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5 w 269"/>
                  <a:gd name="T91" fmla="*/ 27 h 290"/>
                  <a:gd name="T92" fmla="*/ 265 w 269"/>
                  <a:gd name="T93" fmla="*/ 27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8"/>
                      <a:pt x="192" y="228"/>
                      <a:pt x="202" y="239"/>
                    </a:cubicBezTo>
                    <a:lnTo>
                      <a:pt x="202" y="239"/>
                    </a:lnTo>
                    <a:cubicBezTo>
                      <a:pt x="202" y="224"/>
                      <a:pt x="203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5" y="206"/>
                      <a:pt x="173" y="209"/>
                    </a:cubicBezTo>
                    <a:lnTo>
                      <a:pt x="173" y="209"/>
                    </a:lnTo>
                    <a:cubicBezTo>
                      <a:pt x="172" y="209"/>
                      <a:pt x="169" y="209"/>
                      <a:pt x="168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5" y="172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69" y="98"/>
                      <a:pt x="122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7" y="195"/>
                      <a:pt x="159" y="189"/>
                      <a:pt x="165" y="188"/>
                    </a:cubicBezTo>
                    <a:lnTo>
                      <a:pt x="165" y="188"/>
                    </a:lnTo>
                    <a:cubicBezTo>
                      <a:pt x="181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7" y="164"/>
                      <a:pt x="209" y="155"/>
                      <a:pt x="210" y="144"/>
                    </a:cubicBezTo>
                    <a:lnTo>
                      <a:pt x="210" y="144"/>
                    </a:lnTo>
                    <a:cubicBezTo>
                      <a:pt x="195" y="151"/>
                      <a:pt x="181" y="156"/>
                      <a:pt x="168" y="161"/>
                    </a:cubicBezTo>
                    <a:lnTo>
                      <a:pt x="168" y="161"/>
                    </a:lnTo>
                    <a:cubicBezTo>
                      <a:pt x="155" y="168"/>
                      <a:pt x="150" y="148"/>
                      <a:pt x="160" y="143"/>
                    </a:cubicBezTo>
                    <a:lnTo>
                      <a:pt x="160" y="143"/>
                    </a:lnTo>
                    <a:cubicBezTo>
                      <a:pt x="177" y="135"/>
                      <a:pt x="194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4" y="118"/>
                      <a:pt x="214" y="115"/>
                    </a:cubicBezTo>
                    <a:lnTo>
                      <a:pt x="214" y="115"/>
                    </a:lnTo>
                    <a:cubicBezTo>
                      <a:pt x="201" y="117"/>
                      <a:pt x="189" y="118"/>
                      <a:pt x="177" y="119"/>
                    </a:cubicBezTo>
                    <a:lnTo>
                      <a:pt x="177" y="119"/>
                    </a:lnTo>
                    <a:cubicBezTo>
                      <a:pt x="165" y="119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2" y="100"/>
                      <a:pt x="217" y="97"/>
                    </a:cubicBezTo>
                    <a:lnTo>
                      <a:pt x="217" y="97"/>
                    </a:lnTo>
                    <a:cubicBezTo>
                      <a:pt x="220" y="71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8" y="5"/>
                      <a:pt x="265" y="27"/>
                    </a:cubicBezTo>
                    <a:lnTo>
                      <a:pt x="265" y="27"/>
                    </a:lnTo>
                    <a:cubicBezTo>
                      <a:pt x="261" y="68"/>
                      <a:pt x="253" y="109"/>
                      <a:pt x="247" y="149"/>
                    </a:cubicBezTo>
                    <a:lnTo>
                      <a:pt x="247" y="149"/>
                    </a:lnTo>
                    <a:cubicBezTo>
                      <a:pt x="240" y="190"/>
                      <a:pt x="236" y="231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6" name="Freeform 392">
                <a:extLst>
                  <a:ext uri="{FF2B5EF4-FFF2-40B4-BE49-F238E27FC236}">
                    <a16:creationId xmlns:a16="http://schemas.microsoft.com/office/drawing/2014/main" id="{E258ED42-B103-9349-9095-CC82D7044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1830" y="3932392"/>
                <a:ext cx="117126" cy="125903"/>
              </a:xfrm>
              <a:custGeom>
                <a:avLst/>
                <a:gdLst>
                  <a:gd name="T0" fmla="*/ 174 w 271"/>
                  <a:gd name="T1" fmla="*/ 195 h 292"/>
                  <a:gd name="T2" fmla="*/ 174 w 271"/>
                  <a:gd name="T3" fmla="*/ 195 h 292"/>
                  <a:gd name="T4" fmla="*/ 219 w 271"/>
                  <a:gd name="T5" fmla="*/ 183 h 292"/>
                  <a:gd name="T6" fmla="*/ 219 w 271"/>
                  <a:gd name="T7" fmla="*/ 183 h 292"/>
                  <a:gd name="T8" fmla="*/ 184 w 271"/>
                  <a:gd name="T9" fmla="*/ 158 h 292"/>
                  <a:gd name="T10" fmla="*/ 184 w 271"/>
                  <a:gd name="T11" fmla="*/ 158 h 292"/>
                  <a:gd name="T12" fmla="*/ 178 w 271"/>
                  <a:gd name="T13" fmla="*/ 190 h 292"/>
                  <a:gd name="T14" fmla="*/ 178 w 271"/>
                  <a:gd name="T15" fmla="*/ 190 h 292"/>
                  <a:gd name="T16" fmla="*/ 174 w 271"/>
                  <a:gd name="T17" fmla="*/ 195 h 292"/>
                  <a:gd name="T18" fmla="*/ 257 w 271"/>
                  <a:gd name="T19" fmla="*/ 203 h 292"/>
                  <a:gd name="T20" fmla="*/ 257 w 271"/>
                  <a:gd name="T21" fmla="*/ 203 h 292"/>
                  <a:gd name="T22" fmla="*/ 24 w 271"/>
                  <a:gd name="T23" fmla="*/ 284 h 292"/>
                  <a:gd name="T24" fmla="*/ 24 w 271"/>
                  <a:gd name="T25" fmla="*/ 284 h 292"/>
                  <a:gd name="T26" fmla="*/ 6 w 271"/>
                  <a:gd name="T27" fmla="*/ 267 h 292"/>
                  <a:gd name="T28" fmla="*/ 6 w 271"/>
                  <a:gd name="T29" fmla="*/ 267 h 292"/>
                  <a:gd name="T30" fmla="*/ 49 w 271"/>
                  <a:gd name="T31" fmla="*/ 109 h 292"/>
                  <a:gd name="T32" fmla="*/ 49 w 271"/>
                  <a:gd name="T33" fmla="*/ 109 h 292"/>
                  <a:gd name="T34" fmla="*/ 70 w 271"/>
                  <a:gd name="T35" fmla="*/ 111 h 292"/>
                  <a:gd name="T36" fmla="*/ 70 w 271"/>
                  <a:gd name="T37" fmla="*/ 111 h 292"/>
                  <a:gd name="T38" fmla="*/ 41 w 271"/>
                  <a:gd name="T39" fmla="*/ 245 h 292"/>
                  <a:gd name="T40" fmla="*/ 41 w 271"/>
                  <a:gd name="T41" fmla="*/ 245 h 292"/>
                  <a:gd name="T42" fmla="*/ 165 w 271"/>
                  <a:gd name="T43" fmla="*/ 197 h 292"/>
                  <a:gd name="T44" fmla="*/ 165 w 271"/>
                  <a:gd name="T45" fmla="*/ 197 h 292"/>
                  <a:gd name="T46" fmla="*/ 156 w 271"/>
                  <a:gd name="T47" fmla="*/ 186 h 292"/>
                  <a:gd name="T48" fmla="*/ 156 w 271"/>
                  <a:gd name="T49" fmla="*/ 186 h 292"/>
                  <a:gd name="T50" fmla="*/ 166 w 271"/>
                  <a:gd name="T51" fmla="*/ 144 h 292"/>
                  <a:gd name="T52" fmla="*/ 166 w 271"/>
                  <a:gd name="T53" fmla="*/ 144 h 292"/>
                  <a:gd name="T54" fmla="*/ 144 w 271"/>
                  <a:gd name="T55" fmla="*/ 125 h 292"/>
                  <a:gd name="T56" fmla="*/ 144 w 271"/>
                  <a:gd name="T57" fmla="*/ 125 h 292"/>
                  <a:gd name="T58" fmla="*/ 134 w 271"/>
                  <a:gd name="T59" fmla="*/ 171 h 292"/>
                  <a:gd name="T60" fmla="*/ 134 w 271"/>
                  <a:gd name="T61" fmla="*/ 171 h 292"/>
                  <a:gd name="T62" fmla="*/ 116 w 271"/>
                  <a:gd name="T63" fmla="*/ 166 h 292"/>
                  <a:gd name="T64" fmla="*/ 116 w 271"/>
                  <a:gd name="T65" fmla="*/ 166 h 292"/>
                  <a:gd name="T66" fmla="*/ 128 w 271"/>
                  <a:gd name="T67" fmla="*/ 111 h 292"/>
                  <a:gd name="T68" fmla="*/ 128 w 271"/>
                  <a:gd name="T69" fmla="*/ 111 h 292"/>
                  <a:gd name="T70" fmla="*/ 121 w 271"/>
                  <a:gd name="T71" fmla="*/ 106 h 292"/>
                  <a:gd name="T72" fmla="*/ 121 w 271"/>
                  <a:gd name="T73" fmla="*/ 106 h 292"/>
                  <a:gd name="T74" fmla="*/ 104 w 271"/>
                  <a:gd name="T75" fmla="*/ 138 h 292"/>
                  <a:gd name="T76" fmla="*/ 104 w 271"/>
                  <a:gd name="T77" fmla="*/ 138 h 292"/>
                  <a:gd name="T78" fmla="*/ 87 w 271"/>
                  <a:gd name="T79" fmla="*/ 130 h 292"/>
                  <a:gd name="T80" fmla="*/ 87 w 271"/>
                  <a:gd name="T81" fmla="*/ 130 h 292"/>
                  <a:gd name="T82" fmla="*/ 107 w 271"/>
                  <a:gd name="T83" fmla="*/ 94 h 292"/>
                  <a:gd name="T84" fmla="*/ 107 w 271"/>
                  <a:gd name="T85" fmla="*/ 94 h 292"/>
                  <a:gd name="T86" fmla="*/ 52 w 271"/>
                  <a:gd name="T87" fmla="*/ 38 h 292"/>
                  <a:gd name="T88" fmla="*/ 52 w 271"/>
                  <a:gd name="T89" fmla="*/ 38 h 292"/>
                  <a:gd name="T90" fmla="*/ 75 w 271"/>
                  <a:gd name="T91" fmla="*/ 15 h 292"/>
                  <a:gd name="T92" fmla="*/ 75 w 271"/>
                  <a:gd name="T93" fmla="*/ 15 h 292"/>
                  <a:gd name="T94" fmla="*/ 169 w 271"/>
                  <a:gd name="T95" fmla="*/ 96 h 292"/>
                  <a:gd name="T96" fmla="*/ 169 w 271"/>
                  <a:gd name="T97" fmla="*/ 96 h 292"/>
                  <a:gd name="T98" fmla="*/ 262 w 271"/>
                  <a:gd name="T99" fmla="*/ 178 h 292"/>
                  <a:gd name="T100" fmla="*/ 262 w 271"/>
                  <a:gd name="T101" fmla="*/ 178 h 292"/>
                  <a:gd name="T102" fmla="*/ 257 w 271"/>
                  <a:gd name="T103" fmla="*/ 203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2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90" y="191"/>
                      <a:pt x="204" y="187"/>
                      <a:pt x="219" y="183"/>
                    </a:cubicBezTo>
                    <a:lnTo>
                      <a:pt x="219" y="183"/>
                    </a:lnTo>
                    <a:cubicBezTo>
                      <a:pt x="207" y="175"/>
                      <a:pt x="196" y="166"/>
                      <a:pt x="184" y="158"/>
                    </a:cubicBezTo>
                    <a:lnTo>
                      <a:pt x="184" y="158"/>
                    </a:lnTo>
                    <a:cubicBezTo>
                      <a:pt x="183" y="169"/>
                      <a:pt x="182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7" y="194"/>
                      <a:pt x="174" y="195"/>
                    </a:cubicBezTo>
                    <a:close/>
                    <a:moveTo>
                      <a:pt x="257" y="203"/>
                    </a:moveTo>
                    <a:lnTo>
                      <a:pt x="257" y="203"/>
                    </a:lnTo>
                    <a:cubicBezTo>
                      <a:pt x="177" y="222"/>
                      <a:pt x="98" y="243"/>
                      <a:pt x="24" y="284"/>
                    </a:cubicBezTo>
                    <a:lnTo>
                      <a:pt x="24" y="284"/>
                    </a:lnTo>
                    <a:cubicBezTo>
                      <a:pt x="12" y="291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9" y="109"/>
                    </a:cubicBezTo>
                    <a:lnTo>
                      <a:pt x="49" y="109"/>
                    </a:lnTo>
                    <a:cubicBezTo>
                      <a:pt x="50" y="98"/>
                      <a:pt x="71" y="100"/>
                      <a:pt x="70" y="111"/>
                    </a:cubicBezTo>
                    <a:lnTo>
                      <a:pt x="70" y="111"/>
                    </a:lnTo>
                    <a:cubicBezTo>
                      <a:pt x="65" y="158"/>
                      <a:pt x="57" y="201"/>
                      <a:pt x="41" y="245"/>
                    </a:cubicBezTo>
                    <a:lnTo>
                      <a:pt x="41" y="245"/>
                    </a:lnTo>
                    <a:cubicBezTo>
                      <a:pt x="81" y="225"/>
                      <a:pt x="121" y="211"/>
                      <a:pt x="165" y="197"/>
                    </a:cubicBezTo>
                    <a:lnTo>
                      <a:pt x="165" y="197"/>
                    </a:lnTo>
                    <a:cubicBezTo>
                      <a:pt x="158" y="197"/>
                      <a:pt x="154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8"/>
                      <a:pt x="166" y="144"/>
                    </a:cubicBezTo>
                    <a:lnTo>
                      <a:pt x="166" y="144"/>
                    </a:lnTo>
                    <a:cubicBezTo>
                      <a:pt x="158" y="137"/>
                      <a:pt x="152" y="132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3"/>
                      <a:pt x="115" y="179"/>
                      <a:pt x="116" y="166"/>
                    </a:cubicBezTo>
                    <a:lnTo>
                      <a:pt x="116" y="166"/>
                    </a:lnTo>
                    <a:cubicBezTo>
                      <a:pt x="117" y="148"/>
                      <a:pt x="123" y="130"/>
                      <a:pt x="128" y="111"/>
                    </a:cubicBezTo>
                    <a:lnTo>
                      <a:pt x="128" y="111"/>
                    </a:lnTo>
                    <a:cubicBezTo>
                      <a:pt x="125" y="109"/>
                      <a:pt x="124" y="108"/>
                      <a:pt x="121" y="106"/>
                    </a:cubicBezTo>
                    <a:lnTo>
                      <a:pt x="121" y="106"/>
                    </a:lnTo>
                    <a:cubicBezTo>
                      <a:pt x="116" y="117"/>
                      <a:pt x="111" y="129"/>
                      <a:pt x="104" y="138"/>
                    </a:cubicBezTo>
                    <a:lnTo>
                      <a:pt x="104" y="138"/>
                    </a:lnTo>
                    <a:cubicBezTo>
                      <a:pt x="98" y="149"/>
                      <a:pt x="81" y="140"/>
                      <a:pt x="87" y="130"/>
                    </a:cubicBezTo>
                    <a:lnTo>
                      <a:pt x="87" y="130"/>
                    </a:lnTo>
                    <a:cubicBezTo>
                      <a:pt x="95" y="119"/>
                      <a:pt x="102" y="107"/>
                      <a:pt x="107" y="94"/>
                    </a:cubicBezTo>
                    <a:lnTo>
                      <a:pt x="107" y="94"/>
                    </a:lnTo>
                    <a:cubicBezTo>
                      <a:pt x="88" y="77"/>
                      <a:pt x="70" y="58"/>
                      <a:pt x="52" y="38"/>
                    </a:cubicBezTo>
                    <a:lnTo>
                      <a:pt x="52" y="38"/>
                    </a:lnTo>
                    <a:cubicBezTo>
                      <a:pt x="37" y="24"/>
                      <a:pt x="58" y="0"/>
                      <a:pt x="75" y="15"/>
                    </a:cubicBezTo>
                    <a:lnTo>
                      <a:pt x="75" y="15"/>
                    </a:lnTo>
                    <a:cubicBezTo>
                      <a:pt x="107" y="40"/>
                      <a:pt x="137" y="70"/>
                      <a:pt x="169" y="96"/>
                    </a:cubicBezTo>
                    <a:lnTo>
                      <a:pt x="169" y="96"/>
                    </a:lnTo>
                    <a:cubicBezTo>
                      <a:pt x="199" y="124"/>
                      <a:pt x="230" y="150"/>
                      <a:pt x="262" y="178"/>
                    </a:cubicBezTo>
                    <a:lnTo>
                      <a:pt x="262" y="178"/>
                    </a:lnTo>
                    <a:cubicBezTo>
                      <a:pt x="270" y="184"/>
                      <a:pt x="267" y="200"/>
                      <a:pt x="257" y="20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7" name="Freeform 393">
                <a:extLst>
                  <a:ext uri="{FF2B5EF4-FFF2-40B4-BE49-F238E27FC236}">
                    <a16:creationId xmlns:a16="http://schemas.microsoft.com/office/drawing/2014/main" id="{91A61B54-333E-6A42-86CF-95680CA57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7204" y="3927999"/>
                <a:ext cx="124447" cy="115655"/>
              </a:xfrm>
              <a:custGeom>
                <a:avLst/>
                <a:gdLst>
                  <a:gd name="T0" fmla="*/ 192 w 286"/>
                  <a:gd name="T1" fmla="*/ 221 h 265"/>
                  <a:gd name="T2" fmla="*/ 192 w 286"/>
                  <a:gd name="T3" fmla="*/ 221 h 265"/>
                  <a:gd name="T4" fmla="*/ 238 w 286"/>
                  <a:gd name="T5" fmla="*/ 222 h 265"/>
                  <a:gd name="T6" fmla="*/ 238 w 286"/>
                  <a:gd name="T7" fmla="*/ 222 h 265"/>
                  <a:gd name="T8" fmla="*/ 213 w 286"/>
                  <a:gd name="T9" fmla="*/ 188 h 265"/>
                  <a:gd name="T10" fmla="*/ 213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2 w 286"/>
                  <a:gd name="T17" fmla="*/ 221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3 w 286"/>
                  <a:gd name="T23" fmla="*/ 261 h 265"/>
                  <a:gd name="T24" fmla="*/ 23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7 w 286"/>
                  <a:gd name="T31" fmla="*/ 101 h 265"/>
                  <a:gd name="T32" fmla="*/ 97 w 286"/>
                  <a:gd name="T33" fmla="*/ 101 h 265"/>
                  <a:gd name="T34" fmla="*/ 116 w 286"/>
                  <a:gd name="T35" fmla="*/ 110 h 265"/>
                  <a:gd name="T36" fmla="*/ 116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2 w 286"/>
                  <a:gd name="T43" fmla="*/ 221 h 265"/>
                  <a:gd name="T44" fmla="*/ 182 w 286"/>
                  <a:gd name="T45" fmla="*/ 221 h 265"/>
                  <a:gd name="T46" fmla="*/ 178 w 286"/>
                  <a:gd name="T47" fmla="*/ 206 h 265"/>
                  <a:gd name="T48" fmla="*/ 178 w 286"/>
                  <a:gd name="T49" fmla="*/ 206 h 265"/>
                  <a:gd name="T50" fmla="*/ 199 w 286"/>
                  <a:gd name="T51" fmla="*/ 168 h 265"/>
                  <a:gd name="T52" fmla="*/ 199 w 286"/>
                  <a:gd name="T53" fmla="*/ 168 h 265"/>
                  <a:gd name="T54" fmla="*/ 183 w 286"/>
                  <a:gd name="T55" fmla="*/ 144 h 265"/>
                  <a:gd name="T56" fmla="*/ 183 w 286"/>
                  <a:gd name="T57" fmla="*/ 144 h 265"/>
                  <a:gd name="T58" fmla="*/ 162 w 286"/>
                  <a:gd name="T59" fmla="*/ 185 h 265"/>
                  <a:gd name="T60" fmla="*/ 162 w 286"/>
                  <a:gd name="T61" fmla="*/ 185 h 265"/>
                  <a:gd name="T62" fmla="*/ 145 w 286"/>
                  <a:gd name="T63" fmla="*/ 176 h 265"/>
                  <a:gd name="T64" fmla="*/ 145 w 286"/>
                  <a:gd name="T65" fmla="*/ 176 h 265"/>
                  <a:gd name="T66" fmla="*/ 172 w 286"/>
                  <a:gd name="T67" fmla="*/ 127 h 265"/>
                  <a:gd name="T68" fmla="*/ 172 w 286"/>
                  <a:gd name="T69" fmla="*/ 127 h 265"/>
                  <a:gd name="T70" fmla="*/ 167 w 286"/>
                  <a:gd name="T71" fmla="*/ 119 h 265"/>
                  <a:gd name="T72" fmla="*/ 167 w 286"/>
                  <a:gd name="T73" fmla="*/ 119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8 w 286"/>
                  <a:gd name="T79" fmla="*/ 133 h 265"/>
                  <a:gd name="T80" fmla="*/ 128 w 286"/>
                  <a:gd name="T81" fmla="*/ 133 h 265"/>
                  <a:gd name="T82" fmla="*/ 158 w 286"/>
                  <a:gd name="T83" fmla="*/ 104 h 265"/>
                  <a:gd name="T84" fmla="*/ 158 w 286"/>
                  <a:gd name="T85" fmla="*/ 104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50 w 286"/>
                  <a:gd name="T91" fmla="*/ 18 h 265"/>
                  <a:gd name="T92" fmla="*/ 150 w 286"/>
                  <a:gd name="T93" fmla="*/ 18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1 w 286"/>
                  <a:gd name="T99" fmla="*/ 230 h 265"/>
                  <a:gd name="T100" fmla="*/ 281 w 286"/>
                  <a:gd name="T101" fmla="*/ 230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8" y="221"/>
                      <a:pt x="222" y="221"/>
                      <a:pt x="238" y="222"/>
                    </a:cubicBezTo>
                    <a:lnTo>
                      <a:pt x="238" y="222"/>
                    </a:lnTo>
                    <a:cubicBezTo>
                      <a:pt x="229" y="210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5" y="219"/>
                      <a:pt x="193" y="219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4" y="244"/>
                      <a:pt x="23" y="261"/>
                    </a:cubicBezTo>
                    <a:lnTo>
                      <a:pt x="23" y="261"/>
                    </a:lnTo>
                    <a:cubicBezTo>
                      <a:pt x="9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6" y="198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0"/>
                      <a:pt x="121" y="98"/>
                      <a:pt x="116" y="110"/>
                    </a:cubicBezTo>
                    <a:lnTo>
                      <a:pt x="116" y="110"/>
                    </a:lnTo>
                    <a:cubicBezTo>
                      <a:pt x="99" y="152"/>
                      <a:pt x="76" y="192"/>
                      <a:pt x="50" y="228"/>
                    </a:cubicBezTo>
                    <a:lnTo>
                      <a:pt x="50" y="228"/>
                    </a:lnTo>
                    <a:cubicBezTo>
                      <a:pt x="94" y="222"/>
                      <a:pt x="137" y="219"/>
                      <a:pt x="182" y="221"/>
                    </a:cubicBezTo>
                    <a:lnTo>
                      <a:pt x="182" y="221"/>
                    </a:lnTo>
                    <a:cubicBezTo>
                      <a:pt x="176" y="218"/>
                      <a:pt x="172" y="211"/>
                      <a:pt x="178" y="206"/>
                    </a:cubicBezTo>
                    <a:lnTo>
                      <a:pt x="178" y="206"/>
                    </a:lnTo>
                    <a:cubicBezTo>
                      <a:pt x="186" y="194"/>
                      <a:pt x="193" y="181"/>
                      <a:pt x="199" y="168"/>
                    </a:cubicBezTo>
                    <a:lnTo>
                      <a:pt x="199" y="168"/>
                    </a:lnTo>
                    <a:cubicBezTo>
                      <a:pt x="193" y="160"/>
                      <a:pt x="188" y="152"/>
                      <a:pt x="183" y="144"/>
                    </a:cubicBezTo>
                    <a:lnTo>
                      <a:pt x="183" y="144"/>
                    </a:lnTo>
                    <a:cubicBezTo>
                      <a:pt x="176" y="157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0" y="186"/>
                      <a:pt x="145" y="176"/>
                    </a:cubicBezTo>
                    <a:lnTo>
                      <a:pt x="145" y="176"/>
                    </a:lnTo>
                    <a:cubicBezTo>
                      <a:pt x="151" y="159"/>
                      <a:pt x="162" y="142"/>
                      <a:pt x="172" y="127"/>
                    </a:cubicBezTo>
                    <a:lnTo>
                      <a:pt x="172" y="127"/>
                    </a:lnTo>
                    <a:cubicBezTo>
                      <a:pt x="171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39"/>
                      <a:pt x="128" y="133"/>
                    </a:cubicBezTo>
                    <a:lnTo>
                      <a:pt x="128" y="133"/>
                    </a:lnTo>
                    <a:cubicBezTo>
                      <a:pt x="138" y="123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1"/>
                      <a:pt x="132" y="58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89"/>
                      <a:pt x="214" y="125"/>
                    </a:cubicBezTo>
                    <a:lnTo>
                      <a:pt x="214" y="125"/>
                    </a:lnTo>
                    <a:cubicBezTo>
                      <a:pt x="237" y="160"/>
                      <a:pt x="259" y="194"/>
                      <a:pt x="281" y="230"/>
                    </a:cubicBezTo>
                    <a:lnTo>
                      <a:pt x="281" y="230"/>
                    </a:lnTo>
                    <a:cubicBezTo>
                      <a:pt x="285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8" name="Freeform 394">
                <a:extLst>
                  <a:ext uri="{FF2B5EF4-FFF2-40B4-BE49-F238E27FC236}">
                    <a16:creationId xmlns:a16="http://schemas.microsoft.com/office/drawing/2014/main" id="{8B4CFF1B-AF4B-BD4C-96C5-6604DB598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7007" y="3935320"/>
                <a:ext cx="111270" cy="127366"/>
              </a:xfrm>
              <a:custGeom>
                <a:avLst/>
                <a:gdLst>
                  <a:gd name="T0" fmla="*/ 79 w 256"/>
                  <a:gd name="T1" fmla="*/ 76 h 292"/>
                  <a:gd name="T2" fmla="*/ 79 w 256"/>
                  <a:gd name="T3" fmla="*/ 76 h 292"/>
                  <a:gd name="T4" fmla="*/ 42 w 256"/>
                  <a:gd name="T5" fmla="*/ 50 h 292"/>
                  <a:gd name="T6" fmla="*/ 42 w 256"/>
                  <a:gd name="T7" fmla="*/ 50 h 292"/>
                  <a:gd name="T8" fmla="*/ 44 w 256"/>
                  <a:gd name="T9" fmla="*/ 92 h 292"/>
                  <a:gd name="T10" fmla="*/ 44 w 256"/>
                  <a:gd name="T11" fmla="*/ 92 h 292"/>
                  <a:gd name="T12" fmla="*/ 74 w 256"/>
                  <a:gd name="T13" fmla="*/ 76 h 292"/>
                  <a:gd name="T14" fmla="*/ 74 w 256"/>
                  <a:gd name="T15" fmla="*/ 76 h 292"/>
                  <a:gd name="T16" fmla="*/ 79 w 256"/>
                  <a:gd name="T17" fmla="*/ 76 h 292"/>
                  <a:gd name="T18" fmla="*/ 34 w 256"/>
                  <a:gd name="T19" fmla="*/ 8 h 292"/>
                  <a:gd name="T20" fmla="*/ 34 w 256"/>
                  <a:gd name="T21" fmla="*/ 8 h 292"/>
                  <a:gd name="T22" fmla="*/ 242 w 256"/>
                  <a:gd name="T23" fmla="*/ 137 h 292"/>
                  <a:gd name="T24" fmla="*/ 242 w 256"/>
                  <a:gd name="T25" fmla="*/ 137 h 292"/>
                  <a:gd name="T26" fmla="*/ 241 w 256"/>
                  <a:gd name="T27" fmla="*/ 163 h 292"/>
                  <a:gd name="T28" fmla="*/ 241 w 256"/>
                  <a:gd name="T29" fmla="*/ 163 h 292"/>
                  <a:gd name="T30" fmla="*/ 91 w 256"/>
                  <a:gd name="T31" fmla="*/ 229 h 292"/>
                  <a:gd name="T32" fmla="*/ 91 w 256"/>
                  <a:gd name="T33" fmla="*/ 229 h 292"/>
                  <a:gd name="T34" fmla="*/ 79 w 256"/>
                  <a:gd name="T35" fmla="*/ 209 h 292"/>
                  <a:gd name="T36" fmla="*/ 79 w 256"/>
                  <a:gd name="T37" fmla="*/ 209 h 292"/>
                  <a:gd name="T38" fmla="*/ 201 w 256"/>
                  <a:gd name="T39" fmla="*/ 149 h 292"/>
                  <a:gd name="T40" fmla="*/ 201 w 256"/>
                  <a:gd name="T41" fmla="*/ 149 h 292"/>
                  <a:gd name="T42" fmla="*/ 88 w 256"/>
                  <a:gd name="T43" fmla="*/ 83 h 292"/>
                  <a:gd name="T44" fmla="*/ 88 w 256"/>
                  <a:gd name="T45" fmla="*/ 83 h 292"/>
                  <a:gd name="T46" fmla="*/ 83 w 256"/>
                  <a:gd name="T47" fmla="*/ 98 h 292"/>
                  <a:gd name="T48" fmla="*/ 83 w 256"/>
                  <a:gd name="T49" fmla="*/ 98 h 292"/>
                  <a:gd name="T50" fmla="*/ 44 w 256"/>
                  <a:gd name="T51" fmla="*/ 115 h 292"/>
                  <a:gd name="T52" fmla="*/ 44 w 256"/>
                  <a:gd name="T53" fmla="*/ 115 h 292"/>
                  <a:gd name="T54" fmla="*/ 44 w 256"/>
                  <a:gd name="T55" fmla="*/ 145 h 292"/>
                  <a:gd name="T56" fmla="*/ 44 w 256"/>
                  <a:gd name="T57" fmla="*/ 145 h 292"/>
                  <a:gd name="T58" fmla="*/ 84 w 256"/>
                  <a:gd name="T59" fmla="*/ 122 h 292"/>
                  <a:gd name="T60" fmla="*/ 84 w 256"/>
                  <a:gd name="T61" fmla="*/ 122 h 292"/>
                  <a:gd name="T62" fmla="*/ 92 w 256"/>
                  <a:gd name="T63" fmla="*/ 141 h 292"/>
                  <a:gd name="T64" fmla="*/ 92 w 256"/>
                  <a:gd name="T65" fmla="*/ 141 h 292"/>
                  <a:gd name="T66" fmla="*/ 44 w 256"/>
                  <a:gd name="T67" fmla="*/ 166 h 292"/>
                  <a:gd name="T68" fmla="*/ 44 w 256"/>
                  <a:gd name="T69" fmla="*/ 166 h 292"/>
                  <a:gd name="T70" fmla="*/ 42 w 256"/>
                  <a:gd name="T71" fmla="*/ 174 h 292"/>
                  <a:gd name="T72" fmla="*/ 42 w 256"/>
                  <a:gd name="T73" fmla="*/ 174 h 292"/>
                  <a:gd name="T74" fmla="*/ 79 w 256"/>
                  <a:gd name="T75" fmla="*/ 167 h 292"/>
                  <a:gd name="T76" fmla="*/ 79 w 256"/>
                  <a:gd name="T77" fmla="*/ 167 h 292"/>
                  <a:gd name="T78" fmla="*/ 83 w 256"/>
                  <a:gd name="T79" fmla="*/ 186 h 292"/>
                  <a:gd name="T80" fmla="*/ 83 w 256"/>
                  <a:gd name="T81" fmla="*/ 186 h 292"/>
                  <a:gd name="T82" fmla="*/ 42 w 256"/>
                  <a:gd name="T83" fmla="*/ 192 h 292"/>
                  <a:gd name="T84" fmla="*/ 42 w 256"/>
                  <a:gd name="T85" fmla="*/ 192 h 292"/>
                  <a:gd name="T86" fmla="*/ 34 w 256"/>
                  <a:gd name="T87" fmla="*/ 270 h 292"/>
                  <a:gd name="T88" fmla="*/ 34 w 256"/>
                  <a:gd name="T89" fmla="*/ 270 h 292"/>
                  <a:gd name="T90" fmla="*/ 0 w 256"/>
                  <a:gd name="T91" fmla="*/ 267 h 292"/>
                  <a:gd name="T92" fmla="*/ 0 w 256"/>
                  <a:gd name="T93" fmla="*/ 267 h 292"/>
                  <a:gd name="T94" fmla="*/ 7 w 256"/>
                  <a:gd name="T95" fmla="*/ 142 h 292"/>
                  <a:gd name="T96" fmla="*/ 7 w 256"/>
                  <a:gd name="T97" fmla="*/ 142 h 292"/>
                  <a:gd name="T98" fmla="*/ 11 w 256"/>
                  <a:gd name="T99" fmla="*/ 19 h 292"/>
                  <a:gd name="T100" fmla="*/ 11 w 256"/>
                  <a:gd name="T101" fmla="*/ 19 h 292"/>
                  <a:gd name="T102" fmla="*/ 34 w 256"/>
                  <a:gd name="T103" fmla="*/ 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2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9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8"/>
                      <a:pt x="44" y="92"/>
                    </a:cubicBezTo>
                    <a:lnTo>
                      <a:pt x="44" y="92"/>
                    </a:lnTo>
                    <a:cubicBezTo>
                      <a:pt x="53" y="86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2" y="137"/>
                    </a:cubicBezTo>
                    <a:lnTo>
                      <a:pt x="242" y="137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6"/>
                      <a:pt x="137" y="199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70" y="217"/>
                      <a:pt x="79" y="209"/>
                    </a:cubicBezTo>
                    <a:lnTo>
                      <a:pt x="79" y="209"/>
                    </a:lnTo>
                    <a:cubicBezTo>
                      <a:pt x="117" y="184"/>
                      <a:pt x="158" y="166"/>
                      <a:pt x="201" y="149"/>
                    </a:cubicBezTo>
                    <a:lnTo>
                      <a:pt x="201" y="149"/>
                    </a:lnTo>
                    <a:cubicBezTo>
                      <a:pt x="162" y="132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5"/>
                      <a:pt x="83" y="98"/>
                    </a:cubicBezTo>
                    <a:lnTo>
                      <a:pt x="83" y="98"/>
                    </a:lnTo>
                    <a:cubicBezTo>
                      <a:pt x="70" y="101"/>
                      <a:pt x="57" y="108"/>
                      <a:pt x="44" y="115"/>
                    </a:cubicBezTo>
                    <a:lnTo>
                      <a:pt x="44" y="115"/>
                    </a:lnTo>
                    <a:cubicBezTo>
                      <a:pt x="44" y="125"/>
                      <a:pt x="44" y="134"/>
                      <a:pt x="44" y="145"/>
                    </a:cubicBezTo>
                    <a:lnTo>
                      <a:pt x="44" y="145"/>
                    </a:lnTo>
                    <a:cubicBezTo>
                      <a:pt x="57" y="137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6"/>
                      <a:pt x="104" y="133"/>
                      <a:pt x="92" y="141"/>
                    </a:cubicBezTo>
                    <a:lnTo>
                      <a:pt x="92" y="141"/>
                    </a:lnTo>
                    <a:cubicBezTo>
                      <a:pt x="78" y="150"/>
                      <a:pt x="61" y="158"/>
                      <a:pt x="44" y="166"/>
                    </a:cubicBezTo>
                    <a:lnTo>
                      <a:pt x="44" y="166"/>
                    </a:lnTo>
                    <a:cubicBezTo>
                      <a:pt x="44" y="167"/>
                      <a:pt x="44" y="171"/>
                      <a:pt x="42" y="174"/>
                    </a:cubicBezTo>
                    <a:lnTo>
                      <a:pt x="42" y="174"/>
                    </a:lnTo>
                    <a:cubicBezTo>
                      <a:pt x="55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6"/>
                      <a:pt x="94" y="184"/>
                      <a:pt x="83" y="186"/>
                    </a:cubicBezTo>
                    <a:lnTo>
                      <a:pt x="83" y="186"/>
                    </a:lnTo>
                    <a:cubicBezTo>
                      <a:pt x="69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3"/>
                      <a:pt x="34" y="270"/>
                    </a:cubicBezTo>
                    <a:lnTo>
                      <a:pt x="34" y="270"/>
                    </a:lnTo>
                    <a:cubicBezTo>
                      <a:pt x="31" y="291"/>
                      <a:pt x="0" y="288"/>
                      <a:pt x="0" y="267"/>
                    </a:cubicBezTo>
                    <a:lnTo>
                      <a:pt x="0" y="267"/>
                    </a:lnTo>
                    <a:cubicBezTo>
                      <a:pt x="0" y="225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1"/>
                      <a:pt x="11" y="19"/>
                    </a:cubicBezTo>
                    <a:lnTo>
                      <a:pt x="11" y="19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9" name="Freeform 395">
                <a:extLst>
                  <a:ext uri="{FF2B5EF4-FFF2-40B4-BE49-F238E27FC236}">
                    <a16:creationId xmlns:a16="http://schemas.microsoft.com/office/drawing/2014/main" id="{615DB5D6-9034-A64B-8F64-AFFCCB046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1787" y="3939711"/>
                <a:ext cx="124447" cy="117119"/>
              </a:xfrm>
              <a:custGeom>
                <a:avLst/>
                <a:gdLst>
                  <a:gd name="T0" fmla="*/ 94 w 287"/>
                  <a:gd name="T1" fmla="*/ 47 h 268"/>
                  <a:gd name="T2" fmla="*/ 94 w 287"/>
                  <a:gd name="T3" fmla="*/ 47 h 268"/>
                  <a:gd name="T4" fmla="*/ 50 w 287"/>
                  <a:gd name="T5" fmla="*/ 46 h 268"/>
                  <a:gd name="T6" fmla="*/ 50 w 287"/>
                  <a:gd name="T7" fmla="*/ 46 h 268"/>
                  <a:gd name="T8" fmla="*/ 75 w 287"/>
                  <a:gd name="T9" fmla="*/ 80 h 268"/>
                  <a:gd name="T10" fmla="*/ 75 w 287"/>
                  <a:gd name="T11" fmla="*/ 80 h 268"/>
                  <a:gd name="T12" fmla="*/ 90 w 287"/>
                  <a:gd name="T13" fmla="*/ 50 h 268"/>
                  <a:gd name="T14" fmla="*/ 90 w 287"/>
                  <a:gd name="T15" fmla="*/ 50 h 268"/>
                  <a:gd name="T16" fmla="*/ 94 w 287"/>
                  <a:gd name="T17" fmla="*/ 47 h 268"/>
                  <a:gd name="T18" fmla="*/ 18 w 287"/>
                  <a:gd name="T19" fmla="*/ 17 h 268"/>
                  <a:gd name="T20" fmla="*/ 18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1 w 287"/>
                  <a:gd name="T31" fmla="*/ 164 h 268"/>
                  <a:gd name="T32" fmla="*/ 191 w 287"/>
                  <a:gd name="T33" fmla="*/ 164 h 268"/>
                  <a:gd name="T34" fmla="*/ 172 w 287"/>
                  <a:gd name="T35" fmla="*/ 156 h 268"/>
                  <a:gd name="T36" fmla="*/ 172 w 287"/>
                  <a:gd name="T37" fmla="*/ 156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7 h 268"/>
                  <a:gd name="T44" fmla="*/ 106 w 287"/>
                  <a:gd name="T45" fmla="*/ 47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8 w 287"/>
                  <a:gd name="T51" fmla="*/ 99 h 268"/>
                  <a:gd name="T52" fmla="*/ 88 w 287"/>
                  <a:gd name="T53" fmla="*/ 99 h 268"/>
                  <a:gd name="T54" fmla="*/ 105 w 287"/>
                  <a:gd name="T55" fmla="*/ 124 h 268"/>
                  <a:gd name="T56" fmla="*/ 105 w 287"/>
                  <a:gd name="T57" fmla="*/ 124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0 w 287"/>
                  <a:gd name="T71" fmla="*/ 147 h 268"/>
                  <a:gd name="T72" fmla="*/ 120 w 287"/>
                  <a:gd name="T73" fmla="*/ 147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0 w 287"/>
                  <a:gd name="T79" fmla="*/ 134 h 268"/>
                  <a:gd name="T80" fmla="*/ 160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8 w 287"/>
                  <a:gd name="T87" fmla="*/ 231 h 268"/>
                  <a:gd name="T88" fmla="*/ 168 w 287"/>
                  <a:gd name="T89" fmla="*/ 231 h 268"/>
                  <a:gd name="T90" fmla="*/ 140 w 287"/>
                  <a:gd name="T91" fmla="*/ 248 h 268"/>
                  <a:gd name="T92" fmla="*/ 140 w 287"/>
                  <a:gd name="T93" fmla="*/ 248 h 268"/>
                  <a:gd name="T94" fmla="*/ 73 w 287"/>
                  <a:gd name="T95" fmla="*/ 143 h 268"/>
                  <a:gd name="T96" fmla="*/ 73 w 287"/>
                  <a:gd name="T97" fmla="*/ 143 h 268"/>
                  <a:gd name="T98" fmla="*/ 5 w 287"/>
                  <a:gd name="T99" fmla="*/ 40 h 268"/>
                  <a:gd name="T100" fmla="*/ 5 w 287"/>
                  <a:gd name="T101" fmla="*/ 40 h 268"/>
                  <a:gd name="T102" fmla="*/ 18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50" y="46"/>
                    </a:cubicBezTo>
                    <a:lnTo>
                      <a:pt x="50" y="46"/>
                    </a:lnTo>
                    <a:cubicBezTo>
                      <a:pt x="57" y="58"/>
                      <a:pt x="67" y="68"/>
                      <a:pt x="75" y="80"/>
                    </a:cubicBezTo>
                    <a:lnTo>
                      <a:pt x="75" y="80"/>
                    </a:lnTo>
                    <a:cubicBezTo>
                      <a:pt x="78" y="70"/>
                      <a:pt x="84" y="59"/>
                      <a:pt x="90" y="50"/>
                    </a:cubicBezTo>
                    <a:lnTo>
                      <a:pt x="90" y="50"/>
                    </a:lnTo>
                    <a:cubicBezTo>
                      <a:pt x="92" y="49"/>
                      <a:pt x="93" y="49"/>
                      <a:pt x="94" y="47"/>
                    </a:cubicBezTo>
                    <a:close/>
                    <a:moveTo>
                      <a:pt x="18" y="17"/>
                    </a:moveTo>
                    <a:lnTo>
                      <a:pt x="18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1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6" y="176"/>
                      <a:pt x="168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7"/>
                    </a:cubicBezTo>
                    <a:lnTo>
                      <a:pt x="236" y="37"/>
                    </a:lnTo>
                    <a:cubicBezTo>
                      <a:pt x="193" y="45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50"/>
                      <a:pt x="114" y="55"/>
                      <a:pt x="110" y="62"/>
                    </a:cubicBezTo>
                    <a:lnTo>
                      <a:pt x="110" y="62"/>
                    </a:lnTo>
                    <a:cubicBezTo>
                      <a:pt x="101" y="72"/>
                      <a:pt x="93" y="86"/>
                      <a:pt x="88" y="99"/>
                    </a:cubicBezTo>
                    <a:lnTo>
                      <a:pt x="88" y="99"/>
                    </a:lnTo>
                    <a:cubicBezTo>
                      <a:pt x="93" y="107"/>
                      <a:pt x="99" y="114"/>
                      <a:pt x="105" y="124"/>
                    </a:cubicBezTo>
                    <a:lnTo>
                      <a:pt x="105" y="124"/>
                    </a:lnTo>
                    <a:cubicBezTo>
                      <a:pt x="111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1" y="70"/>
                      <a:pt x="147" y="80"/>
                      <a:pt x="143" y="91"/>
                    </a:cubicBezTo>
                    <a:lnTo>
                      <a:pt x="143" y="91"/>
                    </a:lnTo>
                    <a:cubicBezTo>
                      <a:pt x="136" y="109"/>
                      <a:pt x="126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69" y="128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4" y="185"/>
                      <a:pt x="157" y="208"/>
                      <a:pt x="168" y="231"/>
                    </a:cubicBezTo>
                    <a:lnTo>
                      <a:pt x="168" y="231"/>
                    </a:lnTo>
                    <a:cubicBezTo>
                      <a:pt x="178" y="250"/>
                      <a:pt x="152" y="267"/>
                      <a:pt x="140" y="248"/>
                    </a:cubicBezTo>
                    <a:lnTo>
                      <a:pt x="140" y="248"/>
                    </a:lnTo>
                    <a:cubicBezTo>
                      <a:pt x="115" y="214"/>
                      <a:pt x="96" y="177"/>
                      <a:pt x="73" y="143"/>
                    </a:cubicBezTo>
                    <a:lnTo>
                      <a:pt x="73" y="143"/>
                    </a:lnTo>
                    <a:cubicBezTo>
                      <a:pt x="51" y="109"/>
                      <a:pt x="27" y="74"/>
                      <a:pt x="5" y="40"/>
                    </a:cubicBezTo>
                    <a:lnTo>
                      <a:pt x="5" y="40"/>
                    </a:lnTo>
                    <a:cubicBezTo>
                      <a:pt x="0" y="30"/>
                      <a:pt x="7" y="16"/>
                      <a:pt x="18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0" name="Freeform 396">
                <a:extLst>
                  <a:ext uri="{FF2B5EF4-FFF2-40B4-BE49-F238E27FC236}">
                    <a16:creationId xmlns:a16="http://schemas.microsoft.com/office/drawing/2014/main" id="{51ED83E8-6512-DE42-AF1B-ED0947E3F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3888" y="3932392"/>
                <a:ext cx="121519" cy="12443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4 w 277"/>
                  <a:gd name="T5" fmla="*/ 233 h 285"/>
                  <a:gd name="T6" fmla="*/ 64 w 277"/>
                  <a:gd name="T7" fmla="*/ 233 h 285"/>
                  <a:gd name="T8" fmla="*/ 96 w 277"/>
                  <a:gd name="T9" fmla="*/ 205 h 285"/>
                  <a:gd name="T10" fmla="*/ 96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0 w 277"/>
                  <a:gd name="T31" fmla="*/ 82 h 285"/>
                  <a:gd name="T32" fmla="*/ 170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8 h 285"/>
                  <a:gd name="T40" fmla="*/ 39 w 277"/>
                  <a:gd name="T41" fmla="*/ 48 h 285"/>
                  <a:gd name="T42" fmla="*/ 60 w 277"/>
                  <a:gd name="T43" fmla="*/ 178 h 285"/>
                  <a:gd name="T44" fmla="*/ 60 w 277"/>
                  <a:gd name="T45" fmla="*/ 178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2 w 277"/>
                  <a:gd name="T67" fmla="*/ 158 h 285"/>
                  <a:gd name="T68" fmla="*/ 152 w 277"/>
                  <a:gd name="T69" fmla="*/ 158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3 w 277"/>
                  <a:gd name="T83" fmla="*/ 142 h 285"/>
                  <a:gd name="T84" fmla="*/ 173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7 w 277"/>
                  <a:gd name="T91" fmla="*/ 127 h 285"/>
                  <a:gd name="T92" fmla="*/ 257 w 277"/>
                  <a:gd name="T93" fmla="*/ 127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0 w 277"/>
                  <a:gd name="T99" fmla="*/ 278 h 285"/>
                  <a:gd name="T100" fmla="*/ 60 w 277"/>
                  <a:gd name="T101" fmla="*/ 278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3"/>
                      <a:pt x="64" y="219"/>
                      <a:pt x="64" y="233"/>
                    </a:cubicBezTo>
                    <a:lnTo>
                      <a:pt x="64" y="233"/>
                    </a:lnTo>
                    <a:cubicBezTo>
                      <a:pt x="75" y="224"/>
                      <a:pt x="85" y="215"/>
                      <a:pt x="96" y="205"/>
                    </a:cubicBezTo>
                    <a:lnTo>
                      <a:pt x="96" y="205"/>
                    </a:lnTo>
                    <a:cubicBezTo>
                      <a:pt x="85" y="203"/>
                      <a:pt x="75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1" y="190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7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8" y="41"/>
                      <a:pt x="118" y="65"/>
                      <a:pt x="170" y="82"/>
                    </a:cubicBezTo>
                    <a:lnTo>
                      <a:pt x="170" y="82"/>
                    </a:lnTo>
                    <a:cubicBezTo>
                      <a:pt x="181" y="84"/>
                      <a:pt x="176" y="106"/>
                      <a:pt x="164" y="103"/>
                    </a:cubicBezTo>
                    <a:lnTo>
                      <a:pt x="164" y="103"/>
                    </a:lnTo>
                    <a:cubicBezTo>
                      <a:pt x="119" y="90"/>
                      <a:pt x="78" y="70"/>
                      <a:pt x="39" y="48"/>
                    </a:cubicBezTo>
                    <a:lnTo>
                      <a:pt x="39" y="48"/>
                    </a:lnTo>
                    <a:cubicBezTo>
                      <a:pt x="51" y="90"/>
                      <a:pt x="56" y="134"/>
                      <a:pt x="60" y="178"/>
                    </a:cubicBezTo>
                    <a:lnTo>
                      <a:pt x="60" y="178"/>
                    </a:lnTo>
                    <a:cubicBezTo>
                      <a:pt x="63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6" y="179"/>
                      <a:pt x="99" y="186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8" y="178"/>
                      <a:pt x="136" y="171"/>
                    </a:cubicBezTo>
                    <a:lnTo>
                      <a:pt x="136" y="171"/>
                    </a:lnTo>
                    <a:cubicBezTo>
                      <a:pt x="121" y="166"/>
                      <a:pt x="107" y="161"/>
                      <a:pt x="93" y="154"/>
                    </a:cubicBezTo>
                    <a:lnTo>
                      <a:pt x="93" y="154"/>
                    </a:lnTo>
                    <a:cubicBezTo>
                      <a:pt x="80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6" y="150"/>
                      <a:pt x="152" y="158"/>
                    </a:cubicBezTo>
                    <a:lnTo>
                      <a:pt x="152" y="158"/>
                    </a:lnTo>
                    <a:cubicBezTo>
                      <a:pt x="155" y="157"/>
                      <a:pt x="157" y="155"/>
                      <a:pt x="159" y="154"/>
                    </a:cubicBezTo>
                    <a:lnTo>
                      <a:pt x="159" y="154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4" y="107"/>
                      <a:pt x="143" y="116"/>
                    </a:cubicBezTo>
                    <a:lnTo>
                      <a:pt x="143" y="116"/>
                    </a:lnTo>
                    <a:cubicBezTo>
                      <a:pt x="152" y="125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4" y="127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7" y="127"/>
                    </a:cubicBezTo>
                    <a:lnTo>
                      <a:pt x="257" y="127"/>
                    </a:lnTo>
                    <a:cubicBezTo>
                      <a:pt x="226" y="153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3"/>
                      <a:pt x="60" y="278"/>
                    </a:cubicBezTo>
                    <a:lnTo>
                      <a:pt x="60" y="278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1" name="Freeform 397">
                <a:extLst>
                  <a:ext uri="{FF2B5EF4-FFF2-40B4-BE49-F238E27FC236}">
                    <a16:creationId xmlns:a16="http://schemas.microsoft.com/office/drawing/2014/main" id="{E0C1AEEA-9A82-0643-91E1-196082CBB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2233" y="3929464"/>
                <a:ext cx="117126" cy="127366"/>
              </a:xfrm>
              <a:custGeom>
                <a:avLst/>
                <a:gdLst>
                  <a:gd name="T0" fmla="*/ 168 w 269"/>
                  <a:gd name="T1" fmla="*/ 208 h 291"/>
                  <a:gd name="T2" fmla="*/ 168 w 269"/>
                  <a:gd name="T3" fmla="*/ 208 h 291"/>
                  <a:gd name="T4" fmla="*/ 202 w 269"/>
                  <a:gd name="T5" fmla="*/ 240 h 291"/>
                  <a:gd name="T6" fmla="*/ 202 w 269"/>
                  <a:gd name="T7" fmla="*/ 240 h 291"/>
                  <a:gd name="T8" fmla="*/ 203 w 269"/>
                  <a:gd name="T9" fmla="*/ 198 h 291"/>
                  <a:gd name="T10" fmla="*/ 203 w 269"/>
                  <a:gd name="T11" fmla="*/ 198 h 291"/>
                  <a:gd name="T12" fmla="*/ 173 w 269"/>
                  <a:gd name="T13" fmla="*/ 209 h 291"/>
                  <a:gd name="T14" fmla="*/ 173 w 269"/>
                  <a:gd name="T15" fmla="*/ 209 h 291"/>
                  <a:gd name="T16" fmla="*/ 168 w 269"/>
                  <a:gd name="T17" fmla="*/ 208 h 291"/>
                  <a:gd name="T18" fmla="*/ 206 w 269"/>
                  <a:gd name="T19" fmla="*/ 282 h 291"/>
                  <a:gd name="T20" fmla="*/ 206 w 269"/>
                  <a:gd name="T21" fmla="*/ 282 h 291"/>
                  <a:gd name="T22" fmla="*/ 11 w 269"/>
                  <a:gd name="T23" fmla="*/ 132 h 291"/>
                  <a:gd name="T24" fmla="*/ 11 w 269"/>
                  <a:gd name="T25" fmla="*/ 132 h 291"/>
                  <a:gd name="T26" fmla="*/ 15 w 269"/>
                  <a:gd name="T27" fmla="*/ 107 h 291"/>
                  <a:gd name="T28" fmla="*/ 15 w 269"/>
                  <a:gd name="T29" fmla="*/ 107 h 291"/>
                  <a:gd name="T30" fmla="*/ 170 w 269"/>
                  <a:gd name="T31" fmla="*/ 57 h 291"/>
                  <a:gd name="T32" fmla="*/ 170 w 269"/>
                  <a:gd name="T33" fmla="*/ 57 h 291"/>
                  <a:gd name="T34" fmla="*/ 180 w 269"/>
                  <a:gd name="T35" fmla="*/ 75 h 291"/>
                  <a:gd name="T36" fmla="*/ 180 w 269"/>
                  <a:gd name="T37" fmla="*/ 75 h 291"/>
                  <a:gd name="T38" fmla="*/ 53 w 269"/>
                  <a:gd name="T39" fmla="*/ 125 h 291"/>
                  <a:gd name="T40" fmla="*/ 53 w 269"/>
                  <a:gd name="T41" fmla="*/ 125 h 291"/>
                  <a:gd name="T42" fmla="*/ 159 w 269"/>
                  <a:gd name="T43" fmla="*/ 201 h 291"/>
                  <a:gd name="T44" fmla="*/ 159 w 269"/>
                  <a:gd name="T45" fmla="*/ 201 h 291"/>
                  <a:gd name="T46" fmla="*/ 165 w 269"/>
                  <a:gd name="T47" fmla="*/ 188 h 291"/>
                  <a:gd name="T48" fmla="*/ 165 w 269"/>
                  <a:gd name="T49" fmla="*/ 188 h 291"/>
                  <a:gd name="T50" fmla="*/ 206 w 269"/>
                  <a:gd name="T51" fmla="*/ 174 h 291"/>
                  <a:gd name="T52" fmla="*/ 206 w 269"/>
                  <a:gd name="T53" fmla="*/ 174 h 291"/>
                  <a:gd name="T54" fmla="*/ 210 w 269"/>
                  <a:gd name="T55" fmla="*/ 145 h 291"/>
                  <a:gd name="T56" fmla="*/ 210 w 269"/>
                  <a:gd name="T57" fmla="*/ 145 h 291"/>
                  <a:gd name="T58" fmla="*/ 166 w 269"/>
                  <a:gd name="T59" fmla="*/ 163 h 291"/>
                  <a:gd name="T60" fmla="*/ 166 w 269"/>
                  <a:gd name="T61" fmla="*/ 163 h 291"/>
                  <a:gd name="T62" fmla="*/ 160 w 269"/>
                  <a:gd name="T63" fmla="*/ 145 h 291"/>
                  <a:gd name="T64" fmla="*/ 160 w 269"/>
                  <a:gd name="T65" fmla="*/ 145 h 291"/>
                  <a:gd name="T66" fmla="*/ 211 w 269"/>
                  <a:gd name="T67" fmla="*/ 125 h 291"/>
                  <a:gd name="T68" fmla="*/ 211 w 269"/>
                  <a:gd name="T69" fmla="*/ 125 h 291"/>
                  <a:gd name="T70" fmla="*/ 214 w 269"/>
                  <a:gd name="T71" fmla="*/ 116 h 291"/>
                  <a:gd name="T72" fmla="*/ 214 w 269"/>
                  <a:gd name="T73" fmla="*/ 116 h 291"/>
                  <a:gd name="T74" fmla="*/ 176 w 269"/>
                  <a:gd name="T75" fmla="*/ 120 h 291"/>
                  <a:gd name="T76" fmla="*/ 176 w 269"/>
                  <a:gd name="T77" fmla="*/ 120 h 291"/>
                  <a:gd name="T78" fmla="*/ 174 w 269"/>
                  <a:gd name="T79" fmla="*/ 100 h 291"/>
                  <a:gd name="T80" fmla="*/ 174 w 269"/>
                  <a:gd name="T81" fmla="*/ 100 h 291"/>
                  <a:gd name="T82" fmla="*/ 215 w 269"/>
                  <a:gd name="T83" fmla="*/ 98 h 291"/>
                  <a:gd name="T84" fmla="*/ 215 w 269"/>
                  <a:gd name="T85" fmla="*/ 98 h 291"/>
                  <a:gd name="T86" fmla="*/ 232 w 269"/>
                  <a:gd name="T87" fmla="*/ 21 h 291"/>
                  <a:gd name="T88" fmla="*/ 232 w 269"/>
                  <a:gd name="T89" fmla="*/ 21 h 291"/>
                  <a:gd name="T90" fmla="*/ 265 w 269"/>
                  <a:gd name="T91" fmla="*/ 28 h 291"/>
                  <a:gd name="T92" fmla="*/ 265 w 269"/>
                  <a:gd name="T93" fmla="*/ 28 h 291"/>
                  <a:gd name="T94" fmla="*/ 247 w 269"/>
                  <a:gd name="T95" fmla="*/ 150 h 291"/>
                  <a:gd name="T96" fmla="*/ 247 w 269"/>
                  <a:gd name="T97" fmla="*/ 150 h 291"/>
                  <a:gd name="T98" fmla="*/ 230 w 269"/>
                  <a:gd name="T99" fmla="*/ 274 h 291"/>
                  <a:gd name="T100" fmla="*/ 230 w 269"/>
                  <a:gd name="T101" fmla="*/ 274 h 291"/>
                  <a:gd name="T102" fmla="*/ 206 w 269"/>
                  <a:gd name="T103" fmla="*/ 28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1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78" y="219"/>
                      <a:pt x="190" y="229"/>
                      <a:pt x="202" y="240"/>
                    </a:cubicBezTo>
                    <a:lnTo>
                      <a:pt x="202" y="240"/>
                    </a:lnTo>
                    <a:cubicBezTo>
                      <a:pt x="202" y="226"/>
                      <a:pt x="203" y="211"/>
                      <a:pt x="203" y="198"/>
                    </a:cubicBezTo>
                    <a:lnTo>
                      <a:pt x="203" y="198"/>
                    </a:lnTo>
                    <a:cubicBezTo>
                      <a:pt x="194" y="203"/>
                      <a:pt x="184" y="207"/>
                      <a:pt x="173" y="209"/>
                    </a:cubicBezTo>
                    <a:lnTo>
                      <a:pt x="173" y="209"/>
                    </a:lnTo>
                    <a:cubicBezTo>
                      <a:pt x="170" y="209"/>
                      <a:pt x="169" y="209"/>
                      <a:pt x="168" y="208"/>
                    </a:cubicBezTo>
                    <a:close/>
                    <a:moveTo>
                      <a:pt x="206" y="282"/>
                    </a:moveTo>
                    <a:lnTo>
                      <a:pt x="206" y="282"/>
                    </a:lnTo>
                    <a:cubicBezTo>
                      <a:pt x="144" y="226"/>
                      <a:pt x="84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69" y="99"/>
                      <a:pt x="122" y="82"/>
                      <a:pt x="170" y="57"/>
                    </a:cubicBezTo>
                    <a:lnTo>
                      <a:pt x="170" y="57"/>
                    </a:lnTo>
                    <a:cubicBezTo>
                      <a:pt x="182" y="52"/>
                      <a:pt x="190" y="70"/>
                      <a:pt x="180" y="75"/>
                    </a:cubicBezTo>
                    <a:lnTo>
                      <a:pt x="180" y="75"/>
                    </a:lnTo>
                    <a:cubicBezTo>
                      <a:pt x="140" y="98"/>
                      <a:pt x="97" y="113"/>
                      <a:pt x="53" y="125"/>
                    </a:cubicBezTo>
                    <a:lnTo>
                      <a:pt x="53" y="125"/>
                    </a:lnTo>
                    <a:cubicBezTo>
                      <a:pt x="90" y="148"/>
                      <a:pt x="126" y="174"/>
                      <a:pt x="159" y="201"/>
                    </a:cubicBezTo>
                    <a:lnTo>
                      <a:pt x="159" y="201"/>
                    </a:lnTo>
                    <a:cubicBezTo>
                      <a:pt x="157" y="196"/>
                      <a:pt x="157" y="191"/>
                      <a:pt x="165" y="188"/>
                    </a:cubicBezTo>
                    <a:lnTo>
                      <a:pt x="165" y="188"/>
                    </a:lnTo>
                    <a:cubicBezTo>
                      <a:pt x="180" y="184"/>
                      <a:pt x="193" y="180"/>
                      <a:pt x="206" y="174"/>
                    </a:cubicBezTo>
                    <a:lnTo>
                      <a:pt x="206" y="174"/>
                    </a:lnTo>
                    <a:cubicBezTo>
                      <a:pt x="207" y="165"/>
                      <a:pt x="208" y="154"/>
                      <a:pt x="210" y="145"/>
                    </a:cubicBezTo>
                    <a:lnTo>
                      <a:pt x="210" y="145"/>
                    </a:lnTo>
                    <a:cubicBezTo>
                      <a:pt x="195" y="152"/>
                      <a:pt x="181" y="157"/>
                      <a:pt x="166" y="163"/>
                    </a:cubicBezTo>
                    <a:lnTo>
                      <a:pt x="166" y="163"/>
                    </a:lnTo>
                    <a:cubicBezTo>
                      <a:pt x="155" y="167"/>
                      <a:pt x="148" y="150"/>
                      <a:pt x="160" y="145"/>
                    </a:cubicBezTo>
                    <a:lnTo>
                      <a:pt x="160" y="145"/>
                    </a:lnTo>
                    <a:cubicBezTo>
                      <a:pt x="176" y="136"/>
                      <a:pt x="194" y="131"/>
                      <a:pt x="211" y="125"/>
                    </a:cubicBezTo>
                    <a:lnTo>
                      <a:pt x="211" y="125"/>
                    </a:lnTo>
                    <a:cubicBezTo>
                      <a:pt x="211" y="121"/>
                      <a:pt x="212" y="119"/>
                      <a:pt x="214" y="116"/>
                    </a:cubicBezTo>
                    <a:lnTo>
                      <a:pt x="214" y="116"/>
                    </a:lnTo>
                    <a:cubicBezTo>
                      <a:pt x="201" y="117"/>
                      <a:pt x="189" y="120"/>
                      <a:pt x="176" y="120"/>
                    </a:cubicBezTo>
                    <a:lnTo>
                      <a:pt x="176" y="120"/>
                    </a:lnTo>
                    <a:cubicBezTo>
                      <a:pt x="165" y="120"/>
                      <a:pt x="162" y="100"/>
                      <a:pt x="174" y="100"/>
                    </a:cubicBezTo>
                    <a:lnTo>
                      <a:pt x="174" y="100"/>
                    </a:lnTo>
                    <a:cubicBezTo>
                      <a:pt x="189" y="100"/>
                      <a:pt x="202" y="100"/>
                      <a:pt x="215" y="98"/>
                    </a:cubicBezTo>
                    <a:lnTo>
                      <a:pt x="215" y="98"/>
                    </a:lnTo>
                    <a:cubicBezTo>
                      <a:pt x="220" y="73"/>
                      <a:pt x="224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6"/>
                      <a:pt x="265" y="28"/>
                    </a:cubicBezTo>
                    <a:lnTo>
                      <a:pt x="265" y="28"/>
                    </a:lnTo>
                    <a:cubicBezTo>
                      <a:pt x="260" y="69"/>
                      <a:pt x="252" y="110"/>
                      <a:pt x="247" y="150"/>
                    </a:cubicBezTo>
                    <a:lnTo>
                      <a:pt x="247" y="150"/>
                    </a:lnTo>
                    <a:cubicBezTo>
                      <a:pt x="240" y="191"/>
                      <a:pt x="235" y="233"/>
                      <a:pt x="230" y="274"/>
                    </a:cubicBezTo>
                    <a:lnTo>
                      <a:pt x="230" y="274"/>
                    </a:lnTo>
                    <a:cubicBezTo>
                      <a:pt x="228" y="284"/>
                      <a:pt x="214" y="290"/>
                      <a:pt x="206" y="282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2" name="Freeform 398">
                <a:extLst>
                  <a:ext uri="{FF2B5EF4-FFF2-40B4-BE49-F238E27FC236}">
                    <a16:creationId xmlns:a16="http://schemas.microsoft.com/office/drawing/2014/main" id="{B1C50B55-9664-BC49-A101-BCD7F424B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0440" y="3929464"/>
                <a:ext cx="118590" cy="127366"/>
              </a:xfrm>
              <a:custGeom>
                <a:avLst/>
                <a:gdLst>
                  <a:gd name="T0" fmla="*/ 175 w 272"/>
                  <a:gd name="T1" fmla="*/ 195 h 292"/>
                  <a:gd name="T2" fmla="*/ 175 w 272"/>
                  <a:gd name="T3" fmla="*/ 195 h 292"/>
                  <a:gd name="T4" fmla="*/ 218 w 272"/>
                  <a:gd name="T5" fmla="*/ 183 h 292"/>
                  <a:gd name="T6" fmla="*/ 218 w 272"/>
                  <a:gd name="T7" fmla="*/ 183 h 292"/>
                  <a:gd name="T8" fmla="*/ 185 w 272"/>
                  <a:gd name="T9" fmla="*/ 158 h 292"/>
                  <a:gd name="T10" fmla="*/ 185 w 272"/>
                  <a:gd name="T11" fmla="*/ 158 h 292"/>
                  <a:gd name="T12" fmla="*/ 179 w 272"/>
                  <a:gd name="T13" fmla="*/ 191 h 292"/>
                  <a:gd name="T14" fmla="*/ 179 w 272"/>
                  <a:gd name="T15" fmla="*/ 191 h 292"/>
                  <a:gd name="T16" fmla="*/ 175 w 272"/>
                  <a:gd name="T17" fmla="*/ 195 h 292"/>
                  <a:gd name="T18" fmla="*/ 256 w 272"/>
                  <a:gd name="T19" fmla="*/ 202 h 292"/>
                  <a:gd name="T20" fmla="*/ 256 w 272"/>
                  <a:gd name="T21" fmla="*/ 202 h 292"/>
                  <a:gd name="T22" fmla="*/ 25 w 272"/>
                  <a:gd name="T23" fmla="*/ 285 h 292"/>
                  <a:gd name="T24" fmla="*/ 25 w 272"/>
                  <a:gd name="T25" fmla="*/ 285 h 292"/>
                  <a:gd name="T26" fmla="*/ 7 w 272"/>
                  <a:gd name="T27" fmla="*/ 267 h 292"/>
                  <a:gd name="T28" fmla="*/ 7 w 272"/>
                  <a:gd name="T29" fmla="*/ 267 h 292"/>
                  <a:gd name="T30" fmla="*/ 49 w 272"/>
                  <a:gd name="T31" fmla="*/ 109 h 292"/>
                  <a:gd name="T32" fmla="*/ 49 w 272"/>
                  <a:gd name="T33" fmla="*/ 109 h 292"/>
                  <a:gd name="T34" fmla="*/ 70 w 272"/>
                  <a:gd name="T35" fmla="*/ 112 h 292"/>
                  <a:gd name="T36" fmla="*/ 70 w 272"/>
                  <a:gd name="T37" fmla="*/ 112 h 292"/>
                  <a:gd name="T38" fmla="*/ 42 w 272"/>
                  <a:gd name="T39" fmla="*/ 245 h 292"/>
                  <a:gd name="T40" fmla="*/ 42 w 272"/>
                  <a:gd name="T41" fmla="*/ 245 h 292"/>
                  <a:gd name="T42" fmla="*/ 164 w 272"/>
                  <a:gd name="T43" fmla="*/ 197 h 292"/>
                  <a:gd name="T44" fmla="*/ 164 w 272"/>
                  <a:gd name="T45" fmla="*/ 197 h 292"/>
                  <a:gd name="T46" fmla="*/ 156 w 272"/>
                  <a:gd name="T47" fmla="*/ 185 h 292"/>
                  <a:gd name="T48" fmla="*/ 156 w 272"/>
                  <a:gd name="T49" fmla="*/ 185 h 292"/>
                  <a:gd name="T50" fmla="*/ 167 w 272"/>
                  <a:gd name="T51" fmla="*/ 143 h 292"/>
                  <a:gd name="T52" fmla="*/ 167 w 272"/>
                  <a:gd name="T53" fmla="*/ 143 h 292"/>
                  <a:gd name="T54" fmla="*/ 143 w 272"/>
                  <a:gd name="T55" fmla="*/ 125 h 292"/>
                  <a:gd name="T56" fmla="*/ 143 w 272"/>
                  <a:gd name="T57" fmla="*/ 125 h 292"/>
                  <a:gd name="T58" fmla="*/ 135 w 272"/>
                  <a:gd name="T59" fmla="*/ 171 h 292"/>
                  <a:gd name="T60" fmla="*/ 135 w 272"/>
                  <a:gd name="T61" fmla="*/ 171 h 292"/>
                  <a:gd name="T62" fmla="*/ 117 w 272"/>
                  <a:gd name="T63" fmla="*/ 166 h 292"/>
                  <a:gd name="T64" fmla="*/ 117 w 272"/>
                  <a:gd name="T65" fmla="*/ 166 h 292"/>
                  <a:gd name="T66" fmla="*/ 129 w 272"/>
                  <a:gd name="T67" fmla="*/ 112 h 292"/>
                  <a:gd name="T68" fmla="*/ 129 w 272"/>
                  <a:gd name="T69" fmla="*/ 112 h 292"/>
                  <a:gd name="T70" fmla="*/ 121 w 272"/>
                  <a:gd name="T71" fmla="*/ 105 h 292"/>
                  <a:gd name="T72" fmla="*/ 121 w 272"/>
                  <a:gd name="T73" fmla="*/ 105 h 292"/>
                  <a:gd name="T74" fmla="*/ 104 w 272"/>
                  <a:gd name="T75" fmla="*/ 138 h 292"/>
                  <a:gd name="T76" fmla="*/ 104 w 272"/>
                  <a:gd name="T77" fmla="*/ 138 h 292"/>
                  <a:gd name="T78" fmla="*/ 88 w 272"/>
                  <a:gd name="T79" fmla="*/ 129 h 292"/>
                  <a:gd name="T80" fmla="*/ 88 w 272"/>
                  <a:gd name="T81" fmla="*/ 129 h 292"/>
                  <a:gd name="T82" fmla="*/ 108 w 272"/>
                  <a:gd name="T83" fmla="*/ 95 h 292"/>
                  <a:gd name="T84" fmla="*/ 108 w 272"/>
                  <a:gd name="T85" fmla="*/ 95 h 292"/>
                  <a:gd name="T86" fmla="*/ 53 w 272"/>
                  <a:gd name="T87" fmla="*/ 40 h 292"/>
                  <a:gd name="T88" fmla="*/ 53 w 272"/>
                  <a:gd name="T89" fmla="*/ 40 h 292"/>
                  <a:gd name="T90" fmla="*/ 75 w 272"/>
                  <a:gd name="T91" fmla="*/ 13 h 292"/>
                  <a:gd name="T92" fmla="*/ 75 w 272"/>
                  <a:gd name="T93" fmla="*/ 13 h 292"/>
                  <a:gd name="T94" fmla="*/ 168 w 272"/>
                  <a:gd name="T95" fmla="*/ 96 h 292"/>
                  <a:gd name="T96" fmla="*/ 168 w 272"/>
                  <a:gd name="T97" fmla="*/ 96 h 292"/>
                  <a:gd name="T98" fmla="*/ 263 w 272"/>
                  <a:gd name="T99" fmla="*/ 178 h 292"/>
                  <a:gd name="T100" fmla="*/ 263 w 272"/>
                  <a:gd name="T101" fmla="*/ 178 h 292"/>
                  <a:gd name="T102" fmla="*/ 256 w 272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2">
                    <a:moveTo>
                      <a:pt x="175" y="195"/>
                    </a:moveTo>
                    <a:lnTo>
                      <a:pt x="175" y="195"/>
                    </a:lnTo>
                    <a:cubicBezTo>
                      <a:pt x="189" y="191"/>
                      <a:pt x="205" y="187"/>
                      <a:pt x="218" y="183"/>
                    </a:cubicBezTo>
                    <a:lnTo>
                      <a:pt x="218" y="183"/>
                    </a:lnTo>
                    <a:cubicBezTo>
                      <a:pt x="208" y="175"/>
                      <a:pt x="196" y="166"/>
                      <a:pt x="185" y="158"/>
                    </a:cubicBezTo>
                    <a:lnTo>
                      <a:pt x="185" y="158"/>
                    </a:lnTo>
                    <a:cubicBezTo>
                      <a:pt x="184" y="168"/>
                      <a:pt x="183" y="180"/>
                      <a:pt x="179" y="191"/>
                    </a:cubicBezTo>
                    <a:lnTo>
                      <a:pt x="179" y="191"/>
                    </a:lnTo>
                    <a:cubicBezTo>
                      <a:pt x="177" y="192"/>
                      <a:pt x="176" y="193"/>
                      <a:pt x="175" y="195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3"/>
                      <a:pt x="25" y="285"/>
                    </a:cubicBezTo>
                    <a:lnTo>
                      <a:pt x="25" y="285"/>
                    </a:lnTo>
                    <a:cubicBezTo>
                      <a:pt x="13" y="291"/>
                      <a:pt x="0" y="279"/>
                      <a:pt x="7" y="267"/>
                    </a:cubicBezTo>
                    <a:lnTo>
                      <a:pt x="7" y="267"/>
                    </a:lnTo>
                    <a:cubicBezTo>
                      <a:pt x="29" y="218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1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10"/>
                      <a:pt x="164" y="197"/>
                    </a:cubicBezTo>
                    <a:lnTo>
                      <a:pt x="164" y="197"/>
                    </a:lnTo>
                    <a:cubicBezTo>
                      <a:pt x="159" y="197"/>
                      <a:pt x="154" y="192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6" y="158"/>
                      <a:pt x="167" y="143"/>
                    </a:cubicBezTo>
                    <a:lnTo>
                      <a:pt x="167" y="143"/>
                    </a:lnTo>
                    <a:cubicBezTo>
                      <a:pt x="159" y="137"/>
                      <a:pt x="151" y="132"/>
                      <a:pt x="143" y="125"/>
                    </a:cubicBezTo>
                    <a:lnTo>
                      <a:pt x="143" y="125"/>
                    </a:lnTo>
                    <a:cubicBezTo>
                      <a:pt x="141" y="141"/>
                      <a:pt x="138" y="155"/>
                      <a:pt x="135" y="171"/>
                    </a:cubicBezTo>
                    <a:lnTo>
                      <a:pt x="135" y="171"/>
                    </a:lnTo>
                    <a:cubicBezTo>
                      <a:pt x="133" y="184"/>
                      <a:pt x="116" y="179"/>
                      <a:pt x="117" y="166"/>
                    </a:cubicBezTo>
                    <a:lnTo>
                      <a:pt x="117" y="166"/>
                    </a:lnTo>
                    <a:cubicBezTo>
                      <a:pt x="118" y="147"/>
                      <a:pt x="122" y="129"/>
                      <a:pt x="129" y="112"/>
                    </a:cubicBezTo>
                    <a:lnTo>
                      <a:pt x="129" y="112"/>
                    </a:lnTo>
                    <a:cubicBezTo>
                      <a:pt x="126" y="109"/>
                      <a:pt x="124" y="108"/>
                      <a:pt x="121" y="105"/>
                    </a:cubicBezTo>
                    <a:lnTo>
                      <a:pt x="121" y="105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9"/>
                      <a:pt x="80" y="139"/>
                      <a:pt x="88" y="129"/>
                    </a:cubicBezTo>
                    <a:lnTo>
                      <a:pt x="88" y="129"/>
                    </a:lnTo>
                    <a:cubicBezTo>
                      <a:pt x="96" y="118"/>
                      <a:pt x="102" y="107"/>
                      <a:pt x="108" y="95"/>
                    </a:cubicBezTo>
                    <a:lnTo>
                      <a:pt x="108" y="95"/>
                    </a:lnTo>
                    <a:cubicBezTo>
                      <a:pt x="88" y="76"/>
                      <a:pt x="70" y="58"/>
                      <a:pt x="53" y="40"/>
                    </a:cubicBezTo>
                    <a:lnTo>
                      <a:pt x="53" y="40"/>
                    </a:lnTo>
                    <a:cubicBezTo>
                      <a:pt x="38" y="22"/>
                      <a:pt x="58" y="0"/>
                      <a:pt x="75" y="13"/>
                    </a:cubicBezTo>
                    <a:lnTo>
                      <a:pt x="75" y="13"/>
                    </a:lnTo>
                    <a:cubicBezTo>
                      <a:pt x="106" y="40"/>
                      <a:pt x="137" y="70"/>
                      <a:pt x="168" y="96"/>
                    </a:cubicBezTo>
                    <a:lnTo>
                      <a:pt x="168" y="96"/>
                    </a:lnTo>
                    <a:cubicBezTo>
                      <a:pt x="200" y="124"/>
                      <a:pt x="231" y="150"/>
                      <a:pt x="263" y="178"/>
                    </a:cubicBezTo>
                    <a:lnTo>
                      <a:pt x="263" y="178"/>
                    </a:lnTo>
                    <a:cubicBezTo>
                      <a:pt x="271" y="184"/>
                      <a:pt x="268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3" name="Freeform 399">
                <a:extLst>
                  <a:ext uri="{FF2B5EF4-FFF2-40B4-BE49-F238E27FC236}">
                    <a16:creationId xmlns:a16="http://schemas.microsoft.com/office/drawing/2014/main" id="{5AF8D5DD-EA45-4A47-B01C-359583AF1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5814" y="3932392"/>
                <a:ext cx="124447" cy="114191"/>
              </a:xfrm>
              <a:custGeom>
                <a:avLst/>
                <a:gdLst>
                  <a:gd name="T0" fmla="*/ 191 w 286"/>
                  <a:gd name="T1" fmla="*/ 221 h 265"/>
                  <a:gd name="T2" fmla="*/ 191 w 286"/>
                  <a:gd name="T3" fmla="*/ 221 h 265"/>
                  <a:gd name="T4" fmla="*/ 237 w 286"/>
                  <a:gd name="T5" fmla="*/ 222 h 265"/>
                  <a:gd name="T6" fmla="*/ 237 w 286"/>
                  <a:gd name="T7" fmla="*/ 222 h 265"/>
                  <a:gd name="T8" fmla="*/ 212 w 286"/>
                  <a:gd name="T9" fmla="*/ 188 h 265"/>
                  <a:gd name="T10" fmla="*/ 212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1 w 286"/>
                  <a:gd name="T17" fmla="*/ 221 h 265"/>
                  <a:gd name="T18" fmla="*/ 267 w 286"/>
                  <a:gd name="T19" fmla="*/ 253 h 265"/>
                  <a:gd name="T20" fmla="*/ 267 w 286"/>
                  <a:gd name="T21" fmla="*/ 253 h 265"/>
                  <a:gd name="T22" fmla="*/ 21 w 286"/>
                  <a:gd name="T23" fmla="*/ 262 h 265"/>
                  <a:gd name="T24" fmla="*/ 21 w 286"/>
                  <a:gd name="T25" fmla="*/ 262 h 265"/>
                  <a:gd name="T26" fmla="*/ 8 w 286"/>
                  <a:gd name="T27" fmla="*/ 240 h 265"/>
                  <a:gd name="T28" fmla="*/ 8 w 286"/>
                  <a:gd name="T29" fmla="*/ 240 h 265"/>
                  <a:gd name="T30" fmla="*/ 96 w 286"/>
                  <a:gd name="T31" fmla="*/ 103 h 265"/>
                  <a:gd name="T32" fmla="*/ 96 w 286"/>
                  <a:gd name="T33" fmla="*/ 103 h 265"/>
                  <a:gd name="T34" fmla="*/ 116 w 286"/>
                  <a:gd name="T35" fmla="*/ 111 h 265"/>
                  <a:gd name="T36" fmla="*/ 116 w 286"/>
                  <a:gd name="T37" fmla="*/ 111 h 265"/>
                  <a:gd name="T38" fmla="*/ 50 w 286"/>
                  <a:gd name="T39" fmla="*/ 229 h 265"/>
                  <a:gd name="T40" fmla="*/ 50 w 286"/>
                  <a:gd name="T41" fmla="*/ 229 h 265"/>
                  <a:gd name="T42" fmla="*/ 180 w 286"/>
                  <a:gd name="T43" fmla="*/ 221 h 265"/>
                  <a:gd name="T44" fmla="*/ 180 w 286"/>
                  <a:gd name="T45" fmla="*/ 221 h 265"/>
                  <a:gd name="T46" fmla="*/ 176 w 286"/>
                  <a:gd name="T47" fmla="*/ 207 h 265"/>
                  <a:gd name="T48" fmla="*/ 176 w 286"/>
                  <a:gd name="T49" fmla="*/ 207 h 265"/>
                  <a:gd name="T50" fmla="*/ 198 w 286"/>
                  <a:gd name="T51" fmla="*/ 170 h 265"/>
                  <a:gd name="T52" fmla="*/ 198 w 286"/>
                  <a:gd name="T53" fmla="*/ 170 h 265"/>
                  <a:gd name="T54" fmla="*/ 183 w 286"/>
                  <a:gd name="T55" fmla="*/ 145 h 265"/>
                  <a:gd name="T56" fmla="*/ 183 w 286"/>
                  <a:gd name="T57" fmla="*/ 145 h 265"/>
                  <a:gd name="T58" fmla="*/ 160 w 286"/>
                  <a:gd name="T59" fmla="*/ 187 h 265"/>
                  <a:gd name="T60" fmla="*/ 160 w 286"/>
                  <a:gd name="T61" fmla="*/ 187 h 265"/>
                  <a:gd name="T62" fmla="*/ 143 w 286"/>
                  <a:gd name="T63" fmla="*/ 176 h 265"/>
                  <a:gd name="T64" fmla="*/ 143 w 286"/>
                  <a:gd name="T65" fmla="*/ 176 h 265"/>
                  <a:gd name="T66" fmla="*/ 171 w 286"/>
                  <a:gd name="T67" fmla="*/ 128 h 265"/>
                  <a:gd name="T68" fmla="*/ 171 w 286"/>
                  <a:gd name="T69" fmla="*/ 128 h 265"/>
                  <a:gd name="T70" fmla="*/ 166 w 286"/>
                  <a:gd name="T71" fmla="*/ 120 h 265"/>
                  <a:gd name="T72" fmla="*/ 166 w 286"/>
                  <a:gd name="T73" fmla="*/ 120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6 w 286"/>
                  <a:gd name="T79" fmla="*/ 133 h 265"/>
                  <a:gd name="T80" fmla="*/ 126 w 286"/>
                  <a:gd name="T81" fmla="*/ 133 h 265"/>
                  <a:gd name="T82" fmla="*/ 156 w 286"/>
                  <a:gd name="T83" fmla="*/ 104 h 265"/>
                  <a:gd name="T84" fmla="*/ 156 w 286"/>
                  <a:gd name="T85" fmla="*/ 104 h 265"/>
                  <a:gd name="T86" fmla="*/ 120 w 286"/>
                  <a:gd name="T87" fmla="*/ 36 h 265"/>
                  <a:gd name="T88" fmla="*/ 120 w 286"/>
                  <a:gd name="T89" fmla="*/ 36 h 265"/>
                  <a:gd name="T90" fmla="*/ 150 w 286"/>
                  <a:gd name="T91" fmla="*/ 19 h 265"/>
                  <a:gd name="T92" fmla="*/ 150 w 286"/>
                  <a:gd name="T93" fmla="*/ 19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0 w 286"/>
                  <a:gd name="T99" fmla="*/ 230 h 265"/>
                  <a:gd name="T100" fmla="*/ 280 w 286"/>
                  <a:gd name="T101" fmla="*/ 230 h 265"/>
                  <a:gd name="T102" fmla="*/ 267 w 286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6" y="221"/>
                      <a:pt x="222" y="222"/>
                      <a:pt x="237" y="222"/>
                    </a:cubicBezTo>
                    <a:lnTo>
                      <a:pt x="237" y="222"/>
                    </a:lnTo>
                    <a:cubicBezTo>
                      <a:pt x="229" y="211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3" y="219"/>
                      <a:pt x="192" y="220"/>
                      <a:pt x="191" y="221"/>
                    </a:cubicBezTo>
                    <a:close/>
                    <a:moveTo>
                      <a:pt x="267" y="253"/>
                    </a:moveTo>
                    <a:lnTo>
                      <a:pt x="267" y="253"/>
                    </a:lnTo>
                    <a:cubicBezTo>
                      <a:pt x="184" y="249"/>
                      <a:pt x="104" y="245"/>
                      <a:pt x="21" y="262"/>
                    </a:cubicBezTo>
                    <a:lnTo>
                      <a:pt x="21" y="262"/>
                    </a:lnTo>
                    <a:cubicBezTo>
                      <a:pt x="8" y="264"/>
                      <a:pt x="0" y="250"/>
                      <a:pt x="8" y="240"/>
                    </a:cubicBezTo>
                    <a:lnTo>
                      <a:pt x="8" y="240"/>
                    </a:lnTo>
                    <a:cubicBezTo>
                      <a:pt x="46" y="200"/>
                      <a:pt x="74" y="153"/>
                      <a:pt x="96" y="103"/>
                    </a:cubicBezTo>
                    <a:lnTo>
                      <a:pt x="96" y="103"/>
                    </a:lnTo>
                    <a:cubicBezTo>
                      <a:pt x="100" y="91"/>
                      <a:pt x="121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7" y="220"/>
                      <a:pt x="180" y="221"/>
                    </a:cubicBezTo>
                    <a:lnTo>
                      <a:pt x="180" y="221"/>
                    </a:lnTo>
                    <a:cubicBezTo>
                      <a:pt x="175" y="217"/>
                      <a:pt x="172" y="213"/>
                      <a:pt x="176" y="207"/>
                    </a:cubicBezTo>
                    <a:lnTo>
                      <a:pt x="176" y="207"/>
                    </a:lnTo>
                    <a:cubicBezTo>
                      <a:pt x="184" y="195"/>
                      <a:pt x="192" y="183"/>
                      <a:pt x="198" y="170"/>
                    </a:cubicBezTo>
                    <a:lnTo>
                      <a:pt x="198" y="170"/>
                    </a:lnTo>
                    <a:cubicBezTo>
                      <a:pt x="193" y="161"/>
                      <a:pt x="188" y="153"/>
                      <a:pt x="183" y="145"/>
                    </a:cubicBezTo>
                    <a:lnTo>
                      <a:pt x="183" y="145"/>
                    </a:lnTo>
                    <a:cubicBezTo>
                      <a:pt x="175" y="158"/>
                      <a:pt x="167" y="173"/>
                      <a:pt x="160" y="187"/>
                    </a:cubicBezTo>
                    <a:lnTo>
                      <a:pt x="160" y="187"/>
                    </a:lnTo>
                    <a:cubicBezTo>
                      <a:pt x="154" y="197"/>
                      <a:pt x="139" y="187"/>
                      <a:pt x="143" y="176"/>
                    </a:cubicBezTo>
                    <a:lnTo>
                      <a:pt x="143" y="176"/>
                    </a:lnTo>
                    <a:cubicBezTo>
                      <a:pt x="151" y="159"/>
                      <a:pt x="160" y="144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7" y="123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0" y="137"/>
                      <a:pt x="141" y="146"/>
                    </a:cubicBezTo>
                    <a:lnTo>
                      <a:pt x="141" y="146"/>
                    </a:lnTo>
                    <a:cubicBezTo>
                      <a:pt x="131" y="154"/>
                      <a:pt x="117" y="140"/>
                      <a:pt x="126" y="133"/>
                    </a:cubicBezTo>
                    <a:lnTo>
                      <a:pt x="126" y="133"/>
                    </a:lnTo>
                    <a:cubicBezTo>
                      <a:pt x="138" y="124"/>
                      <a:pt x="147" y="115"/>
                      <a:pt x="156" y="104"/>
                    </a:cubicBezTo>
                    <a:lnTo>
                      <a:pt x="156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0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5" y="161"/>
                      <a:pt x="258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4"/>
                      <a:pt x="267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4" name="Freeform 400">
                <a:extLst>
                  <a:ext uri="{FF2B5EF4-FFF2-40B4-BE49-F238E27FC236}">
                    <a16:creationId xmlns:a16="http://schemas.microsoft.com/office/drawing/2014/main" id="{D320C909-A966-3548-BF95-9EA0A509E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5616" y="3938248"/>
                <a:ext cx="111270" cy="125903"/>
              </a:xfrm>
              <a:custGeom>
                <a:avLst/>
                <a:gdLst>
                  <a:gd name="T0" fmla="*/ 80 w 256"/>
                  <a:gd name="T1" fmla="*/ 76 h 291"/>
                  <a:gd name="T2" fmla="*/ 80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5 w 256"/>
                  <a:gd name="T9" fmla="*/ 91 h 291"/>
                  <a:gd name="T10" fmla="*/ 45 w 256"/>
                  <a:gd name="T11" fmla="*/ 91 h 291"/>
                  <a:gd name="T12" fmla="*/ 75 w 256"/>
                  <a:gd name="T13" fmla="*/ 76 h 291"/>
                  <a:gd name="T14" fmla="*/ 75 w 256"/>
                  <a:gd name="T15" fmla="*/ 76 h 291"/>
                  <a:gd name="T16" fmla="*/ 80 w 256"/>
                  <a:gd name="T17" fmla="*/ 76 h 291"/>
                  <a:gd name="T18" fmla="*/ 34 w 256"/>
                  <a:gd name="T19" fmla="*/ 6 h 291"/>
                  <a:gd name="T20" fmla="*/ 34 w 256"/>
                  <a:gd name="T21" fmla="*/ 6 h 291"/>
                  <a:gd name="T22" fmla="*/ 242 w 256"/>
                  <a:gd name="T23" fmla="*/ 138 h 291"/>
                  <a:gd name="T24" fmla="*/ 242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2 w 256"/>
                  <a:gd name="T31" fmla="*/ 227 h 291"/>
                  <a:gd name="T32" fmla="*/ 92 w 256"/>
                  <a:gd name="T33" fmla="*/ 227 h 291"/>
                  <a:gd name="T34" fmla="*/ 80 w 256"/>
                  <a:gd name="T35" fmla="*/ 210 h 291"/>
                  <a:gd name="T36" fmla="*/ 80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3 h 291"/>
                  <a:gd name="T44" fmla="*/ 88 w 256"/>
                  <a:gd name="T45" fmla="*/ 83 h 291"/>
                  <a:gd name="T46" fmla="*/ 83 w 256"/>
                  <a:gd name="T47" fmla="*/ 96 h 291"/>
                  <a:gd name="T48" fmla="*/ 83 w 256"/>
                  <a:gd name="T49" fmla="*/ 96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3 h 291"/>
                  <a:gd name="T56" fmla="*/ 45 w 256"/>
                  <a:gd name="T57" fmla="*/ 143 h 291"/>
                  <a:gd name="T58" fmla="*/ 85 w 256"/>
                  <a:gd name="T59" fmla="*/ 122 h 291"/>
                  <a:gd name="T60" fmla="*/ 85 w 256"/>
                  <a:gd name="T61" fmla="*/ 122 h 291"/>
                  <a:gd name="T62" fmla="*/ 93 w 256"/>
                  <a:gd name="T63" fmla="*/ 139 h 291"/>
                  <a:gd name="T64" fmla="*/ 93 w 256"/>
                  <a:gd name="T65" fmla="*/ 139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80 w 256"/>
                  <a:gd name="T75" fmla="*/ 167 h 291"/>
                  <a:gd name="T76" fmla="*/ 80 w 256"/>
                  <a:gd name="T77" fmla="*/ 167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7 h 291"/>
                  <a:gd name="T92" fmla="*/ 0 w 256"/>
                  <a:gd name="T93" fmla="*/ 267 h 291"/>
                  <a:gd name="T94" fmla="*/ 6 w 256"/>
                  <a:gd name="T95" fmla="*/ 143 h 291"/>
                  <a:gd name="T96" fmla="*/ 6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4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80" y="76"/>
                    </a:moveTo>
                    <a:lnTo>
                      <a:pt x="80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5" y="77"/>
                      <a:pt x="45" y="91"/>
                    </a:cubicBezTo>
                    <a:lnTo>
                      <a:pt x="45" y="91"/>
                    </a:lnTo>
                    <a:cubicBezTo>
                      <a:pt x="54" y="85"/>
                      <a:pt x="63" y="80"/>
                      <a:pt x="75" y="76"/>
                    </a:cubicBezTo>
                    <a:lnTo>
                      <a:pt x="75" y="76"/>
                    </a:lnTo>
                    <a:cubicBezTo>
                      <a:pt x="76" y="76"/>
                      <a:pt x="79" y="76"/>
                      <a:pt x="80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1" y="58"/>
                      <a:pt x="165" y="105"/>
                      <a:pt x="242" y="138"/>
                    </a:cubicBezTo>
                    <a:lnTo>
                      <a:pt x="242" y="138"/>
                    </a:lnTo>
                    <a:cubicBezTo>
                      <a:pt x="255" y="143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8" y="198"/>
                      <a:pt x="92" y="227"/>
                    </a:cubicBezTo>
                    <a:lnTo>
                      <a:pt x="92" y="227"/>
                    </a:lnTo>
                    <a:cubicBezTo>
                      <a:pt x="81" y="235"/>
                      <a:pt x="69" y="217"/>
                      <a:pt x="80" y="210"/>
                    </a:cubicBezTo>
                    <a:lnTo>
                      <a:pt x="80" y="210"/>
                    </a:lnTo>
                    <a:cubicBezTo>
                      <a:pt x="118" y="185"/>
                      <a:pt x="159" y="164"/>
                      <a:pt x="201" y="148"/>
                    </a:cubicBezTo>
                    <a:lnTo>
                      <a:pt x="201" y="148"/>
                    </a:lnTo>
                    <a:cubicBezTo>
                      <a:pt x="161" y="130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2" y="88"/>
                      <a:pt x="92" y="94"/>
                      <a:pt x="83" y="96"/>
                    </a:cubicBezTo>
                    <a:lnTo>
                      <a:pt x="83" y="96"/>
                    </a:lnTo>
                    <a:cubicBezTo>
                      <a:pt x="69" y="101"/>
                      <a:pt x="56" y="108"/>
                      <a:pt x="45" y="115"/>
                    </a:cubicBezTo>
                    <a:lnTo>
                      <a:pt x="45" y="115"/>
                    </a:lnTo>
                    <a:cubicBezTo>
                      <a:pt x="45" y="125"/>
                      <a:pt x="45" y="134"/>
                      <a:pt x="45" y="143"/>
                    </a:cubicBezTo>
                    <a:lnTo>
                      <a:pt x="45" y="143"/>
                    </a:lnTo>
                    <a:cubicBezTo>
                      <a:pt x="58" y="136"/>
                      <a:pt x="71" y="130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5" y="134"/>
                      <a:pt x="93" y="139"/>
                    </a:cubicBezTo>
                    <a:lnTo>
                      <a:pt x="93" y="139"/>
                    </a:lnTo>
                    <a:cubicBezTo>
                      <a:pt x="79" y="150"/>
                      <a:pt x="62" y="158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1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80" y="167"/>
                    </a:cubicBezTo>
                    <a:lnTo>
                      <a:pt x="80" y="167"/>
                    </a:lnTo>
                    <a:cubicBezTo>
                      <a:pt x="92" y="165"/>
                      <a:pt x="94" y="185"/>
                      <a:pt x="83" y="185"/>
                    </a:cubicBezTo>
                    <a:lnTo>
                      <a:pt x="83" y="185"/>
                    </a:lnTo>
                    <a:cubicBezTo>
                      <a:pt x="68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1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1" y="226"/>
                      <a:pt x="5" y="184"/>
                      <a:pt x="6" y="143"/>
                    </a:cubicBezTo>
                    <a:lnTo>
                      <a:pt x="6" y="143"/>
                    </a:lnTo>
                    <a:cubicBezTo>
                      <a:pt x="9" y="101"/>
                      <a:pt x="9" y="59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6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5" name="Freeform 401">
                <a:extLst>
                  <a:ext uri="{FF2B5EF4-FFF2-40B4-BE49-F238E27FC236}">
                    <a16:creationId xmlns:a16="http://schemas.microsoft.com/office/drawing/2014/main" id="{08568707-7720-B441-9D6A-E6239EF10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0396" y="3944104"/>
                <a:ext cx="124447" cy="114191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49 w 287"/>
                  <a:gd name="T5" fmla="*/ 46 h 266"/>
                  <a:gd name="T6" fmla="*/ 49 w 287"/>
                  <a:gd name="T7" fmla="*/ 46 h 266"/>
                  <a:gd name="T8" fmla="*/ 74 w 287"/>
                  <a:gd name="T9" fmla="*/ 79 h 266"/>
                  <a:gd name="T10" fmla="*/ 74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9 w 287"/>
                  <a:gd name="T19" fmla="*/ 16 h 266"/>
                  <a:gd name="T20" fmla="*/ 19 w 287"/>
                  <a:gd name="T21" fmla="*/ 16 h 266"/>
                  <a:gd name="T22" fmla="*/ 263 w 287"/>
                  <a:gd name="T23" fmla="*/ 1 h 266"/>
                  <a:gd name="T24" fmla="*/ 263 w 287"/>
                  <a:gd name="T25" fmla="*/ 1 h 266"/>
                  <a:gd name="T26" fmla="*/ 276 w 287"/>
                  <a:gd name="T27" fmla="*/ 24 h 266"/>
                  <a:gd name="T28" fmla="*/ 276 w 287"/>
                  <a:gd name="T29" fmla="*/ 24 h 266"/>
                  <a:gd name="T30" fmla="*/ 192 w 287"/>
                  <a:gd name="T31" fmla="*/ 163 h 266"/>
                  <a:gd name="T32" fmla="*/ 192 w 287"/>
                  <a:gd name="T33" fmla="*/ 163 h 266"/>
                  <a:gd name="T34" fmla="*/ 173 w 287"/>
                  <a:gd name="T35" fmla="*/ 155 h 266"/>
                  <a:gd name="T36" fmla="*/ 173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6 w 287"/>
                  <a:gd name="T43" fmla="*/ 46 h 266"/>
                  <a:gd name="T44" fmla="*/ 106 w 287"/>
                  <a:gd name="T45" fmla="*/ 46 h 266"/>
                  <a:gd name="T46" fmla="*/ 111 w 287"/>
                  <a:gd name="T47" fmla="*/ 60 h 266"/>
                  <a:gd name="T48" fmla="*/ 111 w 287"/>
                  <a:gd name="T49" fmla="*/ 60 h 266"/>
                  <a:gd name="T50" fmla="*/ 88 w 287"/>
                  <a:gd name="T51" fmla="*/ 97 h 266"/>
                  <a:gd name="T52" fmla="*/ 88 w 287"/>
                  <a:gd name="T53" fmla="*/ 97 h 266"/>
                  <a:gd name="T54" fmla="*/ 104 w 287"/>
                  <a:gd name="T55" fmla="*/ 121 h 266"/>
                  <a:gd name="T56" fmla="*/ 104 w 287"/>
                  <a:gd name="T57" fmla="*/ 121 h 266"/>
                  <a:gd name="T58" fmla="*/ 125 w 287"/>
                  <a:gd name="T59" fmla="*/ 80 h 266"/>
                  <a:gd name="T60" fmla="*/ 125 w 287"/>
                  <a:gd name="T61" fmla="*/ 80 h 266"/>
                  <a:gd name="T62" fmla="*/ 142 w 287"/>
                  <a:gd name="T63" fmla="*/ 89 h 266"/>
                  <a:gd name="T64" fmla="*/ 142 w 287"/>
                  <a:gd name="T65" fmla="*/ 89 h 266"/>
                  <a:gd name="T66" fmla="*/ 116 w 287"/>
                  <a:gd name="T67" fmla="*/ 139 h 266"/>
                  <a:gd name="T68" fmla="*/ 116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6 w 287"/>
                  <a:gd name="T75" fmla="*/ 120 h 266"/>
                  <a:gd name="T76" fmla="*/ 146 w 287"/>
                  <a:gd name="T77" fmla="*/ 120 h 266"/>
                  <a:gd name="T78" fmla="*/ 161 w 287"/>
                  <a:gd name="T79" fmla="*/ 133 h 266"/>
                  <a:gd name="T80" fmla="*/ 161 w 287"/>
                  <a:gd name="T81" fmla="*/ 133 h 266"/>
                  <a:gd name="T82" fmla="*/ 131 w 287"/>
                  <a:gd name="T83" fmla="*/ 162 h 266"/>
                  <a:gd name="T84" fmla="*/ 131 w 287"/>
                  <a:gd name="T85" fmla="*/ 162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8 h 266"/>
                  <a:gd name="T100" fmla="*/ 6 w 287"/>
                  <a:gd name="T101" fmla="*/ 38 h 266"/>
                  <a:gd name="T102" fmla="*/ 19 w 287"/>
                  <a:gd name="T103" fmla="*/ 1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5" y="46"/>
                      <a:pt x="49" y="46"/>
                    </a:cubicBezTo>
                    <a:lnTo>
                      <a:pt x="49" y="46"/>
                    </a:lnTo>
                    <a:cubicBezTo>
                      <a:pt x="58" y="56"/>
                      <a:pt x="66" y="67"/>
                      <a:pt x="74" y="79"/>
                    </a:cubicBezTo>
                    <a:lnTo>
                      <a:pt x="74" y="79"/>
                    </a:lnTo>
                    <a:cubicBezTo>
                      <a:pt x="79" y="68"/>
                      <a:pt x="85" y="59"/>
                      <a:pt x="91" y="50"/>
                    </a:cubicBezTo>
                    <a:lnTo>
                      <a:pt x="91" y="50"/>
                    </a:lnTo>
                    <a:cubicBezTo>
                      <a:pt x="91" y="49"/>
                      <a:pt x="94" y="46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0" y="18"/>
                      <a:pt x="182" y="20"/>
                      <a:pt x="263" y="1"/>
                    </a:cubicBezTo>
                    <a:lnTo>
                      <a:pt x="263" y="1"/>
                    </a:lnTo>
                    <a:cubicBezTo>
                      <a:pt x="276" y="0"/>
                      <a:pt x="286" y="14"/>
                      <a:pt x="276" y="24"/>
                    </a:cubicBezTo>
                    <a:lnTo>
                      <a:pt x="276" y="24"/>
                    </a:lnTo>
                    <a:cubicBezTo>
                      <a:pt x="241" y="64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7" y="166"/>
                      <a:pt x="173" y="155"/>
                    </a:cubicBezTo>
                    <a:lnTo>
                      <a:pt x="173" y="155"/>
                    </a:lnTo>
                    <a:cubicBezTo>
                      <a:pt x="188" y="112"/>
                      <a:pt x="211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49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4"/>
                      <a:pt x="111" y="60"/>
                    </a:cubicBezTo>
                    <a:lnTo>
                      <a:pt x="111" y="60"/>
                    </a:lnTo>
                    <a:cubicBezTo>
                      <a:pt x="102" y="72"/>
                      <a:pt x="94" y="84"/>
                      <a:pt x="88" y="97"/>
                    </a:cubicBezTo>
                    <a:lnTo>
                      <a:pt x="88" y="97"/>
                    </a:lnTo>
                    <a:cubicBezTo>
                      <a:pt x="94" y="106"/>
                      <a:pt x="99" y="113"/>
                      <a:pt x="104" y="121"/>
                    </a:cubicBezTo>
                    <a:lnTo>
                      <a:pt x="104" y="121"/>
                    </a:lnTo>
                    <a:cubicBezTo>
                      <a:pt x="112" y="108"/>
                      <a:pt x="119" y="95"/>
                      <a:pt x="125" y="80"/>
                    </a:cubicBezTo>
                    <a:lnTo>
                      <a:pt x="125" y="80"/>
                    </a:lnTo>
                    <a:cubicBezTo>
                      <a:pt x="132" y="68"/>
                      <a:pt x="148" y="79"/>
                      <a:pt x="142" y="89"/>
                    </a:cubicBezTo>
                    <a:lnTo>
                      <a:pt x="142" y="89"/>
                    </a:lnTo>
                    <a:cubicBezTo>
                      <a:pt x="136" y="106"/>
                      <a:pt x="127" y="122"/>
                      <a:pt x="116" y="139"/>
                    </a:cubicBezTo>
                    <a:lnTo>
                      <a:pt x="116" y="139"/>
                    </a:lnTo>
                    <a:cubicBezTo>
                      <a:pt x="117" y="142"/>
                      <a:pt x="120" y="143"/>
                      <a:pt x="121" y="146"/>
                    </a:cubicBezTo>
                    <a:lnTo>
                      <a:pt x="121" y="146"/>
                    </a:lnTo>
                    <a:cubicBezTo>
                      <a:pt x="129" y="137"/>
                      <a:pt x="137" y="129"/>
                      <a:pt x="146" y="120"/>
                    </a:cubicBezTo>
                    <a:lnTo>
                      <a:pt x="146" y="120"/>
                    </a:lnTo>
                    <a:cubicBezTo>
                      <a:pt x="156" y="112"/>
                      <a:pt x="170" y="125"/>
                      <a:pt x="161" y="133"/>
                    </a:cubicBezTo>
                    <a:lnTo>
                      <a:pt x="161" y="133"/>
                    </a:lnTo>
                    <a:cubicBezTo>
                      <a:pt x="149" y="142"/>
                      <a:pt x="140" y="151"/>
                      <a:pt x="131" y="162"/>
                    </a:cubicBezTo>
                    <a:lnTo>
                      <a:pt x="131" y="162"/>
                    </a:lnTo>
                    <a:cubicBezTo>
                      <a:pt x="144" y="184"/>
                      <a:pt x="157" y="208"/>
                      <a:pt x="169" y="230"/>
                    </a:cubicBezTo>
                    <a:lnTo>
                      <a:pt x="169" y="230"/>
                    </a:lnTo>
                    <a:cubicBezTo>
                      <a:pt x="178" y="250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6" y="213"/>
                      <a:pt x="95" y="176"/>
                      <a:pt x="73" y="142"/>
                    </a:cubicBezTo>
                    <a:lnTo>
                      <a:pt x="73" y="142"/>
                    </a:lnTo>
                    <a:cubicBezTo>
                      <a:pt x="52" y="106"/>
                      <a:pt x="28" y="72"/>
                      <a:pt x="6" y="38"/>
                    </a:cubicBezTo>
                    <a:lnTo>
                      <a:pt x="6" y="38"/>
                    </a:lnTo>
                    <a:cubicBezTo>
                      <a:pt x="0" y="29"/>
                      <a:pt x="7" y="14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6" name="Freeform 402">
                <a:extLst>
                  <a:ext uri="{FF2B5EF4-FFF2-40B4-BE49-F238E27FC236}">
                    <a16:creationId xmlns:a16="http://schemas.microsoft.com/office/drawing/2014/main" id="{E30647E7-6416-9948-80F0-26861DD5F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1034" y="3933855"/>
                <a:ext cx="121518" cy="124439"/>
              </a:xfrm>
              <a:custGeom>
                <a:avLst/>
                <a:gdLst>
                  <a:gd name="T0" fmla="*/ 63 w 277"/>
                  <a:gd name="T1" fmla="*/ 188 h 285"/>
                  <a:gd name="T2" fmla="*/ 63 w 277"/>
                  <a:gd name="T3" fmla="*/ 188 h 285"/>
                  <a:gd name="T4" fmla="*/ 66 w 277"/>
                  <a:gd name="T5" fmla="*/ 234 h 285"/>
                  <a:gd name="T6" fmla="*/ 66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7 w 277"/>
                  <a:gd name="T13" fmla="*/ 192 h 285"/>
                  <a:gd name="T14" fmla="*/ 67 w 277"/>
                  <a:gd name="T15" fmla="*/ 192 h 285"/>
                  <a:gd name="T16" fmla="*/ 63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2 h 285"/>
                  <a:gd name="T36" fmla="*/ 164 w 277"/>
                  <a:gd name="T37" fmla="*/ 102 h 285"/>
                  <a:gd name="T38" fmla="*/ 40 w 277"/>
                  <a:gd name="T39" fmla="*/ 49 h 285"/>
                  <a:gd name="T40" fmla="*/ 40 w 277"/>
                  <a:gd name="T41" fmla="*/ 49 h 285"/>
                  <a:gd name="T42" fmla="*/ 61 w 277"/>
                  <a:gd name="T43" fmla="*/ 177 h 285"/>
                  <a:gd name="T44" fmla="*/ 61 w 277"/>
                  <a:gd name="T45" fmla="*/ 177 h 285"/>
                  <a:gd name="T46" fmla="*/ 76 w 277"/>
                  <a:gd name="T47" fmla="*/ 172 h 285"/>
                  <a:gd name="T48" fmla="*/ 76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5 w 277"/>
                  <a:gd name="T59" fmla="*/ 155 h 285"/>
                  <a:gd name="T60" fmla="*/ 95 w 277"/>
                  <a:gd name="T61" fmla="*/ 155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3 w 277"/>
                  <a:gd name="T67" fmla="*/ 159 h 285"/>
                  <a:gd name="T68" fmla="*/ 153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3 w 277"/>
                  <a:gd name="T75" fmla="*/ 130 h 285"/>
                  <a:gd name="T76" fmla="*/ 133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4"/>
                      <a:pt x="65" y="218"/>
                      <a:pt x="66" y="234"/>
                    </a:cubicBezTo>
                    <a:lnTo>
                      <a:pt x="66" y="234"/>
                    </a:lnTo>
                    <a:cubicBezTo>
                      <a:pt x="76" y="223"/>
                      <a:pt x="87" y="215"/>
                      <a:pt x="96" y="206"/>
                    </a:cubicBezTo>
                    <a:lnTo>
                      <a:pt x="96" y="206"/>
                    </a:lnTo>
                    <a:cubicBezTo>
                      <a:pt x="86" y="202"/>
                      <a:pt x="76" y="197"/>
                      <a:pt x="67" y="192"/>
                    </a:cubicBezTo>
                    <a:lnTo>
                      <a:pt x="67" y="192"/>
                    </a:lnTo>
                    <a:cubicBezTo>
                      <a:pt x="65" y="190"/>
                      <a:pt x="63" y="189"/>
                      <a:pt x="63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2"/>
                      <a:pt x="4" y="24"/>
                    </a:cubicBezTo>
                    <a:lnTo>
                      <a:pt x="4" y="24"/>
                    </a:lnTo>
                    <a:cubicBezTo>
                      <a:pt x="0" y="10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20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21" y="89"/>
                      <a:pt x="80" y="71"/>
                      <a:pt x="40" y="49"/>
                    </a:cubicBezTo>
                    <a:lnTo>
                      <a:pt x="40" y="49"/>
                    </a:lnTo>
                    <a:cubicBezTo>
                      <a:pt x="51" y="89"/>
                      <a:pt x="57" y="134"/>
                      <a:pt x="61" y="177"/>
                    </a:cubicBezTo>
                    <a:lnTo>
                      <a:pt x="61" y="177"/>
                    </a:lnTo>
                    <a:cubicBezTo>
                      <a:pt x="63" y="172"/>
                      <a:pt x="68" y="168"/>
                      <a:pt x="76" y="172"/>
                    </a:cubicBezTo>
                    <a:lnTo>
                      <a:pt x="76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6"/>
                      <a:pt x="108" y="160"/>
                      <a:pt x="95" y="155"/>
                    </a:cubicBezTo>
                    <a:lnTo>
                      <a:pt x="95" y="155"/>
                    </a:lnTo>
                    <a:cubicBezTo>
                      <a:pt x="82" y="150"/>
                      <a:pt x="91" y="133"/>
                      <a:pt x="101" y="137"/>
                    </a:cubicBezTo>
                    <a:lnTo>
                      <a:pt x="101" y="137"/>
                    </a:lnTo>
                    <a:cubicBezTo>
                      <a:pt x="120" y="142"/>
                      <a:pt x="137" y="150"/>
                      <a:pt x="153" y="159"/>
                    </a:cubicBezTo>
                    <a:lnTo>
                      <a:pt x="153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8"/>
                      <a:pt x="133" y="130"/>
                    </a:cubicBezTo>
                    <a:lnTo>
                      <a:pt x="133" y="130"/>
                    </a:lnTo>
                    <a:cubicBezTo>
                      <a:pt x="122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3" y="125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7"/>
                      <a:pt x="218" y="112"/>
                      <a:pt x="239" y="99"/>
                    </a:cubicBezTo>
                    <a:lnTo>
                      <a:pt x="239" y="99"/>
                    </a:lnTo>
                    <a:cubicBezTo>
                      <a:pt x="258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6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4" y="284"/>
                      <a:pt x="38" y="279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7" name="Freeform 403">
                <a:extLst>
                  <a:ext uri="{FF2B5EF4-FFF2-40B4-BE49-F238E27FC236}">
                    <a16:creationId xmlns:a16="http://schemas.microsoft.com/office/drawing/2014/main" id="{FD4174CC-1B5D-C048-9110-51FC4D3AC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9" y="3932392"/>
                <a:ext cx="117126" cy="125903"/>
              </a:xfrm>
              <a:custGeom>
                <a:avLst/>
                <a:gdLst>
                  <a:gd name="T0" fmla="*/ 168 w 270"/>
                  <a:gd name="T1" fmla="*/ 209 h 291"/>
                  <a:gd name="T2" fmla="*/ 168 w 270"/>
                  <a:gd name="T3" fmla="*/ 209 h 291"/>
                  <a:gd name="T4" fmla="*/ 202 w 270"/>
                  <a:gd name="T5" fmla="*/ 239 h 291"/>
                  <a:gd name="T6" fmla="*/ 202 w 270"/>
                  <a:gd name="T7" fmla="*/ 239 h 291"/>
                  <a:gd name="T8" fmla="*/ 205 w 270"/>
                  <a:gd name="T9" fmla="*/ 197 h 291"/>
                  <a:gd name="T10" fmla="*/ 205 w 270"/>
                  <a:gd name="T11" fmla="*/ 197 h 291"/>
                  <a:gd name="T12" fmla="*/ 174 w 270"/>
                  <a:gd name="T13" fmla="*/ 209 h 291"/>
                  <a:gd name="T14" fmla="*/ 174 w 270"/>
                  <a:gd name="T15" fmla="*/ 209 h 291"/>
                  <a:gd name="T16" fmla="*/ 168 w 270"/>
                  <a:gd name="T17" fmla="*/ 209 h 291"/>
                  <a:gd name="T18" fmla="*/ 206 w 270"/>
                  <a:gd name="T19" fmla="*/ 283 h 291"/>
                  <a:gd name="T20" fmla="*/ 206 w 270"/>
                  <a:gd name="T21" fmla="*/ 283 h 291"/>
                  <a:gd name="T22" fmla="*/ 12 w 270"/>
                  <a:gd name="T23" fmla="*/ 131 h 291"/>
                  <a:gd name="T24" fmla="*/ 12 w 270"/>
                  <a:gd name="T25" fmla="*/ 131 h 291"/>
                  <a:gd name="T26" fmla="*/ 16 w 270"/>
                  <a:gd name="T27" fmla="*/ 106 h 291"/>
                  <a:gd name="T28" fmla="*/ 16 w 270"/>
                  <a:gd name="T29" fmla="*/ 106 h 291"/>
                  <a:gd name="T30" fmla="*/ 172 w 270"/>
                  <a:gd name="T31" fmla="*/ 57 h 291"/>
                  <a:gd name="T32" fmla="*/ 172 w 270"/>
                  <a:gd name="T33" fmla="*/ 57 h 291"/>
                  <a:gd name="T34" fmla="*/ 181 w 270"/>
                  <a:gd name="T35" fmla="*/ 76 h 291"/>
                  <a:gd name="T36" fmla="*/ 181 w 270"/>
                  <a:gd name="T37" fmla="*/ 76 h 291"/>
                  <a:gd name="T38" fmla="*/ 54 w 270"/>
                  <a:gd name="T39" fmla="*/ 125 h 291"/>
                  <a:gd name="T40" fmla="*/ 54 w 270"/>
                  <a:gd name="T41" fmla="*/ 125 h 291"/>
                  <a:gd name="T42" fmla="*/ 160 w 270"/>
                  <a:gd name="T43" fmla="*/ 201 h 291"/>
                  <a:gd name="T44" fmla="*/ 160 w 270"/>
                  <a:gd name="T45" fmla="*/ 201 h 291"/>
                  <a:gd name="T46" fmla="*/ 166 w 270"/>
                  <a:gd name="T47" fmla="*/ 188 h 291"/>
                  <a:gd name="T48" fmla="*/ 166 w 270"/>
                  <a:gd name="T49" fmla="*/ 188 h 291"/>
                  <a:gd name="T50" fmla="*/ 206 w 270"/>
                  <a:gd name="T51" fmla="*/ 173 h 291"/>
                  <a:gd name="T52" fmla="*/ 206 w 270"/>
                  <a:gd name="T53" fmla="*/ 173 h 291"/>
                  <a:gd name="T54" fmla="*/ 210 w 270"/>
                  <a:gd name="T55" fmla="*/ 145 h 291"/>
                  <a:gd name="T56" fmla="*/ 210 w 270"/>
                  <a:gd name="T57" fmla="*/ 145 h 291"/>
                  <a:gd name="T58" fmla="*/ 168 w 270"/>
                  <a:gd name="T59" fmla="*/ 163 h 291"/>
                  <a:gd name="T60" fmla="*/ 168 w 270"/>
                  <a:gd name="T61" fmla="*/ 163 h 291"/>
                  <a:gd name="T62" fmla="*/ 160 w 270"/>
                  <a:gd name="T63" fmla="*/ 145 h 291"/>
                  <a:gd name="T64" fmla="*/ 160 w 270"/>
                  <a:gd name="T65" fmla="*/ 145 h 291"/>
                  <a:gd name="T66" fmla="*/ 213 w 270"/>
                  <a:gd name="T67" fmla="*/ 125 h 291"/>
                  <a:gd name="T68" fmla="*/ 213 w 270"/>
                  <a:gd name="T69" fmla="*/ 125 h 291"/>
                  <a:gd name="T70" fmla="*/ 214 w 270"/>
                  <a:gd name="T71" fmla="*/ 116 h 291"/>
                  <a:gd name="T72" fmla="*/ 214 w 270"/>
                  <a:gd name="T73" fmla="*/ 116 h 291"/>
                  <a:gd name="T74" fmla="*/ 177 w 270"/>
                  <a:gd name="T75" fmla="*/ 118 h 291"/>
                  <a:gd name="T76" fmla="*/ 177 w 270"/>
                  <a:gd name="T77" fmla="*/ 118 h 291"/>
                  <a:gd name="T78" fmla="*/ 176 w 270"/>
                  <a:gd name="T79" fmla="*/ 100 h 291"/>
                  <a:gd name="T80" fmla="*/ 176 w 270"/>
                  <a:gd name="T81" fmla="*/ 100 h 291"/>
                  <a:gd name="T82" fmla="*/ 217 w 270"/>
                  <a:gd name="T83" fmla="*/ 97 h 291"/>
                  <a:gd name="T84" fmla="*/ 217 w 270"/>
                  <a:gd name="T85" fmla="*/ 97 h 291"/>
                  <a:gd name="T86" fmla="*/ 233 w 270"/>
                  <a:gd name="T87" fmla="*/ 21 h 291"/>
                  <a:gd name="T88" fmla="*/ 233 w 270"/>
                  <a:gd name="T89" fmla="*/ 21 h 291"/>
                  <a:gd name="T90" fmla="*/ 266 w 270"/>
                  <a:gd name="T91" fmla="*/ 26 h 291"/>
                  <a:gd name="T92" fmla="*/ 266 w 270"/>
                  <a:gd name="T93" fmla="*/ 26 h 291"/>
                  <a:gd name="T94" fmla="*/ 247 w 270"/>
                  <a:gd name="T95" fmla="*/ 150 h 291"/>
                  <a:gd name="T96" fmla="*/ 247 w 270"/>
                  <a:gd name="T97" fmla="*/ 150 h 291"/>
                  <a:gd name="T98" fmla="*/ 230 w 270"/>
                  <a:gd name="T99" fmla="*/ 273 h 291"/>
                  <a:gd name="T100" fmla="*/ 230 w 270"/>
                  <a:gd name="T101" fmla="*/ 273 h 291"/>
                  <a:gd name="T102" fmla="*/ 206 w 270"/>
                  <a:gd name="T103" fmla="*/ 283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1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9"/>
                      <a:pt x="192" y="229"/>
                      <a:pt x="202" y="239"/>
                    </a:cubicBezTo>
                    <a:lnTo>
                      <a:pt x="202" y="239"/>
                    </a:lnTo>
                    <a:cubicBezTo>
                      <a:pt x="204" y="225"/>
                      <a:pt x="204" y="212"/>
                      <a:pt x="205" y="197"/>
                    </a:cubicBezTo>
                    <a:lnTo>
                      <a:pt x="205" y="197"/>
                    </a:lnTo>
                    <a:cubicBezTo>
                      <a:pt x="196" y="202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10"/>
                      <a:pt x="170" y="210"/>
                      <a:pt x="168" y="209"/>
                    </a:cubicBezTo>
                    <a:close/>
                    <a:moveTo>
                      <a:pt x="206" y="283"/>
                    </a:moveTo>
                    <a:lnTo>
                      <a:pt x="206" y="283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3" y="108"/>
                      <a:pt x="16" y="106"/>
                    </a:cubicBezTo>
                    <a:lnTo>
                      <a:pt x="16" y="106"/>
                    </a:lnTo>
                    <a:cubicBezTo>
                      <a:pt x="71" y="100"/>
                      <a:pt x="124" y="81"/>
                      <a:pt x="172" y="57"/>
                    </a:cubicBezTo>
                    <a:lnTo>
                      <a:pt x="172" y="57"/>
                    </a:lnTo>
                    <a:cubicBezTo>
                      <a:pt x="183" y="51"/>
                      <a:pt x="192" y="70"/>
                      <a:pt x="181" y="76"/>
                    </a:cubicBezTo>
                    <a:lnTo>
                      <a:pt x="181" y="76"/>
                    </a:lnTo>
                    <a:cubicBezTo>
                      <a:pt x="141" y="97"/>
                      <a:pt x="99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8" y="197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1" y="185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4"/>
                      <a:pt x="209" y="155"/>
                      <a:pt x="210" y="145"/>
                    </a:cubicBezTo>
                    <a:lnTo>
                      <a:pt x="210" y="145"/>
                    </a:lnTo>
                    <a:cubicBezTo>
                      <a:pt x="196" y="150"/>
                      <a:pt x="181" y="156"/>
                      <a:pt x="168" y="163"/>
                    </a:cubicBezTo>
                    <a:lnTo>
                      <a:pt x="168" y="163"/>
                    </a:lnTo>
                    <a:cubicBezTo>
                      <a:pt x="155" y="168"/>
                      <a:pt x="150" y="150"/>
                      <a:pt x="160" y="145"/>
                    </a:cubicBezTo>
                    <a:lnTo>
                      <a:pt x="160" y="145"/>
                    </a:lnTo>
                    <a:cubicBezTo>
                      <a:pt x="177" y="135"/>
                      <a:pt x="195" y="129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4" y="116"/>
                    </a:cubicBezTo>
                    <a:lnTo>
                      <a:pt x="214" y="116"/>
                    </a:lnTo>
                    <a:cubicBezTo>
                      <a:pt x="201" y="118"/>
                      <a:pt x="191" y="118"/>
                      <a:pt x="177" y="118"/>
                    </a:cubicBezTo>
                    <a:lnTo>
                      <a:pt x="177" y="118"/>
                    </a:lnTo>
                    <a:cubicBezTo>
                      <a:pt x="166" y="118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4" y="100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4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3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4" y="290"/>
                      <a:pt x="206" y="283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8" name="Freeform 404">
                <a:extLst>
                  <a:ext uri="{FF2B5EF4-FFF2-40B4-BE49-F238E27FC236}">
                    <a16:creationId xmlns:a16="http://schemas.microsoft.com/office/drawing/2014/main" id="{729D16E1-24DA-114C-A622-BDC645BC6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9049" y="3932392"/>
                <a:ext cx="117126" cy="125903"/>
              </a:xfrm>
              <a:custGeom>
                <a:avLst/>
                <a:gdLst>
                  <a:gd name="T0" fmla="*/ 173 w 270"/>
                  <a:gd name="T1" fmla="*/ 194 h 292"/>
                  <a:gd name="T2" fmla="*/ 173 w 270"/>
                  <a:gd name="T3" fmla="*/ 194 h 292"/>
                  <a:gd name="T4" fmla="*/ 218 w 270"/>
                  <a:gd name="T5" fmla="*/ 182 h 292"/>
                  <a:gd name="T6" fmla="*/ 218 w 270"/>
                  <a:gd name="T7" fmla="*/ 182 h 292"/>
                  <a:gd name="T8" fmla="*/ 184 w 270"/>
                  <a:gd name="T9" fmla="*/ 157 h 292"/>
                  <a:gd name="T10" fmla="*/ 184 w 270"/>
                  <a:gd name="T11" fmla="*/ 157 h 292"/>
                  <a:gd name="T12" fmla="*/ 177 w 270"/>
                  <a:gd name="T13" fmla="*/ 190 h 292"/>
                  <a:gd name="T14" fmla="*/ 177 w 270"/>
                  <a:gd name="T15" fmla="*/ 190 h 292"/>
                  <a:gd name="T16" fmla="*/ 173 w 270"/>
                  <a:gd name="T17" fmla="*/ 194 h 292"/>
                  <a:gd name="T18" fmla="*/ 256 w 270"/>
                  <a:gd name="T19" fmla="*/ 202 h 292"/>
                  <a:gd name="T20" fmla="*/ 256 w 270"/>
                  <a:gd name="T21" fmla="*/ 202 h 292"/>
                  <a:gd name="T22" fmla="*/ 25 w 270"/>
                  <a:gd name="T23" fmla="*/ 284 h 292"/>
                  <a:gd name="T24" fmla="*/ 25 w 270"/>
                  <a:gd name="T25" fmla="*/ 284 h 292"/>
                  <a:gd name="T26" fmla="*/ 5 w 270"/>
                  <a:gd name="T27" fmla="*/ 266 h 292"/>
                  <a:gd name="T28" fmla="*/ 5 w 270"/>
                  <a:gd name="T29" fmla="*/ 266 h 292"/>
                  <a:gd name="T30" fmla="*/ 48 w 270"/>
                  <a:gd name="T31" fmla="*/ 109 h 292"/>
                  <a:gd name="T32" fmla="*/ 48 w 270"/>
                  <a:gd name="T33" fmla="*/ 109 h 292"/>
                  <a:gd name="T34" fmla="*/ 68 w 270"/>
                  <a:gd name="T35" fmla="*/ 111 h 292"/>
                  <a:gd name="T36" fmla="*/ 68 w 270"/>
                  <a:gd name="T37" fmla="*/ 111 h 292"/>
                  <a:gd name="T38" fmla="*/ 41 w 270"/>
                  <a:gd name="T39" fmla="*/ 244 h 292"/>
                  <a:gd name="T40" fmla="*/ 41 w 270"/>
                  <a:gd name="T41" fmla="*/ 244 h 292"/>
                  <a:gd name="T42" fmla="*/ 164 w 270"/>
                  <a:gd name="T43" fmla="*/ 198 h 292"/>
                  <a:gd name="T44" fmla="*/ 164 w 270"/>
                  <a:gd name="T45" fmla="*/ 198 h 292"/>
                  <a:gd name="T46" fmla="*/ 155 w 270"/>
                  <a:gd name="T47" fmla="*/ 185 h 292"/>
                  <a:gd name="T48" fmla="*/ 155 w 270"/>
                  <a:gd name="T49" fmla="*/ 185 h 292"/>
                  <a:gd name="T50" fmla="*/ 165 w 270"/>
                  <a:gd name="T51" fmla="*/ 143 h 292"/>
                  <a:gd name="T52" fmla="*/ 165 w 270"/>
                  <a:gd name="T53" fmla="*/ 143 h 292"/>
                  <a:gd name="T54" fmla="*/ 143 w 270"/>
                  <a:gd name="T55" fmla="*/ 125 h 292"/>
                  <a:gd name="T56" fmla="*/ 143 w 270"/>
                  <a:gd name="T57" fmla="*/ 125 h 292"/>
                  <a:gd name="T58" fmla="*/ 134 w 270"/>
                  <a:gd name="T59" fmla="*/ 171 h 292"/>
                  <a:gd name="T60" fmla="*/ 134 w 270"/>
                  <a:gd name="T61" fmla="*/ 171 h 292"/>
                  <a:gd name="T62" fmla="*/ 115 w 270"/>
                  <a:gd name="T63" fmla="*/ 165 h 292"/>
                  <a:gd name="T64" fmla="*/ 115 w 270"/>
                  <a:gd name="T65" fmla="*/ 165 h 292"/>
                  <a:gd name="T66" fmla="*/ 127 w 270"/>
                  <a:gd name="T67" fmla="*/ 111 h 292"/>
                  <a:gd name="T68" fmla="*/ 127 w 270"/>
                  <a:gd name="T69" fmla="*/ 111 h 292"/>
                  <a:gd name="T70" fmla="*/ 121 w 270"/>
                  <a:gd name="T71" fmla="*/ 106 h 292"/>
                  <a:gd name="T72" fmla="*/ 121 w 270"/>
                  <a:gd name="T73" fmla="*/ 106 h 292"/>
                  <a:gd name="T74" fmla="*/ 104 w 270"/>
                  <a:gd name="T75" fmla="*/ 138 h 292"/>
                  <a:gd name="T76" fmla="*/ 104 w 270"/>
                  <a:gd name="T77" fmla="*/ 138 h 292"/>
                  <a:gd name="T78" fmla="*/ 87 w 270"/>
                  <a:gd name="T79" fmla="*/ 130 h 292"/>
                  <a:gd name="T80" fmla="*/ 87 w 270"/>
                  <a:gd name="T81" fmla="*/ 130 h 292"/>
                  <a:gd name="T82" fmla="*/ 106 w 270"/>
                  <a:gd name="T83" fmla="*/ 93 h 292"/>
                  <a:gd name="T84" fmla="*/ 106 w 270"/>
                  <a:gd name="T85" fmla="*/ 93 h 292"/>
                  <a:gd name="T86" fmla="*/ 51 w 270"/>
                  <a:gd name="T87" fmla="*/ 38 h 292"/>
                  <a:gd name="T88" fmla="*/ 51 w 270"/>
                  <a:gd name="T89" fmla="*/ 38 h 292"/>
                  <a:gd name="T90" fmla="*/ 75 w 270"/>
                  <a:gd name="T91" fmla="*/ 14 h 292"/>
                  <a:gd name="T92" fmla="*/ 75 w 270"/>
                  <a:gd name="T93" fmla="*/ 14 h 292"/>
                  <a:gd name="T94" fmla="*/ 168 w 270"/>
                  <a:gd name="T95" fmla="*/ 96 h 292"/>
                  <a:gd name="T96" fmla="*/ 168 w 270"/>
                  <a:gd name="T97" fmla="*/ 96 h 292"/>
                  <a:gd name="T98" fmla="*/ 263 w 270"/>
                  <a:gd name="T99" fmla="*/ 177 h 292"/>
                  <a:gd name="T100" fmla="*/ 263 w 270"/>
                  <a:gd name="T101" fmla="*/ 177 h 292"/>
                  <a:gd name="T102" fmla="*/ 256 w 270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2">
                    <a:moveTo>
                      <a:pt x="173" y="194"/>
                    </a:moveTo>
                    <a:lnTo>
                      <a:pt x="173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6" y="174"/>
                      <a:pt x="196" y="165"/>
                      <a:pt x="184" y="157"/>
                    </a:cubicBezTo>
                    <a:lnTo>
                      <a:pt x="184" y="157"/>
                    </a:lnTo>
                    <a:cubicBezTo>
                      <a:pt x="184" y="168"/>
                      <a:pt x="181" y="178"/>
                      <a:pt x="177" y="190"/>
                    </a:cubicBezTo>
                    <a:lnTo>
                      <a:pt x="177" y="190"/>
                    </a:lnTo>
                    <a:cubicBezTo>
                      <a:pt x="176" y="192"/>
                      <a:pt x="176" y="194"/>
                      <a:pt x="173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4"/>
                      <a:pt x="25" y="284"/>
                    </a:cubicBezTo>
                    <a:lnTo>
                      <a:pt x="25" y="284"/>
                    </a:lnTo>
                    <a:cubicBezTo>
                      <a:pt x="13" y="291"/>
                      <a:pt x="0" y="280"/>
                      <a:pt x="5" y="266"/>
                    </a:cubicBezTo>
                    <a:lnTo>
                      <a:pt x="5" y="266"/>
                    </a:lnTo>
                    <a:cubicBezTo>
                      <a:pt x="29" y="217"/>
                      <a:pt x="42" y="164"/>
                      <a:pt x="48" y="109"/>
                    </a:cubicBezTo>
                    <a:lnTo>
                      <a:pt x="48" y="109"/>
                    </a:lnTo>
                    <a:cubicBezTo>
                      <a:pt x="50" y="97"/>
                      <a:pt x="71" y="100"/>
                      <a:pt x="68" y="111"/>
                    </a:cubicBezTo>
                    <a:lnTo>
                      <a:pt x="68" y="111"/>
                    </a:lnTo>
                    <a:cubicBezTo>
                      <a:pt x="66" y="157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6"/>
                      <a:pt x="121" y="211"/>
                      <a:pt x="164" y="198"/>
                    </a:cubicBezTo>
                    <a:lnTo>
                      <a:pt x="164" y="198"/>
                    </a:lnTo>
                    <a:cubicBezTo>
                      <a:pt x="158" y="197"/>
                      <a:pt x="154" y="192"/>
                      <a:pt x="155" y="185"/>
                    </a:cubicBezTo>
                    <a:lnTo>
                      <a:pt x="155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8" y="138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39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2"/>
                      <a:pt x="114" y="178"/>
                      <a:pt x="115" y="165"/>
                    </a:cubicBezTo>
                    <a:lnTo>
                      <a:pt x="115" y="165"/>
                    </a:lnTo>
                    <a:cubicBezTo>
                      <a:pt x="118" y="147"/>
                      <a:pt x="122" y="128"/>
                      <a:pt x="127" y="111"/>
                    </a:cubicBezTo>
                    <a:lnTo>
                      <a:pt x="127" y="111"/>
                    </a:lnTo>
                    <a:cubicBezTo>
                      <a:pt x="125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7" y="130"/>
                    </a:cubicBezTo>
                    <a:lnTo>
                      <a:pt x="87" y="130"/>
                    </a:lnTo>
                    <a:cubicBezTo>
                      <a:pt x="94" y="118"/>
                      <a:pt x="101" y="106"/>
                      <a:pt x="106" y="93"/>
                    </a:cubicBezTo>
                    <a:lnTo>
                      <a:pt x="106" y="93"/>
                    </a:lnTo>
                    <a:cubicBezTo>
                      <a:pt x="88" y="76"/>
                      <a:pt x="68" y="58"/>
                      <a:pt x="51" y="38"/>
                    </a:cubicBezTo>
                    <a:lnTo>
                      <a:pt x="51" y="38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8" y="123"/>
                      <a:pt x="230" y="151"/>
                      <a:pt x="263" y="177"/>
                    </a:cubicBezTo>
                    <a:lnTo>
                      <a:pt x="263" y="177"/>
                    </a:lnTo>
                    <a:cubicBezTo>
                      <a:pt x="269" y="185"/>
                      <a:pt x="267" y="199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0" name="Group 56">
              <a:extLst>
                <a:ext uri="{FF2B5EF4-FFF2-40B4-BE49-F238E27FC236}">
                  <a16:creationId xmlns:a16="http://schemas.microsoft.com/office/drawing/2014/main" id="{0BD6F4F9-FC44-8343-87F6-0768A17125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588" y="6597352"/>
              <a:ext cx="11988000" cy="162403"/>
              <a:chOff x="510788" y="3914824"/>
              <a:chExt cx="11056800" cy="149780"/>
            </a:xfrm>
          </p:grpSpPr>
          <p:sp>
            <p:nvSpPr>
              <p:cNvPr id="70" name="Freeform 351">
                <a:extLst>
                  <a:ext uri="{FF2B5EF4-FFF2-40B4-BE49-F238E27FC236}">
                    <a16:creationId xmlns:a16="http://schemas.microsoft.com/office/drawing/2014/main" id="{ED821025-0F1E-4E4C-B51D-03591261F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553" y="3919670"/>
                <a:ext cx="125911" cy="114191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1" name="Freeform 352">
                <a:extLst>
                  <a:ext uri="{FF2B5EF4-FFF2-40B4-BE49-F238E27FC236}">
                    <a16:creationId xmlns:a16="http://schemas.microsoft.com/office/drawing/2014/main" id="{5F0E89A4-7A2C-B248-8005-190C94ACC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890" y="3925526"/>
                <a:ext cx="111270" cy="125903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2" name="Freeform 353">
                <a:extLst>
                  <a:ext uri="{FF2B5EF4-FFF2-40B4-BE49-F238E27FC236}">
                    <a16:creationId xmlns:a16="http://schemas.microsoft.com/office/drawing/2014/main" id="{C185346B-3019-7945-ACD8-8860CD05A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671" y="3928454"/>
                <a:ext cx="124446" cy="117119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3" name="Freeform 354">
                <a:extLst>
                  <a:ext uri="{FF2B5EF4-FFF2-40B4-BE49-F238E27FC236}">
                    <a16:creationId xmlns:a16="http://schemas.microsoft.com/office/drawing/2014/main" id="{DB4E6AFD-1914-4D43-BCDC-4D4E5467E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772" y="3921134"/>
                <a:ext cx="121518" cy="124439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4" name="Freeform 355">
                <a:extLst>
                  <a:ext uri="{FF2B5EF4-FFF2-40B4-BE49-F238E27FC236}">
                    <a16:creationId xmlns:a16="http://schemas.microsoft.com/office/drawing/2014/main" id="{B1C152B0-62EE-6B4C-9DCD-29421775B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118" y="3919670"/>
                <a:ext cx="117126" cy="125903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5" name="Freeform 356">
                <a:extLst>
                  <a:ext uri="{FF2B5EF4-FFF2-40B4-BE49-F238E27FC236}">
                    <a16:creationId xmlns:a16="http://schemas.microsoft.com/office/drawing/2014/main" id="{454287E6-67F6-3E48-BB4A-A9EC66508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88" y="3919670"/>
                <a:ext cx="118590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6" name="Freeform 357">
                <a:extLst>
                  <a:ext uri="{FF2B5EF4-FFF2-40B4-BE49-F238E27FC236}">
                    <a16:creationId xmlns:a16="http://schemas.microsoft.com/office/drawing/2014/main" id="{E39D2249-F78A-5346-8C0B-59F846D9E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162" y="3915278"/>
                <a:ext cx="125911" cy="114191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7" name="Freeform 358">
                <a:extLst>
                  <a:ext uri="{FF2B5EF4-FFF2-40B4-BE49-F238E27FC236}">
                    <a16:creationId xmlns:a16="http://schemas.microsoft.com/office/drawing/2014/main" id="{474C68E1-E158-604E-846B-64673001B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965" y="3922598"/>
                <a:ext cx="111270" cy="127366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8" name="Freeform 359">
                <a:extLst>
                  <a:ext uri="{FF2B5EF4-FFF2-40B4-BE49-F238E27FC236}">
                    <a16:creationId xmlns:a16="http://schemas.microsoft.com/office/drawing/2014/main" id="{E3CDC3FF-FC9D-694B-97EF-9F058B875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281" y="3926990"/>
                <a:ext cx="124446" cy="117119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79" name="Freeform 360">
                <a:extLst>
                  <a:ext uri="{FF2B5EF4-FFF2-40B4-BE49-F238E27FC236}">
                    <a16:creationId xmlns:a16="http://schemas.microsoft.com/office/drawing/2014/main" id="{2C73971F-4052-3B49-9E4F-B8453B0B0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1382" y="3919670"/>
                <a:ext cx="121518" cy="124438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0" name="Freeform 361">
                <a:extLst>
                  <a:ext uri="{FF2B5EF4-FFF2-40B4-BE49-F238E27FC236}">
                    <a16:creationId xmlns:a16="http://schemas.microsoft.com/office/drawing/2014/main" id="{057CB47C-FE57-D943-9470-3A6CE1A2C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728" y="3916742"/>
                <a:ext cx="117126" cy="127366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1" name="Freeform 362">
                <a:extLst>
                  <a:ext uri="{FF2B5EF4-FFF2-40B4-BE49-F238E27FC236}">
                    <a16:creationId xmlns:a16="http://schemas.microsoft.com/office/drawing/2014/main" id="{1A67B974-3F1E-C44E-8841-0CF7AD7CD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933" y="3916742"/>
                <a:ext cx="118591" cy="127366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2" name="Freeform 363">
                <a:extLst>
                  <a:ext uri="{FF2B5EF4-FFF2-40B4-BE49-F238E27FC236}">
                    <a16:creationId xmlns:a16="http://schemas.microsoft.com/office/drawing/2014/main" id="{96A4F8B4-33B8-B44F-B583-06F02B36C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4772" y="3919670"/>
                <a:ext cx="125911" cy="114191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3" name="Freeform 364">
                <a:extLst>
                  <a:ext uri="{FF2B5EF4-FFF2-40B4-BE49-F238E27FC236}">
                    <a16:creationId xmlns:a16="http://schemas.microsoft.com/office/drawing/2014/main" id="{5E492C47-6F32-EA46-B13E-74236297D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4574" y="3926990"/>
                <a:ext cx="111270" cy="125903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4" name="Freeform 365">
                <a:extLst>
                  <a:ext uri="{FF2B5EF4-FFF2-40B4-BE49-F238E27FC236}">
                    <a16:creationId xmlns:a16="http://schemas.microsoft.com/office/drawing/2014/main" id="{E74BDF8F-C4B4-6440-96EE-6E41AC670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891" y="3929918"/>
                <a:ext cx="124446" cy="117119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5" name="Freeform 366">
                <a:extLst>
                  <a:ext uri="{FF2B5EF4-FFF2-40B4-BE49-F238E27FC236}">
                    <a16:creationId xmlns:a16="http://schemas.microsoft.com/office/drawing/2014/main" id="{16FE2560-A67E-F845-9DAE-D37F42FC6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992" y="3922598"/>
                <a:ext cx="121518" cy="12443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6" name="Freeform 367">
                <a:extLst>
                  <a:ext uri="{FF2B5EF4-FFF2-40B4-BE49-F238E27FC236}">
                    <a16:creationId xmlns:a16="http://schemas.microsoft.com/office/drawing/2014/main" id="{40CF083B-B936-D648-9F09-23E2C6747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337" y="3921134"/>
                <a:ext cx="117126" cy="125903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7" name="Freeform 368">
                <a:extLst>
                  <a:ext uri="{FF2B5EF4-FFF2-40B4-BE49-F238E27FC236}">
                    <a16:creationId xmlns:a16="http://schemas.microsoft.com/office/drawing/2014/main" id="{9FA21528-41ED-D44F-A6B6-9C5D9FD2B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007" y="3921134"/>
                <a:ext cx="117126" cy="125903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8" name="Freeform 369">
                <a:extLst>
                  <a:ext uri="{FF2B5EF4-FFF2-40B4-BE49-F238E27FC236}">
                    <a16:creationId xmlns:a16="http://schemas.microsoft.com/office/drawing/2014/main" id="{F67E0E61-D8D3-A145-ADB8-BE175BB4B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3382" y="3916742"/>
                <a:ext cx="125911" cy="115654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89" name="Freeform 370">
                <a:extLst>
                  <a:ext uri="{FF2B5EF4-FFF2-40B4-BE49-F238E27FC236}">
                    <a16:creationId xmlns:a16="http://schemas.microsoft.com/office/drawing/2014/main" id="{E6232753-04A2-384F-AC8E-EECC4BC7B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3184" y="3922598"/>
                <a:ext cx="111270" cy="127366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0" name="Freeform 371">
                <a:extLst>
                  <a:ext uri="{FF2B5EF4-FFF2-40B4-BE49-F238E27FC236}">
                    <a16:creationId xmlns:a16="http://schemas.microsoft.com/office/drawing/2014/main" id="{4CFB532A-78B8-F547-8909-CF95C451B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6500" y="3928454"/>
                <a:ext cx="124446" cy="115654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1" name="Freeform 372">
                <a:extLst>
                  <a:ext uri="{FF2B5EF4-FFF2-40B4-BE49-F238E27FC236}">
                    <a16:creationId xmlns:a16="http://schemas.microsoft.com/office/drawing/2014/main" id="{ECC9DA42-F894-F94B-8F8D-F1F4634F8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601" y="3921134"/>
                <a:ext cx="121518" cy="124439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2" name="Freeform 373">
                <a:extLst>
                  <a:ext uri="{FF2B5EF4-FFF2-40B4-BE49-F238E27FC236}">
                    <a16:creationId xmlns:a16="http://schemas.microsoft.com/office/drawing/2014/main" id="{11FAABC8-FDF2-4C4C-8E6E-BA598CF48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947" y="3919670"/>
                <a:ext cx="117126" cy="125903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3" name="Freeform 374">
                <a:extLst>
                  <a:ext uri="{FF2B5EF4-FFF2-40B4-BE49-F238E27FC236}">
                    <a16:creationId xmlns:a16="http://schemas.microsoft.com/office/drawing/2014/main" id="{180AB7AB-D952-5245-9413-DFAB9173E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152" y="3919670"/>
                <a:ext cx="118591" cy="125903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4" name="Freeform 375">
                <a:extLst>
                  <a:ext uri="{FF2B5EF4-FFF2-40B4-BE49-F238E27FC236}">
                    <a16:creationId xmlns:a16="http://schemas.microsoft.com/office/drawing/2014/main" id="{F49350FD-404F-1B42-B889-9646D074A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1991" y="3922598"/>
                <a:ext cx="125911" cy="115654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5" name="Freeform 376">
                <a:extLst>
                  <a:ext uri="{FF2B5EF4-FFF2-40B4-BE49-F238E27FC236}">
                    <a16:creationId xmlns:a16="http://schemas.microsoft.com/office/drawing/2014/main" id="{39097953-2789-EA47-A134-79DE213B8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1794" y="3928454"/>
                <a:ext cx="111270" cy="125903"/>
              </a:xfrm>
              <a:custGeom>
                <a:avLst/>
                <a:gdLst>
                  <a:gd name="T0" fmla="*/ 80 w 256"/>
                  <a:gd name="T1" fmla="*/ 75 h 290"/>
                  <a:gd name="T2" fmla="*/ 80 w 256"/>
                  <a:gd name="T3" fmla="*/ 75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80 w 256"/>
                  <a:gd name="T17" fmla="*/ 75 h 290"/>
                  <a:gd name="T18" fmla="*/ 34 w 256"/>
                  <a:gd name="T19" fmla="*/ 6 h 290"/>
                  <a:gd name="T20" fmla="*/ 34 w 256"/>
                  <a:gd name="T21" fmla="*/ 6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1 w 256"/>
                  <a:gd name="T27" fmla="*/ 163 h 290"/>
                  <a:gd name="T28" fmla="*/ 241 w 256"/>
                  <a:gd name="T29" fmla="*/ 163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80 w 256"/>
                  <a:gd name="T35" fmla="*/ 209 h 290"/>
                  <a:gd name="T36" fmla="*/ 80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6 h 290"/>
                  <a:gd name="T48" fmla="*/ 83 w 256"/>
                  <a:gd name="T49" fmla="*/ 96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5 w 256"/>
                  <a:gd name="T59" fmla="*/ 122 h 290"/>
                  <a:gd name="T60" fmla="*/ 85 w 256"/>
                  <a:gd name="T61" fmla="*/ 122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2 h 290"/>
                  <a:gd name="T72" fmla="*/ 43 w 256"/>
                  <a:gd name="T73" fmla="*/ 172 h 290"/>
                  <a:gd name="T74" fmla="*/ 80 w 256"/>
                  <a:gd name="T75" fmla="*/ 167 h 290"/>
                  <a:gd name="T76" fmla="*/ 80 w 256"/>
                  <a:gd name="T77" fmla="*/ 167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5 h 290"/>
                  <a:gd name="T92" fmla="*/ 0 w 256"/>
                  <a:gd name="T93" fmla="*/ 265 h 290"/>
                  <a:gd name="T94" fmla="*/ 7 w 256"/>
                  <a:gd name="T95" fmla="*/ 142 h 290"/>
                  <a:gd name="T96" fmla="*/ 7 w 256"/>
                  <a:gd name="T97" fmla="*/ 142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80" y="75"/>
                    </a:moveTo>
                    <a:lnTo>
                      <a:pt x="80" y="75"/>
                    </a:lnTo>
                    <a:cubicBezTo>
                      <a:pt x="67" y="67"/>
                      <a:pt x="55" y="58"/>
                      <a:pt x="42" y="48"/>
                    </a:cubicBezTo>
                    <a:lnTo>
                      <a:pt x="42" y="48"/>
                    </a:lnTo>
                    <a:cubicBezTo>
                      <a:pt x="43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4" y="84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5"/>
                      <a:pt x="78" y="75"/>
                      <a:pt x="80" y="75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6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5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4"/>
                      <a:pt x="70" y="215"/>
                      <a:pt x="80" y="209"/>
                    </a:cubicBezTo>
                    <a:lnTo>
                      <a:pt x="80" y="209"/>
                    </a:lnTo>
                    <a:cubicBezTo>
                      <a:pt x="118" y="184"/>
                      <a:pt x="158" y="164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6"/>
                      <a:pt x="88" y="81"/>
                    </a:cubicBezTo>
                    <a:lnTo>
                      <a:pt x="88" y="81"/>
                    </a:lnTo>
                    <a:cubicBezTo>
                      <a:pt x="91" y="87"/>
                      <a:pt x="91" y="93"/>
                      <a:pt x="83" y="96"/>
                    </a:cubicBezTo>
                    <a:lnTo>
                      <a:pt x="83" y="96"/>
                    </a:lnTo>
                    <a:cubicBezTo>
                      <a:pt x="70" y="101"/>
                      <a:pt x="57" y="106"/>
                      <a:pt x="43" y="114"/>
                    </a:cubicBezTo>
                    <a:lnTo>
                      <a:pt x="43" y="114"/>
                    </a:lnTo>
                    <a:cubicBezTo>
                      <a:pt x="45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6"/>
                      <a:pt x="71" y="129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4" y="133"/>
                      <a:pt x="93" y="139"/>
                    </a:cubicBezTo>
                    <a:lnTo>
                      <a:pt x="93" y="139"/>
                    </a:lnTo>
                    <a:cubicBezTo>
                      <a:pt x="78" y="150"/>
                      <a:pt x="61" y="156"/>
                      <a:pt x="43" y="164"/>
                    </a:cubicBezTo>
                    <a:lnTo>
                      <a:pt x="43" y="164"/>
                    </a:lnTo>
                    <a:cubicBezTo>
                      <a:pt x="43" y="167"/>
                      <a:pt x="43" y="169"/>
                      <a:pt x="43" y="172"/>
                    </a:cubicBezTo>
                    <a:lnTo>
                      <a:pt x="43" y="172"/>
                    </a:lnTo>
                    <a:cubicBezTo>
                      <a:pt x="55" y="169"/>
                      <a:pt x="67" y="167"/>
                      <a:pt x="80" y="167"/>
                    </a:cubicBezTo>
                    <a:lnTo>
                      <a:pt x="80" y="167"/>
                    </a:lnTo>
                    <a:cubicBezTo>
                      <a:pt x="91" y="164"/>
                      <a:pt x="95" y="182"/>
                      <a:pt x="83" y="184"/>
                    </a:cubicBezTo>
                    <a:lnTo>
                      <a:pt x="83" y="184"/>
                    </a:lnTo>
                    <a:cubicBezTo>
                      <a:pt x="68" y="185"/>
                      <a:pt x="55" y="186"/>
                      <a:pt x="42" y="190"/>
                    </a:cubicBezTo>
                    <a:lnTo>
                      <a:pt x="42" y="190"/>
                    </a:lnTo>
                    <a:cubicBezTo>
                      <a:pt x="41" y="217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8"/>
                      <a:pt x="0" y="265"/>
                    </a:cubicBezTo>
                    <a:lnTo>
                      <a:pt x="0" y="265"/>
                    </a:lnTo>
                    <a:cubicBezTo>
                      <a:pt x="1" y="225"/>
                      <a:pt x="4" y="182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59"/>
                      <a:pt x="12" y="17"/>
                    </a:cubicBezTo>
                    <a:lnTo>
                      <a:pt x="12" y="17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6" name="Freeform 377">
                <a:extLst>
                  <a:ext uri="{FF2B5EF4-FFF2-40B4-BE49-F238E27FC236}">
                    <a16:creationId xmlns:a16="http://schemas.microsoft.com/office/drawing/2014/main" id="{0DA5F2C4-BD1A-C247-BB80-A0E603AF2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6574" y="3934310"/>
                <a:ext cx="124447" cy="117119"/>
              </a:xfrm>
              <a:custGeom>
                <a:avLst/>
                <a:gdLst>
                  <a:gd name="T0" fmla="*/ 96 w 288"/>
                  <a:gd name="T1" fmla="*/ 48 h 268"/>
                  <a:gd name="T2" fmla="*/ 96 w 288"/>
                  <a:gd name="T3" fmla="*/ 48 h 268"/>
                  <a:gd name="T4" fmla="*/ 50 w 288"/>
                  <a:gd name="T5" fmla="*/ 48 h 268"/>
                  <a:gd name="T6" fmla="*/ 50 w 288"/>
                  <a:gd name="T7" fmla="*/ 48 h 268"/>
                  <a:gd name="T8" fmla="*/ 75 w 288"/>
                  <a:gd name="T9" fmla="*/ 80 h 268"/>
                  <a:gd name="T10" fmla="*/ 75 w 288"/>
                  <a:gd name="T11" fmla="*/ 80 h 268"/>
                  <a:gd name="T12" fmla="*/ 92 w 288"/>
                  <a:gd name="T13" fmla="*/ 52 h 268"/>
                  <a:gd name="T14" fmla="*/ 92 w 288"/>
                  <a:gd name="T15" fmla="*/ 52 h 268"/>
                  <a:gd name="T16" fmla="*/ 96 w 288"/>
                  <a:gd name="T17" fmla="*/ 48 h 268"/>
                  <a:gd name="T18" fmla="*/ 20 w 288"/>
                  <a:gd name="T19" fmla="*/ 17 h 268"/>
                  <a:gd name="T20" fmla="*/ 20 w 288"/>
                  <a:gd name="T21" fmla="*/ 17 h 268"/>
                  <a:gd name="T22" fmla="*/ 264 w 288"/>
                  <a:gd name="T23" fmla="*/ 4 h 268"/>
                  <a:gd name="T24" fmla="*/ 264 w 288"/>
                  <a:gd name="T25" fmla="*/ 4 h 268"/>
                  <a:gd name="T26" fmla="*/ 278 w 288"/>
                  <a:gd name="T27" fmla="*/ 27 h 268"/>
                  <a:gd name="T28" fmla="*/ 278 w 288"/>
                  <a:gd name="T29" fmla="*/ 27 h 268"/>
                  <a:gd name="T30" fmla="*/ 194 w 288"/>
                  <a:gd name="T31" fmla="*/ 166 h 268"/>
                  <a:gd name="T32" fmla="*/ 194 w 288"/>
                  <a:gd name="T33" fmla="*/ 166 h 268"/>
                  <a:gd name="T34" fmla="*/ 173 w 288"/>
                  <a:gd name="T35" fmla="*/ 158 h 268"/>
                  <a:gd name="T36" fmla="*/ 173 w 288"/>
                  <a:gd name="T37" fmla="*/ 158 h 268"/>
                  <a:gd name="T38" fmla="*/ 237 w 288"/>
                  <a:gd name="T39" fmla="*/ 37 h 268"/>
                  <a:gd name="T40" fmla="*/ 237 w 288"/>
                  <a:gd name="T41" fmla="*/ 37 h 268"/>
                  <a:gd name="T42" fmla="*/ 107 w 288"/>
                  <a:gd name="T43" fmla="*/ 48 h 268"/>
                  <a:gd name="T44" fmla="*/ 107 w 288"/>
                  <a:gd name="T45" fmla="*/ 48 h 268"/>
                  <a:gd name="T46" fmla="*/ 111 w 288"/>
                  <a:gd name="T47" fmla="*/ 62 h 268"/>
                  <a:gd name="T48" fmla="*/ 111 w 288"/>
                  <a:gd name="T49" fmla="*/ 62 h 268"/>
                  <a:gd name="T50" fmla="*/ 90 w 288"/>
                  <a:gd name="T51" fmla="*/ 100 h 268"/>
                  <a:gd name="T52" fmla="*/ 90 w 288"/>
                  <a:gd name="T53" fmla="*/ 100 h 268"/>
                  <a:gd name="T54" fmla="*/ 105 w 288"/>
                  <a:gd name="T55" fmla="*/ 124 h 268"/>
                  <a:gd name="T56" fmla="*/ 105 w 288"/>
                  <a:gd name="T57" fmla="*/ 124 h 268"/>
                  <a:gd name="T58" fmla="*/ 127 w 288"/>
                  <a:gd name="T59" fmla="*/ 82 h 268"/>
                  <a:gd name="T60" fmla="*/ 127 w 288"/>
                  <a:gd name="T61" fmla="*/ 82 h 268"/>
                  <a:gd name="T62" fmla="*/ 144 w 288"/>
                  <a:gd name="T63" fmla="*/ 92 h 268"/>
                  <a:gd name="T64" fmla="*/ 144 w 288"/>
                  <a:gd name="T65" fmla="*/ 92 h 268"/>
                  <a:gd name="T66" fmla="*/ 117 w 288"/>
                  <a:gd name="T67" fmla="*/ 141 h 268"/>
                  <a:gd name="T68" fmla="*/ 117 w 288"/>
                  <a:gd name="T69" fmla="*/ 141 h 268"/>
                  <a:gd name="T70" fmla="*/ 123 w 288"/>
                  <a:gd name="T71" fmla="*/ 149 h 268"/>
                  <a:gd name="T72" fmla="*/ 123 w 288"/>
                  <a:gd name="T73" fmla="*/ 149 h 268"/>
                  <a:gd name="T74" fmla="*/ 148 w 288"/>
                  <a:gd name="T75" fmla="*/ 123 h 268"/>
                  <a:gd name="T76" fmla="*/ 148 w 288"/>
                  <a:gd name="T77" fmla="*/ 123 h 268"/>
                  <a:gd name="T78" fmla="*/ 161 w 288"/>
                  <a:gd name="T79" fmla="*/ 136 h 268"/>
                  <a:gd name="T80" fmla="*/ 161 w 288"/>
                  <a:gd name="T81" fmla="*/ 136 h 268"/>
                  <a:gd name="T82" fmla="*/ 132 w 288"/>
                  <a:gd name="T83" fmla="*/ 163 h 268"/>
                  <a:gd name="T84" fmla="*/ 132 w 288"/>
                  <a:gd name="T85" fmla="*/ 163 h 268"/>
                  <a:gd name="T86" fmla="*/ 170 w 288"/>
                  <a:gd name="T87" fmla="*/ 232 h 268"/>
                  <a:gd name="T88" fmla="*/ 170 w 288"/>
                  <a:gd name="T89" fmla="*/ 232 h 268"/>
                  <a:gd name="T90" fmla="*/ 141 w 288"/>
                  <a:gd name="T91" fmla="*/ 250 h 268"/>
                  <a:gd name="T92" fmla="*/ 141 w 288"/>
                  <a:gd name="T93" fmla="*/ 250 h 268"/>
                  <a:gd name="T94" fmla="*/ 75 w 288"/>
                  <a:gd name="T95" fmla="*/ 144 h 268"/>
                  <a:gd name="T96" fmla="*/ 75 w 288"/>
                  <a:gd name="T97" fmla="*/ 144 h 268"/>
                  <a:gd name="T98" fmla="*/ 7 w 288"/>
                  <a:gd name="T99" fmla="*/ 40 h 268"/>
                  <a:gd name="T100" fmla="*/ 7 w 288"/>
                  <a:gd name="T101" fmla="*/ 40 h 268"/>
                  <a:gd name="T102" fmla="*/ 20 w 288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6" y="48"/>
                    </a:moveTo>
                    <a:lnTo>
                      <a:pt x="96" y="48"/>
                    </a:lnTo>
                    <a:cubicBezTo>
                      <a:pt x="81" y="48"/>
                      <a:pt x="66" y="48"/>
                      <a:pt x="50" y="48"/>
                    </a:cubicBezTo>
                    <a:lnTo>
                      <a:pt x="50" y="48"/>
                    </a:lnTo>
                    <a:cubicBezTo>
                      <a:pt x="60" y="58"/>
                      <a:pt x="67" y="70"/>
                      <a:pt x="75" y="80"/>
                    </a:cubicBezTo>
                    <a:lnTo>
                      <a:pt x="75" y="80"/>
                    </a:lnTo>
                    <a:cubicBezTo>
                      <a:pt x="79" y="70"/>
                      <a:pt x="84" y="61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4" y="49"/>
                      <a:pt x="96" y="48"/>
                    </a:cubicBezTo>
                    <a:close/>
                    <a:moveTo>
                      <a:pt x="20" y="17"/>
                    </a:moveTo>
                    <a:lnTo>
                      <a:pt x="20" y="17"/>
                    </a:lnTo>
                    <a:cubicBezTo>
                      <a:pt x="103" y="21"/>
                      <a:pt x="183" y="21"/>
                      <a:pt x="264" y="4"/>
                    </a:cubicBezTo>
                    <a:lnTo>
                      <a:pt x="264" y="4"/>
                    </a:lnTo>
                    <a:cubicBezTo>
                      <a:pt x="278" y="0"/>
                      <a:pt x="287" y="16"/>
                      <a:pt x="278" y="27"/>
                    </a:cubicBezTo>
                    <a:lnTo>
                      <a:pt x="278" y="27"/>
                    </a:lnTo>
                    <a:cubicBezTo>
                      <a:pt x="242" y="67"/>
                      <a:pt x="213" y="115"/>
                      <a:pt x="194" y="166"/>
                    </a:cubicBezTo>
                    <a:lnTo>
                      <a:pt x="194" y="166"/>
                    </a:lnTo>
                    <a:cubicBezTo>
                      <a:pt x="188" y="176"/>
                      <a:pt x="169" y="169"/>
                      <a:pt x="173" y="158"/>
                    </a:cubicBezTo>
                    <a:lnTo>
                      <a:pt x="173" y="158"/>
                    </a:lnTo>
                    <a:cubicBezTo>
                      <a:pt x="190" y="115"/>
                      <a:pt x="212" y="75"/>
                      <a:pt x="237" y="37"/>
                    </a:cubicBezTo>
                    <a:lnTo>
                      <a:pt x="237" y="37"/>
                    </a:lnTo>
                    <a:cubicBezTo>
                      <a:pt x="195" y="45"/>
                      <a:pt x="150" y="48"/>
                      <a:pt x="107" y="48"/>
                    </a:cubicBezTo>
                    <a:lnTo>
                      <a:pt x="107" y="48"/>
                    </a:lnTo>
                    <a:cubicBezTo>
                      <a:pt x="112" y="50"/>
                      <a:pt x="116" y="57"/>
                      <a:pt x="111" y="62"/>
                    </a:cubicBezTo>
                    <a:lnTo>
                      <a:pt x="111" y="62"/>
                    </a:lnTo>
                    <a:cubicBezTo>
                      <a:pt x="103" y="74"/>
                      <a:pt x="95" y="87"/>
                      <a:pt x="90" y="100"/>
                    </a:cubicBezTo>
                    <a:lnTo>
                      <a:pt x="90" y="100"/>
                    </a:lnTo>
                    <a:cubicBezTo>
                      <a:pt x="95" y="107"/>
                      <a:pt x="100" y="116"/>
                      <a:pt x="105" y="124"/>
                    </a:cubicBezTo>
                    <a:lnTo>
                      <a:pt x="105" y="124"/>
                    </a:lnTo>
                    <a:cubicBezTo>
                      <a:pt x="113" y="109"/>
                      <a:pt x="120" y="96"/>
                      <a:pt x="127" y="82"/>
                    </a:cubicBezTo>
                    <a:lnTo>
                      <a:pt x="127" y="82"/>
                    </a:lnTo>
                    <a:cubicBezTo>
                      <a:pt x="133" y="70"/>
                      <a:pt x="149" y="80"/>
                      <a:pt x="144" y="92"/>
                    </a:cubicBezTo>
                    <a:lnTo>
                      <a:pt x="144" y="92"/>
                    </a:lnTo>
                    <a:cubicBezTo>
                      <a:pt x="137" y="109"/>
                      <a:pt x="128" y="125"/>
                      <a:pt x="117" y="141"/>
                    </a:cubicBezTo>
                    <a:lnTo>
                      <a:pt x="117" y="141"/>
                    </a:lnTo>
                    <a:cubicBezTo>
                      <a:pt x="119" y="144"/>
                      <a:pt x="120" y="146"/>
                      <a:pt x="123" y="149"/>
                    </a:cubicBezTo>
                    <a:lnTo>
                      <a:pt x="123" y="149"/>
                    </a:lnTo>
                    <a:cubicBezTo>
                      <a:pt x="129" y="140"/>
                      <a:pt x="138" y="130"/>
                      <a:pt x="148" y="123"/>
                    </a:cubicBezTo>
                    <a:lnTo>
                      <a:pt x="148" y="123"/>
                    </a:lnTo>
                    <a:cubicBezTo>
                      <a:pt x="157" y="115"/>
                      <a:pt x="170" y="128"/>
                      <a:pt x="161" y="136"/>
                    </a:cubicBezTo>
                    <a:lnTo>
                      <a:pt x="161" y="136"/>
                    </a:lnTo>
                    <a:cubicBezTo>
                      <a:pt x="150" y="144"/>
                      <a:pt x="141" y="153"/>
                      <a:pt x="132" y="163"/>
                    </a:cubicBezTo>
                    <a:lnTo>
                      <a:pt x="132" y="163"/>
                    </a:lnTo>
                    <a:cubicBezTo>
                      <a:pt x="146" y="186"/>
                      <a:pt x="158" y="209"/>
                      <a:pt x="170" y="232"/>
                    </a:cubicBezTo>
                    <a:lnTo>
                      <a:pt x="170" y="232"/>
                    </a:lnTo>
                    <a:cubicBezTo>
                      <a:pt x="179" y="251"/>
                      <a:pt x="153" y="267"/>
                      <a:pt x="141" y="250"/>
                    </a:cubicBezTo>
                    <a:lnTo>
                      <a:pt x="141" y="250"/>
                    </a:lnTo>
                    <a:cubicBezTo>
                      <a:pt x="117" y="216"/>
                      <a:pt x="96" y="179"/>
                      <a:pt x="75" y="144"/>
                    </a:cubicBezTo>
                    <a:lnTo>
                      <a:pt x="75" y="144"/>
                    </a:lnTo>
                    <a:cubicBezTo>
                      <a:pt x="53" y="109"/>
                      <a:pt x="29" y="74"/>
                      <a:pt x="7" y="40"/>
                    </a:cubicBezTo>
                    <a:lnTo>
                      <a:pt x="7" y="40"/>
                    </a:lnTo>
                    <a:cubicBezTo>
                      <a:pt x="0" y="31"/>
                      <a:pt x="8" y="17"/>
                      <a:pt x="20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7" name="Freeform 378">
                <a:extLst>
                  <a:ext uri="{FF2B5EF4-FFF2-40B4-BE49-F238E27FC236}">
                    <a16:creationId xmlns:a16="http://schemas.microsoft.com/office/drawing/2014/main" id="{D1A05066-9323-E349-BF29-DBB782B20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0139" y="3926990"/>
                <a:ext cx="120054" cy="122975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8" name="Freeform 379">
                <a:extLst>
                  <a:ext uri="{FF2B5EF4-FFF2-40B4-BE49-F238E27FC236}">
                    <a16:creationId xmlns:a16="http://schemas.microsoft.com/office/drawing/2014/main" id="{60C01F7A-E536-8D49-8869-74EDEF469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5557" y="3925526"/>
                <a:ext cx="117126" cy="125903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99" name="Freeform 380">
                <a:extLst>
                  <a:ext uri="{FF2B5EF4-FFF2-40B4-BE49-F238E27FC236}">
                    <a16:creationId xmlns:a16="http://schemas.microsoft.com/office/drawing/2014/main" id="{6AE8C1D5-9EF8-1547-A366-A72DFB778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5227" y="3922598"/>
                <a:ext cx="117126" cy="127366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0" name="Freeform 381">
                <a:extLst>
                  <a:ext uri="{FF2B5EF4-FFF2-40B4-BE49-F238E27FC236}">
                    <a16:creationId xmlns:a16="http://schemas.microsoft.com/office/drawing/2014/main" id="{0350C95A-CF2D-C046-8E99-8581EC280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601" y="3921134"/>
                <a:ext cx="125911" cy="114191"/>
              </a:xfrm>
              <a:custGeom>
                <a:avLst/>
                <a:gdLst>
                  <a:gd name="T0" fmla="*/ 192 w 287"/>
                  <a:gd name="T1" fmla="*/ 221 h 266"/>
                  <a:gd name="T2" fmla="*/ 192 w 287"/>
                  <a:gd name="T3" fmla="*/ 221 h 266"/>
                  <a:gd name="T4" fmla="*/ 236 w 287"/>
                  <a:gd name="T5" fmla="*/ 222 h 266"/>
                  <a:gd name="T6" fmla="*/ 236 w 287"/>
                  <a:gd name="T7" fmla="*/ 222 h 266"/>
                  <a:gd name="T8" fmla="*/ 213 w 287"/>
                  <a:gd name="T9" fmla="*/ 189 h 266"/>
                  <a:gd name="T10" fmla="*/ 213 w 287"/>
                  <a:gd name="T11" fmla="*/ 189 h 266"/>
                  <a:gd name="T12" fmla="*/ 196 w 287"/>
                  <a:gd name="T13" fmla="*/ 217 h 266"/>
                  <a:gd name="T14" fmla="*/ 196 w 287"/>
                  <a:gd name="T15" fmla="*/ 217 h 266"/>
                  <a:gd name="T16" fmla="*/ 192 w 287"/>
                  <a:gd name="T17" fmla="*/ 221 h 266"/>
                  <a:gd name="T18" fmla="*/ 268 w 287"/>
                  <a:gd name="T19" fmla="*/ 252 h 266"/>
                  <a:gd name="T20" fmla="*/ 268 w 287"/>
                  <a:gd name="T21" fmla="*/ 252 h 266"/>
                  <a:gd name="T22" fmla="*/ 22 w 287"/>
                  <a:gd name="T23" fmla="*/ 263 h 266"/>
                  <a:gd name="T24" fmla="*/ 22 w 287"/>
                  <a:gd name="T25" fmla="*/ 263 h 266"/>
                  <a:gd name="T26" fmla="*/ 9 w 287"/>
                  <a:gd name="T27" fmla="*/ 240 h 266"/>
                  <a:gd name="T28" fmla="*/ 9 w 287"/>
                  <a:gd name="T29" fmla="*/ 240 h 266"/>
                  <a:gd name="T30" fmla="*/ 97 w 287"/>
                  <a:gd name="T31" fmla="*/ 102 h 266"/>
                  <a:gd name="T32" fmla="*/ 97 w 287"/>
                  <a:gd name="T33" fmla="*/ 102 h 266"/>
                  <a:gd name="T34" fmla="*/ 115 w 287"/>
                  <a:gd name="T35" fmla="*/ 110 h 266"/>
                  <a:gd name="T36" fmla="*/ 115 w 287"/>
                  <a:gd name="T37" fmla="*/ 110 h 266"/>
                  <a:gd name="T38" fmla="*/ 50 w 287"/>
                  <a:gd name="T39" fmla="*/ 230 h 266"/>
                  <a:gd name="T40" fmla="*/ 50 w 287"/>
                  <a:gd name="T41" fmla="*/ 230 h 266"/>
                  <a:gd name="T42" fmla="*/ 181 w 287"/>
                  <a:gd name="T43" fmla="*/ 221 h 266"/>
                  <a:gd name="T44" fmla="*/ 181 w 287"/>
                  <a:gd name="T45" fmla="*/ 221 h 266"/>
                  <a:gd name="T46" fmla="*/ 177 w 287"/>
                  <a:gd name="T47" fmla="*/ 206 h 266"/>
                  <a:gd name="T48" fmla="*/ 177 w 287"/>
                  <a:gd name="T49" fmla="*/ 206 h 266"/>
                  <a:gd name="T50" fmla="*/ 198 w 287"/>
                  <a:gd name="T51" fmla="*/ 169 h 266"/>
                  <a:gd name="T52" fmla="*/ 198 w 287"/>
                  <a:gd name="T53" fmla="*/ 169 h 266"/>
                  <a:gd name="T54" fmla="*/ 182 w 287"/>
                  <a:gd name="T55" fmla="*/ 144 h 266"/>
                  <a:gd name="T56" fmla="*/ 182 w 287"/>
                  <a:gd name="T57" fmla="*/ 144 h 266"/>
                  <a:gd name="T58" fmla="*/ 161 w 287"/>
                  <a:gd name="T59" fmla="*/ 186 h 266"/>
                  <a:gd name="T60" fmla="*/ 161 w 287"/>
                  <a:gd name="T61" fmla="*/ 186 h 266"/>
                  <a:gd name="T62" fmla="*/ 144 w 287"/>
                  <a:gd name="T63" fmla="*/ 176 h 266"/>
                  <a:gd name="T64" fmla="*/ 144 w 287"/>
                  <a:gd name="T65" fmla="*/ 176 h 266"/>
                  <a:gd name="T66" fmla="*/ 172 w 287"/>
                  <a:gd name="T67" fmla="*/ 127 h 266"/>
                  <a:gd name="T68" fmla="*/ 172 w 287"/>
                  <a:gd name="T69" fmla="*/ 127 h 266"/>
                  <a:gd name="T70" fmla="*/ 167 w 287"/>
                  <a:gd name="T71" fmla="*/ 119 h 266"/>
                  <a:gd name="T72" fmla="*/ 167 w 287"/>
                  <a:gd name="T73" fmla="*/ 119 h 266"/>
                  <a:gd name="T74" fmla="*/ 140 w 287"/>
                  <a:gd name="T75" fmla="*/ 146 h 266"/>
                  <a:gd name="T76" fmla="*/ 140 w 287"/>
                  <a:gd name="T77" fmla="*/ 146 h 266"/>
                  <a:gd name="T78" fmla="*/ 127 w 287"/>
                  <a:gd name="T79" fmla="*/ 133 h 266"/>
                  <a:gd name="T80" fmla="*/ 127 w 287"/>
                  <a:gd name="T81" fmla="*/ 133 h 266"/>
                  <a:gd name="T82" fmla="*/ 158 w 287"/>
                  <a:gd name="T83" fmla="*/ 105 h 266"/>
                  <a:gd name="T84" fmla="*/ 158 w 287"/>
                  <a:gd name="T85" fmla="*/ 105 h 266"/>
                  <a:gd name="T86" fmla="*/ 121 w 287"/>
                  <a:gd name="T87" fmla="*/ 35 h 266"/>
                  <a:gd name="T88" fmla="*/ 121 w 287"/>
                  <a:gd name="T89" fmla="*/ 35 h 266"/>
                  <a:gd name="T90" fmla="*/ 150 w 287"/>
                  <a:gd name="T91" fmla="*/ 18 h 266"/>
                  <a:gd name="T92" fmla="*/ 150 w 287"/>
                  <a:gd name="T93" fmla="*/ 18 h 266"/>
                  <a:gd name="T94" fmla="*/ 214 w 287"/>
                  <a:gd name="T95" fmla="*/ 125 h 266"/>
                  <a:gd name="T96" fmla="*/ 214 w 287"/>
                  <a:gd name="T97" fmla="*/ 125 h 266"/>
                  <a:gd name="T98" fmla="*/ 280 w 287"/>
                  <a:gd name="T99" fmla="*/ 230 h 266"/>
                  <a:gd name="T100" fmla="*/ 280 w 287"/>
                  <a:gd name="T101" fmla="*/ 230 h 266"/>
                  <a:gd name="T102" fmla="*/ 268 w 287"/>
                  <a:gd name="T103" fmla="*/ 252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7" y="221"/>
                      <a:pt x="222" y="222"/>
                      <a:pt x="236" y="222"/>
                    </a:cubicBezTo>
                    <a:lnTo>
                      <a:pt x="236" y="222"/>
                    </a:lnTo>
                    <a:cubicBezTo>
                      <a:pt x="228" y="211"/>
                      <a:pt x="221" y="200"/>
                      <a:pt x="213" y="189"/>
                    </a:cubicBezTo>
                    <a:lnTo>
                      <a:pt x="213" y="189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1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8"/>
                      <a:pt x="104" y="244"/>
                      <a:pt x="22" y="263"/>
                    </a:cubicBezTo>
                    <a:lnTo>
                      <a:pt x="22" y="263"/>
                    </a:lnTo>
                    <a:cubicBezTo>
                      <a:pt x="9" y="265"/>
                      <a:pt x="0" y="249"/>
                      <a:pt x="9" y="240"/>
                    </a:cubicBezTo>
                    <a:lnTo>
                      <a:pt x="9" y="240"/>
                    </a:lnTo>
                    <a:cubicBezTo>
                      <a:pt x="46" y="200"/>
                      <a:pt x="75" y="152"/>
                      <a:pt x="97" y="102"/>
                    </a:cubicBezTo>
                    <a:lnTo>
                      <a:pt x="97" y="102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4"/>
                      <a:pt x="76" y="193"/>
                      <a:pt x="50" y="230"/>
                    </a:cubicBezTo>
                    <a:lnTo>
                      <a:pt x="50" y="230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5" y="218"/>
                      <a:pt x="172" y="211"/>
                      <a:pt x="177" y="206"/>
                    </a:cubicBezTo>
                    <a:lnTo>
                      <a:pt x="177" y="206"/>
                    </a:lnTo>
                    <a:cubicBezTo>
                      <a:pt x="185" y="194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4"/>
                      <a:pt x="182" y="144"/>
                    </a:cubicBezTo>
                    <a:lnTo>
                      <a:pt x="182" y="144"/>
                    </a:lnTo>
                    <a:cubicBezTo>
                      <a:pt x="175" y="159"/>
                      <a:pt x="168" y="172"/>
                      <a:pt x="161" y="186"/>
                    </a:cubicBezTo>
                    <a:lnTo>
                      <a:pt x="161" y="186"/>
                    </a:lnTo>
                    <a:cubicBezTo>
                      <a:pt x="155" y="197"/>
                      <a:pt x="139" y="188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3"/>
                      <a:pt x="172" y="127"/>
                    </a:cubicBezTo>
                    <a:lnTo>
                      <a:pt x="172" y="127"/>
                    </a:lnTo>
                    <a:cubicBezTo>
                      <a:pt x="169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30"/>
                      <a:pt x="150" y="138"/>
                      <a:pt x="140" y="146"/>
                    </a:cubicBezTo>
                    <a:lnTo>
                      <a:pt x="140" y="146"/>
                    </a:lnTo>
                    <a:cubicBezTo>
                      <a:pt x="131" y="154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3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3" y="83"/>
                      <a:pt x="131" y="59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6" y="160"/>
                      <a:pt x="259" y="194"/>
                      <a:pt x="280" y="230"/>
                    </a:cubicBezTo>
                    <a:lnTo>
                      <a:pt x="280" y="230"/>
                    </a:lnTo>
                    <a:cubicBezTo>
                      <a:pt x="286" y="240"/>
                      <a:pt x="278" y="253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1" name="Freeform 382">
                <a:extLst>
                  <a:ext uri="{FF2B5EF4-FFF2-40B4-BE49-F238E27FC236}">
                    <a16:creationId xmlns:a16="http://schemas.microsoft.com/office/drawing/2014/main" id="{05262DBF-23BB-0747-B412-DB86D8D41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1867" y="3926990"/>
                <a:ext cx="111270" cy="125903"/>
              </a:xfrm>
              <a:custGeom>
                <a:avLst/>
                <a:gdLst>
                  <a:gd name="T0" fmla="*/ 79 w 256"/>
                  <a:gd name="T1" fmla="*/ 76 h 290"/>
                  <a:gd name="T2" fmla="*/ 79 w 256"/>
                  <a:gd name="T3" fmla="*/ 76 h 290"/>
                  <a:gd name="T4" fmla="*/ 42 w 256"/>
                  <a:gd name="T5" fmla="*/ 48 h 290"/>
                  <a:gd name="T6" fmla="*/ 42 w 256"/>
                  <a:gd name="T7" fmla="*/ 48 h 290"/>
                  <a:gd name="T8" fmla="*/ 43 w 256"/>
                  <a:gd name="T9" fmla="*/ 90 h 290"/>
                  <a:gd name="T10" fmla="*/ 43 w 256"/>
                  <a:gd name="T11" fmla="*/ 90 h 290"/>
                  <a:gd name="T12" fmla="*/ 74 w 256"/>
                  <a:gd name="T13" fmla="*/ 76 h 290"/>
                  <a:gd name="T14" fmla="*/ 74 w 256"/>
                  <a:gd name="T15" fmla="*/ 76 h 290"/>
                  <a:gd name="T16" fmla="*/ 79 w 256"/>
                  <a:gd name="T17" fmla="*/ 76 h 290"/>
                  <a:gd name="T18" fmla="*/ 34 w 256"/>
                  <a:gd name="T19" fmla="*/ 6 h 290"/>
                  <a:gd name="T20" fmla="*/ 34 w 256"/>
                  <a:gd name="T21" fmla="*/ 6 h 290"/>
                  <a:gd name="T22" fmla="*/ 242 w 256"/>
                  <a:gd name="T23" fmla="*/ 136 h 290"/>
                  <a:gd name="T24" fmla="*/ 242 w 256"/>
                  <a:gd name="T25" fmla="*/ 136 h 290"/>
                  <a:gd name="T26" fmla="*/ 240 w 256"/>
                  <a:gd name="T27" fmla="*/ 161 h 290"/>
                  <a:gd name="T28" fmla="*/ 240 w 256"/>
                  <a:gd name="T29" fmla="*/ 161 h 290"/>
                  <a:gd name="T30" fmla="*/ 91 w 256"/>
                  <a:gd name="T31" fmla="*/ 227 h 290"/>
                  <a:gd name="T32" fmla="*/ 91 w 256"/>
                  <a:gd name="T33" fmla="*/ 227 h 290"/>
                  <a:gd name="T34" fmla="*/ 79 w 256"/>
                  <a:gd name="T35" fmla="*/ 208 h 290"/>
                  <a:gd name="T36" fmla="*/ 79 w 256"/>
                  <a:gd name="T37" fmla="*/ 208 h 290"/>
                  <a:gd name="T38" fmla="*/ 201 w 256"/>
                  <a:gd name="T39" fmla="*/ 148 h 290"/>
                  <a:gd name="T40" fmla="*/ 201 w 256"/>
                  <a:gd name="T41" fmla="*/ 148 h 290"/>
                  <a:gd name="T42" fmla="*/ 88 w 256"/>
                  <a:gd name="T43" fmla="*/ 81 h 290"/>
                  <a:gd name="T44" fmla="*/ 88 w 256"/>
                  <a:gd name="T45" fmla="*/ 81 h 290"/>
                  <a:gd name="T46" fmla="*/ 83 w 256"/>
                  <a:gd name="T47" fmla="*/ 95 h 290"/>
                  <a:gd name="T48" fmla="*/ 83 w 256"/>
                  <a:gd name="T49" fmla="*/ 95 h 290"/>
                  <a:gd name="T50" fmla="*/ 43 w 256"/>
                  <a:gd name="T51" fmla="*/ 114 h 290"/>
                  <a:gd name="T52" fmla="*/ 43 w 256"/>
                  <a:gd name="T53" fmla="*/ 114 h 290"/>
                  <a:gd name="T54" fmla="*/ 43 w 256"/>
                  <a:gd name="T55" fmla="*/ 143 h 290"/>
                  <a:gd name="T56" fmla="*/ 43 w 256"/>
                  <a:gd name="T57" fmla="*/ 143 h 290"/>
                  <a:gd name="T58" fmla="*/ 84 w 256"/>
                  <a:gd name="T59" fmla="*/ 120 h 290"/>
                  <a:gd name="T60" fmla="*/ 84 w 256"/>
                  <a:gd name="T61" fmla="*/ 120 h 290"/>
                  <a:gd name="T62" fmla="*/ 93 w 256"/>
                  <a:gd name="T63" fmla="*/ 139 h 290"/>
                  <a:gd name="T64" fmla="*/ 93 w 256"/>
                  <a:gd name="T65" fmla="*/ 139 h 290"/>
                  <a:gd name="T66" fmla="*/ 43 w 256"/>
                  <a:gd name="T67" fmla="*/ 164 h 290"/>
                  <a:gd name="T68" fmla="*/ 43 w 256"/>
                  <a:gd name="T69" fmla="*/ 164 h 290"/>
                  <a:gd name="T70" fmla="*/ 43 w 256"/>
                  <a:gd name="T71" fmla="*/ 173 h 290"/>
                  <a:gd name="T72" fmla="*/ 43 w 256"/>
                  <a:gd name="T73" fmla="*/ 173 h 290"/>
                  <a:gd name="T74" fmla="*/ 79 w 256"/>
                  <a:gd name="T75" fmla="*/ 165 h 290"/>
                  <a:gd name="T76" fmla="*/ 79 w 256"/>
                  <a:gd name="T77" fmla="*/ 165 h 290"/>
                  <a:gd name="T78" fmla="*/ 83 w 256"/>
                  <a:gd name="T79" fmla="*/ 185 h 290"/>
                  <a:gd name="T80" fmla="*/ 83 w 256"/>
                  <a:gd name="T81" fmla="*/ 185 h 290"/>
                  <a:gd name="T82" fmla="*/ 42 w 256"/>
                  <a:gd name="T83" fmla="*/ 190 h 290"/>
                  <a:gd name="T84" fmla="*/ 42 w 256"/>
                  <a:gd name="T85" fmla="*/ 190 h 290"/>
                  <a:gd name="T86" fmla="*/ 34 w 256"/>
                  <a:gd name="T87" fmla="*/ 268 h 290"/>
                  <a:gd name="T88" fmla="*/ 34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6 w 256"/>
                  <a:gd name="T95" fmla="*/ 141 h 290"/>
                  <a:gd name="T96" fmla="*/ 6 w 256"/>
                  <a:gd name="T97" fmla="*/ 141 h 290"/>
                  <a:gd name="T98" fmla="*/ 10 w 256"/>
                  <a:gd name="T99" fmla="*/ 18 h 290"/>
                  <a:gd name="T100" fmla="*/ 10 w 256"/>
                  <a:gd name="T101" fmla="*/ 18 h 290"/>
                  <a:gd name="T102" fmla="*/ 34 w 256"/>
                  <a:gd name="T103" fmla="*/ 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7"/>
                      <a:pt x="42" y="48"/>
                    </a:cubicBezTo>
                    <a:lnTo>
                      <a:pt x="42" y="48"/>
                    </a:lnTo>
                    <a:cubicBezTo>
                      <a:pt x="42" y="63"/>
                      <a:pt x="43" y="76"/>
                      <a:pt x="43" y="90"/>
                    </a:cubicBezTo>
                    <a:lnTo>
                      <a:pt x="43" y="90"/>
                    </a:lnTo>
                    <a:cubicBezTo>
                      <a:pt x="52" y="84"/>
                      <a:pt x="62" y="80"/>
                      <a:pt x="74" y="76"/>
                    </a:cubicBezTo>
                    <a:lnTo>
                      <a:pt x="74" y="76"/>
                    </a:lnTo>
                    <a:cubicBezTo>
                      <a:pt x="75" y="74"/>
                      <a:pt x="76" y="74"/>
                      <a:pt x="79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0" y="57"/>
                      <a:pt x="165" y="103"/>
                      <a:pt x="242" y="136"/>
                    </a:cubicBezTo>
                    <a:lnTo>
                      <a:pt x="242" y="136"/>
                    </a:lnTo>
                    <a:cubicBezTo>
                      <a:pt x="255" y="141"/>
                      <a:pt x="254" y="159"/>
                      <a:pt x="240" y="161"/>
                    </a:cubicBezTo>
                    <a:lnTo>
                      <a:pt x="240" y="161"/>
                    </a:lnTo>
                    <a:cubicBezTo>
                      <a:pt x="188" y="174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3"/>
                      <a:pt x="70" y="215"/>
                      <a:pt x="79" y="208"/>
                    </a:cubicBezTo>
                    <a:lnTo>
                      <a:pt x="79" y="208"/>
                    </a:lnTo>
                    <a:cubicBezTo>
                      <a:pt x="117" y="184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3" y="106"/>
                      <a:pt x="88" y="81"/>
                    </a:cubicBezTo>
                    <a:lnTo>
                      <a:pt x="88" y="81"/>
                    </a:lnTo>
                    <a:cubicBezTo>
                      <a:pt x="91" y="86"/>
                      <a:pt x="89" y="93"/>
                      <a:pt x="83" y="95"/>
                    </a:cubicBezTo>
                    <a:lnTo>
                      <a:pt x="83" y="95"/>
                    </a:lnTo>
                    <a:cubicBezTo>
                      <a:pt x="70" y="101"/>
                      <a:pt x="56" y="106"/>
                      <a:pt x="43" y="114"/>
                    </a:cubicBezTo>
                    <a:lnTo>
                      <a:pt x="43" y="114"/>
                    </a:lnTo>
                    <a:cubicBezTo>
                      <a:pt x="43" y="123"/>
                      <a:pt x="43" y="134"/>
                      <a:pt x="43" y="143"/>
                    </a:cubicBezTo>
                    <a:lnTo>
                      <a:pt x="43" y="143"/>
                    </a:lnTo>
                    <a:cubicBezTo>
                      <a:pt x="58" y="135"/>
                      <a:pt x="71" y="128"/>
                      <a:pt x="84" y="120"/>
                    </a:cubicBezTo>
                    <a:lnTo>
                      <a:pt x="84" y="120"/>
                    </a:lnTo>
                    <a:cubicBezTo>
                      <a:pt x="96" y="115"/>
                      <a:pt x="102" y="132"/>
                      <a:pt x="93" y="139"/>
                    </a:cubicBezTo>
                    <a:lnTo>
                      <a:pt x="93" y="139"/>
                    </a:lnTo>
                    <a:cubicBezTo>
                      <a:pt x="76" y="148"/>
                      <a:pt x="60" y="156"/>
                      <a:pt x="43" y="164"/>
                    </a:cubicBezTo>
                    <a:lnTo>
                      <a:pt x="43" y="164"/>
                    </a:lnTo>
                    <a:cubicBezTo>
                      <a:pt x="43" y="166"/>
                      <a:pt x="43" y="169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6" y="166"/>
                      <a:pt x="79" y="165"/>
                    </a:cubicBezTo>
                    <a:lnTo>
                      <a:pt x="79" y="165"/>
                    </a:lnTo>
                    <a:cubicBezTo>
                      <a:pt x="91" y="164"/>
                      <a:pt x="95" y="184"/>
                      <a:pt x="83" y="185"/>
                    </a:cubicBezTo>
                    <a:lnTo>
                      <a:pt x="83" y="185"/>
                    </a:lnTo>
                    <a:cubicBezTo>
                      <a:pt x="68" y="185"/>
                      <a:pt x="55" y="187"/>
                      <a:pt x="42" y="190"/>
                    </a:cubicBezTo>
                    <a:lnTo>
                      <a:pt x="42" y="190"/>
                    </a:lnTo>
                    <a:cubicBezTo>
                      <a:pt x="39" y="216"/>
                      <a:pt x="38" y="243"/>
                      <a:pt x="34" y="268"/>
                    </a:cubicBezTo>
                    <a:lnTo>
                      <a:pt x="34" y="268"/>
                    </a:lnTo>
                    <a:cubicBezTo>
                      <a:pt x="30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0" y="224"/>
                      <a:pt x="4" y="182"/>
                      <a:pt x="6" y="141"/>
                    </a:cubicBezTo>
                    <a:lnTo>
                      <a:pt x="6" y="141"/>
                    </a:lnTo>
                    <a:cubicBezTo>
                      <a:pt x="8" y="101"/>
                      <a:pt x="9" y="59"/>
                      <a:pt x="10" y="18"/>
                    </a:cubicBezTo>
                    <a:lnTo>
                      <a:pt x="10" y="18"/>
                    </a:lnTo>
                    <a:cubicBezTo>
                      <a:pt x="12" y="6"/>
                      <a:pt x="25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2" name="Freeform 383">
                <a:extLst>
                  <a:ext uri="{FF2B5EF4-FFF2-40B4-BE49-F238E27FC236}">
                    <a16:creationId xmlns:a16="http://schemas.microsoft.com/office/drawing/2014/main" id="{4E559B3A-66E3-2C47-B3E6-3C357E178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5183" y="3932846"/>
                <a:ext cx="124447" cy="117119"/>
              </a:xfrm>
              <a:custGeom>
                <a:avLst/>
                <a:gdLst>
                  <a:gd name="T0" fmla="*/ 95 w 288"/>
                  <a:gd name="T1" fmla="*/ 46 h 268"/>
                  <a:gd name="T2" fmla="*/ 95 w 288"/>
                  <a:gd name="T3" fmla="*/ 46 h 268"/>
                  <a:gd name="T4" fmla="*/ 50 w 288"/>
                  <a:gd name="T5" fmla="*/ 46 h 268"/>
                  <a:gd name="T6" fmla="*/ 50 w 288"/>
                  <a:gd name="T7" fmla="*/ 46 h 268"/>
                  <a:gd name="T8" fmla="*/ 75 w 288"/>
                  <a:gd name="T9" fmla="*/ 79 h 268"/>
                  <a:gd name="T10" fmla="*/ 75 w 288"/>
                  <a:gd name="T11" fmla="*/ 79 h 268"/>
                  <a:gd name="T12" fmla="*/ 91 w 288"/>
                  <a:gd name="T13" fmla="*/ 50 h 268"/>
                  <a:gd name="T14" fmla="*/ 91 w 288"/>
                  <a:gd name="T15" fmla="*/ 50 h 268"/>
                  <a:gd name="T16" fmla="*/ 95 w 288"/>
                  <a:gd name="T17" fmla="*/ 46 h 268"/>
                  <a:gd name="T18" fmla="*/ 19 w 288"/>
                  <a:gd name="T19" fmla="*/ 16 h 268"/>
                  <a:gd name="T20" fmla="*/ 19 w 288"/>
                  <a:gd name="T21" fmla="*/ 16 h 268"/>
                  <a:gd name="T22" fmla="*/ 263 w 288"/>
                  <a:gd name="T23" fmla="*/ 3 h 268"/>
                  <a:gd name="T24" fmla="*/ 263 w 288"/>
                  <a:gd name="T25" fmla="*/ 3 h 268"/>
                  <a:gd name="T26" fmla="*/ 277 w 288"/>
                  <a:gd name="T27" fmla="*/ 25 h 268"/>
                  <a:gd name="T28" fmla="*/ 277 w 288"/>
                  <a:gd name="T29" fmla="*/ 25 h 268"/>
                  <a:gd name="T30" fmla="*/ 192 w 288"/>
                  <a:gd name="T31" fmla="*/ 163 h 268"/>
                  <a:gd name="T32" fmla="*/ 192 w 288"/>
                  <a:gd name="T33" fmla="*/ 163 h 268"/>
                  <a:gd name="T34" fmla="*/ 172 w 288"/>
                  <a:gd name="T35" fmla="*/ 157 h 268"/>
                  <a:gd name="T36" fmla="*/ 172 w 288"/>
                  <a:gd name="T37" fmla="*/ 157 h 268"/>
                  <a:gd name="T38" fmla="*/ 237 w 288"/>
                  <a:gd name="T39" fmla="*/ 36 h 268"/>
                  <a:gd name="T40" fmla="*/ 237 w 288"/>
                  <a:gd name="T41" fmla="*/ 36 h 268"/>
                  <a:gd name="T42" fmla="*/ 107 w 288"/>
                  <a:gd name="T43" fmla="*/ 46 h 268"/>
                  <a:gd name="T44" fmla="*/ 107 w 288"/>
                  <a:gd name="T45" fmla="*/ 46 h 268"/>
                  <a:gd name="T46" fmla="*/ 111 w 288"/>
                  <a:gd name="T47" fmla="*/ 61 h 268"/>
                  <a:gd name="T48" fmla="*/ 111 w 288"/>
                  <a:gd name="T49" fmla="*/ 61 h 268"/>
                  <a:gd name="T50" fmla="*/ 88 w 288"/>
                  <a:gd name="T51" fmla="*/ 98 h 268"/>
                  <a:gd name="T52" fmla="*/ 88 w 288"/>
                  <a:gd name="T53" fmla="*/ 98 h 268"/>
                  <a:gd name="T54" fmla="*/ 105 w 288"/>
                  <a:gd name="T55" fmla="*/ 123 h 268"/>
                  <a:gd name="T56" fmla="*/ 105 w 288"/>
                  <a:gd name="T57" fmla="*/ 123 h 268"/>
                  <a:gd name="T58" fmla="*/ 126 w 288"/>
                  <a:gd name="T59" fmla="*/ 82 h 268"/>
                  <a:gd name="T60" fmla="*/ 126 w 288"/>
                  <a:gd name="T61" fmla="*/ 82 h 268"/>
                  <a:gd name="T62" fmla="*/ 143 w 288"/>
                  <a:gd name="T63" fmla="*/ 91 h 268"/>
                  <a:gd name="T64" fmla="*/ 143 w 288"/>
                  <a:gd name="T65" fmla="*/ 91 h 268"/>
                  <a:gd name="T66" fmla="*/ 117 w 288"/>
                  <a:gd name="T67" fmla="*/ 140 h 268"/>
                  <a:gd name="T68" fmla="*/ 117 w 288"/>
                  <a:gd name="T69" fmla="*/ 140 h 268"/>
                  <a:gd name="T70" fmla="*/ 121 w 288"/>
                  <a:gd name="T71" fmla="*/ 148 h 268"/>
                  <a:gd name="T72" fmla="*/ 121 w 288"/>
                  <a:gd name="T73" fmla="*/ 148 h 268"/>
                  <a:gd name="T74" fmla="*/ 147 w 288"/>
                  <a:gd name="T75" fmla="*/ 121 h 268"/>
                  <a:gd name="T76" fmla="*/ 147 w 288"/>
                  <a:gd name="T77" fmla="*/ 121 h 268"/>
                  <a:gd name="T78" fmla="*/ 161 w 288"/>
                  <a:gd name="T79" fmla="*/ 134 h 268"/>
                  <a:gd name="T80" fmla="*/ 161 w 288"/>
                  <a:gd name="T81" fmla="*/ 134 h 268"/>
                  <a:gd name="T82" fmla="*/ 130 w 288"/>
                  <a:gd name="T83" fmla="*/ 162 h 268"/>
                  <a:gd name="T84" fmla="*/ 130 w 288"/>
                  <a:gd name="T85" fmla="*/ 162 h 268"/>
                  <a:gd name="T86" fmla="*/ 168 w 288"/>
                  <a:gd name="T87" fmla="*/ 230 h 268"/>
                  <a:gd name="T88" fmla="*/ 168 w 288"/>
                  <a:gd name="T89" fmla="*/ 230 h 268"/>
                  <a:gd name="T90" fmla="*/ 141 w 288"/>
                  <a:gd name="T91" fmla="*/ 249 h 268"/>
                  <a:gd name="T92" fmla="*/ 141 w 288"/>
                  <a:gd name="T93" fmla="*/ 249 h 268"/>
                  <a:gd name="T94" fmla="*/ 74 w 288"/>
                  <a:gd name="T95" fmla="*/ 144 h 268"/>
                  <a:gd name="T96" fmla="*/ 74 w 288"/>
                  <a:gd name="T97" fmla="*/ 144 h 268"/>
                  <a:gd name="T98" fmla="*/ 5 w 288"/>
                  <a:gd name="T99" fmla="*/ 38 h 268"/>
                  <a:gd name="T100" fmla="*/ 5 w 288"/>
                  <a:gd name="T101" fmla="*/ 38 h 268"/>
                  <a:gd name="T102" fmla="*/ 19 w 288"/>
                  <a:gd name="T103" fmla="*/ 1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7"/>
                      <a:pt x="67" y="69"/>
                      <a:pt x="75" y="79"/>
                    </a:cubicBezTo>
                    <a:lnTo>
                      <a:pt x="75" y="79"/>
                    </a:lnTo>
                    <a:cubicBezTo>
                      <a:pt x="78" y="69"/>
                      <a:pt x="84" y="60"/>
                      <a:pt x="91" y="50"/>
                    </a:cubicBezTo>
                    <a:lnTo>
                      <a:pt x="91" y="50"/>
                    </a:lnTo>
                    <a:cubicBezTo>
                      <a:pt x="92" y="49"/>
                      <a:pt x="94" y="48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1" y="20"/>
                      <a:pt x="183" y="21"/>
                      <a:pt x="263" y="3"/>
                    </a:cubicBezTo>
                    <a:lnTo>
                      <a:pt x="263" y="3"/>
                    </a:lnTo>
                    <a:cubicBezTo>
                      <a:pt x="276" y="0"/>
                      <a:pt x="287" y="15"/>
                      <a:pt x="277" y="25"/>
                    </a:cubicBezTo>
                    <a:lnTo>
                      <a:pt x="277" y="25"/>
                    </a:lnTo>
                    <a:cubicBezTo>
                      <a:pt x="241" y="66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8" y="167"/>
                      <a:pt x="172" y="157"/>
                    </a:cubicBezTo>
                    <a:lnTo>
                      <a:pt x="172" y="157"/>
                    </a:lnTo>
                    <a:cubicBezTo>
                      <a:pt x="188" y="113"/>
                      <a:pt x="210" y="74"/>
                      <a:pt x="237" y="36"/>
                    </a:cubicBezTo>
                    <a:lnTo>
                      <a:pt x="237" y="36"/>
                    </a:lnTo>
                    <a:cubicBezTo>
                      <a:pt x="193" y="44"/>
                      <a:pt x="150" y="46"/>
                      <a:pt x="107" y="46"/>
                    </a:cubicBezTo>
                    <a:lnTo>
                      <a:pt x="107" y="46"/>
                    </a:lnTo>
                    <a:cubicBezTo>
                      <a:pt x="112" y="49"/>
                      <a:pt x="115" y="56"/>
                      <a:pt x="111" y="61"/>
                    </a:cubicBezTo>
                    <a:lnTo>
                      <a:pt x="111" y="61"/>
                    </a:lnTo>
                    <a:cubicBezTo>
                      <a:pt x="101" y="73"/>
                      <a:pt x="94" y="84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20" y="95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7" y="79"/>
                      <a:pt x="143" y="91"/>
                    </a:cubicBezTo>
                    <a:lnTo>
                      <a:pt x="143" y="91"/>
                    </a:lnTo>
                    <a:cubicBezTo>
                      <a:pt x="137" y="108"/>
                      <a:pt x="128" y="124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5"/>
                      <a:pt x="121" y="148"/>
                    </a:cubicBezTo>
                    <a:lnTo>
                      <a:pt x="121" y="148"/>
                    </a:lnTo>
                    <a:cubicBezTo>
                      <a:pt x="129" y="137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7" y="113"/>
                      <a:pt x="170" y="127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1" y="153"/>
                      <a:pt x="130" y="162"/>
                    </a:cubicBezTo>
                    <a:lnTo>
                      <a:pt x="130" y="162"/>
                    </a:lnTo>
                    <a:cubicBezTo>
                      <a:pt x="145" y="184"/>
                      <a:pt x="158" y="208"/>
                      <a:pt x="168" y="230"/>
                    </a:cubicBezTo>
                    <a:lnTo>
                      <a:pt x="168" y="230"/>
                    </a:lnTo>
                    <a:cubicBezTo>
                      <a:pt x="179" y="250"/>
                      <a:pt x="153" y="267"/>
                      <a:pt x="141" y="249"/>
                    </a:cubicBezTo>
                    <a:lnTo>
                      <a:pt x="141" y="249"/>
                    </a:lnTo>
                    <a:cubicBezTo>
                      <a:pt x="116" y="215"/>
                      <a:pt x="96" y="178"/>
                      <a:pt x="74" y="144"/>
                    </a:cubicBezTo>
                    <a:lnTo>
                      <a:pt x="74" y="144"/>
                    </a:lnTo>
                    <a:cubicBezTo>
                      <a:pt x="51" y="108"/>
                      <a:pt x="28" y="74"/>
                      <a:pt x="5" y="38"/>
                    </a:cubicBezTo>
                    <a:lnTo>
                      <a:pt x="5" y="38"/>
                    </a:lnTo>
                    <a:cubicBezTo>
                      <a:pt x="0" y="29"/>
                      <a:pt x="8" y="16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3" name="Freeform 384">
                <a:extLst>
                  <a:ext uri="{FF2B5EF4-FFF2-40B4-BE49-F238E27FC236}">
                    <a16:creationId xmlns:a16="http://schemas.microsoft.com/office/drawing/2014/main" id="{57206F08-A6A9-944B-ABB9-F7A699168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8749" y="3922598"/>
                <a:ext cx="120054" cy="122975"/>
              </a:xfrm>
              <a:custGeom>
                <a:avLst/>
                <a:gdLst>
                  <a:gd name="T0" fmla="*/ 62 w 276"/>
                  <a:gd name="T1" fmla="*/ 186 h 283"/>
                  <a:gd name="T2" fmla="*/ 62 w 276"/>
                  <a:gd name="T3" fmla="*/ 186 h 283"/>
                  <a:gd name="T4" fmla="*/ 65 w 276"/>
                  <a:gd name="T5" fmla="*/ 232 h 283"/>
                  <a:gd name="T6" fmla="*/ 65 w 276"/>
                  <a:gd name="T7" fmla="*/ 232 h 283"/>
                  <a:gd name="T8" fmla="*/ 96 w 276"/>
                  <a:gd name="T9" fmla="*/ 205 h 283"/>
                  <a:gd name="T10" fmla="*/ 96 w 276"/>
                  <a:gd name="T11" fmla="*/ 205 h 283"/>
                  <a:gd name="T12" fmla="*/ 65 w 276"/>
                  <a:gd name="T13" fmla="*/ 190 h 283"/>
                  <a:gd name="T14" fmla="*/ 65 w 276"/>
                  <a:gd name="T15" fmla="*/ 190 h 283"/>
                  <a:gd name="T16" fmla="*/ 62 w 276"/>
                  <a:gd name="T17" fmla="*/ 186 h 283"/>
                  <a:gd name="T18" fmla="*/ 37 w 276"/>
                  <a:gd name="T19" fmla="*/ 265 h 283"/>
                  <a:gd name="T20" fmla="*/ 37 w 276"/>
                  <a:gd name="T21" fmla="*/ 265 h 283"/>
                  <a:gd name="T22" fmla="*/ 4 w 276"/>
                  <a:gd name="T23" fmla="*/ 22 h 283"/>
                  <a:gd name="T24" fmla="*/ 4 w 276"/>
                  <a:gd name="T25" fmla="*/ 22 h 283"/>
                  <a:gd name="T26" fmla="*/ 24 w 276"/>
                  <a:gd name="T27" fmla="*/ 8 h 283"/>
                  <a:gd name="T28" fmla="*/ 24 w 276"/>
                  <a:gd name="T29" fmla="*/ 8 h 283"/>
                  <a:gd name="T30" fmla="*/ 170 w 276"/>
                  <a:gd name="T31" fmla="*/ 80 h 283"/>
                  <a:gd name="T32" fmla="*/ 170 w 276"/>
                  <a:gd name="T33" fmla="*/ 80 h 283"/>
                  <a:gd name="T34" fmla="*/ 164 w 276"/>
                  <a:gd name="T35" fmla="*/ 101 h 283"/>
                  <a:gd name="T36" fmla="*/ 164 w 276"/>
                  <a:gd name="T37" fmla="*/ 101 h 283"/>
                  <a:gd name="T38" fmla="*/ 38 w 276"/>
                  <a:gd name="T39" fmla="*/ 47 h 283"/>
                  <a:gd name="T40" fmla="*/ 38 w 276"/>
                  <a:gd name="T41" fmla="*/ 47 h 283"/>
                  <a:gd name="T42" fmla="*/ 61 w 276"/>
                  <a:gd name="T43" fmla="*/ 176 h 283"/>
                  <a:gd name="T44" fmla="*/ 61 w 276"/>
                  <a:gd name="T45" fmla="*/ 176 h 283"/>
                  <a:gd name="T46" fmla="*/ 75 w 276"/>
                  <a:gd name="T47" fmla="*/ 170 h 283"/>
                  <a:gd name="T48" fmla="*/ 75 w 276"/>
                  <a:gd name="T49" fmla="*/ 170 h 283"/>
                  <a:gd name="T50" fmla="*/ 115 w 276"/>
                  <a:gd name="T51" fmla="*/ 189 h 283"/>
                  <a:gd name="T52" fmla="*/ 115 w 276"/>
                  <a:gd name="T53" fmla="*/ 189 h 283"/>
                  <a:gd name="T54" fmla="*/ 137 w 276"/>
                  <a:gd name="T55" fmla="*/ 170 h 283"/>
                  <a:gd name="T56" fmla="*/ 137 w 276"/>
                  <a:gd name="T57" fmla="*/ 170 h 283"/>
                  <a:gd name="T58" fmla="*/ 94 w 276"/>
                  <a:gd name="T59" fmla="*/ 153 h 283"/>
                  <a:gd name="T60" fmla="*/ 94 w 276"/>
                  <a:gd name="T61" fmla="*/ 153 h 283"/>
                  <a:gd name="T62" fmla="*/ 101 w 276"/>
                  <a:gd name="T63" fmla="*/ 135 h 283"/>
                  <a:gd name="T64" fmla="*/ 101 w 276"/>
                  <a:gd name="T65" fmla="*/ 135 h 283"/>
                  <a:gd name="T66" fmla="*/ 153 w 276"/>
                  <a:gd name="T67" fmla="*/ 157 h 283"/>
                  <a:gd name="T68" fmla="*/ 153 w 276"/>
                  <a:gd name="T69" fmla="*/ 157 h 283"/>
                  <a:gd name="T70" fmla="*/ 159 w 276"/>
                  <a:gd name="T71" fmla="*/ 152 h 283"/>
                  <a:gd name="T72" fmla="*/ 159 w 276"/>
                  <a:gd name="T73" fmla="*/ 152 h 283"/>
                  <a:gd name="T74" fmla="*/ 130 w 276"/>
                  <a:gd name="T75" fmla="*/ 128 h 283"/>
                  <a:gd name="T76" fmla="*/ 130 w 276"/>
                  <a:gd name="T77" fmla="*/ 128 h 283"/>
                  <a:gd name="T78" fmla="*/ 142 w 276"/>
                  <a:gd name="T79" fmla="*/ 114 h 283"/>
                  <a:gd name="T80" fmla="*/ 142 w 276"/>
                  <a:gd name="T81" fmla="*/ 114 h 283"/>
                  <a:gd name="T82" fmla="*/ 174 w 276"/>
                  <a:gd name="T83" fmla="*/ 142 h 283"/>
                  <a:gd name="T84" fmla="*/ 174 w 276"/>
                  <a:gd name="T85" fmla="*/ 142 h 283"/>
                  <a:gd name="T86" fmla="*/ 239 w 276"/>
                  <a:gd name="T87" fmla="*/ 98 h 283"/>
                  <a:gd name="T88" fmla="*/ 239 w 276"/>
                  <a:gd name="T89" fmla="*/ 98 h 283"/>
                  <a:gd name="T90" fmla="*/ 258 w 276"/>
                  <a:gd name="T91" fmla="*/ 125 h 283"/>
                  <a:gd name="T92" fmla="*/ 258 w 276"/>
                  <a:gd name="T93" fmla="*/ 125 h 283"/>
                  <a:gd name="T94" fmla="*/ 159 w 276"/>
                  <a:gd name="T95" fmla="*/ 199 h 283"/>
                  <a:gd name="T96" fmla="*/ 159 w 276"/>
                  <a:gd name="T97" fmla="*/ 199 h 283"/>
                  <a:gd name="T98" fmla="*/ 61 w 276"/>
                  <a:gd name="T99" fmla="*/ 276 h 283"/>
                  <a:gd name="T100" fmla="*/ 61 w 276"/>
                  <a:gd name="T101" fmla="*/ 276 h 283"/>
                  <a:gd name="T102" fmla="*/ 37 w 276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3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3" y="202"/>
                      <a:pt x="63" y="216"/>
                      <a:pt x="65" y="232"/>
                    </a:cubicBezTo>
                    <a:lnTo>
                      <a:pt x="65" y="232"/>
                    </a:lnTo>
                    <a:cubicBezTo>
                      <a:pt x="75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6" y="202"/>
                      <a:pt x="75" y="197"/>
                      <a:pt x="65" y="190"/>
                    </a:cubicBezTo>
                    <a:lnTo>
                      <a:pt x="65" y="190"/>
                    </a:lnTo>
                    <a:cubicBezTo>
                      <a:pt x="63" y="190"/>
                      <a:pt x="62" y="189"/>
                      <a:pt x="62" y="186"/>
                    </a:cubicBezTo>
                    <a:close/>
                    <a:moveTo>
                      <a:pt x="37" y="265"/>
                    </a:moveTo>
                    <a:lnTo>
                      <a:pt x="37" y="265"/>
                    </a:lnTo>
                    <a:cubicBezTo>
                      <a:pt x="34" y="182"/>
                      <a:pt x="28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9" y="40"/>
                      <a:pt x="117" y="63"/>
                      <a:pt x="170" y="80"/>
                    </a:cubicBezTo>
                    <a:lnTo>
                      <a:pt x="170" y="80"/>
                    </a:lnTo>
                    <a:cubicBezTo>
                      <a:pt x="182" y="84"/>
                      <a:pt x="176" y="103"/>
                      <a:pt x="164" y="101"/>
                    </a:cubicBezTo>
                    <a:lnTo>
                      <a:pt x="164" y="101"/>
                    </a:lnTo>
                    <a:cubicBezTo>
                      <a:pt x="120" y="88"/>
                      <a:pt x="78" y="69"/>
                      <a:pt x="38" y="47"/>
                    </a:cubicBezTo>
                    <a:lnTo>
                      <a:pt x="38" y="47"/>
                    </a:lnTo>
                    <a:cubicBezTo>
                      <a:pt x="50" y="89"/>
                      <a:pt x="57" y="132"/>
                      <a:pt x="61" y="176"/>
                    </a:cubicBezTo>
                    <a:lnTo>
                      <a:pt x="61" y="176"/>
                    </a:lnTo>
                    <a:cubicBezTo>
                      <a:pt x="63" y="170"/>
                      <a:pt x="69" y="167"/>
                      <a:pt x="75" y="170"/>
                    </a:cubicBezTo>
                    <a:lnTo>
                      <a:pt x="75" y="170"/>
                    </a:lnTo>
                    <a:cubicBezTo>
                      <a:pt x="87" y="178"/>
                      <a:pt x="100" y="185"/>
                      <a:pt x="115" y="189"/>
                    </a:cubicBezTo>
                    <a:lnTo>
                      <a:pt x="115" y="189"/>
                    </a:lnTo>
                    <a:cubicBezTo>
                      <a:pt x="121" y="182"/>
                      <a:pt x="129" y="177"/>
                      <a:pt x="137" y="170"/>
                    </a:cubicBezTo>
                    <a:lnTo>
                      <a:pt x="137" y="170"/>
                    </a:lnTo>
                    <a:cubicBezTo>
                      <a:pt x="121" y="164"/>
                      <a:pt x="108" y="159"/>
                      <a:pt x="94" y="153"/>
                    </a:cubicBezTo>
                    <a:lnTo>
                      <a:pt x="94" y="153"/>
                    </a:lnTo>
                    <a:cubicBezTo>
                      <a:pt x="82" y="148"/>
                      <a:pt x="90" y="131"/>
                      <a:pt x="101" y="135"/>
                    </a:cubicBezTo>
                    <a:lnTo>
                      <a:pt x="101" y="135"/>
                    </a:lnTo>
                    <a:cubicBezTo>
                      <a:pt x="120" y="140"/>
                      <a:pt x="137" y="149"/>
                      <a:pt x="153" y="157"/>
                    </a:cubicBezTo>
                    <a:lnTo>
                      <a:pt x="153" y="157"/>
                    </a:lnTo>
                    <a:cubicBezTo>
                      <a:pt x="155" y="156"/>
                      <a:pt x="157" y="153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0" y="128"/>
                    </a:cubicBezTo>
                    <a:lnTo>
                      <a:pt x="130" y="128"/>
                    </a:lnTo>
                    <a:cubicBezTo>
                      <a:pt x="122" y="121"/>
                      <a:pt x="134" y="106"/>
                      <a:pt x="142" y="114"/>
                    </a:cubicBezTo>
                    <a:lnTo>
                      <a:pt x="142" y="114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8" y="86"/>
                      <a:pt x="275" y="111"/>
                      <a:pt x="258" y="125"/>
                    </a:cubicBezTo>
                    <a:lnTo>
                      <a:pt x="258" y="125"/>
                    </a:lnTo>
                    <a:cubicBezTo>
                      <a:pt x="226" y="151"/>
                      <a:pt x="192" y="176"/>
                      <a:pt x="159" y="199"/>
                    </a:cubicBezTo>
                    <a:lnTo>
                      <a:pt x="159" y="199"/>
                    </a:lnTo>
                    <a:cubicBezTo>
                      <a:pt x="126" y="226"/>
                      <a:pt x="94" y="251"/>
                      <a:pt x="61" y="276"/>
                    </a:cubicBezTo>
                    <a:lnTo>
                      <a:pt x="61" y="276"/>
                    </a:lnTo>
                    <a:cubicBezTo>
                      <a:pt x="51" y="282"/>
                      <a:pt x="38" y="277"/>
                      <a:pt x="37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4" name="Freeform 385">
                <a:extLst>
                  <a:ext uri="{FF2B5EF4-FFF2-40B4-BE49-F238E27FC236}">
                    <a16:creationId xmlns:a16="http://schemas.microsoft.com/office/drawing/2014/main" id="{8C1413C3-5C7A-D54C-89A0-8195B1067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166" y="3922598"/>
                <a:ext cx="117126" cy="127366"/>
              </a:xfrm>
              <a:custGeom>
                <a:avLst/>
                <a:gdLst>
                  <a:gd name="T0" fmla="*/ 168 w 269"/>
                  <a:gd name="T1" fmla="*/ 207 h 290"/>
                  <a:gd name="T2" fmla="*/ 168 w 269"/>
                  <a:gd name="T3" fmla="*/ 207 h 290"/>
                  <a:gd name="T4" fmla="*/ 203 w 269"/>
                  <a:gd name="T5" fmla="*/ 238 h 290"/>
                  <a:gd name="T6" fmla="*/ 203 w 269"/>
                  <a:gd name="T7" fmla="*/ 238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7 h 290"/>
                  <a:gd name="T14" fmla="*/ 174 w 269"/>
                  <a:gd name="T15" fmla="*/ 207 h 290"/>
                  <a:gd name="T16" fmla="*/ 168 w 269"/>
                  <a:gd name="T17" fmla="*/ 207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1 h 290"/>
                  <a:gd name="T24" fmla="*/ 11 w 269"/>
                  <a:gd name="T25" fmla="*/ 131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0 w 269"/>
                  <a:gd name="T35" fmla="*/ 75 h 290"/>
                  <a:gd name="T36" fmla="*/ 180 w 269"/>
                  <a:gd name="T37" fmla="*/ 75 h 290"/>
                  <a:gd name="T38" fmla="*/ 54 w 269"/>
                  <a:gd name="T39" fmla="*/ 123 h 290"/>
                  <a:gd name="T40" fmla="*/ 54 w 269"/>
                  <a:gd name="T41" fmla="*/ 123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6 w 269"/>
                  <a:gd name="T47" fmla="*/ 186 h 290"/>
                  <a:gd name="T48" fmla="*/ 166 w 269"/>
                  <a:gd name="T49" fmla="*/ 186 h 290"/>
                  <a:gd name="T50" fmla="*/ 206 w 269"/>
                  <a:gd name="T51" fmla="*/ 173 h 290"/>
                  <a:gd name="T52" fmla="*/ 206 w 269"/>
                  <a:gd name="T53" fmla="*/ 173 h 290"/>
                  <a:gd name="T54" fmla="*/ 209 w 269"/>
                  <a:gd name="T55" fmla="*/ 144 h 290"/>
                  <a:gd name="T56" fmla="*/ 209 w 269"/>
                  <a:gd name="T57" fmla="*/ 144 h 290"/>
                  <a:gd name="T58" fmla="*/ 167 w 269"/>
                  <a:gd name="T59" fmla="*/ 161 h 290"/>
                  <a:gd name="T60" fmla="*/ 167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2 w 269"/>
                  <a:gd name="T67" fmla="*/ 123 h 290"/>
                  <a:gd name="T68" fmla="*/ 212 w 269"/>
                  <a:gd name="T69" fmla="*/ 123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6 w 269"/>
                  <a:gd name="T75" fmla="*/ 118 h 290"/>
                  <a:gd name="T76" fmla="*/ 176 w 269"/>
                  <a:gd name="T77" fmla="*/ 118 h 290"/>
                  <a:gd name="T78" fmla="*/ 175 w 269"/>
                  <a:gd name="T79" fmla="*/ 100 h 290"/>
                  <a:gd name="T80" fmla="*/ 175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3 w 269"/>
                  <a:gd name="T87" fmla="*/ 21 h 290"/>
                  <a:gd name="T88" fmla="*/ 233 w 269"/>
                  <a:gd name="T89" fmla="*/ 21 h 290"/>
                  <a:gd name="T90" fmla="*/ 266 w 269"/>
                  <a:gd name="T91" fmla="*/ 26 h 290"/>
                  <a:gd name="T92" fmla="*/ 266 w 269"/>
                  <a:gd name="T93" fmla="*/ 26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7"/>
                    </a:moveTo>
                    <a:lnTo>
                      <a:pt x="168" y="207"/>
                    </a:lnTo>
                    <a:cubicBezTo>
                      <a:pt x="179" y="218"/>
                      <a:pt x="191" y="227"/>
                      <a:pt x="203" y="238"/>
                    </a:cubicBezTo>
                    <a:lnTo>
                      <a:pt x="203" y="238"/>
                    </a:lnTo>
                    <a:cubicBezTo>
                      <a:pt x="203" y="224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4" y="206"/>
                      <a:pt x="174" y="207"/>
                    </a:cubicBezTo>
                    <a:lnTo>
                      <a:pt x="174" y="207"/>
                    </a:lnTo>
                    <a:cubicBezTo>
                      <a:pt x="171" y="209"/>
                      <a:pt x="170" y="209"/>
                      <a:pt x="168" y="207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4"/>
                      <a:pt x="86" y="171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3" y="107"/>
                      <a:pt x="16" y="105"/>
                    </a:cubicBezTo>
                    <a:lnTo>
                      <a:pt x="16" y="105"/>
                    </a:lnTo>
                    <a:cubicBezTo>
                      <a:pt x="70" y="98"/>
                      <a:pt x="122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0" y="75"/>
                    </a:cubicBezTo>
                    <a:lnTo>
                      <a:pt x="180" y="75"/>
                    </a:lnTo>
                    <a:cubicBezTo>
                      <a:pt x="141" y="96"/>
                      <a:pt x="99" y="113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8" y="196"/>
                      <a:pt x="158" y="189"/>
                      <a:pt x="166" y="186"/>
                    </a:cubicBezTo>
                    <a:lnTo>
                      <a:pt x="166" y="186"/>
                    </a:lnTo>
                    <a:cubicBezTo>
                      <a:pt x="180" y="184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3"/>
                      <a:pt x="208" y="153"/>
                      <a:pt x="209" y="144"/>
                    </a:cubicBezTo>
                    <a:lnTo>
                      <a:pt x="209" y="144"/>
                    </a:lnTo>
                    <a:cubicBezTo>
                      <a:pt x="195" y="150"/>
                      <a:pt x="182" y="155"/>
                      <a:pt x="167" y="161"/>
                    </a:cubicBezTo>
                    <a:lnTo>
                      <a:pt x="167" y="161"/>
                    </a:lnTo>
                    <a:cubicBezTo>
                      <a:pt x="155" y="167"/>
                      <a:pt x="149" y="148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5" y="129"/>
                      <a:pt x="212" y="123"/>
                    </a:cubicBezTo>
                    <a:lnTo>
                      <a:pt x="212" y="123"/>
                    </a:lnTo>
                    <a:cubicBezTo>
                      <a:pt x="213" y="121"/>
                      <a:pt x="213" y="118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8"/>
                      <a:pt x="176" y="118"/>
                    </a:cubicBezTo>
                    <a:lnTo>
                      <a:pt x="176" y="118"/>
                    </a:lnTo>
                    <a:cubicBezTo>
                      <a:pt x="166" y="118"/>
                      <a:pt x="163" y="100"/>
                      <a:pt x="175" y="100"/>
                    </a:cubicBezTo>
                    <a:lnTo>
                      <a:pt x="175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1" y="71"/>
                      <a:pt x="225" y="44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0" y="67"/>
                      <a:pt x="252" y="107"/>
                      <a:pt x="247" y="150"/>
                    </a:cubicBezTo>
                    <a:lnTo>
                      <a:pt x="247" y="150"/>
                    </a:lnTo>
                    <a:cubicBezTo>
                      <a:pt x="241" y="190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3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6" name="Freeform 386">
                <a:extLst>
                  <a:ext uri="{FF2B5EF4-FFF2-40B4-BE49-F238E27FC236}">
                    <a16:creationId xmlns:a16="http://schemas.microsoft.com/office/drawing/2014/main" id="{1911F54E-66C0-844F-A14E-2C1819DDB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3836" y="3921134"/>
                <a:ext cx="117126" cy="125903"/>
              </a:xfrm>
              <a:custGeom>
                <a:avLst/>
                <a:gdLst>
                  <a:gd name="T0" fmla="*/ 174 w 271"/>
                  <a:gd name="T1" fmla="*/ 195 h 290"/>
                  <a:gd name="T2" fmla="*/ 174 w 271"/>
                  <a:gd name="T3" fmla="*/ 195 h 290"/>
                  <a:gd name="T4" fmla="*/ 218 w 271"/>
                  <a:gd name="T5" fmla="*/ 182 h 290"/>
                  <a:gd name="T6" fmla="*/ 218 w 271"/>
                  <a:gd name="T7" fmla="*/ 182 h 290"/>
                  <a:gd name="T8" fmla="*/ 185 w 271"/>
                  <a:gd name="T9" fmla="*/ 157 h 290"/>
                  <a:gd name="T10" fmla="*/ 185 w 271"/>
                  <a:gd name="T11" fmla="*/ 157 h 290"/>
                  <a:gd name="T12" fmla="*/ 178 w 271"/>
                  <a:gd name="T13" fmla="*/ 190 h 290"/>
                  <a:gd name="T14" fmla="*/ 178 w 271"/>
                  <a:gd name="T15" fmla="*/ 190 h 290"/>
                  <a:gd name="T16" fmla="*/ 174 w 271"/>
                  <a:gd name="T17" fmla="*/ 195 h 290"/>
                  <a:gd name="T18" fmla="*/ 256 w 271"/>
                  <a:gd name="T19" fmla="*/ 201 h 290"/>
                  <a:gd name="T20" fmla="*/ 256 w 271"/>
                  <a:gd name="T21" fmla="*/ 201 h 290"/>
                  <a:gd name="T22" fmla="*/ 25 w 271"/>
                  <a:gd name="T23" fmla="*/ 284 h 290"/>
                  <a:gd name="T24" fmla="*/ 25 w 271"/>
                  <a:gd name="T25" fmla="*/ 284 h 290"/>
                  <a:gd name="T26" fmla="*/ 6 w 271"/>
                  <a:gd name="T27" fmla="*/ 267 h 290"/>
                  <a:gd name="T28" fmla="*/ 6 w 271"/>
                  <a:gd name="T29" fmla="*/ 267 h 290"/>
                  <a:gd name="T30" fmla="*/ 48 w 271"/>
                  <a:gd name="T31" fmla="*/ 109 h 290"/>
                  <a:gd name="T32" fmla="*/ 48 w 271"/>
                  <a:gd name="T33" fmla="*/ 109 h 290"/>
                  <a:gd name="T34" fmla="*/ 69 w 271"/>
                  <a:gd name="T35" fmla="*/ 111 h 290"/>
                  <a:gd name="T36" fmla="*/ 69 w 271"/>
                  <a:gd name="T37" fmla="*/ 111 h 290"/>
                  <a:gd name="T38" fmla="*/ 42 w 271"/>
                  <a:gd name="T39" fmla="*/ 245 h 290"/>
                  <a:gd name="T40" fmla="*/ 42 w 271"/>
                  <a:gd name="T41" fmla="*/ 245 h 290"/>
                  <a:gd name="T42" fmla="*/ 164 w 271"/>
                  <a:gd name="T43" fmla="*/ 198 h 290"/>
                  <a:gd name="T44" fmla="*/ 164 w 271"/>
                  <a:gd name="T45" fmla="*/ 198 h 290"/>
                  <a:gd name="T46" fmla="*/ 156 w 271"/>
                  <a:gd name="T47" fmla="*/ 186 h 290"/>
                  <a:gd name="T48" fmla="*/ 156 w 271"/>
                  <a:gd name="T49" fmla="*/ 186 h 290"/>
                  <a:gd name="T50" fmla="*/ 166 w 271"/>
                  <a:gd name="T51" fmla="*/ 142 h 290"/>
                  <a:gd name="T52" fmla="*/ 166 w 271"/>
                  <a:gd name="T53" fmla="*/ 142 h 290"/>
                  <a:gd name="T54" fmla="*/ 143 w 271"/>
                  <a:gd name="T55" fmla="*/ 125 h 290"/>
                  <a:gd name="T56" fmla="*/ 143 w 271"/>
                  <a:gd name="T57" fmla="*/ 125 h 290"/>
                  <a:gd name="T58" fmla="*/ 135 w 271"/>
                  <a:gd name="T59" fmla="*/ 170 h 290"/>
                  <a:gd name="T60" fmla="*/ 135 w 271"/>
                  <a:gd name="T61" fmla="*/ 170 h 290"/>
                  <a:gd name="T62" fmla="*/ 115 w 271"/>
                  <a:gd name="T63" fmla="*/ 166 h 290"/>
                  <a:gd name="T64" fmla="*/ 115 w 271"/>
                  <a:gd name="T65" fmla="*/ 166 h 290"/>
                  <a:gd name="T66" fmla="*/ 127 w 271"/>
                  <a:gd name="T67" fmla="*/ 111 h 290"/>
                  <a:gd name="T68" fmla="*/ 127 w 271"/>
                  <a:gd name="T69" fmla="*/ 111 h 290"/>
                  <a:gd name="T70" fmla="*/ 120 w 271"/>
                  <a:gd name="T71" fmla="*/ 106 h 290"/>
                  <a:gd name="T72" fmla="*/ 120 w 271"/>
                  <a:gd name="T73" fmla="*/ 106 h 290"/>
                  <a:gd name="T74" fmla="*/ 103 w 271"/>
                  <a:gd name="T75" fmla="*/ 138 h 290"/>
                  <a:gd name="T76" fmla="*/ 103 w 271"/>
                  <a:gd name="T77" fmla="*/ 138 h 290"/>
                  <a:gd name="T78" fmla="*/ 88 w 271"/>
                  <a:gd name="T79" fmla="*/ 129 h 290"/>
                  <a:gd name="T80" fmla="*/ 88 w 271"/>
                  <a:gd name="T81" fmla="*/ 129 h 290"/>
                  <a:gd name="T82" fmla="*/ 107 w 271"/>
                  <a:gd name="T83" fmla="*/ 94 h 290"/>
                  <a:gd name="T84" fmla="*/ 107 w 271"/>
                  <a:gd name="T85" fmla="*/ 94 h 290"/>
                  <a:gd name="T86" fmla="*/ 52 w 271"/>
                  <a:gd name="T87" fmla="*/ 39 h 290"/>
                  <a:gd name="T88" fmla="*/ 52 w 271"/>
                  <a:gd name="T89" fmla="*/ 39 h 290"/>
                  <a:gd name="T90" fmla="*/ 75 w 271"/>
                  <a:gd name="T91" fmla="*/ 14 h 290"/>
                  <a:gd name="T92" fmla="*/ 75 w 271"/>
                  <a:gd name="T93" fmla="*/ 14 h 290"/>
                  <a:gd name="T94" fmla="*/ 168 w 271"/>
                  <a:gd name="T95" fmla="*/ 96 h 290"/>
                  <a:gd name="T96" fmla="*/ 168 w 271"/>
                  <a:gd name="T97" fmla="*/ 96 h 290"/>
                  <a:gd name="T98" fmla="*/ 261 w 271"/>
                  <a:gd name="T99" fmla="*/ 178 h 290"/>
                  <a:gd name="T100" fmla="*/ 261 w 271"/>
                  <a:gd name="T101" fmla="*/ 178 h 290"/>
                  <a:gd name="T102" fmla="*/ 256 w 271"/>
                  <a:gd name="T103" fmla="*/ 20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0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89" y="191"/>
                      <a:pt x="205" y="186"/>
                      <a:pt x="218" y="182"/>
                    </a:cubicBezTo>
                    <a:lnTo>
                      <a:pt x="218" y="182"/>
                    </a:lnTo>
                    <a:cubicBezTo>
                      <a:pt x="207" y="174"/>
                      <a:pt x="195" y="166"/>
                      <a:pt x="185" y="157"/>
                    </a:cubicBezTo>
                    <a:lnTo>
                      <a:pt x="185" y="157"/>
                    </a:lnTo>
                    <a:cubicBezTo>
                      <a:pt x="184" y="169"/>
                      <a:pt x="181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6" y="194"/>
                      <a:pt x="174" y="195"/>
                    </a:cubicBezTo>
                    <a:close/>
                    <a:moveTo>
                      <a:pt x="256" y="201"/>
                    </a:moveTo>
                    <a:lnTo>
                      <a:pt x="256" y="201"/>
                    </a:lnTo>
                    <a:cubicBezTo>
                      <a:pt x="176" y="222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89"/>
                      <a:pt x="0" y="279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8" y="109"/>
                    </a:cubicBezTo>
                    <a:lnTo>
                      <a:pt x="48" y="109"/>
                    </a:lnTo>
                    <a:cubicBezTo>
                      <a:pt x="50" y="96"/>
                      <a:pt x="71" y="99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09"/>
                      <a:pt x="164" y="198"/>
                    </a:cubicBezTo>
                    <a:lnTo>
                      <a:pt x="164" y="198"/>
                    </a:lnTo>
                    <a:cubicBezTo>
                      <a:pt x="159" y="196"/>
                      <a:pt x="153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7"/>
                      <a:pt x="166" y="142"/>
                    </a:cubicBezTo>
                    <a:lnTo>
                      <a:pt x="166" y="142"/>
                    </a:lnTo>
                    <a:cubicBezTo>
                      <a:pt x="159" y="137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2" y="183"/>
                      <a:pt x="114" y="178"/>
                      <a:pt x="115" y="166"/>
                    </a:cubicBezTo>
                    <a:lnTo>
                      <a:pt x="115" y="166"/>
                    </a:lnTo>
                    <a:cubicBezTo>
                      <a:pt x="118" y="148"/>
                      <a:pt x="122" y="129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0" y="106"/>
                    </a:cubicBezTo>
                    <a:lnTo>
                      <a:pt x="120" y="106"/>
                    </a:lnTo>
                    <a:cubicBezTo>
                      <a:pt x="115" y="116"/>
                      <a:pt x="110" y="128"/>
                      <a:pt x="103" y="138"/>
                    </a:cubicBezTo>
                    <a:lnTo>
                      <a:pt x="103" y="138"/>
                    </a:lnTo>
                    <a:cubicBezTo>
                      <a:pt x="97" y="148"/>
                      <a:pt x="80" y="138"/>
                      <a:pt x="88" y="129"/>
                    </a:cubicBezTo>
                    <a:lnTo>
                      <a:pt x="88" y="129"/>
                    </a:lnTo>
                    <a:cubicBezTo>
                      <a:pt x="96" y="117"/>
                      <a:pt x="102" y="106"/>
                      <a:pt x="107" y="94"/>
                    </a:cubicBezTo>
                    <a:lnTo>
                      <a:pt x="107" y="94"/>
                    </a:lnTo>
                    <a:cubicBezTo>
                      <a:pt x="88" y="75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6" y="23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9" y="123"/>
                      <a:pt x="231" y="150"/>
                      <a:pt x="261" y="178"/>
                    </a:cubicBezTo>
                    <a:lnTo>
                      <a:pt x="261" y="178"/>
                    </a:lnTo>
                    <a:cubicBezTo>
                      <a:pt x="270" y="184"/>
                      <a:pt x="268" y="200"/>
                      <a:pt x="256" y="20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7" name="Freeform 387">
                <a:extLst>
                  <a:ext uri="{FF2B5EF4-FFF2-40B4-BE49-F238E27FC236}">
                    <a16:creationId xmlns:a16="http://schemas.microsoft.com/office/drawing/2014/main" id="{F1F1FCE0-C714-324F-A940-0ADF53788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9211" y="3932846"/>
                <a:ext cx="125911" cy="114191"/>
              </a:xfrm>
              <a:custGeom>
                <a:avLst/>
                <a:gdLst>
                  <a:gd name="T0" fmla="*/ 194 w 288"/>
                  <a:gd name="T1" fmla="*/ 221 h 265"/>
                  <a:gd name="T2" fmla="*/ 194 w 288"/>
                  <a:gd name="T3" fmla="*/ 221 h 265"/>
                  <a:gd name="T4" fmla="*/ 238 w 288"/>
                  <a:gd name="T5" fmla="*/ 221 h 265"/>
                  <a:gd name="T6" fmla="*/ 238 w 288"/>
                  <a:gd name="T7" fmla="*/ 221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7 w 288"/>
                  <a:gd name="T13" fmla="*/ 217 h 265"/>
                  <a:gd name="T14" fmla="*/ 197 w 288"/>
                  <a:gd name="T15" fmla="*/ 217 h 265"/>
                  <a:gd name="T16" fmla="*/ 194 w 288"/>
                  <a:gd name="T17" fmla="*/ 221 h 265"/>
                  <a:gd name="T18" fmla="*/ 268 w 288"/>
                  <a:gd name="T19" fmla="*/ 252 h 265"/>
                  <a:gd name="T20" fmla="*/ 268 w 288"/>
                  <a:gd name="T21" fmla="*/ 252 h 265"/>
                  <a:gd name="T22" fmla="*/ 24 w 288"/>
                  <a:gd name="T23" fmla="*/ 262 h 265"/>
                  <a:gd name="T24" fmla="*/ 24 w 288"/>
                  <a:gd name="T25" fmla="*/ 262 h 265"/>
                  <a:gd name="T26" fmla="*/ 11 w 288"/>
                  <a:gd name="T27" fmla="*/ 239 h 265"/>
                  <a:gd name="T28" fmla="*/ 11 w 288"/>
                  <a:gd name="T29" fmla="*/ 239 h 265"/>
                  <a:gd name="T30" fmla="*/ 98 w 288"/>
                  <a:gd name="T31" fmla="*/ 101 h 265"/>
                  <a:gd name="T32" fmla="*/ 98 w 288"/>
                  <a:gd name="T33" fmla="*/ 101 h 265"/>
                  <a:gd name="T34" fmla="*/ 117 w 288"/>
                  <a:gd name="T35" fmla="*/ 110 h 265"/>
                  <a:gd name="T36" fmla="*/ 117 w 288"/>
                  <a:gd name="T37" fmla="*/ 110 h 265"/>
                  <a:gd name="T38" fmla="*/ 52 w 288"/>
                  <a:gd name="T39" fmla="*/ 229 h 265"/>
                  <a:gd name="T40" fmla="*/ 52 w 288"/>
                  <a:gd name="T41" fmla="*/ 229 h 265"/>
                  <a:gd name="T42" fmla="*/ 182 w 288"/>
                  <a:gd name="T43" fmla="*/ 221 h 265"/>
                  <a:gd name="T44" fmla="*/ 182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4 w 288"/>
                  <a:gd name="T55" fmla="*/ 145 h 265"/>
                  <a:gd name="T56" fmla="*/ 184 w 288"/>
                  <a:gd name="T57" fmla="*/ 145 h 265"/>
                  <a:gd name="T58" fmla="*/ 162 w 288"/>
                  <a:gd name="T59" fmla="*/ 185 h 265"/>
                  <a:gd name="T60" fmla="*/ 162 w 288"/>
                  <a:gd name="T61" fmla="*/ 185 h 265"/>
                  <a:gd name="T62" fmla="*/ 145 w 288"/>
                  <a:gd name="T63" fmla="*/ 176 h 265"/>
                  <a:gd name="T64" fmla="*/ 145 w 288"/>
                  <a:gd name="T65" fmla="*/ 176 h 265"/>
                  <a:gd name="T66" fmla="*/ 173 w 288"/>
                  <a:gd name="T67" fmla="*/ 128 h 265"/>
                  <a:gd name="T68" fmla="*/ 173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2 w 288"/>
                  <a:gd name="T75" fmla="*/ 146 h 265"/>
                  <a:gd name="T76" fmla="*/ 142 w 288"/>
                  <a:gd name="T77" fmla="*/ 146 h 265"/>
                  <a:gd name="T78" fmla="*/ 129 w 288"/>
                  <a:gd name="T79" fmla="*/ 133 h 265"/>
                  <a:gd name="T80" fmla="*/ 129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3 w 288"/>
                  <a:gd name="T87" fmla="*/ 36 h 265"/>
                  <a:gd name="T88" fmla="*/ 123 w 288"/>
                  <a:gd name="T89" fmla="*/ 36 h 265"/>
                  <a:gd name="T90" fmla="*/ 150 w 288"/>
                  <a:gd name="T91" fmla="*/ 18 h 265"/>
                  <a:gd name="T92" fmla="*/ 150 w 288"/>
                  <a:gd name="T93" fmla="*/ 18 h 265"/>
                  <a:gd name="T94" fmla="*/ 216 w 288"/>
                  <a:gd name="T95" fmla="*/ 125 h 265"/>
                  <a:gd name="T96" fmla="*/ 216 w 288"/>
                  <a:gd name="T97" fmla="*/ 125 h 265"/>
                  <a:gd name="T98" fmla="*/ 282 w 288"/>
                  <a:gd name="T99" fmla="*/ 230 h 265"/>
                  <a:gd name="T100" fmla="*/ 282 w 288"/>
                  <a:gd name="T101" fmla="*/ 230 h 265"/>
                  <a:gd name="T102" fmla="*/ 268 w 288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4" y="221"/>
                    </a:moveTo>
                    <a:lnTo>
                      <a:pt x="194" y="221"/>
                    </a:lnTo>
                    <a:cubicBezTo>
                      <a:pt x="208" y="221"/>
                      <a:pt x="224" y="221"/>
                      <a:pt x="238" y="221"/>
                    </a:cubicBezTo>
                    <a:lnTo>
                      <a:pt x="238" y="221"/>
                    </a:lnTo>
                    <a:cubicBezTo>
                      <a:pt x="230" y="210"/>
                      <a:pt x="221" y="198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8"/>
                      <a:pt x="197" y="217"/>
                    </a:cubicBezTo>
                    <a:lnTo>
                      <a:pt x="197" y="217"/>
                    </a:lnTo>
                    <a:cubicBezTo>
                      <a:pt x="195" y="218"/>
                      <a:pt x="195" y="220"/>
                      <a:pt x="194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6" y="244"/>
                      <a:pt x="24" y="262"/>
                    </a:cubicBezTo>
                    <a:lnTo>
                      <a:pt x="24" y="262"/>
                    </a:lnTo>
                    <a:cubicBezTo>
                      <a:pt x="11" y="264"/>
                      <a:pt x="0" y="250"/>
                      <a:pt x="11" y="239"/>
                    </a:cubicBezTo>
                    <a:lnTo>
                      <a:pt x="11" y="239"/>
                    </a:lnTo>
                    <a:cubicBezTo>
                      <a:pt x="48" y="198"/>
                      <a:pt x="75" y="151"/>
                      <a:pt x="98" y="101"/>
                    </a:cubicBezTo>
                    <a:lnTo>
                      <a:pt x="98" y="101"/>
                    </a:lnTo>
                    <a:cubicBezTo>
                      <a:pt x="102" y="91"/>
                      <a:pt x="123" y="99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8" y="192"/>
                      <a:pt x="52" y="229"/>
                    </a:cubicBezTo>
                    <a:lnTo>
                      <a:pt x="52" y="229"/>
                    </a:lnTo>
                    <a:cubicBezTo>
                      <a:pt x="94" y="221"/>
                      <a:pt x="138" y="220"/>
                      <a:pt x="182" y="221"/>
                    </a:cubicBezTo>
                    <a:lnTo>
                      <a:pt x="182" y="221"/>
                    </a:lnTo>
                    <a:cubicBezTo>
                      <a:pt x="176" y="217"/>
                      <a:pt x="173" y="212"/>
                      <a:pt x="178" y="205"/>
                    </a:cubicBezTo>
                    <a:lnTo>
                      <a:pt x="178" y="205"/>
                    </a:lnTo>
                    <a:cubicBezTo>
                      <a:pt x="186" y="195"/>
                      <a:pt x="194" y="181"/>
                      <a:pt x="200" y="168"/>
                    </a:cubicBezTo>
                    <a:lnTo>
                      <a:pt x="200" y="168"/>
                    </a:lnTo>
                    <a:cubicBezTo>
                      <a:pt x="195" y="160"/>
                      <a:pt x="190" y="152"/>
                      <a:pt x="184" y="145"/>
                    </a:cubicBezTo>
                    <a:lnTo>
                      <a:pt x="184" y="145"/>
                    </a:lnTo>
                    <a:cubicBezTo>
                      <a:pt x="176" y="158"/>
                      <a:pt x="170" y="172"/>
                      <a:pt x="162" y="185"/>
                    </a:cubicBezTo>
                    <a:lnTo>
                      <a:pt x="162" y="185"/>
                    </a:lnTo>
                    <a:cubicBezTo>
                      <a:pt x="157" y="197"/>
                      <a:pt x="141" y="187"/>
                      <a:pt x="145" y="176"/>
                    </a:cubicBezTo>
                    <a:lnTo>
                      <a:pt x="145" y="176"/>
                    </a:lnTo>
                    <a:cubicBezTo>
                      <a:pt x="153" y="159"/>
                      <a:pt x="162" y="142"/>
                      <a:pt x="173" y="128"/>
                    </a:cubicBezTo>
                    <a:lnTo>
                      <a:pt x="173" y="128"/>
                    </a:lnTo>
                    <a:cubicBezTo>
                      <a:pt x="171" y="125"/>
                      <a:pt x="170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9" y="139"/>
                      <a:pt x="129" y="133"/>
                    </a:cubicBezTo>
                    <a:lnTo>
                      <a:pt x="129" y="133"/>
                    </a:lnTo>
                    <a:cubicBezTo>
                      <a:pt x="140" y="124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3" y="58"/>
                      <a:pt x="123" y="36"/>
                    </a:cubicBezTo>
                    <a:lnTo>
                      <a:pt x="123" y="36"/>
                    </a:lnTo>
                    <a:cubicBezTo>
                      <a:pt x="113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4" y="53"/>
                      <a:pt x="194" y="89"/>
                      <a:pt x="216" y="125"/>
                    </a:cubicBezTo>
                    <a:lnTo>
                      <a:pt x="216" y="125"/>
                    </a:lnTo>
                    <a:cubicBezTo>
                      <a:pt x="237" y="159"/>
                      <a:pt x="259" y="195"/>
                      <a:pt x="282" y="230"/>
                    </a:cubicBezTo>
                    <a:lnTo>
                      <a:pt x="282" y="230"/>
                    </a:lnTo>
                    <a:cubicBezTo>
                      <a:pt x="287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8" name="Freeform 388">
                <a:extLst>
                  <a:ext uri="{FF2B5EF4-FFF2-40B4-BE49-F238E27FC236}">
                    <a16:creationId xmlns:a16="http://schemas.microsoft.com/office/drawing/2014/main" id="{D53D1192-7331-504C-BADD-86CDC2126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9013" y="3938701"/>
                <a:ext cx="111270" cy="125903"/>
              </a:xfrm>
              <a:custGeom>
                <a:avLst/>
                <a:gdLst>
                  <a:gd name="T0" fmla="*/ 79 w 256"/>
                  <a:gd name="T1" fmla="*/ 76 h 291"/>
                  <a:gd name="T2" fmla="*/ 79 w 256"/>
                  <a:gd name="T3" fmla="*/ 76 h 291"/>
                  <a:gd name="T4" fmla="*/ 43 w 256"/>
                  <a:gd name="T5" fmla="*/ 49 h 291"/>
                  <a:gd name="T6" fmla="*/ 43 w 256"/>
                  <a:gd name="T7" fmla="*/ 49 h 291"/>
                  <a:gd name="T8" fmla="*/ 45 w 256"/>
                  <a:gd name="T9" fmla="*/ 90 h 291"/>
                  <a:gd name="T10" fmla="*/ 45 w 256"/>
                  <a:gd name="T11" fmla="*/ 90 h 291"/>
                  <a:gd name="T12" fmla="*/ 74 w 256"/>
                  <a:gd name="T13" fmla="*/ 76 h 291"/>
                  <a:gd name="T14" fmla="*/ 74 w 256"/>
                  <a:gd name="T15" fmla="*/ 76 h 291"/>
                  <a:gd name="T16" fmla="*/ 79 w 256"/>
                  <a:gd name="T17" fmla="*/ 76 h 291"/>
                  <a:gd name="T18" fmla="*/ 35 w 256"/>
                  <a:gd name="T19" fmla="*/ 6 h 291"/>
                  <a:gd name="T20" fmla="*/ 35 w 256"/>
                  <a:gd name="T21" fmla="*/ 6 h 291"/>
                  <a:gd name="T22" fmla="*/ 244 w 256"/>
                  <a:gd name="T23" fmla="*/ 136 h 291"/>
                  <a:gd name="T24" fmla="*/ 244 w 256"/>
                  <a:gd name="T25" fmla="*/ 136 h 291"/>
                  <a:gd name="T26" fmla="*/ 241 w 256"/>
                  <a:gd name="T27" fmla="*/ 162 h 291"/>
                  <a:gd name="T28" fmla="*/ 241 w 256"/>
                  <a:gd name="T29" fmla="*/ 162 h 291"/>
                  <a:gd name="T30" fmla="*/ 91 w 256"/>
                  <a:gd name="T31" fmla="*/ 227 h 291"/>
                  <a:gd name="T32" fmla="*/ 91 w 256"/>
                  <a:gd name="T33" fmla="*/ 227 h 291"/>
                  <a:gd name="T34" fmla="*/ 79 w 256"/>
                  <a:gd name="T35" fmla="*/ 210 h 291"/>
                  <a:gd name="T36" fmla="*/ 79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2 h 291"/>
                  <a:gd name="T44" fmla="*/ 88 w 256"/>
                  <a:gd name="T45" fmla="*/ 82 h 291"/>
                  <a:gd name="T46" fmla="*/ 85 w 256"/>
                  <a:gd name="T47" fmla="*/ 95 h 291"/>
                  <a:gd name="T48" fmla="*/ 85 w 256"/>
                  <a:gd name="T49" fmla="*/ 95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4 h 291"/>
                  <a:gd name="T56" fmla="*/ 45 w 256"/>
                  <a:gd name="T57" fmla="*/ 144 h 291"/>
                  <a:gd name="T58" fmla="*/ 86 w 256"/>
                  <a:gd name="T59" fmla="*/ 122 h 291"/>
                  <a:gd name="T60" fmla="*/ 86 w 256"/>
                  <a:gd name="T61" fmla="*/ 122 h 291"/>
                  <a:gd name="T62" fmla="*/ 94 w 256"/>
                  <a:gd name="T63" fmla="*/ 139 h 291"/>
                  <a:gd name="T64" fmla="*/ 94 w 256"/>
                  <a:gd name="T65" fmla="*/ 139 h 291"/>
                  <a:gd name="T66" fmla="*/ 44 w 256"/>
                  <a:gd name="T67" fmla="*/ 164 h 291"/>
                  <a:gd name="T68" fmla="*/ 44 w 256"/>
                  <a:gd name="T69" fmla="*/ 164 h 291"/>
                  <a:gd name="T70" fmla="*/ 44 w 256"/>
                  <a:gd name="T71" fmla="*/ 173 h 291"/>
                  <a:gd name="T72" fmla="*/ 44 w 256"/>
                  <a:gd name="T73" fmla="*/ 173 h 291"/>
                  <a:gd name="T74" fmla="*/ 79 w 256"/>
                  <a:gd name="T75" fmla="*/ 166 h 291"/>
                  <a:gd name="T76" fmla="*/ 79 w 256"/>
                  <a:gd name="T77" fmla="*/ 166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3 w 256"/>
                  <a:gd name="T83" fmla="*/ 190 h 291"/>
                  <a:gd name="T84" fmla="*/ 43 w 256"/>
                  <a:gd name="T85" fmla="*/ 190 h 291"/>
                  <a:gd name="T86" fmla="*/ 35 w 256"/>
                  <a:gd name="T87" fmla="*/ 269 h 291"/>
                  <a:gd name="T88" fmla="*/ 35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7 w 256"/>
                  <a:gd name="T95" fmla="*/ 143 h 291"/>
                  <a:gd name="T96" fmla="*/ 7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5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6" y="57"/>
                      <a:pt x="43" y="49"/>
                    </a:cubicBezTo>
                    <a:lnTo>
                      <a:pt x="43" y="49"/>
                    </a:lnTo>
                    <a:cubicBezTo>
                      <a:pt x="44" y="63"/>
                      <a:pt x="45" y="77"/>
                      <a:pt x="45" y="90"/>
                    </a:cubicBezTo>
                    <a:lnTo>
                      <a:pt x="45" y="90"/>
                    </a:lnTo>
                    <a:cubicBezTo>
                      <a:pt x="54" y="84"/>
                      <a:pt x="64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5" y="6"/>
                    </a:moveTo>
                    <a:lnTo>
                      <a:pt x="35" y="6"/>
                    </a:lnTo>
                    <a:cubicBezTo>
                      <a:pt x="100" y="57"/>
                      <a:pt x="166" y="105"/>
                      <a:pt x="244" y="136"/>
                    </a:cubicBezTo>
                    <a:lnTo>
                      <a:pt x="244" y="136"/>
                    </a:lnTo>
                    <a:cubicBezTo>
                      <a:pt x="255" y="143"/>
                      <a:pt x="254" y="160"/>
                      <a:pt x="241" y="162"/>
                    </a:cubicBezTo>
                    <a:lnTo>
                      <a:pt x="241" y="162"/>
                    </a:lnTo>
                    <a:cubicBezTo>
                      <a:pt x="188" y="176"/>
                      <a:pt x="138" y="198"/>
                      <a:pt x="91" y="227"/>
                    </a:cubicBezTo>
                    <a:lnTo>
                      <a:pt x="91" y="227"/>
                    </a:lnTo>
                    <a:cubicBezTo>
                      <a:pt x="82" y="235"/>
                      <a:pt x="70" y="216"/>
                      <a:pt x="79" y="210"/>
                    </a:cubicBezTo>
                    <a:lnTo>
                      <a:pt x="79" y="210"/>
                    </a:lnTo>
                    <a:cubicBezTo>
                      <a:pt x="119" y="183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0"/>
                      <a:pt x="125" y="107"/>
                      <a:pt x="88" y="82"/>
                    </a:cubicBezTo>
                    <a:lnTo>
                      <a:pt x="88" y="82"/>
                    </a:lnTo>
                    <a:cubicBezTo>
                      <a:pt x="91" y="86"/>
                      <a:pt x="91" y="94"/>
                      <a:pt x="85" y="95"/>
                    </a:cubicBezTo>
                    <a:lnTo>
                      <a:pt x="85" y="95"/>
                    </a:lnTo>
                    <a:cubicBezTo>
                      <a:pt x="70" y="101"/>
                      <a:pt x="57" y="107"/>
                      <a:pt x="45" y="115"/>
                    </a:cubicBezTo>
                    <a:lnTo>
                      <a:pt x="45" y="115"/>
                    </a:lnTo>
                    <a:cubicBezTo>
                      <a:pt x="45" y="123"/>
                      <a:pt x="45" y="134"/>
                      <a:pt x="45" y="144"/>
                    </a:cubicBezTo>
                    <a:lnTo>
                      <a:pt x="45" y="144"/>
                    </a:lnTo>
                    <a:cubicBezTo>
                      <a:pt x="58" y="136"/>
                      <a:pt x="71" y="130"/>
                      <a:pt x="86" y="122"/>
                    </a:cubicBezTo>
                    <a:lnTo>
                      <a:pt x="86" y="122"/>
                    </a:lnTo>
                    <a:cubicBezTo>
                      <a:pt x="98" y="115"/>
                      <a:pt x="104" y="134"/>
                      <a:pt x="94" y="139"/>
                    </a:cubicBezTo>
                    <a:lnTo>
                      <a:pt x="94" y="139"/>
                    </a:lnTo>
                    <a:cubicBezTo>
                      <a:pt x="78" y="149"/>
                      <a:pt x="62" y="157"/>
                      <a:pt x="44" y="164"/>
                    </a:cubicBezTo>
                    <a:lnTo>
                      <a:pt x="44" y="164"/>
                    </a:lnTo>
                    <a:cubicBezTo>
                      <a:pt x="44" y="166"/>
                      <a:pt x="44" y="170"/>
                      <a:pt x="44" y="173"/>
                    </a:cubicBezTo>
                    <a:lnTo>
                      <a:pt x="44" y="173"/>
                    </a:lnTo>
                    <a:cubicBezTo>
                      <a:pt x="56" y="170"/>
                      <a:pt x="67" y="168"/>
                      <a:pt x="79" y="166"/>
                    </a:cubicBezTo>
                    <a:lnTo>
                      <a:pt x="79" y="166"/>
                    </a:lnTo>
                    <a:cubicBezTo>
                      <a:pt x="91" y="165"/>
                      <a:pt x="95" y="183"/>
                      <a:pt x="83" y="185"/>
                    </a:cubicBezTo>
                    <a:lnTo>
                      <a:pt x="83" y="185"/>
                    </a:lnTo>
                    <a:cubicBezTo>
                      <a:pt x="69" y="186"/>
                      <a:pt x="56" y="187"/>
                      <a:pt x="43" y="190"/>
                    </a:cubicBezTo>
                    <a:lnTo>
                      <a:pt x="43" y="190"/>
                    </a:lnTo>
                    <a:cubicBezTo>
                      <a:pt x="41" y="216"/>
                      <a:pt x="39" y="243"/>
                      <a:pt x="35" y="269"/>
                    </a:cubicBezTo>
                    <a:lnTo>
                      <a:pt x="35" y="269"/>
                    </a:lnTo>
                    <a:cubicBezTo>
                      <a:pt x="32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3"/>
                    </a:cubicBezTo>
                    <a:lnTo>
                      <a:pt x="7" y="143"/>
                    </a:lnTo>
                    <a:cubicBezTo>
                      <a:pt x="10" y="101"/>
                      <a:pt x="10" y="59"/>
                      <a:pt x="12" y="18"/>
                    </a:cubicBezTo>
                    <a:lnTo>
                      <a:pt x="12" y="18"/>
                    </a:lnTo>
                    <a:cubicBezTo>
                      <a:pt x="12" y="7"/>
                      <a:pt x="25" y="0"/>
                      <a:pt x="35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09" name="Freeform 389">
                <a:extLst>
                  <a:ext uri="{FF2B5EF4-FFF2-40B4-BE49-F238E27FC236}">
                    <a16:creationId xmlns:a16="http://schemas.microsoft.com/office/drawing/2014/main" id="{B4CFB523-F513-944E-8A76-FEFB27FEF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793" y="3941629"/>
                <a:ext cx="124447" cy="117119"/>
              </a:xfrm>
              <a:custGeom>
                <a:avLst/>
                <a:gdLst>
                  <a:gd name="T0" fmla="*/ 96 w 287"/>
                  <a:gd name="T1" fmla="*/ 46 h 268"/>
                  <a:gd name="T2" fmla="*/ 96 w 287"/>
                  <a:gd name="T3" fmla="*/ 46 h 268"/>
                  <a:gd name="T4" fmla="*/ 50 w 287"/>
                  <a:gd name="T5" fmla="*/ 46 h 268"/>
                  <a:gd name="T6" fmla="*/ 50 w 287"/>
                  <a:gd name="T7" fmla="*/ 46 h 268"/>
                  <a:gd name="T8" fmla="*/ 76 w 287"/>
                  <a:gd name="T9" fmla="*/ 81 h 268"/>
                  <a:gd name="T10" fmla="*/ 76 w 287"/>
                  <a:gd name="T11" fmla="*/ 81 h 268"/>
                  <a:gd name="T12" fmla="*/ 92 w 287"/>
                  <a:gd name="T13" fmla="*/ 52 h 268"/>
                  <a:gd name="T14" fmla="*/ 92 w 287"/>
                  <a:gd name="T15" fmla="*/ 52 h 268"/>
                  <a:gd name="T16" fmla="*/ 96 w 287"/>
                  <a:gd name="T17" fmla="*/ 46 h 268"/>
                  <a:gd name="T18" fmla="*/ 19 w 287"/>
                  <a:gd name="T19" fmla="*/ 17 h 268"/>
                  <a:gd name="T20" fmla="*/ 19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3 w 287"/>
                  <a:gd name="T31" fmla="*/ 165 h 268"/>
                  <a:gd name="T32" fmla="*/ 193 w 287"/>
                  <a:gd name="T33" fmla="*/ 165 h 268"/>
                  <a:gd name="T34" fmla="*/ 172 w 287"/>
                  <a:gd name="T35" fmla="*/ 157 h 268"/>
                  <a:gd name="T36" fmla="*/ 172 w 287"/>
                  <a:gd name="T37" fmla="*/ 157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6 h 268"/>
                  <a:gd name="T44" fmla="*/ 106 w 287"/>
                  <a:gd name="T45" fmla="*/ 46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9 w 287"/>
                  <a:gd name="T51" fmla="*/ 99 h 268"/>
                  <a:gd name="T52" fmla="*/ 89 w 287"/>
                  <a:gd name="T53" fmla="*/ 99 h 268"/>
                  <a:gd name="T54" fmla="*/ 105 w 287"/>
                  <a:gd name="T55" fmla="*/ 123 h 268"/>
                  <a:gd name="T56" fmla="*/ 105 w 287"/>
                  <a:gd name="T57" fmla="*/ 123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2 w 287"/>
                  <a:gd name="T71" fmla="*/ 148 h 268"/>
                  <a:gd name="T72" fmla="*/ 122 w 287"/>
                  <a:gd name="T73" fmla="*/ 148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1 w 287"/>
                  <a:gd name="T79" fmla="*/ 134 h 268"/>
                  <a:gd name="T80" fmla="*/ 161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9 w 287"/>
                  <a:gd name="T87" fmla="*/ 232 h 268"/>
                  <a:gd name="T88" fmla="*/ 169 w 287"/>
                  <a:gd name="T89" fmla="*/ 232 h 268"/>
                  <a:gd name="T90" fmla="*/ 140 w 287"/>
                  <a:gd name="T91" fmla="*/ 249 h 268"/>
                  <a:gd name="T92" fmla="*/ 140 w 287"/>
                  <a:gd name="T93" fmla="*/ 249 h 268"/>
                  <a:gd name="T94" fmla="*/ 73 w 287"/>
                  <a:gd name="T95" fmla="*/ 144 h 268"/>
                  <a:gd name="T96" fmla="*/ 73 w 287"/>
                  <a:gd name="T97" fmla="*/ 144 h 268"/>
                  <a:gd name="T98" fmla="*/ 6 w 287"/>
                  <a:gd name="T99" fmla="*/ 40 h 268"/>
                  <a:gd name="T100" fmla="*/ 6 w 287"/>
                  <a:gd name="T101" fmla="*/ 40 h 268"/>
                  <a:gd name="T102" fmla="*/ 19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6" y="46"/>
                    </a:moveTo>
                    <a:lnTo>
                      <a:pt x="96" y="46"/>
                    </a:lnTo>
                    <a:cubicBezTo>
                      <a:pt x="80" y="46"/>
                      <a:pt x="65" y="46"/>
                      <a:pt x="50" y="46"/>
                    </a:cubicBezTo>
                    <a:lnTo>
                      <a:pt x="50" y="46"/>
                    </a:lnTo>
                    <a:cubicBezTo>
                      <a:pt x="58" y="58"/>
                      <a:pt x="67" y="69"/>
                      <a:pt x="76" y="81"/>
                    </a:cubicBezTo>
                    <a:lnTo>
                      <a:pt x="76" y="81"/>
                    </a:lnTo>
                    <a:cubicBezTo>
                      <a:pt x="79" y="70"/>
                      <a:pt x="84" y="59"/>
                      <a:pt x="92" y="52"/>
                    </a:cubicBezTo>
                    <a:lnTo>
                      <a:pt x="92" y="52"/>
                    </a:lnTo>
                    <a:cubicBezTo>
                      <a:pt x="92" y="49"/>
                      <a:pt x="93" y="48"/>
                      <a:pt x="96" y="46"/>
                    </a:cubicBezTo>
                    <a:close/>
                    <a:moveTo>
                      <a:pt x="19" y="17"/>
                    </a:moveTo>
                    <a:lnTo>
                      <a:pt x="19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2" y="66"/>
                      <a:pt x="213" y="115"/>
                      <a:pt x="193" y="165"/>
                    </a:cubicBezTo>
                    <a:lnTo>
                      <a:pt x="193" y="165"/>
                    </a:lnTo>
                    <a:cubicBezTo>
                      <a:pt x="188" y="176"/>
                      <a:pt x="168" y="169"/>
                      <a:pt x="172" y="157"/>
                    </a:cubicBezTo>
                    <a:lnTo>
                      <a:pt x="172" y="157"/>
                    </a:lnTo>
                    <a:cubicBezTo>
                      <a:pt x="189" y="113"/>
                      <a:pt x="211" y="74"/>
                      <a:pt x="236" y="37"/>
                    </a:cubicBezTo>
                    <a:lnTo>
                      <a:pt x="236" y="37"/>
                    </a:lnTo>
                    <a:cubicBezTo>
                      <a:pt x="194" y="45"/>
                      <a:pt x="150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6"/>
                      <a:pt x="110" y="62"/>
                    </a:cubicBezTo>
                    <a:lnTo>
                      <a:pt x="110" y="62"/>
                    </a:lnTo>
                    <a:cubicBezTo>
                      <a:pt x="102" y="73"/>
                      <a:pt x="94" y="86"/>
                      <a:pt x="89" y="99"/>
                    </a:cubicBezTo>
                    <a:lnTo>
                      <a:pt x="89" y="99"/>
                    </a:lnTo>
                    <a:cubicBezTo>
                      <a:pt x="94" y="107"/>
                      <a:pt x="100" y="115"/>
                      <a:pt x="105" y="123"/>
                    </a:cubicBezTo>
                    <a:lnTo>
                      <a:pt x="105" y="123"/>
                    </a:lnTo>
                    <a:cubicBezTo>
                      <a:pt x="113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2" y="70"/>
                      <a:pt x="148" y="81"/>
                      <a:pt x="143" y="91"/>
                    </a:cubicBezTo>
                    <a:lnTo>
                      <a:pt x="143" y="91"/>
                    </a:lnTo>
                    <a:cubicBezTo>
                      <a:pt x="136" y="108"/>
                      <a:pt x="127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2" y="148"/>
                    </a:cubicBezTo>
                    <a:lnTo>
                      <a:pt x="122" y="148"/>
                    </a:lnTo>
                    <a:cubicBezTo>
                      <a:pt x="130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71" y="126"/>
                      <a:pt x="161" y="134"/>
                    </a:cubicBezTo>
                    <a:lnTo>
                      <a:pt x="161" y="134"/>
                    </a:lnTo>
                    <a:cubicBezTo>
                      <a:pt x="150" y="142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6" y="186"/>
                      <a:pt x="157" y="208"/>
                      <a:pt x="169" y="232"/>
                    </a:cubicBezTo>
                    <a:lnTo>
                      <a:pt x="169" y="232"/>
                    </a:lnTo>
                    <a:cubicBezTo>
                      <a:pt x="178" y="251"/>
                      <a:pt x="152" y="267"/>
                      <a:pt x="140" y="249"/>
                    </a:cubicBezTo>
                    <a:lnTo>
                      <a:pt x="140" y="249"/>
                    </a:lnTo>
                    <a:cubicBezTo>
                      <a:pt x="117" y="215"/>
                      <a:pt x="96" y="178"/>
                      <a:pt x="73" y="144"/>
                    </a:cubicBezTo>
                    <a:lnTo>
                      <a:pt x="73" y="144"/>
                    </a:lnTo>
                    <a:cubicBezTo>
                      <a:pt x="52" y="108"/>
                      <a:pt x="29" y="74"/>
                      <a:pt x="6" y="40"/>
                    </a:cubicBezTo>
                    <a:lnTo>
                      <a:pt x="6" y="40"/>
                    </a:lnTo>
                    <a:cubicBezTo>
                      <a:pt x="0" y="31"/>
                      <a:pt x="8" y="16"/>
                      <a:pt x="19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0" name="Freeform 390">
                <a:extLst>
                  <a:ext uri="{FF2B5EF4-FFF2-40B4-BE49-F238E27FC236}">
                    <a16:creationId xmlns:a16="http://schemas.microsoft.com/office/drawing/2014/main" id="{C230BCA5-732E-4E48-B562-5F4CCCC4F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894" y="3934310"/>
                <a:ext cx="121519" cy="122975"/>
              </a:xfrm>
              <a:custGeom>
                <a:avLst/>
                <a:gdLst>
                  <a:gd name="T0" fmla="*/ 63 w 277"/>
                  <a:gd name="T1" fmla="*/ 188 h 284"/>
                  <a:gd name="T2" fmla="*/ 63 w 277"/>
                  <a:gd name="T3" fmla="*/ 188 h 284"/>
                  <a:gd name="T4" fmla="*/ 65 w 277"/>
                  <a:gd name="T5" fmla="*/ 232 h 284"/>
                  <a:gd name="T6" fmla="*/ 65 w 277"/>
                  <a:gd name="T7" fmla="*/ 232 h 284"/>
                  <a:gd name="T8" fmla="*/ 96 w 277"/>
                  <a:gd name="T9" fmla="*/ 205 h 284"/>
                  <a:gd name="T10" fmla="*/ 96 w 277"/>
                  <a:gd name="T11" fmla="*/ 205 h 284"/>
                  <a:gd name="T12" fmla="*/ 65 w 277"/>
                  <a:gd name="T13" fmla="*/ 191 h 284"/>
                  <a:gd name="T14" fmla="*/ 65 w 277"/>
                  <a:gd name="T15" fmla="*/ 191 h 284"/>
                  <a:gd name="T16" fmla="*/ 63 w 277"/>
                  <a:gd name="T17" fmla="*/ 188 h 284"/>
                  <a:gd name="T18" fmla="*/ 38 w 277"/>
                  <a:gd name="T19" fmla="*/ 266 h 284"/>
                  <a:gd name="T20" fmla="*/ 38 w 277"/>
                  <a:gd name="T21" fmla="*/ 266 h 284"/>
                  <a:gd name="T22" fmla="*/ 4 w 277"/>
                  <a:gd name="T23" fmla="*/ 23 h 284"/>
                  <a:gd name="T24" fmla="*/ 4 w 277"/>
                  <a:gd name="T25" fmla="*/ 23 h 284"/>
                  <a:gd name="T26" fmla="*/ 25 w 277"/>
                  <a:gd name="T27" fmla="*/ 8 h 284"/>
                  <a:gd name="T28" fmla="*/ 25 w 277"/>
                  <a:gd name="T29" fmla="*/ 8 h 284"/>
                  <a:gd name="T30" fmla="*/ 171 w 277"/>
                  <a:gd name="T31" fmla="*/ 81 h 284"/>
                  <a:gd name="T32" fmla="*/ 171 w 277"/>
                  <a:gd name="T33" fmla="*/ 81 h 284"/>
                  <a:gd name="T34" fmla="*/ 164 w 277"/>
                  <a:gd name="T35" fmla="*/ 102 h 284"/>
                  <a:gd name="T36" fmla="*/ 164 w 277"/>
                  <a:gd name="T37" fmla="*/ 102 h 284"/>
                  <a:gd name="T38" fmla="*/ 39 w 277"/>
                  <a:gd name="T39" fmla="*/ 47 h 284"/>
                  <a:gd name="T40" fmla="*/ 39 w 277"/>
                  <a:gd name="T41" fmla="*/ 47 h 284"/>
                  <a:gd name="T42" fmla="*/ 60 w 277"/>
                  <a:gd name="T43" fmla="*/ 177 h 284"/>
                  <a:gd name="T44" fmla="*/ 60 w 277"/>
                  <a:gd name="T45" fmla="*/ 177 h 284"/>
                  <a:gd name="T46" fmla="*/ 76 w 277"/>
                  <a:gd name="T47" fmla="*/ 170 h 284"/>
                  <a:gd name="T48" fmla="*/ 76 w 277"/>
                  <a:gd name="T49" fmla="*/ 170 h 284"/>
                  <a:gd name="T50" fmla="*/ 114 w 277"/>
                  <a:gd name="T51" fmla="*/ 190 h 284"/>
                  <a:gd name="T52" fmla="*/ 114 w 277"/>
                  <a:gd name="T53" fmla="*/ 190 h 284"/>
                  <a:gd name="T54" fmla="*/ 136 w 277"/>
                  <a:gd name="T55" fmla="*/ 170 h 284"/>
                  <a:gd name="T56" fmla="*/ 136 w 277"/>
                  <a:gd name="T57" fmla="*/ 170 h 284"/>
                  <a:gd name="T58" fmla="*/ 93 w 277"/>
                  <a:gd name="T59" fmla="*/ 155 h 284"/>
                  <a:gd name="T60" fmla="*/ 93 w 277"/>
                  <a:gd name="T61" fmla="*/ 155 h 284"/>
                  <a:gd name="T62" fmla="*/ 102 w 277"/>
                  <a:gd name="T63" fmla="*/ 135 h 284"/>
                  <a:gd name="T64" fmla="*/ 102 w 277"/>
                  <a:gd name="T65" fmla="*/ 135 h 284"/>
                  <a:gd name="T66" fmla="*/ 152 w 277"/>
                  <a:gd name="T67" fmla="*/ 157 h 284"/>
                  <a:gd name="T68" fmla="*/ 152 w 277"/>
                  <a:gd name="T69" fmla="*/ 157 h 284"/>
                  <a:gd name="T70" fmla="*/ 159 w 277"/>
                  <a:gd name="T71" fmla="*/ 152 h 284"/>
                  <a:gd name="T72" fmla="*/ 159 w 277"/>
                  <a:gd name="T73" fmla="*/ 152 h 284"/>
                  <a:gd name="T74" fmla="*/ 131 w 277"/>
                  <a:gd name="T75" fmla="*/ 130 h 284"/>
                  <a:gd name="T76" fmla="*/ 131 w 277"/>
                  <a:gd name="T77" fmla="*/ 130 h 284"/>
                  <a:gd name="T78" fmla="*/ 143 w 277"/>
                  <a:gd name="T79" fmla="*/ 115 h 284"/>
                  <a:gd name="T80" fmla="*/ 143 w 277"/>
                  <a:gd name="T81" fmla="*/ 115 h 284"/>
                  <a:gd name="T82" fmla="*/ 173 w 277"/>
                  <a:gd name="T83" fmla="*/ 142 h 284"/>
                  <a:gd name="T84" fmla="*/ 173 w 277"/>
                  <a:gd name="T85" fmla="*/ 142 h 284"/>
                  <a:gd name="T86" fmla="*/ 239 w 277"/>
                  <a:gd name="T87" fmla="*/ 98 h 284"/>
                  <a:gd name="T88" fmla="*/ 239 w 277"/>
                  <a:gd name="T89" fmla="*/ 98 h 284"/>
                  <a:gd name="T90" fmla="*/ 259 w 277"/>
                  <a:gd name="T91" fmla="*/ 126 h 284"/>
                  <a:gd name="T92" fmla="*/ 259 w 277"/>
                  <a:gd name="T93" fmla="*/ 126 h 284"/>
                  <a:gd name="T94" fmla="*/ 159 w 277"/>
                  <a:gd name="T95" fmla="*/ 201 h 284"/>
                  <a:gd name="T96" fmla="*/ 159 w 277"/>
                  <a:gd name="T97" fmla="*/ 201 h 284"/>
                  <a:gd name="T98" fmla="*/ 62 w 277"/>
                  <a:gd name="T99" fmla="*/ 277 h 284"/>
                  <a:gd name="T100" fmla="*/ 62 w 277"/>
                  <a:gd name="T101" fmla="*/ 277 h 284"/>
                  <a:gd name="T102" fmla="*/ 38 w 277"/>
                  <a:gd name="T103" fmla="*/ 26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4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3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6" y="223"/>
                      <a:pt x="86" y="214"/>
                      <a:pt x="96" y="205"/>
                    </a:cubicBezTo>
                    <a:lnTo>
                      <a:pt x="96" y="205"/>
                    </a:lnTo>
                    <a:cubicBezTo>
                      <a:pt x="85" y="202"/>
                      <a:pt x="76" y="197"/>
                      <a:pt x="65" y="191"/>
                    </a:cubicBezTo>
                    <a:lnTo>
                      <a:pt x="65" y="191"/>
                    </a:lnTo>
                    <a:cubicBezTo>
                      <a:pt x="64" y="190"/>
                      <a:pt x="63" y="189"/>
                      <a:pt x="63" y="188"/>
                    </a:cubicBezTo>
                    <a:close/>
                    <a:moveTo>
                      <a:pt x="38" y="266"/>
                    </a:moveTo>
                    <a:lnTo>
                      <a:pt x="38" y="266"/>
                    </a:lnTo>
                    <a:cubicBezTo>
                      <a:pt x="34" y="184"/>
                      <a:pt x="29" y="102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9" y="40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2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19" y="89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0"/>
                      <a:pt x="68" y="168"/>
                      <a:pt x="76" y="170"/>
                    </a:cubicBezTo>
                    <a:lnTo>
                      <a:pt x="76" y="170"/>
                    </a:lnTo>
                    <a:cubicBezTo>
                      <a:pt x="88" y="178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30" y="177"/>
                      <a:pt x="136" y="170"/>
                    </a:cubicBezTo>
                    <a:lnTo>
                      <a:pt x="136" y="170"/>
                    </a:lnTo>
                    <a:cubicBezTo>
                      <a:pt x="122" y="165"/>
                      <a:pt x="108" y="160"/>
                      <a:pt x="93" y="155"/>
                    </a:cubicBezTo>
                    <a:lnTo>
                      <a:pt x="93" y="155"/>
                    </a:lnTo>
                    <a:cubicBezTo>
                      <a:pt x="81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19" y="142"/>
                      <a:pt x="136" y="149"/>
                      <a:pt x="152" y="157"/>
                    </a:cubicBezTo>
                    <a:lnTo>
                      <a:pt x="152" y="157"/>
                    </a:lnTo>
                    <a:cubicBezTo>
                      <a:pt x="155" y="156"/>
                      <a:pt x="157" y="155"/>
                      <a:pt x="159" y="152"/>
                    </a:cubicBezTo>
                    <a:lnTo>
                      <a:pt x="159" y="152"/>
                    </a:lnTo>
                    <a:cubicBezTo>
                      <a:pt x="150" y="145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5" y="106"/>
                      <a:pt x="143" y="115"/>
                    </a:cubicBezTo>
                    <a:lnTo>
                      <a:pt x="143" y="115"/>
                    </a:lnTo>
                    <a:cubicBezTo>
                      <a:pt x="152" y="124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6" y="126"/>
                      <a:pt x="218" y="111"/>
                      <a:pt x="239" y="98"/>
                    </a:cubicBezTo>
                    <a:lnTo>
                      <a:pt x="239" y="98"/>
                    </a:lnTo>
                    <a:cubicBezTo>
                      <a:pt x="257" y="86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3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1"/>
                      <a:pt x="62" y="277"/>
                    </a:cubicBezTo>
                    <a:lnTo>
                      <a:pt x="62" y="277"/>
                    </a:lnTo>
                    <a:cubicBezTo>
                      <a:pt x="52" y="283"/>
                      <a:pt x="38" y="277"/>
                      <a:pt x="38" y="26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1" name="Freeform 391">
                <a:extLst>
                  <a:ext uri="{FF2B5EF4-FFF2-40B4-BE49-F238E27FC236}">
                    <a16:creationId xmlns:a16="http://schemas.microsoft.com/office/drawing/2014/main" id="{10B0C87B-733E-7C41-8C9A-81C6E965E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2776" y="3932846"/>
                <a:ext cx="117126" cy="125903"/>
              </a:xfrm>
              <a:custGeom>
                <a:avLst/>
                <a:gdLst>
                  <a:gd name="T0" fmla="*/ 168 w 269"/>
                  <a:gd name="T1" fmla="*/ 209 h 290"/>
                  <a:gd name="T2" fmla="*/ 168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3 w 269"/>
                  <a:gd name="T13" fmla="*/ 209 h 290"/>
                  <a:gd name="T14" fmla="*/ 173 w 269"/>
                  <a:gd name="T15" fmla="*/ 209 h 290"/>
                  <a:gd name="T16" fmla="*/ 168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2 w 269"/>
                  <a:gd name="T23" fmla="*/ 131 h 290"/>
                  <a:gd name="T24" fmla="*/ 12 w 269"/>
                  <a:gd name="T25" fmla="*/ 131 h 290"/>
                  <a:gd name="T26" fmla="*/ 15 w 269"/>
                  <a:gd name="T27" fmla="*/ 106 h 290"/>
                  <a:gd name="T28" fmla="*/ 15 w 269"/>
                  <a:gd name="T29" fmla="*/ 106 h 290"/>
                  <a:gd name="T30" fmla="*/ 171 w 269"/>
                  <a:gd name="T31" fmla="*/ 56 h 290"/>
                  <a:gd name="T32" fmla="*/ 171 w 269"/>
                  <a:gd name="T33" fmla="*/ 56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4 w 269"/>
                  <a:gd name="T39" fmla="*/ 125 h 290"/>
                  <a:gd name="T40" fmla="*/ 54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5 w 269"/>
                  <a:gd name="T47" fmla="*/ 188 h 290"/>
                  <a:gd name="T48" fmla="*/ 165 w 269"/>
                  <a:gd name="T49" fmla="*/ 188 h 290"/>
                  <a:gd name="T50" fmla="*/ 207 w 269"/>
                  <a:gd name="T51" fmla="*/ 173 h 290"/>
                  <a:gd name="T52" fmla="*/ 207 w 269"/>
                  <a:gd name="T53" fmla="*/ 173 h 290"/>
                  <a:gd name="T54" fmla="*/ 210 w 269"/>
                  <a:gd name="T55" fmla="*/ 144 h 290"/>
                  <a:gd name="T56" fmla="*/ 210 w 269"/>
                  <a:gd name="T57" fmla="*/ 144 h 290"/>
                  <a:gd name="T58" fmla="*/ 168 w 269"/>
                  <a:gd name="T59" fmla="*/ 161 h 290"/>
                  <a:gd name="T60" fmla="*/ 168 w 269"/>
                  <a:gd name="T61" fmla="*/ 161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5 h 290"/>
                  <a:gd name="T68" fmla="*/ 213 w 269"/>
                  <a:gd name="T69" fmla="*/ 125 h 290"/>
                  <a:gd name="T70" fmla="*/ 214 w 269"/>
                  <a:gd name="T71" fmla="*/ 115 h 290"/>
                  <a:gd name="T72" fmla="*/ 214 w 269"/>
                  <a:gd name="T73" fmla="*/ 115 h 290"/>
                  <a:gd name="T74" fmla="*/ 177 w 269"/>
                  <a:gd name="T75" fmla="*/ 119 h 290"/>
                  <a:gd name="T76" fmla="*/ 177 w 269"/>
                  <a:gd name="T77" fmla="*/ 119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7 w 269"/>
                  <a:gd name="T83" fmla="*/ 97 h 290"/>
                  <a:gd name="T84" fmla="*/ 217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5 w 269"/>
                  <a:gd name="T91" fmla="*/ 27 h 290"/>
                  <a:gd name="T92" fmla="*/ 265 w 269"/>
                  <a:gd name="T93" fmla="*/ 27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8"/>
                      <a:pt x="192" y="228"/>
                      <a:pt x="202" y="239"/>
                    </a:cubicBezTo>
                    <a:lnTo>
                      <a:pt x="202" y="239"/>
                    </a:lnTo>
                    <a:cubicBezTo>
                      <a:pt x="202" y="224"/>
                      <a:pt x="203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5" y="206"/>
                      <a:pt x="173" y="209"/>
                    </a:cubicBezTo>
                    <a:lnTo>
                      <a:pt x="173" y="209"/>
                    </a:lnTo>
                    <a:cubicBezTo>
                      <a:pt x="172" y="209"/>
                      <a:pt x="169" y="209"/>
                      <a:pt x="168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5" y="172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69" y="98"/>
                      <a:pt x="122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69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7" y="195"/>
                      <a:pt x="159" y="189"/>
                      <a:pt x="165" y="188"/>
                    </a:cubicBezTo>
                    <a:lnTo>
                      <a:pt x="165" y="188"/>
                    </a:lnTo>
                    <a:cubicBezTo>
                      <a:pt x="181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7" y="164"/>
                      <a:pt x="209" y="155"/>
                      <a:pt x="210" y="144"/>
                    </a:cubicBezTo>
                    <a:lnTo>
                      <a:pt x="210" y="144"/>
                    </a:lnTo>
                    <a:cubicBezTo>
                      <a:pt x="195" y="151"/>
                      <a:pt x="181" y="156"/>
                      <a:pt x="168" y="161"/>
                    </a:cubicBezTo>
                    <a:lnTo>
                      <a:pt x="168" y="161"/>
                    </a:lnTo>
                    <a:cubicBezTo>
                      <a:pt x="155" y="168"/>
                      <a:pt x="150" y="148"/>
                      <a:pt x="160" y="143"/>
                    </a:cubicBezTo>
                    <a:lnTo>
                      <a:pt x="160" y="143"/>
                    </a:lnTo>
                    <a:cubicBezTo>
                      <a:pt x="177" y="135"/>
                      <a:pt x="194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4" y="118"/>
                      <a:pt x="214" y="115"/>
                    </a:cubicBezTo>
                    <a:lnTo>
                      <a:pt x="214" y="115"/>
                    </a:lnTo>
                    <a:cubicBezTo>
                      <a:pt x="201" y="117"/>
                      <a:pt x="189" y="118"/>
                      <a:pt x="177" y="119"/>
                    </a:cubicBezTo>
                    <a:lnTo>
                      <a:pt x="177" y="119"/>
                    </a:lnTo>
                    <a:cubicBezTo>
                      <a:pt x="165" y="119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2" y="100"/>
                      <a:pt x="217" y="97"/>
                    </a:cubicBezTo>
                    <a:lnTo>
                      <a:pt x="217" y="97"/>
                    </a:lnTo>
                    <a:cubicBezTo>
                      <a:pt x="220" y="71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8" y="5"/>
                      <a:pt x="265" y="27"/>
                    </a:cubicBezTo>
                    <a:lnTo>
                      <a:pt x="265" y="27"/>
                    </a:lnTo>
                    <a:cubicBezTo>
                      <a:pt x="261" y="68"/>
                      <a:pt x="253" y="109"/>
                      <a:pt x="247" y="149"/>
                    </a:cubicBezTo>
                    <a:lnTo>
                      <a:pt x="247" y="149"/>
                    </a:lnTo>
                    <a:cubicBezTo>
                      <a:pt x="240" y="190"/>
                      <a:pt x="236" y="231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2" name="Freeform 392">
                <a:extLst>
                  <a:ext uri="{FF2B5EF4-FFF2-40B4-BE49-F238E27FC236}">
                    <a16:creationId xmlns:a16="http://schemas.microsoft.com/office/drawing/2014/main" id="{45675E5B-9A9B-DD44-90BB-D01FE7579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2446" y="3932846"/>
                <a:ext cx="117126" cy="125903"/>
              </a:xfrm>
              <a:custGeom>
                <a:avLst/>
                <a:gdLst>
                  <a:gd name="T0" fmla="*/ 174 w 271"/>
                  <a:gd name="T1" fmla="*/ 195 h 292"/>
                  <a:gd name="T2" fmla="*/ 174 w 271"/>
                  <a:gd name="T3" fmla="*/ 195 h 292"/>
                  <a:gd name="T4" fmla="*/ 219 w 271"/>
                  <a:gd name="T5" fmla="*/ 183 h 292"/>
                  <a:gd name="T6" fmla="*/ 219 w 271"/>
                  <a:gd name="T7" fmla="*/ 183 h 292"/>
                  <a:gd name="T8" fmla="*/ 184 w 271"/>
                  <a:gd name="T9" fmla="*/ 158 h 292"/>
                  <a:gd name="T10" fmla="*/ 184 w 271"/>
                  <a:gd name="T11" fmla="*/ 158 h 292"/>
                  <a:gd name="T12" fmla="*/ 178 w 271"/>
                  <a:gd name="T13" fmla="*/ 190 h 292"/>
                  <a:gd name="T14" fmla="*/ 178 w 271"/>
                  <a:gd name="T15" fmla="*/ 190 h 292"/>
                  <a:gd name="T16" fmla="*/ 174 w 271"/>
                  <a:gd name="T17" fmla="*/ 195 h 292"/>
                  <a:gd name="T18" fmla="*/ 257 w 271"/>
                  <a:gd name="T19" fmla="*/ 203 h 292"/>
                  <a:gd name="T20" fmla="*/ 257 w 271"/>
                  <a:gd name="T21" fmla="*/ 203 h 292"/>
                  <a:gd name="T22" fmla="*/ 24 w 271"/>
                  <a:gd name="T23" fmla="*/ 284 h 292"/>
                  <a:gd name="T24" fmla="*/ 24 w 271"/>
                  <a:gd name="T25" fmla="*/ 284 h 292"/>
                  <a:gd name="T26" fmla="*/ 6 w 271"/>
                  <a:gd name="T27" fmla="*/ 267 h 292"/>
                  <a:gd name="T28" fmla="*/ 6 w 271"/>
                  <a:gd name="T29" fmla="*/ 267 h 292"/>
                  <a:gd name="T30" fmla="*/ 49 w 271"/>
                  <a:gd name="T31" fmla="*/ 109 h 292"/>
                  <a:gd name="T32" fmla="*/ 49 w 271"/>
                  <a:gd name="T33" fmla="*/ 109 h 292"/>
                  <a:gd name="T34" fmla="*/ 70 w 271"/>
                  <a:gd name="T35" fmla="*/ 111 h 292"/>
                  <a:gd name="T36" fmla="*/ 70 w 271"/>
                  <a:gd name="T37" fmla="*/ 111 h 292"/>
                  <a:gd name="T38" fmla="*/ 41 w 271"/>
                  <a:gd name="T39" fmla="*/ 245 h 292"/>
                  <a:gd name="T40" fmla="*/ 41 w 271"/>
                  <a:gd name="T41" fmla="*/ 245 h 292"/>
                  <a:gd name="T42" fmla="*/ 165 w 271"/>
                  <a:gd name="T43" fmla="*/ 197 h 292"/>
                  <a:gd name="T44" fmla="*/ 165 w 271"/>
                  <a:gd name="T45" fmla="*/ 197 h 292"/>
                  <a:gd name="T46" fmla="*/ 156 w 271"/>
                  <a:gd name="T47" fmla="*/ 186 h 292"/>
                  <a:gd name="T48" fmla="*/ 156 w 271"/>
                  <a:gd name="T49" fmla="*/ 186 h 292"/>
                  <a:gd name="T50" fmla="*/ 166 w 271"/>
                  <a:gd name="T51" fmla="*/ 144 h 292"/>
                  <a:gd name="T52" fmla="*/ 166 w 271"/>
                  <a:gd name="T53" fmla="*/ 144 h 292"/>
                  <a:gd name="T54" fmla="*/ 144 w 271"/>
                  <a:gd name="T55" fmla="*/ 125 h 292"/>
                  <a:gd name="T56" fmla="*/ 144 w 271"/>
                  <a:gd name="T57" fmla="*/ 125 h 292"/>
                  <a:gd name="T58" fmla="*/ 134 w 271"/>
                  <a:gd name="T59" fmla="*/ 171 h 292"/>
                  <a:gd name="T60" fmla="*/ 134 w 271"/>
                  <a:gd name="T61" fmla="*/ 171 h 292"/>
                  <a:gd name="T62" fmla="*/ 116 w 271"/>
                  <a:gd name="T63" fmla="*/ 166 h 292"/>
                  <a:gd name="T64" fmla="*/ 116 w 271"/>
                  <a:gd name="T65" fmla="*/ 166 h 292"/>
                  <a:gd name="T66" fmla="*/ 128 w 271"/>
                  <a:gd name="T67" fmla="*/ 111 h 292"/>
                  <a:gd name="T68" fmla="*/ 128 w 271"/>
                  <a:gd name="T69" fmla="*/ 111 h 292"/>
                  <a:gd name="T70" fmla="*/ 121 w 271"/>
                  <a:gd name="T71" fmla="*/ 106 h 292"/>
                  <a:gd name="T72" fmla="*/ 121 w 271"/>
                  <a:gd name="T73" fmla="*/ 106 h 292"/>
                  <a:gd name="T74" fmla="*/ 104 w 271"/>
                  <a:gd name="T75" fmla="*/ 138 h 292"/>
                  <a:gd name="T76" fmla="*/ 104 w 271"/>
                  <a:gd name="T77" fmla="*/ 138 h 292"/>
                  <a:gd name="T78" fmla="*/ 87 w 271"/>
                  <a:gd name="T79" fmla="*/ 130 h 292"/>
                  <a:gd name="T80" fmla="*/ 87 w 271"/>
                  <a:gd name="T81" fmla="*/ 130 h 292"/>
                  <a:gd name="T82" fmla="*/ 107 w 271"/>
                  <a:gd name="T83" fmla="*/ 94 h 292"/>
                  <a:gd name="T84" fmla="*/ 107 w 271"/>
                  <a:gd name="T85" fmla="*/ 94 h 292"/>
                  <a:gd name="T86" fmla="*/ 52 w 271"/>
                  <a:gd name="T87" fmla="*/ 38 h 292"/>
                  <a:gd name="T88" fmla="*/ 52 w 271"/>
                  <a:gd name="T89" fmla="*/ 38 h 292"/>
                  <a:gd name="T90" fmla="*/ 75 w 271"/>
                  <a:gd name="T91" fmla="*/ 15 h 292"/>
                  <a:gd name="T92" fmla="*/ 75 w 271"/>
                  <a:gd name="T93" fmla="*/ 15 h 292"/>
                  <a:gd name="T94" fmla="*/ 169 w 271"/>
                  <a:gd name="T95" fmla="*/ 96 h 292"/>
                  <a:gd name="T96" fmla="*/ 169 w 271"/>
                  <a:gd name="T97" fmla="*/ 96 h 292"/>
                  <a:gd name="T98" fmla="*/ 262 w 271"/>
                  <a:gd name="T99" fmla="*/ 178 h 292"/>
                  <a:gd name="T100" fmla="*/ 262 w 271"/>
                  <a:gd name="T101" fmla="*/ 178 h 292"/>
                  <a:gd name="T102" fmla="*/ 257 w 271"/>
                  <a:gd name="T103" fmla="*/ 203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2">
                    <a:moveTo>
                      <a:pt x="174" y="195"/>
                    </a:moveTo>
                    <a:lnTo>
                      <a:pt x="174" y="195"/>
                    </a:lnTo>
                    <a:cubicBezTo>
                      <a:pt x="190" y="191"/>
                      <a:pt x="204" y="187"/>
                      <a:pt x="219" y="183"/>
                    </a:cubicBezTo>
                    <a:lnTo>
                      <a:pt x="219" y="183"/>
                    </a:lnTo>
                    <a:cubicBezTo>
                      <a:pt x="207" y="175"/>
                      <a:pt x="196" y="166"/>
                      <a:pt x="184" y="158"/>
                    </a:cubicBezTo>
                    <a:lnTo>
                      <a:pt x="184" y="158"/>
                    </a:lnTo>
                    <a:cubicBezTo>
                      <a:pt x="183" y="169"/>
                      <a:pt x="182" y="179"/>
                      <a:pt x="178" y="190"/>
                    </a:cubicBezTo>
                    <a:lnTo>
                      <a:pt x="178" y="190"/>
                    </a:lnTo>
                    <a:cubicBezTo>
                      <a:pt x="177" y="192"/>
                      <a:pt x="177" y="194"/>
                      <a:pt x="174" y="195"/>
                    </a:cubicBezTo>
                    <a:close/>
                    <a:moveTo>
                      <a:pt x="257" y="203"/>
                    </a:moveTo>
                    <a:lnTo>
                      <a:pt x="257" y="203"/>
                    </a:lnTo>
                    <a:cubicBezTo>
                      <a:pt x="177" y="222"/>
                      <a:pt x="98" y="243"/>
                      <a:pt x="24" y="284"/>
                    </a:cubicBezTo>
                    <a:lnTo>
                      <a:pt x="24" y="284"/>
                    </a:lnTo>
                    <a:cubicBezTo>
                      <a:pt x="12" y="291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7"/>
                      <a:pt x="43" y="163"/>
                      <a:pt x="49" y="109"/>
                    </a:cubicBezTo>
                    <a:lnTo>
                      <a:pt x="49" y="109"/>
                    </a:lnTo>
                    <a:cubicBezTo>
                      <a:pt x="50" y="98"/>
                      <a:pt x="71" y="100"/>
                      <a:pt x="70" y="111"/>
                    </a:cubicBezTo>
                    <a:lnTo>
                      <a:pt x="70" y="111"/>
                    </a:lnTo>
                    <a:cubicBezTo>
                      <a:pt x="65" y="158"/>
                      <a:pt x="57" y="201"/>
                      <a:pt x="41" y="245"/>
                    </a:cubicBezTo>
                    <a:lnTo>
                      <a:pt x="41" y="245"/>
                    </a:lnTo>
                    <a:cubicBezTo>
                      <a:pt x="81" y="225"/>
                      <a:pt x="121" y="211"/>
                      <a:pt x="165" y="197"/>
                    </a:cubicBezTo>
                    <a:lnTo>
                      <a:pt x="165" y="197"/>
                    </a:lnTo>
                    <a:cubicBezTo>
                      <a:pt x="158" y="197"/>
                      <a:pt x="154" y="192"/>
                      <a:pt x="156" y="186"/>
                    </a:cubicBezTo>
                    <a:lnTo>
                      <a:pt x="156" y="186"/>
                    </a:lnTo>
                    <a:cubicBezTo>
                      <a:pt x="161" y="171"/>
                      <a:pt x="165" y="158"/>
                      <a:pt x="166" y="144"/>
                    </a:cubicBezTo>
                    <a:lnTo>
                      <a:pt x="166" y="144"/>
                    </a:lnTo>
                    <a:cubicBezTo>
                      <a:pt x="158" y="137"/>
                      <a:pt x="152" y="132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3"/>
                      <a:pt x="115" y="179"/>
                      <a:pt x="116" y="166"/>
                    </a:cubicBezTo>
                    <a:lnTo>
                      <a:pt x="116" y="166"/>
                    </a:lnTo>
                    <a:cubicBezTo>
                      <a:pt x="117" y="148"/>
                      <a:pt x="123" y="130"/>
                      <a:pt x="128" y="111"/>
                    </a:cubicBezTo>
                    <a:lnTo>
                      <a:pt x="128" y="111"/>
                    </a:lnTo>
                    <a:cubicBezTo>
                      <a:pt x="125" y="109"/>
                      <a:pt x="124" y="108"/>
                      <a:pt x="121" y="106"/>
                    </a:cubicBezTo>
                    <a:lnTo>
                      <a:pt x="121" y="106"/>
                    </a:lnTo>
                    <a:cubicBezTo>
                      <a:pt x="116" y="117"/>
                      <a:pt x="111" y="129"/>
                      <a:pt x="104" y="138"/>
                    </a:cubicBezTo>
                    <a:lnTo>
                      <a:pt x="104" y="138"/>
                    </a:lnTo>
                    <a:cubicBezTo>
                      <a:pt x="98" y="149"/>
                      <a:pt x="81" y="140"/>
                      <a:pt x="87" y="130"/>
                    </a:cubicBezTo>
                    <a:lnTo>
                      <a:pt x="87" y="130"/>
                    </a:lnTo>
                    <a:cubicBezTo>
                      <a:pt x="95" y="119"/>
                      <a:pt x="102" y="107"/>
                      <a:pt x="107" y="94"/>
                    </a:cubicBezTo>
                    <a:lnTo>
                      <a:pt x="107" y="94"/>
                    </a:lnTo>
                    <a:cubicBezTo>
                      <a:pt x="88" y="77"/>
                      <a:pt x="70" y="58"/>
                      <a:pt x="52" y="38"/>
                    </a:cubicBezTo>
                    <a:lnTo>
                      <a:pt x="52" y="38"/>
                    </a:lnTo>
                    <a:cubicBezTo>
                      <a:pt x="37" y="24"/>
                      <a:pt x="58" y="0"/>
                      <a:pt x="75" y="15"/>
                    </a:cubicBezTo>
                    <a:lnTo>
                      <a:pt x="75" y="15"/>
                    </a:lnTo>
                    <a:cubicBezTo>
                      <a:pt x="107" y="40"/>
                      <a:pt x="137" y="70"/>
                      <a:pt x="169" y="96"/>
                    </a:cubicBezTo>
                    <a:lnTo>
                      <a:pt x="169" y="96"/>
                    </a:lnTo>
                    <a:cubicBezTo>
                      <a:pt x="199" y="124"/>
                      <a:pt x="230" y="150"/>
                      <a:pt x="262" y="178"/>
                    </a:cubicBezTo>
                    <a:lnTo>
                      <a:pt x="262" y="178"/>
                    </a:lnTo>
                    <a:cubicBezTo>
                      <a:pt x="270" y="184"/>
                      <a:pt x="267" y="200"/>
                      <a:pt x="257" y="203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3" name="Freeform 393">
                <a:extLst>
                  <a:ext uri="{FF2B5EF4-FFF2-40B4-BE49-F238E27FC236}">
                    <a16:creationId xmlns:a16="http://schemas.microsoft.com/office/drawing/2014/main" id="{BD99704B-1828-F940-B9A9-B7CB98F69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7820" y="3928454"/>
                <a:ext cx="124447" cy="115654"/>
              </a:xfrm>
              <a:custGeom>
                <a:avLst/>
                <a:gdLst>
                  <a:gd name="T0" fmla="*/ 192 w 286"/>
                  <a:gd name="T1" fmla="*/ 221 h 265"/>
                  <a:gd name="T2" fmla="*/ 192 w 286"/>
                  <a:gd name="T3" fmla="*/ 221 h 265"/>
                  <a:gd name="T4" fmla="*/ 238 w 286"/>
                  <a:gd name="T5" fmla="*/ 222 h 265"/>
                  <a:gd name="T6" fmla="*/ 238 w 286"/>
                  <a:gd name="T7" fmla="*/ 222 h 265"/>
                  <a:gd name="T8" fmla="*/ 213 w 286"/>
                  <a:gd name="T9" fmla="*/ 188 h 265"/>
                  <a:gd name="T10" fmla="*/ 213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2 w 286"/>
                  <a:gd name="T17" fmla="*/ 221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3 w 286"/>
                  <a:gd name="T23" fmla="*/ 261 h 265"/>
                  <a:gd name="T24" fmla="*/ 23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7 w 286"/>
                  <a:gd name="T31" fmla="*/ 101 h 265"/>
                  <a:gd name="T32" fmla="*/ 97 w 286"/>
                  <a:gd name="T33" fmla="*/ 101 h 265"/>
                  <a:gd name="T34" fmla="*/ 116 w 286"/>
                  <a:gd name="T35" fmla="*/ 110 h 265"/>
                  <a:gd name="T36" fmla="*/ 116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2 w 286"/>
                  <a:gd name="T43" fmla="*/ 221 h 265"/>
                  <a:gd name="T44" fmla="*/ 182 w 286"/>
                  <a:gd name="T45" fmla="*/ 221 h 265"/>
                  <a:gd name="T46" fmla="*/ 178 w 286"/>
                  <a:gd name="T47" fmla="*/ 206 h 265"/>
                  <a:gd name="T48" fmla="*/ 178 w 286"/>
                  <a:gd name="T49" fmla="*/ 206 h 265"/>
                  <a:gd name="T50" fmla="*/ 199 w 286"/>
                  <a:gd name="T51" fmla="*/ 168 h 265"/>
                  <a:gd name="T52" fmla="*/ 199 w 286"/>
                  <a:gd name="T53" fmla="*/ 168 h 265"/>
                  <a:gd name="T54" fmla="*/ 183 w 286"/>
                  <a:gd name="T55" fmla="*/ 144 h 265"/>
                  <a:gd name="T56" fmla="*/ 183 w 286"/>
                  <a:gd name="T57" fmla="*/ 144 h 265"/>
                  <a:gd name="T58" fmla="*/ 162 w 286"/>
                  <a:gd name="T59" fmla="*/ 185 h 265"/>
                  <a:gd name="T60" fmla="*/ 162 w 286"/>
                  <a:gd name="T61" fmla="*/ 185 h 265"/>
                  <a:gd name="T62" fmla="*/ 145 w 286"/>
                  <a:gd name="T63" fmla="*/ 176 h 265"/>
                  <a:gd name="T64" fmla="*/ 145 w 286"/>
                  <a:gd name="T65" fmla="*/ 176 h 265"/>
                  <a:gd name="T66" fmla="*/ 172 w 286"/>
                  <a:gd name="T67" fmla="*/ 127 h 265"/>
                  <a:gd name="T68" fmla="*/ 172 w 286"/>
                  <a:gd name="T69" fmla="*/ 127 h 265"/>
                  <a:gd name="T70" fmla="*/ 167 w 286"/>
                  <a:gd name="T71" fmla="*/ 119 h 265"/>
                  <a:gd name="T72" fmla="*/ 167 w 286"/>
                  <a:gd name="T73" fmla="*/ 119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8 w 286"/>
                  <a:gd name="T79" fmla="*/ 133 h 265"/>
                  <a:gd name="T80" fmla="*/ 128 w 286"/>
                  <a:gd name="T81" fmla="*/ 133 h 265"/>
                  <a:gd name="T82" fmla="*/ 158 w 286"/>
                  <a:gd name="T83" fmla="*/ 104 h 265"/>
                  <a:gd name="T84" fmla="*/ 158 w 286"/>
                  <a:gd name="T85" fmla="*/ 104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50 w 286"/>
                  <a:gd name="T91" fmla="*/ 18 h 265"/>
                  <a:gd name="T92" fmla="*/ 150 w 286"/>
                  <a:gd name="T93" fmla="*/ 18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1 w 286"/>
                  <a:gd name="T99" fmla="*/ 230 h 265"/>
                  <a:gd name="T100" fmla="*/ 281 w 286"/>
                  <a:gd name="T101" fmla="*/ 230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8" y="221"/>
                      <a:pt x="222" y="221"/>
                      <a:pt x="238" y="222"/>
                    </a:cubicBezTo>
                    <a:lnTo>
                      <a:pt x="238" y="222"/>
                    </a:lnTo>
                    <a:cubicBezTo>
                      <a:pt x="229" y="210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7"/>
                      <a:pt x="196" y="217"/>
                    </a:cubicBezTo>
                    <a:lnTo>
                      <a:pt x="196" y="217"/>
                    </a:lnTo>
                    <a:cubicBezTo>
                      <a:pt x="195" y="219"/>
                      <a:pt x="193" y="219"/>
                      <a:pt x="192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6" y="247"/>
                      <a:pt x="104" y="244"/>
                      <a:pt x="23" y="261"/>
                    </a:cubicBezTo>
                    <a:lnTo>
                      <a:pt x="23" y="261"/>
                    </a:lnTo>
                    <a:cubicBezTo>
                      <a:pt x="9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6" y="198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0"/>
                      <a:pt x="121" y="98"/>
                      <a:pt x="116" y="110"/>
                    </a:cubicBezTo>
                    <a:lnTo>
                      <a:pt x="116" y="110"/>
                    </a:lnTo>
                    <a:cubicBezTo>
                      <a:pt x="99" y="152"/>
                      <a:pt x="76" y="192"/>
                      <a:pt x="50" y="228"/>
                    </a:cubicBezTo>
                    <a:lnTo>
                      <a:pt x="50" y="228"/>
                    </a:lnTo>
                    <a:cubicBezTo>
                      <a:pt x="94" y="222"/>
                      <a:pt x="137" y="219"/>
                      <a:pt x="182" y="221"/>
                    </a:cubicBezTo>
                    <a:lnTo>
                      <a:pt x="182" y="221"/>
                    </a:lnTo>
                    <a:cubicBezTo>
                      <a:pt x="176" y="218"/>
                      <a:pt x="172" y="211"/>
                      <a:pt x="178" y="206"/>
                    </a:cubicBezTo>
                    <a:lnTo>
                      <a:pt x="178" y="206"/>
                    </a:lnTo>
                    <a:cubicBezTo>
                      <a:pt x="186" y="194"/>
                      <a:pt x="193" y="181"/>
                      <a:pt x="199" y="168"/>
                    </a:cubicBezTo>
                    <a:lnTo>
                      <a:pt x="199" y="168"/>
                    </a:lnTo>
                    <a:cubicBezTo>
                      <a:pt x="193" y="160"/>
                      <a:pt x="188" y="152"/>
                      <a:pt x="183" y="144"/>
                    </a:cubicBezTo>
                    <a:lnTo>
                      <a:pt x="183" y="144"/>
                    </a:lnTo>
                    <a:cubicBezTo>
                      <a:pt x="176" y="157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0" y="186"/>
                      <a:pt x="145" y="176"/>
                    </a:cubicBezTo>
                    <a:lnTo>
                      <a:pt x="145" y="176"/>
                    </a:lnTo>
                    <a:cubicBezTo>
                      <a:pt x="151" y="159"/>
                      <a:pt x="162" y="142"/>
                      <a:pt x="172" y="127"/>
                    </a:cubicBezTo>
                    <a:lnTo>
                      <a:pt x="172" y="127"/>
                    </a:lnTo>
                    <a:cubicBezTo>
                      <a:pt x="171" y="125"/>
                      <a:pt x="168" y="122"/>
                      <a:pt x="167" y="119"/>
                    </a:cubicBezTo>
                    <a:lnTo>
                      <a:pt x="167" y="119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39"/>
                      <a:pt x="128" y="133"/>
                    </a:cubicBezTo>
                    <a:lnTo>
                      <a:pt x="128" y="133"/>
                    </a:lnTo>
                    <a:cubicBezTo>
                      <a:pt x="138" y="123"/>
                      <a:pt x="149" y="114"/>
                      <a:pt x="158" y="104"/>
                    </a:cubicBezTo>
                    <a:lnTo>
                      <a:pt x="158" y="104"/>
                    </a:lnTo>
                    <a:cubicBezTo>
                      <a:pt x="145" y="81"/>
                      <a:pt x="132" y="58"/>
                      <a:pt x="121" y="35"/>
                    </a:cubicBezTo>
                    <a:lnTo>
                      <a:pt x="121" y="35"/>
                    </a:lnTo>
                    <a:cubicBezTo>
                      <a:pt x="112" y="16"/>
                      <a:pt x="138" y="0"/>
                      <a:pt x="150" y="18"/>
                    </a:cubicBezTo>
                    <a:lnTo>
                      <a:pt x="150" y="18"/>
                    </a:lnTo>
                    <a:cubicBezTo>
                      <a:pt x="172" y="52"/>
                      <a:pt x="192" y="89"/>
                      <a:pt x="214" y="125"/>
                    </a:cubicBezTo>
                    <a:lnTo>
                      <a:pt x="214" y="125"/>
                    </a:lnTo>
                    <a:cubicBezTo>
                      <a:pt x="237" y="160"/>
                      <a:pt x="259" y="194"/>
                      <a:pt x="281" y="230"/>
                    </a:cubicBezTo>
                    <a:lnTo>
                      <a:pt x="281" y="230"/>
                    </a:lnTo>
                    <a:cubicBezTo>
                      <a:pt x="285" y="239"/>
                      <a:pt x="279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4" name="Freeform 394">
                <a:extLst>
                  <a:ext uri="{FF2B5EF4-FFF2-40B4-BE49-F238E27FC236}">
                    <a16:creationId xmlns:a16="http://schemas.microsoft.com/office/drawing/2014/main" id="{CF894D07-E2D9-DD40-A1DD-A1BE2D18E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7623" y="3935773"/>
                <a:ext cx="111270" cy="127367"/>
              </a:xfrm>
              <a:custGeom>
                <a:avLst/>
                <a:gdLst>
                  <a:gd name="T0" fmla="*/ 79 w 256"/>
                  <a:gd name="T1" fmla="*/ 76 h 292"/>
                  <a:gd name="T2" fmla="*/ 79 w 256"/>
                  <a:gd name="T3" fmla="*/ 76 h 292"/>
                  <a:gd name="T4" fmla="*/ 42 w 256"/>
                  <a:gd name="T5" fmla="*/ 50 h 292"/>
                  <a:gd name="T6" fmla="*/ 42 w 256"/>
                  <a:gd name="T7" fmla="*/ 50 h 292"/>
                  <a:gd name="T8" fmla="*/ 44 w 256"/>
                  <a:gd name="T9" fmla="*/ 92 h 292"/>
                  <a:gd name="T10" fmla="*/ 44 w 256"/>
                  <a:gd name="T11" fmla="*/ 92 h 292"/>
                  <a:gd name="T12" fmla="*/ 74 w 256"/>
                  <a:gd name="T13" fmla="*/ 76 h 292"/>
                  <a:gd name="T14" fmla="*/ 74 w 256"/>
                  <a:gd name="T15" fmla="*/ 76 h 292"/>
                  <a:gd name="T16" fmla="*/ 79 w 256"/>
                  <a:gd name="T17" fmla="*/ 76 h 292"/>
                  <a:gd name="T18" fmla="*/ 34 w 256"/>
                  <a:gd name="T19" fmla="*/ 8 h 292"/>
                  <a:gd name="T20" fmla="*/ 34 w 256"/>
                  <a:gd name="T21" fmla="*/ 8 h 292"/>
                  <a:gd name="T22" fmla="*/ 242 w 256"/>
                  <a:gd name="T23" fmla="*/ 137 h 292"/>
                  <a:gd name="T24" fmla="*/ 242 w 256"/>
                  <a:gd name="T25" fmla="*/ 137 h 292"/>
                  <a:gd name="T26" fmla="*/ 241 w 256"/>
                  <a:gd name="T27" fmla="*/ 163 h 292"/>
                  <a:gd name="T28" fmla="*/ 241 w 256"/>
                  <a:gd name="T29" fmla="*/ 163 h 292"/>
                  <a:gd name="T30" fmla="*/ 91 w 256"/>
                  <a:gd name="T31" fmla="*/ 229 h 292"/>
                  <a:gd name="T32" fmla="*/ 91 w 256"/>
                  <a:gd name="T33" fmla="*/ 229 h 292"/>
                  <a:gd name="T34" fmla="*/ 79 w 256"/>
                  <a:gd name="T35" fmla="*/ 209 h 292"/>
                  <a:gd name="T36" fmla="*/ 79 w 256"/>
                  <a:gd name="T37" fmla="*/ 209 h 292"/>
                  <a:gd name="T38" fmla="*/ 201 w 256"/>
                  <a:gd name="T39" fmla="*/ 149 h 292"/>
                  <a:gd name="T40" fmla="*/ 201 w 256"/>
                  <a:gd name="T41" fmla="*/ 149 h 292"/>
                  <a:gd name="T42" fmla="*/ 88 w 256"/>
                  <a:gd name="T43" fmla="*/ 83 h 292"/>
                  <a:gd name="T44" fmla="*/ 88 w 256"/>
                  <a:gd name="T45" fmla="*/ 83 h 292"/>
                  <a:gd name="T46" fmla="*/ 83 w 256"/>
                  <a:gd name="T47" fmla="*/ 98 h 292"/>
                  <a:gd name="T48" fmla="*/ 83 w 256"/>
                  <a:gd name="T49" fmla="*/ 98 h 292"/>
                  <a:gd name="T50" fmla="*/ 44 w 256"/>
                  <a:gd name="T51" fmla="*/ 115 h 292"/>
                  <a:gd name="T52" fmla="*/ 44 w 256"/>
                  <a:gd name="T53" fmla="*/ 115 h 292"/>
                  <a:gd name="T54" fmla="*/ 44 w 256"/>
                  <a:gd name="T55" fmla="*/ 145 h 292"/>
                  <a:gd name="T56" fmla="*/ 44 w 256"/>
                  <a:gd name="T57" fmla="*/ 145 h 292"/>
                  <a:gd name="T58" fmla="*/ 84 w 256"/>
                  <a:gd name="T59" fmla="*/ 122 h 292"/>
                  <a:gd name="T60" fmla="*/ 84 w 256"/>
                  <a:gd name="T61" fmla="*/ 122 h 292"/>
                  <a:gd name="T62" fmla="*/ 92 w 256"/>
                  <a:gd name="T63" fmla="*/ 141 h 292"/>
                  <a:gd name="T64" fmla="*/ 92 w 256"/>
                  <a:gd name="T65" fmla="*/ 141 h 292"/>
                  <a:gd name="T66" fmla="*/ 44 w 256"/>
                  <a:gd name="T67" fmla="*/ 166 h 292"/>
                  <a:gd name="T68" fmla="*/ 44 w 256"/>
                  <a:gd name="T69" fmla="*/ 166 h 292"/>
                  <a:gd name="T70" fmla="*/ 42 w 256"/>
                  <a:gd name="T71" fmla="*/ 174 h 292"/>
                  <a:gd name="T72" fmla="*/ 42 w 256"/>
                  <a:gd name="T73" fmla="*/ 174 h 292"/>
                  <a:gd name="T74" fmla="*/ 79 w 256"/>
                  <a:gd name="T75" fmla="*/ 167 h 292"/>
                  <a:gd name="T76" fmla="*/ 79 w 256"/>
                  <a:gd name="T77" fmla="*/ 167 h 292"/>
                  <a:gd name="T78" fmla="*/ 83 w 256"/>
                  <a:gd name="T79" fmla="*/ 186 h 292"/>
                  <a:gd name="T80" fmla="*/ 83 w 256"/>
                  <a:gd name="T81" fmla="*/ 186 h 292"/>
                  <a:gd name="T82" fmla="*/ 42 w 256"/>
                  <a:gd name="T83" fmla="*/ 192 h 292"/>
                  <a:gd name="T84" fmla="*/ 42 w 256"/>
                  <a:gd name="T85" fmla="*/ 192 h 292"/>
                  <a:gd name="T86" fmla="*/ 34 w 256"/>
                  <a:gd name="T87" fmla="*/ 270 h 292"/>
                  <a:gd name="T88" fmla="*/ 34 w 256"/>
                  <a:gd name="T89" fmla="*/ 270 h 292"/>
                  <a:gd name="T90" fmla="*/ 0 w 256"/>
                  <a:gd name="T91" fmla="*/ 267 h 292"/>
                  <a:gd name="T92" fmla="*/ 0 w 256"/>
                  <a:gd name="T93" fmla="*/ 267 h 292"/>
                  <a:gd name="T94" fmla="*/ 7 w 256"/>
                  <a:gd name="T95" fmla="*/ 142 h 292"/>
                  <a:gd name="T96" fmla="*/ 7 w 256"/>
                  <a:gd name="T97" fmla="*/ 142 h 292"/>
                  <a:gd name="T98" fmla="*/ 11 w 256"/>
                  <a:gd name="T99" fmla="*/ 19 h 292"/>
                  <a:gd name="T100" fmla="*/ 11 w 256"/>
                  <a:gd name="T101" fmla="*/ 19 h 292"/>
                  <a:gd name="T102" fmla="*/ 34 w 256"/>
                  <a:gd name="T103" fmla="*/ 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2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9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8"/>
                      <a:pt x="44" y="92"/>
                    </a:cubicBezTo>
                    <a:lnTo>
                      <a:pt x="44" y="92"/>
                    </a:lnTo>
                    <a:cubicBezTo>
                      <a:pt x="53" y="86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7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2" y="137"/>
                    </a:cubicBezTo>
                    <a:lnTo>
                      <a:pt x="242" y="137"/>
                    </a:lnTo>
                    <a:cubicBezTo>
                      <a:pt x="255" y="142"/>
                      <a:pt x="254" y="159"/>
                      <a:pt x="241" y="163"/>
                    </a:cubicBezTo>
                    <a:lnTo>
                      <a:pt x="241" y="163"/>
                    </a:lnTo>
                    <a:cubicBezTo>
                      <a:pt x="188" y="176"/>
                      <a:pt x="137" y="199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70" y="217"/>
                      <a:pt x="79" y="209"/>
                    </a:cubicBezTo>
                    <a:lnTo>
                      <a:pt x="79" y="209"/>
                    </a:lnTo>
                    <a:cubicBezTo>
                      <a:pt x="117" y="184"/>
                      <a:pt x="158" y="166"/>
                      <a:pt x="201" y="149"/>
                    </a:cubicBezTo>
                    <a:lnTo>
                      <a:pt x="201" y="149"/>
                    </a:lnTo>
                    <a:cubicBezTo>
                      <a:pt x="162" y="132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5"/>
                      <a:pt x="83" y="98"/>
                    </a:cubicBezTo>
                    <a:lnTo>
                      <a:pt x="83" y="98"/>
                    </a:lnTo>
                    <a:cubicBezTo>
                      <a:pt x="70" y="101"/>
                      <a:pt x="57" y="108"/>
                      <a:pt x="44" y="115"/>
                    </a:cubicBezTo>
                    <a:lnTo>
                      <a:pt x="44" y="115"/>
                    </a:lnTo>
                    <a:cubicBezTo>
                      <a:pt x="44" y="125"/>
                      <a:pt x="44" y="134"/>
                      <a:pt x="44" y="145"/>
                    </a:cubicBezTo>
                    <a:lnTo>
                      <a:pt x="44" y="145"/>
                    </a:lnTo>
                    <a:cubicBezTo>
                      <a:pt x="57" y="137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6"/>
                      <a:pt x="104" y="133"/>
                      <a:pt x="92" y="141"/>
                    </a:cubicBezTo>
                    <a:lnTo>
                      <a:pt x="92" y="141"/>
                    </a:lnTo>
                    <a:cubicBezTo>
                      <a:pt x="78" y="150"/>
                      <a:pt x="61" y="158"/>
                      <a:pt x="44" y="166"/>
                    </a:cubicBezTo>
                    <a:lnTo>
                      <a:pt x="44" y="166"/>
                    </a:lnTo>
                    <a:cubicBezTo>
                      <a:pt x="44" y="167"/>
                      <a:pt x="44" y="171"/>
                      <a:pt x="42" y="174"/>
                    </a:cubicBezTo>
                    <a:lnTo>
                      <a:pt x="42" y="174"/>
                    </a:lnTo>
                    <a:cubicBezTo>
                      <a:pt x="55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6"/>
                      <a:pt x="94" y="184"/>
                      <a:pt x="83" y="186"/>
                    </a:cubicBezTo>
                    <a:lnTo>
                      <a:pt x="83" y="186"/>
                    </a:lnTo>
                    <a:cubicBezTo>
                      <a:pt x="69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3"/>
                      <a:pt x="34" y="270"/>
                    </a:cubicBezTo>
                    <a:lnTo>
                      <a:pt x="34" y="270"/>
                    </a:lnTo>
                    <a:cubicBezTo>
                      <a:pt x="31" y="291"/>
                      <a:pt x="0" y="288"/>
                      <a:pt x="0" y="267"/>
                    </a:cubicBezTo>
                    <a:lnTo>
                      <a:pt x="0" y="267"/>
                    </a:lnTo>
                    <a:cubicBezTo>
                      <a:pt x="0" y="225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1"/>
                      <a:pt x="11" y="19"/>
                    </a:cubicBezTo>
                    <a:lnTo>
                      <a:pt x="11" y="19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5" name="Freeform 395">
                <a:extLst>
                  <a:ext uri="{FF2B5EF4-FFF2-40B4-BE49-F238E27FC236}">
                    <a16:creationId xmlns:a16="http://schemas.microsoft.com/office/drawing/2014/main" id="{8B7969E9-19C5-B24B-92EB-7FAEADBA7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2403" y="3940166"/>
                <a:ext cx="124447" cy="117119"/>
              </a:xfrm>
              <a:custGeom>
                <a:avLst/>
                <a:gdLst>
                  <a:gd name="T0" fmla="*/ 94 w 287"/>
                  <a:gd name="T1" fmla="*/ 47 h 268"/>
                  <a:gd name="T2" fmla="*/ 94 w 287"/>
                  <a:gd name="T3" fmla="*/ 47 h 268"/>
                  <a:gd name="T4" fmla="*/ 50 w 287"/>
                  <a:gd name="T5" fmla="*/ 46 h 268"/>
                  <a:gd name="T6" fmla="*/ 50 w 287"/>
                  <a:gd name="T7" fmla="*/ 46 h 268"/>
                  <a:gd name="T8" fmla="*/ 75 w 287"/>
                  <a:gd name="T9" fmla="*/ 80 h 268"/>
                  <a:gd name="T10" fmla="*/ 75 w 287"/>
                  <a:gd name="T11" fmla="*/ 80 h 268"/>
                  <a:gd name="T12" fmla="*/ 90 w 287"/>
                  <a:gd name="T13" fmla="*/ 50 h 268"/>
                  <a:gd name="T14" fmla="*/ 90 w 287"/>
                  <a:gd name="T15" fmla="*/ 50 h 268"/>
                  <a:gd name="T16" fmla="*/ 94 w 287"/>
                  <a:gd name="T17" fmla="*/ 47 h 268"/>
                  <a:gd name="T18" fmla="*/ 18 w 287"/>
                  <a:gd name="T19" fmla="*/ 17 h 268"/>
                  <a:gd name="T20" fmla="*/ 18 w 287"/>
                  <a:gd name="T21" fmla="*/ 17 h 268"/>
                  <a:gd name="T22" fmla="*/ 264 w 287"/>
                  <a:gd name="T23" fmla="*/ 4 h 268"/>
                  <a:gd name="T24" fmla="*/ 264 w 287"/>
                  <a:gd name="T25" fmla="*/ 4 h 268"/>
                  <a:gd name="T26" fmla="*/ 277 w 287"/>
                  <a:gd name="T27" fmla="*/ 25 h 268"/>
                  <a:gd name="T28" fmla="*/ 277 w 287"/>
                  <a:gd name="T29" fmla="*/ 25 h 268"/>
                  <a:gd name="T30" fmla="*/ 191 w 287"/>
                  <a:gd name="T31" fmla="*/ 164 h 268"/>
                  <a:gd name="T32" fmla="*/ 191 w 287"/>
                  <a:gd name="T33" fmla="*/ 164 h 268"/>
                  <a:gd name="T34" fmla="*/ 172 w 287"/>
                  <a:gd name="T35" fmla="*/ 156 h 268"/>
                  <a:gd name="T36" fmla="*/ 172 w 287"/>
                  <a:gd name="T37" fmla="*/ 156 h 268"/>
                  <a:gd name="T38" fmla="*/ 236 w 287"/>
                  <a:gd name="T39" fmla="*/ 37 h 268"/>
                  <a:gd name="T40" fmla="*/ 236 w 287"/>
                  <a:gd name="T41" fmla="*/ 37 h 268"/>
                  <a:gd name="T42" fmla="*/ 106 w 287"/>
                  <a:gd name="T43" fmla="*/ 47 h 268"/>
                  <a:gd name="T44" fmla="*/ 106 w 287"/>
                  <a:gd name="T45" fmla="*/ 47 h 268"/>
                  <a:gd name="T46" fmla="*/ 110 w 287"/>
                  <a:gd name="T47" fmla="*/ 62 h 268"/>
                  <a:gd name="T48" fmla="*/ 110 w 287"/>
                  <a:gd name="T49" fmla="*/ 62 h 268"/>
                  <a:gd name="T50" fmla="*/ 88 w 287"/>
                  <a:gd name="T51" fmla="*/ 99 h 268"/>
                  <a:gd name="T52" fmla="*/ 88 w 287"/>
                  <a:gd name="T53" fmla="*/ 99 h 268"/>
                  <a:gd name="T54" fmla="*/ 105 w 287"/>
                  <a:gd name="T55" fmla="*/ 124 h 268"/>
                  <a:gd name="T56" fmla="*/ 105 w 287"/>
                  <a:gd name="T57" fmla="*/ 124 h 268"/>
                  <a:gd name="T58" fmla="*/ 126 w 287"/>
                  <a:gd name="T59" fmla="*/ 82 h 268"/>
                  <a:gd name="T60" fmla="*/ 126 w 287"/>
                  <a:gd name="T61" fmla="*/ 82 h 268"/>
                  <a:gd name="T62" fmla="*/ 143 w 287"/>
                  <a:gd name="T63" fmla="*/ 91 h 268"/>
                  <a:gd name="T64" fmla="*/ 143 w 287"/>
                  <a:gd name="T65" fmla="*/ 91 h 268"/>
                  <a:gd name="T66" fmla="*/ 117 w 287"/>
                  <a:gd name="T67" fmla="*/ 141 h 268"/>
                  <a:gd name="T68" fmla="*/ 117 w 287"/>
                  <a:gd name="T69" fmla="*/ 141 h 268"/>
                  <a:gd name="T70" fmla="*/ 120 w 287"/>
                  <a:gd name="T71" fmla="*/ 147 h 268"/>
                  <a:gd name="T72" fmla="*/ 120 w 287"/>
                  <a:gd name="T73" fmla="*/ 147 h 268"/>
                  <a:gd name="T74" fmla="*/ 147 w 287"/>
                  <a:gd name="T75" fmla="*/ 121 h 268"/>
                  <a:gd name="T76" fmla="*/ 147 w 287"/>
                  <a:gd name="T77" fmla="*/ 121 h 268"/>
                  <a:gd name="T78" fmla="*/ 160 w 287"/>
                  <a:gd name="T79" fmla="*/ 134 h 268"/>
                  <a:gd name="T80" fmla="*/ 160 w 287"/>
                  <a:gd name="T81" fmla="*/ 134 h 268"/>
                  <a:gd name="T82" fmla="*/ 131 w 287"/>
                  <a:gd name="T83" fmla="*/ 163 h 268"/>
                  <a:gd name="T84" fmla="*/ 131 w 287"/>
                  <a:gd name="T85" fmla="*/ 163 h 268"/>
                  <a:gd name="T86" fmla="*/ 168 w 287"/>
                  <a:gd name="T87" fmla="*/ 231 h 268"/>
                  <a:gd name="T88" fmla="*/ 168 w 287"/>
                  <a:gd name="T89" fmla="*/ 231 h 268"/>
                  <a:gd name="T90" fmla="*/ 140 w 287"/>
                  <a:gd name="T91" fmla="*/ 248 h 268"/>
                  <a:gd name="T92" fmla="*/ 140 w 287"/>
                  <a:gd name="T93" fmla="*/ 248 h 268"/>
                  <a:gd name="T94" fmla="*/ 73 w 287"/>
                  <a:gd name="T95" fmla="*/ 143 h 268"/>
                  <a:gd name="T96" fmla="*/ 73 w 287"/>
                  <a:gd name="T97" fmla="*/ 143 h 268"/>
                  <a:gd name="T98" fmla="*/ 5 w 287"/>
                  <a:gd name="T99" fmla="*/ 40 h 268"/>
                  <a:gd name="T100" fmla="*/ 5 w 287"/>
                  <a:gd name="T101" fmla="*/ 40 h 268"/>
                  <a:gd name="T102" fmla="*/ 18 w 287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8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50" y="46"/>
                    </a:cubicBezTo>
                    <a:lnTo>
                      <a:pt x="50" y="46"/>
                    </a:lnTo>
                    <a:cubicBezTo>
                      <a:pt x="57" y="58"/>
                      <a:pt x="67" y="68"/>
                      <a:pt x="75" y="80"/>
                    </a:cubicBezTo>
                    <a:lnTo>
                      <a:pt x="75" y="80"/>
                    </a:lnTo>
                    <a:cubicBezTo>
                      <a:pt x="78" y="70"/>
                      <a:pt x="84" y="59"/>
                      <a:pt x="90" y="50"/>
                    </a:cubicBezTo>
                    <a:lnTo>
                      <a:pt x="90" y="50"/>
                    </a:lnTo>
                    <a:cubicBezTo>
                      <a:pt x="92" y="49"/>
                      <a:pt x="93" y="49"/>
                      <a:pt x="94" y="47"/>
                    </a:cubicBezTo>
                    <a:close/>
                    <a:moveTo>
                      <a:pt x="18" y="17"/>
                    </a:moveTo>
                    <a:lnTo>
                      <a:pt x="18" y="17"/>
                    </a:lnTo>
                    <a:cubicBezTo>
                      <a:pt x="101" y="20"/>
                      <a:pt x="182" y="21"/>
                      <a:pt x="264" y="4"/>
                    </a:cubicBezTo>
                    <a:lnTo>
                      <a:pt x="264" y="4"/>
                    </a:lnTo>
                    <a:cubicBezTo>
                      <a:pt x="277" y="0"/>
                      <a:pt x="286" y="15"/>
                      <a:pt x="277" y="25"/>
                    </a:cubicBezTo>
                    <a:lnTo>
                      <a:pt x="277" y="25"/>
                    </a:lnTo>
                    <a:cubicBezTo>
                      <a:pt x="241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6" y="176"/>
                      <a:pt x="168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7"/>
                    </a:cubicBezTo>
                    <a:lnTo>
                      <a:pt x="236" y="37"/>
                    </a:lnTo>
                    <a:cubicBezTo>
                      <a:pt x="193" y="45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50"/>
                      <a:pt x="114" y="55"/>
                      <a:pt x="110" y="62"/>
                    </a:cubicBezTo>
                    <a:lnTo>
                      <a:pt x="110" y="62"/>
                    </a:lnTo>
                    <a:cubicBezTo>
                      <a:pt x="101" y="72"/>
                      <a:pt x="93" y="86"/>
                      <a:pt x="88" y="99"/>
                    </a:cubicBezTo>
                    <a:lnTo>
                      <a:pt x="88" y="99"/>
                    </a:lnTo>
                    <a:cubicBezTo>
                      <a:pt x="93" y="107"/>
                      <a:pt x="99" y="114"/>
                      <a:pt x="105" y="124"/>
                    </a:cubicBezTo>
                    <a:lnTo>
                      <a:pt x="105" y="124"/>
                    </a:lnTo>
                    <a:cubicBezTo>
                      <a:pt x="111" y="109"/>
                      <a:pt x="119" y="96"/>
                      <a:pt x="126" y="82"/>
                    </a:cubicBezTo>
                    <a:lnTo>
                      <a:pt x="126" y="82"/>
                    </a:lnTo>
                    <a:cubicBezTo>
                      <a:pt x="131" y="70"/>
                      <a:pt x="147" y="80"/>
                      <a:pt x="143" y="91"/>
                    </a:cubicBezTo>
                    <a:lnTo>
                      <a:pt x="143" y="91"/>
                    </a:lnTo>
                    <a:cubicBezTo>
                      <a:pt x="136" y="109"/>
                      <a:pt x="126" y="125"/>
                      <a:pt x="117" y="141"/>
                    </a:cubicBezTo>
                    <a:lnTo>
                      <a:pt x="117" y="141"/>
                    </a:lnTo>
                    <a:cubicBezTo>
                      <a:pt x="118" y="142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8" y="129"/>
                      <a:pt x="147" y="121"/>
                    </a:cubicBezTo>
                    <a:lnTo>
                      <a:pt x="147" y="121"/>
                    </a:lnTo>
                    <a:cubicBezTo>
                      <a:pt x="156" y="113"/>
                      <a:pt x="169" y="128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40" y="153"/>
                      <a:pt x="131" y="163"/>
                    </a:cubicBezTo>
                    <a:lnTo>
                      <a:pt x="131" y="163"/>
                    </a:lnTo>
                    <a:cubicBezTo>
                      <a:pt x="144" y="185"/>
                      <a:pt x="157" y="208"/>
                      <a:pt x="168" y="231"/>
                    </a:cubicBezTo>
                    <a:lnTo>
                      <a:pt x="168" y="231"/>
                    </a:lnTo>
                    <a:cubicBezTo>
                      <a:pt x="178" y="250"/>
                      <a:pt x="152" y="267"/>
                      <a:pt x="140" y="248"/>
                    </a:cubicBezTo>
                    <a:lnTo>
                      <a:pt x="140" y="248"/>
                    </a:lnTo>
                    <a:cubicBezTo>
                      <a:pt x="115" y="214"/>
                      <a:pt x="96" y="177"/>
                      <a:pt x="73" y="143"/>
                    </a:cubicBezTo>
                    <a:lnTo>
                      <a:pt x="73" y="143"/>
                    </a:lnTo>
                    <a:cubicBezTo>
                      <a:pt x="51" y="109"/>
                      <a:pt x="27" y="74"/>
                      <a:pt x="5" y="40"/>
                    </a:cubicBezTo>
                    <a:lnTo>
                      <a:pt x="5" y="40"/>
                    </a:lnTo>
                    <a:cubicBezTo>
                      <a:pt x="0" y="30"/>
                      <a:pt x="7" y="16"/>
                      <a:pt x="18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6" name="Freeform 396">
                <a:extLst>
                  <a:ext uri="{FF2B5EF4-FFF2-40B4-BE49-F238E27FC236}">
                    <a16:creationId xmlns:a16="http://schemas.microsoft.com/office/drawing/2014/main" id="{35EF24D0-D895-7443-8115-5B9ACE6E1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4504" y="3932846"/>
                <a:ext cx="121519" cy="124439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4 w 277"/>
                  <a:gd name="T5" fmla="*/ 233 h 285"/>
                  <a:gd name="T6" fmla="*/ 64 w 277"/>
                  <a:gd name="T7" fmla="*/ 233 h 285"/>
                  <a:gd name="T8" fmla="*/ 96 w 277"/>
                  <a:gd name="T9" fmla="*/ 205 h 285"/>
                  <a:gd name="T10" fmla="*/ 96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0 w 277"/>
                  <a:gd name="T31" fmla="*/ 82 h 285"/>
                  <a:gd name="T32" fmla="*/ 170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8 h 285"/>
                  <a:gd name="T40" fmla="*/ 39 w 277"/>
                  <a:gd name="T41" fmla="*/ 48 h 285"/>
                  <a:gd name="T42" fmla="*/ 60 w 277"/>
                  <a:gd name="T43" fmla="*/ 178 h 285"/>
                  <a:gd name="T44" fmla="*/ 60 w 277"/>
                  <a:gd name="T45" fmla="*/ 178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2 w 277"/>
                  <a:gd name="T67" fmla="*/ 158 h 285"/>
                  <a:gd name="T68" fmla="*/ 152 w 277"/>
                  <a:gd name="T69" fmla="*/ 158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3 w 277"/>
                  <a:gd name="T83" fmla="*/ 142 h 285"/>
                  <a:gd name="T84" fmla="*/ 173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7 w 277"/>
                  <a:gd name="T91" fmla="*/ 127 h 285"/>
                  <a:gd name="T92" fmla="*/ 257 w 277"/>
                  <a:gd name="T93" fmla="*/ 127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0 w 277"/>
                  <a:gd name="T99" fmla="*/ 278 h 285"/>
                  <a:gd name="T100" fmla="*/ 60 w 277"/>
                  <a:gd name="T101" fmla="*/ 278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3"/>
                      <a:pt x="64" y="219"/>
                      <a:pt x="64" y="233"/>
                    </a:cubicBezTo>
                    <a:lnTo>
                      <a:pt x="64" y="233"/>
                    </a:lnTo>
                    <a:cubicBezTo>
                      <a:pt x="75" y="224"/>
                      <a:pt x="85" y="215"/>
                      <a:pt x="96" y="205"/>
                    </a:cubicBezTo>
                    <a:lnTo>
                      <a:pt x="96" y="205"/>
                    </a:lnTo>
                    <a:cubicBezTo>
                      <a:pt x="85" y="203"/>
                      <a:pt x="75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1" y="190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7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68" y="41"/>
                      <a:pt x="118" y="65"/>
                      <a:pt x="170" y="82"/>
                    </a:cubicBezTo>
                    <a:lnTo>
                      <a:pt x="170" y="82"/>
                    </a:lnTo>
                    <a:cubicBezTo>
                      <a:pt x="181" y="84"/>
                      <a:pt x="176" y="106"/>
                      <a:pt x="164" y="103"/>
                    </a:cubicBezTo>
                    <a:lnTo>
                      <a:pt x="164" y="103"/>
                    </a:lnTo>
                    <a:cubicBezTo>
                      <a:pt x="119" y="90"/>
                      <a:pt x="78" y="70"/>
                      <a:pt x="39" y="48"/>
                    </a:cubicBezTo>
                    <a:lnTo>
                      <a:pt x="39" y="48"/>
                    </a:lnTo>
                    <a:cubicBezTo>
                      <a:pt x="51" y="90"/>
                      <a:pt x="56" y="134"/>
                      <a:pt x="60" y="178"/>
                    </a:cubicBezTo>
                    <a:lnTo>
                      <a:pt x="60" y="178"/>
                    </a:lnTo>
                    <a:cubicBezTo>
                      <a:pt x="63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6" y="179"/>
                      <a:pt x="99" y="186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8" y="178"/>
                      <a:pt x="136" y="171"/>
                    </a:cubicBezTo>
                    <a:lnTo>
                      <a:pt x="136" y="171"/>
                    </a:lnTo>
                    <a:cubicBezTo>
                      <a:pt x="121" y="166"/>
                      <a:pt x="107" y="161"/>
                      <a:pt x="93" y="154"/>
                    </a:cubicBezTo>
                    <a:lnTo>
                      <a:pt x="93" y="154"/>
                    </a:lnTo>
                    <a:cubicBezTo>
                      <a:pt x="80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6" y="150"/>
                      <a:pt x="152" y="158"/>
                    </a:cubicBezTo>
                    <a:lnTo>
                      <a:pt x="152" y="158"/>
                    </a:lnTo>
                    <a:cubicBezTo>
                      <a:pt x="155" y="157"/>
                      <a:pt x="157" y="155"/>
                      <a:pt x="159" y="154"/>
                    </a:cubicBezTo>
                    <a:lnTo>
                      <a:pt x="159" y="154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2" y="121"/>
                      <a:pt x="134" y="107"/>
                      <a:pt x="143" y="116"/>
                    </a:cubicBezTo>
                    <a:lnTo>
                      <a:pt x="143" y="116"/>
                    </a:lnTo>
                    <a:cubicBezTo>
                      <a:pt x="152" y="125"/>
                      <a:pt x="163" y="134"/>
                      <a:pt x="173" y="142"/>
                    </a:cubicBezTo>
                    <a:lnTo>
                      <a:pt x="173" y="142"/>
                    </a:lnTo>
                    <a:cubicBezTo>
                      <a:pt x="194" y="127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7" y="127"/>
                    </a:cubicBezTo>
                    <a:lnTo>
                      <a:pt x="257" y="127"/>
                    </a:lnTo>
                    <a:cubicBezTo>
                      <a:pt x="226" y="153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3" y="253"/>
                      <a:pt x="60" y="278"/>
                    </a:cubicBezTo>
                    <a:lnTo>
                      <a:pt x="60" y="278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7" name="Freeform 397">
                <a:extLst>
                  <a:ext uri="{FF2B5EF4-FFF2-40B4-BE49-F238E27FC236}">
                    <a16:creationId xmlns:a16="http://schemas.microsoft.com/office/drawing/2014/main" id="{CFB9A847-DDDF-174D-9CF1-59B288F53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2849" y="3929918"/>
                <a:ext cx="117126" cy="127367"/>
              </a:xfrm>
              <a:custGeom>
                <a:avLst/>
                <a:gdLst>
                  <a:gd name="T0" fmla="*/ 168 w 269"/>
                  <a:gd name="T1" fmla="*/ 208 h 291"/>
                  <a:gd name="T2" fmla="*/ 168 w 269"/>
                  <a:gd name="T3" fmla="*/ 208 h 291"/>
                  <a:gd name="T4" fmla="*/ 202 w 269"/>
                  <a:gd name="T5" fmla="*/ 240 h 291"/>
                  <a:gd name="T6" fmla="*/ 202 w 269"/>
                  <a:gd name="T7" fmla="*/ 240 h 291"/>
                  <a:gd name="T8" fmla="*/ 203 w 269"/>
                  <a:gd name="T9" fmla="*/ 198 h 291"/>
                  <a:gd name="T10" fmla="*/ 203 w 269"/>
                  <a:gd name="T11" fmla="*/ 198 h 291"/>
                  <a:gd name="T12" fmla="*/ 173 w 269"/>
                  <a:gd name="T13" fmla="*/ 209 h 291"/>
                  <a:gd name="T14" fmla="*/ 173 w 269"/>
                  <a:gd name="T15" fmla="*/ 209 h 291"/>
                  <a:gd name="T16" fmla="*/ 168 w 269"/>
                  <a:gd name="T17" fmla="*/ 208 h 291"/>
                  <a:gd name="T18" fmla="*/ 206 w 269"/>
                  <a:gd name="T19" fmla="*/ 282 h 291"/>
                  <a:gd name="T20" fmla="*/ 206 w 269"/>
                  <a:gd name="T21" fmla="*/ 282 h 291"/>
                  <a:gd name="T22" fmla="*/ 11 w 269"/>
                  <a:gd name="T23" fmla="*/ 132 h 291"/>
                  <a:gd name="T24" fmla="*/ 11 w 269"/>
                  <a:gd name="T25" fmla="*/ 132 h 291"/>
                  <a:gd name="T26" fmla="*/ 15 w 269"/>
                  <a:gd name="T27" fmla="*/ 107 h 291"/>
                  <a:gd name="T28" fmla="*/ 15 w 269"/>
                  <a:gd name="T29" fmla="*/ 107 h 291"/>
                  <a:gd name="T30" fmla="*/ 170 w 269"/>
                  <a:gd name="T31" fmla="*/ 57 h 291"/>
                  <a:gd name="T32" fmla="*/ 170 w 269"/>
                  <a:gd name="T33" fmla="*/ 57 h 291"/>
                  <a:gd name="T34" fmla="*/ 180 w 269"/>
                  <a:gd name="T35" fmla="*/ 75 h 291"/>
                  <a:gd name="T36" fmla="*/ 180 w 269"/>
                  <a:gd name="T37" fmla="*/ 75 h 291"/>
                  <a:gd name="T38" fmla="*/ 53 w 269"/>
                  <a:gd name="T39" fmla="*/ 125 h 291"/>
                  <a:gd name="T40" fmla="*/ 53 w 269"/>
                  <a:gd name="T41" fmla="*/ 125 h 291"/>
                  <a:gd name="T42" fmla="*/ 159 w 269"/>
                  <a:gd name="T43" fmla="*/ 201 h 291"/>
                  <a:gd name="T44" fmla="*/ 159 w 269"/>
                  <a:gd name="T45" fmla="*/ 201 h 291"/>
                  <a:gd name="T46" fmla="*/ 165 w 269"/>
                  <a:gd name="T47" fmla="*/ 188 h 291"/>
                  <a:gd name="T48" fmla="*/ 165 w 269"/>
                  <a:gd name="T49" fmla="*/ 188 h 291"/>
                  <a:gd name="T50" fmla="*/ 206 w 269"/>
                  <a:gd name="T51" fmla="*/ 174 h 291"/>
                  <a:gd name="T52" fmla="*/ 206 w 269"/>
                  <a:gd name="T53" fmla="*/ 174 h 291"/>
                  <a:gd name="T54" fmla="*/ 210 w 269"/>
                  <a:gd name="T55" fmla="*/ 145 h 291"/>
                  <a:gd name="T56" fmla="*/ 210 w 269"/>
                  <a:gd name="T57" fmla="*/ 145 h 291"/>
                  <a:gd name="T58" fmla="*/ 166 w 269"/>
                  <a:gd name="T59" fmla="*/ 163 h 291"/>
                  <a:gd name="T60" fmla="*/ 166 w 269"/>
                  <a:gd name="T61" fmla="*/ 163 h 291"/>
                  <a:gd name="T62" fmla="*/ 160 w 269"/>
                  <a:gd name="T63" fmla="*/ 145 h 291"/>
                  <a:gd name="T64" fmla="*/ 160 w 269"/>
                  <a:gd name="T65" fmla="*/ 145 h 291"/>
                  <a:gd name="T66" fmla="*/ 211 w 269"/>
                  <a:gd name="T67" fmla="*/ 125 h 291"/>
                  <a:gd name="T68" fmla="*/ 211 w 269"/>
                  <a:gd name="T69" fmla="*/ 125 h 291"/>
                  <a:gd name="T70" fmla="*/ 214 w 269"/>
                  <a:gd name="T71" fmla="*/ 116 h 291"/>
                  <a:gd name="T72" fmla="*/ 214 w 269"/>
                  <a:gd name="T73" fmla="*/ 116 h 291"/>
                  <a:gd name="T74" fmla="*/ 176 w 269"/>
                  <a:gd name="T75" fmla="*/ 120 h 291"/>
                  <a:gd name="T76" fmla="*/ 176 w 269"/>
                  <a:gd name="T77" fmla="*/ 120 h 291"/>
                  <a:gd name="T78" fmla="*/ 174 w 269"/>
                  <a:gd name="T79" fmla="*/ 100 h 291"/>
                  <a:gd name="T80" fmla="*/ 174 w 269"/>
                  <a:gd name="T81" fmla="*/ 100 h 291"/>
                  <a:gd name="T82" fmla="*/ 215 w 269"/>
                  <a:gd name="T83" fmla="*/ 98 h 291"/>
                  <a:gd name="T84" fmla="*/ 215 w 269"/>
                  <a:gd name="T85" fmla="*/ 98 h 291"/>
                  <a:gd name="T86" fmla="*/ 232 w 269"/>
                  <a:gd name="T87" fmla="*/ 21 h 291"/>
                  <a:gd name="T88" fmla="*/ 232 w 269"/>
                  <a:gd name="T89" fmla="*/ 21 h 291"/>
                  <a:gd name="T90" fmla="*/ 265 w 269"/>
                  <a:gd name="T91" fmla="*/ 28 h 291"/>
                  <a:gd name="T92" fmla="*/ 265 w 269"/>
                  <a:gd name="T93" fmla="*/ 28 h 291"/>
                  <a:gd name="T94" fmla="*/ 247 w 269"/>
                  <a:gd name="T95" fmla="*/ 150 h 291"/>
                  <a:gd name="T96" fmla="*/ 247 w 269"/>
                  <a:gd name="T97" fmla="*/ 150 h 291"/>
                  <a:gd name="T98" fmla="*/ 230 w 269"/>
                  <a:gd name="T99" fmla="*/ 274 h 291"/>
                  <a:gd name="T100" fmla="*/ 230 w 269"/>
                  <a:gd name="T101" fmla="*/ 274 h 291"/>
                  <a:gd name="T102" fmla="*/ 206 w 269"/>
                  <a:gd name="T103" fmla="*/ 28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1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78" y="219"/>
                      <a:pt x="190" y="229"/>
                      <a:pt x="202" y="240"/>
                    </a:cubicBezTo>
                    <a:lnTo>
                      <a:pt x="202" y="240"/>
                    </a:lnTo>
                    <a:cubicBezTo>
                      <a:pt x="202" y="226"/>
                      <a:pt x="203" y="211"/>
                      <a:pt x="203" y="198"/>
                    </a:cubicBezTo>
                    <a:lnTo>
                      <a:pt x="203" y="198"/>
                    </a:lnTo>
                    <a:cubicBezTo>
                      <a:pt x="194" y="203"/>
                      <a:pt x="184" y="207"/>
                      <a:pt x="173" y="209"/>
                    </a:cubicBezTo>
                    <a:lnTo>
                      <a:pt x="173" y="209"/>
                    </a:lnTo>
                    <a:cubicBezTo>
                      <a:pt x="170" y="209"/>
                      <a:pt x="169" y="209"/>
                      <a:pt x="168" y="208"/>
                    </a:cubicBezTo>
                    <a:close/>
                    <a:moveTo>
                      <a:pt x="206" y="282"/>
                    </a:moveTo>
                    <a:lnTo>
                      <a:pt x="206" y="282"/>
                    </a:lnTo>
                    <a:cubicBezTo>
                      <a:pt x="144" y="226"/>
                      <a:pt x="84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69" y="99"/>
                      <a:pt x="122" y="82"/>
                      <a:pt x="170" y="57"/>
                    </a:cubicBezTo>
                    <a:lnTo>
                      <a:pt x="170" y="57"/>
                    </a:lnTo>
                    <a:cubicBezTo>
                      <a:pt x="182" y="52"/>
                      <a:pt x="190" y="70"/>
                      <a:pt x="180" y="75"/>
                    </a:cubicBezTo>
                    <a:lnTo>
                      <a:pt x="180" y="75"/>
                    </a:lnTo>
                    <a:cubicBezTo>
                      <a:pt x="140" y="98"/>
                      <a:pt x="97" y="113"/>
                      <a:pt x="53" y="125"/>
                    </a:cubicBezTo>
                    <a:lnTo>
                      <a:pt x="53" y="125"/>
                    </a:lnTo>
                    <a:cubicBezTo>
                      <a:pt x="90" y="148"/>
                      <a:pt x="126" y="174"/>
                      <a:pt x="159" y="201"/>
                    </a:cubicBezTo>
                    <a:lnTo>
                      <a:pt x="159" y="201"/>
                    </a:lnTo>
                    <a:cubicBezTo>
                      <a:pt x="157" y="196"/>
                      <a:pt x="157" y="191"/>
                      <a:pt x="165" y="188"/>
                    </a:cubicBezTo>
                    <a:lnTo>
                      <a:pt x="165" y="188"/>
                    </a:lnTo>
                    <a:cubicBezTo>
                      <a:pt x="180" y="184"/>
                      <a:pt x="193" y="180"/>
                      <a:pt x="206" y="174"/>
                    </a:cubicBezTo>
                    <a:lnTo>
                      <a:pt x="206" y="174"/>
                    </a:lnTo>
                    <a:cubicBezTo>
                      <a:pt x="207" y="165"/>
                      <a:pt x="208" y="154"/>
                      <a:pt x="210" y="145"/>
                    </a:cubicBezTo>
                    <a:lnTo>
                      <a:pt x="210" y="145"/>
                    </a:lnTo>
                    <a:cubicBezTo>
                      <a:pt x="195" y="152"/>
                      <a:pt x="181" y="157"/>
                      <a:pt x="166" y="163"/>
                    </a:cubicBezTo>
                    <a:lnTo>
                      <a:pt x="166" y="163"/>
                    </a:lnTo>
                    <a:cubicBezTo>
                      <a:pt x="155" y="167"/>
                      <a:pt x="148" y="150"/>
                      <a:pt x="160" y="145"/>
                    </a:cubicBezTo>
                    <a:lnTo>
                      <a:pt x="160" y="145"/>
                    </a:lnTo>
                    <a:cubicBezTo>
                      <a:pt x="176" y="136"/>
                      <a:pt x="194" y="131"/>
                      <a:pt x="211" y="125"/>
                    </a:cubicBezTo>
                    <a:lnTo>
                      <a:pt x="211" y="125"/>
                    </a:lnTo>
                    <a:cubicBezTo>
                      <a:pt x="211" y="121"/>
                      <a:pt x="212" y="119"/>
                      <a:pt x="214" y="116"/>
                    </a:cubicBezTo>
                    <a:lnTo>
                      <a:pt x="214" y="116"/>
                    </a:lnTo>
                    <a:cubicBezTo>
                      <a:pt x="201" y="117"/>
                      <a:pt x="189" y="120"/>
                      <a:pt x="176" y="120"/>
                    </a:cubicBezTo>
                    <a:lnTo>
                      <a:pt x="176" y="120"/>
                    </a:lnTo>
                    <a:cubicBezTo>
                      <a:pt x="165" y="120"/>
                      <a:pt x="162" y="100"/>
                      <a:pt x="174" y="100"/>
                    </a:cubicBezTo>
                    <a:lnTo>
                      <a:pt x="174" y="100"/>
                    </a:lnTo>
                    <a:cubicBezTo>
                      <a:pt x="189" y="100"/>
                      <a:pt x="202" y="100"/>
                      <a:pt x="215" y="98"/>
                    </a:cubicBezTo>
                    <a:lnTo>
                      <a:pt x="215" y="98"/>
                    </a:lnTo>
                    <a:cubicBezTo>
                      <a:pt x="220" y="73"/>
                      <a:pt x="224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6"/>
                      <a:pt x="265" y="28"/>
                    </a:cubicBezTo>
                    <a:lnTo>
                      <a:pt x="265" y="28"/>
                    </a:lnTo>
                    <a:cubicBezTo>
                      <a:pt x="260" y="69"/>
                      <a:pt x="252" y="110"/>
                      <a:pt x="247" y="150"/>
                    </a:cubicBezTo>
                    <a:lnTo>
                      <a:pt x="247" y="150"/>
                    </a:lnTo>
                    <a:cubicBezTo>
                      <a:pt x="240" y="191"/>
                      <a:pt x="235" y="233"/>
                      <a:pt x="230" y="274"/>
                    </a:cubicBezTo>
                    <a:lnTo>
                      <a:pt x="230" y="274"/>
                    </a:lnTo>
                    <a:cubicBezTo>
                      <a:pt x="228" y="284"/>
                      <a:pt x="214" y="290"/>
                      <a:pt x="206" y="282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8" name="Freeform 398">
                <a:extLst>
                  <a:ext uri="{FF2B5EF4-FFF2-40B4-BE49-F238E27FC236}">
                    <a16:creationId xmlns:a16="http://schemas.microsoft.com/office/drawing/2014/main" id="{06B53A4B-EB47-B44F-886E-E048E3BEF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1056" y="3929918"/>
                <a:ext cx="118590" cy="127367"/>
              </a:xfrm>
              <a:custGeom>
                <a:avLst/>
                <a:gdLst>
                  <a:gd name="T0" fmla="*/ 175 w 272"/>
                  <a:gd name="T1" fmla="*/ 195 h 292"/>
                  <a:gd name="T2" fmla="*/ 175 w 272"/>
                  <a:gd name="T3" fmla="*/ 195 h 292"/>
                  <a:gd name="T4" fmla="*/ 218 w 272"/>
                  <a:gd name="T5" fmla="*/ 183 h 292"/>
                  <a:gd name="T6" fmla="*/ 218 w 272"/>
                  <a:gd name="T7" fmla="*/ 183 h 292"/>
                  <a:gd name="T8" fmla="*/ 185 w 272"/>
                  <a:gd name="T9" fmla="*/ 158 h 292"/>
                  <a:gd name="T10" fmla="*/ 185 w 272"/>
                  <a:gd name="T11" fmla="*/ 158 h 292"/>
                  <a:gd name="T12" fmla="*/ 179 w 272"/>
                  <a:gd name="T13" fmla="*/ 191 h 292"/>
                  <a:gd name="T14" fmla="*/ 179 w 272"/>
                  <a:gd name="T15" fmla="*/ 191 h 292"/>
                  <a:gd name="T16" fmla="*/ 175 w 272"/>
                  <a:gd name="T17" fmla="*/ 195 h 292"/>
                  <a:gd name="T18" fmla="*/ 256 w 272"/>
                  <a:gd name="T19" fmla="*/ 202 h 292"/>
                  <a:gd name="T20" fmla="*/ 256 w 272"/>
                  <a:gd name="T21" fmla="*/ 202 h 292"/>
                  <a:gd name="T22" fmla="*/ 25 w 272"/>
                  <a:gd name="T23" fmla="*/ 285 h 292"/>
                  <a:gd name="T24" fmla="*/ 25 w 272"/>
                  <a:gd name="T25" fmla="*/ 285 h 292"/>
                  <a:gd name="T26" fmla="*/ 7 w 272"/>
                  <a:gd name="T27" fmla="*/ 267 h 292"/>
                  <a:gd name="T28" fmla="*/ 7 w 272"/>
                  <a:gd name="T29" fmla="*/ 267 h 292"/>
                  <a:gd name="T30" fmla="*/ 49 w 272"/>
                  <a:gd name="T31" fmla="*/ 109 h 292"/>
                  <a:gd name="T32" fmla="*/ 49 w 272"/>
                  <a:gd name="T33" fmla="*/ 109 h 292"/>
                  <a:gd name="T34" fmla="*/ 70 w 272"/>
                  <a:gd name="T35" fmla="*/ 112 h 292"/>
                  <a:gd name="T36" fmla="*/ 70 w 272"/>
                  <a:gd name="T37" fmla="*/ 112 h 292"/>
                  <a:gd name="T38" fmla="*/ 42 w 272"/>
                  <a:gd name="T39" fmla="*/ 245 h 292"/>
                  <a:gd name="T40" fmla="*/ 42 w 272"/>
                  <a:gd name="T41" fmla="*/ 245 h 292"/>
                  <a:gd name="T42" fmla="*/ 164 w 272"/>
                  <a:gd name="T43" fmla="*/ 197 h 292"/>
                  <a:gd name="T44" fmla="*/ 164 w 272"/>
                  <a:gd name="T45" fmla="*/ 197 h 292"/>
                  <a:gd name="T46" fmla="*/ 156 w 272"/>
                  <a:gd name="T47" fmla="*/ 185 h 292"/>
                  <a:gd name="T48" fmla="*/ 156 w 272"/>
                  <a:gd name="T49" fmla="*/ 185 h 292"/>
                  <a:gd name="T50" fmla="*/ 167 w 272"/>
                  <a:gd name="T51" fmla="*/ 143 h 292"/>
                  <a:gd name="T52" fmla="*/ 167 w 272"/>
                  <a:gd name="T53" fmla="*/ 143 h 292"/>
                  <a:gd name="T54" fmla="*/ 143 w 272"/>
                  <a:gd name="T55" fmla="*/ 125 h 292"/>
                  <a:gd name="T56" fmla="*/ 143 w 272"/>
                  <a:gd name="T57" fmla="*/ 125 h 292"/>
                  <a:gd name="T58" fmla="*/ 135 w 272"/>
                  <a:gd name="T59" fmla="*/ 171 h 292"/>
                  <a:gd name="T60" fmla="*/ 135 w 272"/>
                  <a:gd name="T61" fmla="*/ 171 h 292"/>
                  <a:gd name="T62" fmla="*/ 117 w 272"/>
                  <a:gd name="T63" fmla="*/ 166 h 292"/>
                  <a:gd name="T64" fmla="*/ 117 w 272"/>
                  <a:gd name="T65" fmla="*/ 166 h 292"/>
                  <a:gd name="T66" fmla="*/ 129 w 272"/>
                  <a:gd name="T67" fmla="*/ 112 h 292"/>
                  <a:gd name="T68" fmla="*/ 129 w 272"/>
                  <a:gd name="T69" fmla="*/ 112 h 292"/>
                  <a:gd name="T70" fmla="*/ 121 w 272"/>
                  <a:gd name="T71" fmla="*/ 105 h 292"/>
                  <a:gd name="T72" fmla="*/ 121 w 272"/>
                  <a:gd name="T73" fmla="*/ 105 h 292"/>
                  <a:gd name="T74" fmla="*/ 104 w 272"/>
                  <a:gd name="T75" fmla="*/ 138 h 292"/>
                  <a:gd name="T76" fmla="*/ 104 w 272"/>
                  <a:gd name="T77" fmla="*/ 138 h 292"/>
                  <a:gd name="T78" fmla="*/ 88 w 272"/>
                  <a:gd name="T79" fmla="*/ 129 h 292"/>
                  <a:gd name="T80" fmla="*/ 88 w 272"/>
                  <a:gd name="T81" fmla="*/ 129 h 292"/>
                  <a:gd name="T82" fmla="*/ 108 w 272"/>
                  <a:gd name="T83" fmla="*/ 95 h 292"/>
                  <a:gd name="T84" fmla="*/ 108 w 272"/>
                  <a:gd name="T85" fmla="*/ 95 h 292"/>
                  <a:gd name="T86" fmla="*/ 53 w 272"/>
                  <a:gd name="T87" fmla="*/ 40 h 292"/>
                  <a:gd name="T88" fmla="*/ 53 w 272"/>
                  <a:gd name="T89" fmla="*/ 40 h 292"/>
                  <a:gd name="T90" fmla="*/ 75 w 272"/>
                  <a:gd name="T91" fmla="*/ 13 h 292"/>
                  <a:gd name="T92" fmla="*/ 75 w 272"/>
                  <a:gd name="T93" fmla="*/ 13 h 292"/>
                  <a:gd name="T94" fmla="*/ 168 w 272"/>
                  <a:gd name="T95" fmla="*/ 96 h 292"/>
                  <a:gd name="T96" fmla="*/ 168 w 272"/>
                  <a:gd name="T97" fmla="*/ 96 h 292"/>
                  <a:gd name="T98" fmla="*/ 263 w 272"/>
                  <a:gd name="T99" fmla="*/ 178 h 292"/>
                  <a:gd name="T100" fmla="*/ 263 w 272"/>
                  <a:gd name="T101" fmla="*/ 178 h 292"/>
                  <a:gd name="T102" fmla="*/ 256 w 272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2">
                    <a:moveTo>
                      <a:pt x="175" y="195"/>
                    </a:moveTo>
                    <a:lnTo>
                      <a:pt x="175" y="195"/>
                    </a:lnTo>
                    <a:cubicBezTo>
                      <a:pt x="189" y="191"/>
                      <a:pt x="205" y="187"/>
                      <a:pt x="218" y="183"/>
                    </a:cubicBezTo>
                    <a:lnTo>
                      <a:pt x="218" y="183"/>
                    </a:lnTo>
                    <a:cubicBezTo>
                      <a:pt x="208" y="175"/>
                      <a:pt x="196" y="166"/>
                      <a:pt x="185" y="158"/>
                    </a:cubicBezTo>
                    <a:lnTo>
                      <a:pt x="185" y="158"/>
                    </a:lnTo>
                    <a:cubicBezTo>
                      <a:pt x="184" y="168"/>
                      <a:pt x="183" y="180"/>
                      <a:pt x="179" y="191"/>
                    </a:cubicBezTo>
                    <a:lnTo>
                      <a:pt x="179" y="191"/>
                    </a:lnTo>
                    <a:cubicBezTo>
                      <a:pt x="177" y="192"/>
                      <a:pt x="176" y="193"/>
                      <a:pt x="175" y="195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3"/>
                      <a:pt x="25" y="285"/>
                    </a:cubicBezTo>
                    <a:lnTo>
                      <a:pt x="25" y="285"/>
                    </a:lnTo>
                    <a:cubicBezTo>
                      <a:pt x="13" y="291"/>
                      <a:pt x="0" y="279"/>
                      <a:pt x="7" y="267"/>
                    </a:cubicBezTo>
                    <a:lnTo>
                      <a:pt x="7" y="267"/>
                    </a:lnTo>
                    <a:cubicBezTo>
                      <a:pt x="29" y="218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1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5"/>
                    </a:cubicBezTo>
                    <a:lnTo>
                      <a:pt x="42" y="245"/>
                    </a:lnTo>
                    <a:cubicBezTo>
                      <a:pt x="80" y="225"/>
                      <a:pt x="122" y="210"/>
                      <a:pt x="164" y="197"/>
                    </a:cubicBezTo>
                    <a:lnTo>
                      <a:pt x="164" y="197"/>
                    </a:lnTo>
                    <a:cubicBezTo>
                      <a:pt x="159" y="197"/>
                      <a:pt x="154" y="192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6" y="158"/>
                      <a:pt x="167" y="143"/>
                    </a:cubicBezTo>
                    <a:lnTo>
                      <a:pt x="167" y="143"/>
                    </a:lnTo>
                    <a:cubicBezTo>
                      <a:pt x="159" y="137"/>
                      <a:pt x="151" y="132"/>
                      <a:pt x="143" y="125"/>
                    </a:cubicBezTo>
                    <a:lnTo>
                      <a:pt x="143" y="125"/>
                    </a:lnTo>
                    <a:cubicBezTo>
                      <a:pt x="141" y="141"/>
                      <a:pt x="138" y="155"/>
                      <a:pt x="135" y="171"/>
                    </a:cubicBezTo>
                    <a:lnTo>
                      <a:pt x="135" y="171"/>
                    </a:lnTo>
                    <a:cubicBezTo>
                      <a:pt x="133" y="184"/>
                      <a:pt x="116" y="179"/>
                      <a:pt x="117" y="166"/>
                    </a:cubicBezTo>
                    <a:lnTo>
                      <a:pt x="117" y="166"/>
                    </a:lnTo>
                    <a:cubicBezTo>
                      <a:pt x="118" y="147"/>
                      <a:pt x="122" y="129"/>
                      <a:pt x="129" y="112"/>
                    </a:cubicBezTo>
                    <a:lnTo>
                      <a:pt x="129" y="112"/>
                    </a:lnTo>
                    <a:cubicBezTo>
                      <a:pt x="126" y="109"/>
                      <a:pt x="124" y="108"/>
                      <a:pt x="121" y="105"/>
                    </a:cubicBezTo>
                    <a:lnTo>
                      <a:pt x="121" y="105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9"/>
                      <a:pt x="80" y="139"/>
                      <a:pt x="88" y="129"/>
                    </a:cubicBezTo>
                    <a:lnTo>
                      <a:pt x="88" y="129"/>
                    </a:lnTo>
                    <a:cubicBezTo>
                      <a:pt x="96" y="118"/>
                      <a:pt x="102" y="107"/>
                      <a:pt x="108" y="95"/>
                    </a:cubicBezTo>
                    <a:lnTo>
                      <a:pt x="108" y="95"/>
                    </a:lnTo>
                    <a:cubicBezTo>
                      <a:pt x="88" y="76"/>
                      <a:pt x="70" y="58"/>
                      <a:pt x="53" y="40"/>
                    </a:cubicBezTo>
                    <a:lnTo>
                      <a:pt x="53" y="40"/>
                    </a:lnTo>
                    <a:cubicBezTo>
                      <a:pt x="38" y="22"/>
                      <a:pt x="58" y="0"/>
                      <a:pt x="75" y="13"/>
                    </a:cubicBezTo>
                    <a:lnTo>
                      <a:pt x="75" y="13"/>
                    </a:lnTo>
                    <a:cubicBezTo>
                      <a:pt x="106" y="40"/>
                      <a:pt x="137" y="70"/>
                      <a:pt x="168" y="96"/>
                    </a:cubicBezTo>
                    <a:lnTo>
                      <a:pt x="168" y="96"/>
                    </a:lnTo>
                    <a:cubicBezTo>
                      <a:pt x="200" y="124"/>
                      <a:pt x="231" y="150"/>
                      <a:pt x="263" y="178"/>
                    </a:cubicBezTo>
                    <a:lnTo>
                      <a:pt x="263" y="178"/>
                    </a:lnTo>
                    <a:cubicBezTo>
                      <a:pt x="271" y="184"/>
                      <a:pt x="268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19" name="Freeform 399">
                <a:extLst>
                  <a:ext uri="{FF2B5EF4-FFF2-40B4-BE49-F238E27FC236}">
                    <a16:creationId xmlns:a16="http://schemas.microsoft.com/office/drawing/2014/main" id="{0C1AEF20-051D-624E-A486-8082B68EC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6430" y="3932846"/>
                <a:ext cx="124447" cy="114191"/>
              </a:xfrm>
              <a:custGeom>
                <a:avLst/>
                <a:gdLst>
                  <a:gd name="T0" fmla="*/ 191 w 286"/>
                  <a:gd name="T1" fmla="*/ 221 h 265"/>
                  <a:gd name="T2" fmla="*/ 191 w 286"/>
                  <a:gd name="T3" fmla="*/ 221 h 265"/>
                  <a:gd name="T4" fmla="*/ 237 w 286"/>
                  <a:gd name="T5" fmla="*/ 222 h 265"/>
                  <a:gd name="T6" fmla="*/ 237 w 286"/>
                  <a:gd name="T7" fmla="*/ 222 h 265"/>
                  <a:gd name="T8" fmla="*/ 212 w 286"/>
                  <a:gd name="T9" fmla="*/ 188 h 265"/>
                  <a:gd name="T10" fmla="*/ 212 w 286"/>
                  <a:gd name="T11" fmla="*/ 188 h 265"/>
                  <a:gd name="T12" fmla="*/ 196 w 286"/>
                  <a:gd name="T13" fmla="*/ 217 h 265"/>
                  <a:gd name="T14" fmla="*/ 196 w 286"/>
                  <a:gd name="T15" fmla="*/ 217 h 265"/>
                  <a:gd name="T16" fmla="*/ 191 w 286"/>
                  <a:gd name="T17" fmla="*/ 221 h 265"/>
                  <a:gd name="T18" fmla="*/ 267 w 286"/>
                  <a:gd name="T19" fmla="*/ 253 h 265"/>
                  <a:gd name="T20" fmla="*/ 267 w 286"/>
                  <a:gd name="T21" fmla="*/ 253 h 265"/>
                  <a:gd name="T22" fmla="*/ 21 w 286"/>
                  <a:gd name="T23" fmla="*/ 262 h 265"/>
                  <a:gd name="T24" fmla="*/ 21 w 286"/>
                  <a:gd name="T25" fmla="*/ 262 h 265"/>
                  <a:gd name="T26" fmla="*/ 8 w 286"/>
                  <a:gd name="T27" fmla="*/ 240 h 265"/>
                  <a:gd name="T28" fmla="*/ 8 w 286"/>
                  <a:gd name="T29" fmla="*/ 240 h 265"/>
                  <a:gd name="T30" fmla="*/ 96 w 286"/>
                  <a:gd name="T31" fmla="*/ 103 h 265"/>
                  <a:gd name="T32" fmla="*/ 96 w 286"/>
                  <a:gd name="T33" fmla="*/ 103 h 265"/>
                  <a:gd name="T34" fmla="*/ 116 w 286"/>
                  <a:gd name="T35" fmla="*/ 111 h 265"/>
                  <a:gd name="T36" fmla="*/ 116 w 286"/>
                  <a:gd name="T37" fmla="*/ 111 h 265"/>
                  <a:gd name="T38" fmla="*/ 50 w 286"/>
                  <a:gd name="T39" fmla="*/ 229 h 265"/>
                  <a:gd name="T40" fmla="*/ 50 w 286"/>
                  <a:gd name="T41" fmla="*/ 229 h 265"/>
                  <a:gd name="T42" fmla="*/ 180 w 286"/>
                  <a:gd name="T43" fmla="*/ 221 h 265"/>
                  <a:gd name="T44" fmla="*/ 180 w 286"/>
                  <a:gd name="T45" fmla="*/ 221 h 265"/>
                  <a:gd name="T46" fmla="*/ 176 w 286"/>
                  <a:gd name="T47" fmla="*/ 207 h 265"/>
                  <a:gd name="T48" fmla="*/ 176 w 286"/>
                  <a:gd name="T49" fmla="*/ 207 h 265"/>
                  <a:gd name="T50" fmla="*/ 198 w 286"/>
                  <a:gd name="T51" fmla="*/ 170 h 265"/>
                  <a:gd name="T52" fmla="*/ 198 w 286"/>
                  <a:gd name="T53" fmla="*/ 170 h 265"/>
                  <a:gd name="T54" fmla="*/ 183 w 286"/>
                  <a:gd name="T55" fmla="*/ 145 h 265"/>
                  <a:gd name="T56" fmla="*/ 183 w 286"/>
                  <a:gd name="T57" fmla="*/ 145 h 265"/>
                  <a:gd name="T58" fmla="*/ 160 w 286"/>
                  <a:gd name="T59" fmla="*/ 187 h 265"/>
                  <a:gd name="T60" fmla="*/ 160 w 286"/>
                  <a:gd name="T61" fmla="*/ 187 h 265"/>
                  <a:gd name="T62" fmla="*/ 143 w 286"/>
                  <a:gd name="T63" fmla="*/ 176 h 265"/>
                  <a:gd name="T64" fmla="*/ 143 w 286"/>
                  <a:gd name="T65" fmla="*/ 176 h 265"/>
                  <a:gd name="T66" fmla="*/ 171 w 286"/>
                  <a:gd name="T67" fmla="*/ 128 h 265"/>
                  <a:gd name="T68" fmla="*/ 171 w 286"/>
                  <a:gd name="T69" fmla="*/ 128 h 265"/>
                  <a:gd name="T70" fmla="*/ 166 w 286"/>
                  <a:gd name="T71" fmla="*/ 120 h 265"/>
                  <a:gd name="T72" fmla="*/ 166 w 286"/>
                  <a:gd name="T73" fmla="*/ 120 h 265"/>
                  <a:gd name="T74" fmla="*/ 141 w 286"/>
                  <a:gd name="T75" fmla="*/ 146 h 265"/>
                  <a:gd name="T76" fmla="*/ 141 w 286"/>
                  <a:gd name="T77" fmla="*/ 146 h 265"/>
                  <a:gd name="T78" fmla="*/ 126 w 286"/>
                  <a:gd name="T79" fmla="*/ 133 h 265"/>
                  <a:gd name="T80" fmla="*/ 126 w 286"/>
                  <a:gd name="T81" fmla="*/ 133 h 265"/>
                  <a:gd name="T82" fmla="*/ 156 w 286"/>
                  <a:gd name="T83" fmla="*/ 104 h 265"/>
                  <a:gd name="T84" fmla="*/ 156 w 286"/>
                  <a:gd name="T85" fmla="*/ 104 h 265"/>
                  <a:gd name="T86" fmla="*/ 120 w 286"/>
                  <a:gd name="T87" fmla="*/ 36 h 265"/>
                  <a:gd name="T88" fmla="*/ 120 w 286"/>
                  <a:gd name="T89" fmla="*/ 36 h 265"/>
                  <a:gd name="T90" fmla="*/ 150 w 286"/>
                  <a:gd name="T91" fmla="*/ 19 h 265"/>
                  <a:gd name="T92" fmla="*/ 150 w 286"/>
                  <a:gd name="T93" fmla="*/ 19 h 265"/>
                  <a:gd name="T94" fmla="*/ 214 w 286"/>
                  <a:gd name="T95" fmla="*/ 125 h 265"/>
                  <a:gd name="T96" fmla="*/ 214 w 286"/>
                  <a:gd name="T97" fmla="*/ 125 h 265"/>
                  <a:gd name="T98" fmla="*/ 280 w 286"/>
                  <a:gd name="T99" fmla="*/ 230 h 265"/>
                  <a:gd name="T100" fmla="*/ 280 w 286"/>
                  <a:gd name="T101" fmla="*/ 230 h 265"/>
                  <a:gd name="T102" fmla="*/ 267 w 286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6" y="221"/>
                      <a:pt x="222" y="222"/>
                      <a:pt x="237" y="222"/>
                    </a:cubicBezTo>
                    <a:lnTo>
                      <a:pt x="237" y="222"/>
                    </a:lnTo>
                    <a:cubicBezTo>
                      <a:pt x="229" y="211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3" y="219"/>
                      <a:pt x="192" y="220"/>
                      <a:pt x="191" y="221"/>
                    </a:cubicBezTo>
                    <a:close/>
                    <a:moveTo>
                      <a:pt x="267" y="253"/>
                    </a:moveTo>
                    <a:lnTo>
                      <a:pt x="267" y="253"/>
                    </a:lnTo>
                    <a:cubicBezTo>
                      <a:pt x="184" y="249"/>
                      <a:pt x="104" y="245"/>
                      <a:pt x="21" y="262"/>
                    </a:cubicBezTo>
                    <a:lnTo>
                      <a:pt x="21" y="262"/>
                    </a:lnTo>
                    <a:cubicBezTo>
                      <a:pt x="8" y="264"/>
                      <a:pt x="0" y="250"/>
                      <a:pt x="8" y="240"/>
                    </a:cubicBezTo>
                    <a:lnTo>
                      <a:pt x="8" y="240"/>
                    </a:lnTo>
                    <a:cubicBezTo>
                      <a:pt x="46" y="200"/>
                      <a:pt x="74" y="153"/>
                      <a:pt x="96" y="103"/>
                    </a:cubicBezTo>
                    <a:lnTo>
                      <a:pt x="96" y="103"/>
                    </a:lnTo>
                    <a:cubicBezTo>
                      <a:pt x="100" y="91"/>
                      <a:pt x="121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7" y="220"/>
                      <a:pt x="180" y="221"/>
                    </a:cubicBezTo>
                    <a:lnTo>
                      <a:pt x="180" y="221"/>
                    </a:lnTo>
                    <a:cubicBezTo>
                      <a:pt x="175" y="217"/>
                      <a:pt x="172" y="213"/>
                      <a:pt x="176" y="207"/>
                    </a:cubicBezTo>
                    <a:lnTo>
                      <a:pt x="176" y="207"/>
                    </a:lnTo>
                    <a:cubicBezTo>
                      <a:pt x="184" y="195"/>
                      <a:pt x="192" y="183"/>
                      <a:pt x="198" y="170"/>
                    </a:cubicBezTo>
                    <a:lnTo>
                      <a:pt x="198" y="170"/>
                    </a:lnTo>
                    <a:cubicBezTo>
                      <a:pt x="193" y="161"/>
                      <a:pt x="188" y="153"/>
                      <a:pt x="183" y="145"/>
                    </a:cubicBezTo>
                    <a:lnTo>
                      <a:pt x="183" y="145"/>
                    </a:lnTo>
                    <a:cubicBezTo>
                      <a:pt x="175" y="158"/>
                      <a:pt x="167" y="173"/>
                      <a:pt x="160" y="187"/>
                    </a:cubicBezTo>
                    <a:lnTo>
                      <a:pt x="160" y="187"/>
                    </a:lnTo>
                    <a:cubicBezTo>
                      <a:pt x="154" y="197"/>
                      <a:pt x="139" y="187"/>
                      <a:pt x="143" y="176"/>
                    </a:cubicBezTo>
                    <a:lnTo>
                      <a:pt x="143" y="176"/>
                    </a:lnTo>
                    <a:cubicBezTo>
                      <a:pt x="151" y="159"/>
                      <a:pt x="160" y="144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7" y="123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0" y="137"/>
                      <a:pt x="141" y="146"/>
                    </a:cubicBezTo>
                    <a:lnTo>
                      <a:pt x="141" y="146"/>
                    </a:lnTo>
                    <a:cubicBezTo>
                      <a:pt x="131" y="154"/>
                      <a:pt x="117" y="140"/>
                      <a:pt x="126" y="133"/>
                    </a:cubicBezTo>
                    <a:lnTo>
                      <a:pt x="126" y="133"/>
                    </a:lnTo>
                    <a:cubicBezTo>
                      <a:pt x="138" y="124"/>
                      <a:pt x="147" y="115"/>
                      <a:pt x="156" y="104"/>
                    </a:cubicBezTo>
                    <a:lnTo>
                      <a:pt x="156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0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5" y="161"/>
                      <a:pt x="258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4"/>
                      <a:pt x="267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0" name="Freeform 400">
                <a:extLst>
                  <a:ext uri="{FF2B5EF4-FFF2-40B4-BE49-F238E27FC236}">
                    <a16:creationId xmlns:a16="http://schemas.microsoft.com/office/drawing/2014/main" id="{081F7CE1-5F87-274B-AB06-BB6EA89C0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6232" y="3938701"/>
                <a:ext cx="111270" cy="125903"/>
              </a:xfrm>
              <a:custGeom>
                <a:avLst/>
                <a:gdLst>
                  <a:gd name="T0" fmla="*/ 80 w 256"/>
                  <a:gd name="T1" fmla="*/ 76 h 291"/>
                  <a:gd name="T2" fmla="*/ 80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5 w 256"/>
                  <a:gd name="T9" fmla="*/ 91 h 291"/>
                  <a:gd name="T10" fmla="*/ 45 w 256"/>
                  <a:gd name="T11" fmla="*/ 91 h 291"/>
                  <a:gd name="T12" fmla="*/ 75 w 256"/>
                  <a:gd name="T13" fmla="*/ 76 h 291"/>
                  <a:gd name="T14" fmla="*/ 75 w 256"/>
                  <a:gd name="T15" fmla="*/ 76 h 291"/>
                  <a:gd name="T16" fmla="*/ 80 w 256"/>
                  <a:gd name="T17" fmla="*/ 76 h 291"/>
                  <a:gd name="T18" fmla="*/ 34 w 256"/>
                  <a:gd name="T19" fmla="*/ 6 h 291"/>
                  <a:gd name="T20" fmla="*/ 34 w 256"/>
                  <a:gd name="T21" fmla="*/ 6 h 291"/>
                  <a:gd name="T22" fmla="*/ 242 w 256"/>
                  <a:gd name="T23" fmla="*/ 138 h 291"/>
                  <a:gd name="T24" fmla="*/ 242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2 w 256"/>
                  <a:gd name="T31" fmla="*/ 227 h 291"/>
                  <a:gd name="T32" fmla="*/ 92 w 256"/>
                  <a:gd name="T33" fmla="*/ 227 h 291"/>
                  <a:gd name="T34" fmla="*/ 80 w 256"/>
                  <a:gd name="T35" fmla="*/ 210 h 291"/>
                  <a:gd name="T36" fmla="*/ 80 w 256"/>
                  <a:gd name="T37" fmla="*/ 210 h 291"/>
                  <a:gd name="T38" fmla="*/ 201 w 256"/>
                  <a:gd name="T39" fmla="*/ 148 h 291"/>
                  <a:gd name="T40" fmla="*/ 201 w 256"/>
                  <a:gd name="T41" fmla="*/ 148 h 291"/>
                  <a:gd name="T42" fmla="*/ 88 w 256"/>
                  <a:gd name="T43" fmla="*/ 83 h 291"/>
                  <a:gd name="T44" fmla="*/ 88 w 256"/>
                  <a:gd name="T45" fmla="*/ 83 h 291"/>
                  <a:gd name="T46" fmla="*/ 83 w 256"/>
                  <a:gd name="T47" fmla="*/ 96 h 291"/>
                  <a:gd name="T48" fmla="*/ 83 w 256"/>
                  <a:gd name="T49" fmla="*/ 96 h 291"/>
                  <a:gd name="T50" fmla="*/ 45 w 256"/>
                  <a:gd name="T51" fmla="*/ 115 h 291"/>
                  <a:gd name="T52" fmla="*/ 45 w 256"/>
                  <a:gd name="T53" fmla="*/ 115 h 291"/>
                  <a:gd name="T54" fmla="*/ 45 w 256"/>
                  <a:gd name="T55" fmla="*/ 143 h 291"/>
                  <a:gd name="T56" fmla="*/ 45 w 256"/>
                  <a:gd name="T57" fmla="*/ 143 h 291"/>
                  <a:gd name="T58" fmla="*/ 85 w 256"/>
                  <a:gd name="T59" fmla="*/ 122 h 291"/>
                  <a:gd name="T60" fmla="*/ 85 w 256"/>
                  <a:gd name="T61" fmla="*/ 122 h 291"/>
                  <a:gd name="T62" fmla="*/ 93 w 256"/>
                  <a:gd name="T63" fmla="*/ 139 h 291"/>
                  <a:gd name="T64" fmla="*/ 93 w 256"/>
                  <a:gd name="T65" fmla="*/ 139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80 w 256"/>
                  <a:gd name="T75" fmla="*/ 167 h 291"/>
                  <a:gd name="T76" fmla="*/ 80 w 256"/>
                  <a:gd name="T77" fmla="*/ 167 h 291"/>
                  <a:gd name="T78" fmla="*/ 83 w 256"/>
                  <a:gd name="T79" fmla="*/ 185 h 291"/>
                  <a:gd name="T80" fmla="*/ 83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7 h 291"/>
                  <a:gd name="T92" fmla="*/ 0 w 256"/>
                  <a:gd name="T93" fmla="*/ 267 h 291"/>
                  <a:gd name="T94" fmla="*/ 6 w 256"/>
                  <a:gd name="T95" fmla="*/ 143 h 291"/>
                  <a:gd name="T96" fmla="*/ 6 w 256"/>
                  <a:gd name="T97" fmla="*/ 143 h 291"/>
                  <a:gd name="T98" fmla="*/ 12 w 256"/>
                  <a:gd name="T99" fmla="*/ 18 h 291"/>
                  <a:gd name="T100" fmla="*/ 12 w 256"/>
                  <a:gd name="T101" fmla="*/ 18 h 291"/>
                  <a:gd name="T102" fmla="*/ 34 w 256"/>
                  <a:gd name="T103" fmla="*/ 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80" y="76"/>
                    </a:moveTo>
                    <a:lnTo>
                      <a:pt x="80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5" y="77"/>
                      <a:pt x="45" y="91"/>
                    </a:cubicBezTo>
                    <a:lnTo>
                      <a:pt x="45" y="91"/>
                    </a:lnTo>
                    <a:cubicBezTo>
                      <a:pt x="54" y="85"/>
                      <a:pt x="63" y="80"/>
                      <a:pt x="75" y="76"/>
                    </a:cubicBezTo>
                    <a:lnTo>
                      <a:pt x="75" y="76"/>
                    </a:lnTo>
                    <a:cubicBezTo>
                      <a:pt x="76" y="76"/>
                      <a:pt x="79" y="76"/>
                      <a:pt x="80" y="76"/>
                    </a:cubicBezTo>
                    <a:close/>
                    <a:moveTo>
                      <a:pt x="34" y="6"/>
                    </a:moveTo>
                    <a:lnTo>
                      <a:pt x="34" y="6"/>
                    </a:lnTo>
                    <a:cubicBezTo>
                      <a:pt x="101" y="58"/>
                      <a:pt x="165" y="105"/>
                      <a:pt x="242" y="138"/>
                    </a:cubicBezTo>
                    <a:lnTo>
                      <a:pt x="242" y="138"/>
                    </a:lnTo>
                    <a:cubicBezTo>
                      <a:pt x="255" y="143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8" y="198"/>
                      <a:pt x="92" y="227"/>
                    </a:cubicBezTo>
                    <a:lnTo>
                      <a:pt x="92" y="227"/>
                    </a:lnTo>
                    <a:cubicBezTo>
                      <a:pt x="81" y="235"/>
                      <a:pt x="69" y="217"/>
                      <a:pt x="80" y="210"/>
                    </a:cubicBezTo>
                    <a:lnTo>
                      <a:pt x="80" y="210"/>
                    </a:lnTo>
                    <a:cubicBezTo>
                      <a:pt x="118" y="185"/>
                      <a:pt x="159" y="164"/>
                      <a:pt x="201" y="148"/>
                    </a:cubicBezTo>
                    <a:lnTo>
                      <a:pt x="201" y="148"/>
                    </a:lnTo>
                    <a:cubicBezTo>
                      <a:pt x="161" y="130"/>
                      <a:pt x="125" y="108"/>
                      <a:pt x="88" y="83"/>
                    </a:cubicBezTo>
                    <a:lnTo>
                      <a:pt x="88" y="83"/>
                    </a:lnTo>
                    <a:cubicBezTo>
                      <a:pt x="92" y="88"/>
                      <a:pt x="92" y="94"/>
                      <a:pt x="83" y="96"/>
                    </a:cubicBezTo>
                    <a:lnTo>
                      <a:pt x="83" y="96"/>
                    </a:lnTo>
                    <a:cubicBezTo>
                      <a:pt x="69" y="101"/>
                      <a:pt x="56" y="108"/>
                      <a:pt x="45" y="115"/>
                    </a:cubicBezTo>
                    <a:lnTo>
                      <a:pt x="45" y="115"/>
                    </a:lnTo>
                    <a:cubicBezTo>
                      <a:pt x="45" y="125"/>
                      <a:pt x="45" y="134"/>
                      <a:pt x="45" y="143"/>
                    </a:cubicBezTo>
                    <a:lnTo>
                      <a:pt x="45" y="143"/>
                    </a:lnTo>
                    <a:cubicBezTo>
                      <a:pt x="58" y="136"/>
                      <a:pt x="71" y="130"/>
                      <a:pt x="85" y="122"/>
                    </a:cubicBezTo>
                    <a:lnTo>
                      <a:pt x="85" y="122"/>
                    </a:lnTo>
                    <a:cubicBezTo>
                      <a:pt x="96" y="115"/>
                      <a:pt x="105" y="134"/>
                      <a:pt x="93" y="139"/>
                    </a:cubicBezTo>
                    <a:lnTo>
                      <a:pt x="93" y="139"/>
                    </a:lnTo>
                    <a:cubicBezTo>
                      <a:pt x="79" y="150"/>
                      <a:pt x="62" y="158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1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80" y="167"/>
                    </a:cubicBezTo>
                    <a:lnTo>
                      <a:pt x="80" y="167"/>
                    </a:lnTo>
                    <a:cubicBezTo>
                      <a:pt x="92" y="165"/>
                      <a:pt x="94" y="185"/>
                      <a:pt x="83" y="185"/>
                    </a:cubicBezTo>
                    <a:lnTo>
                      <a:pt x="83" y="185"/>
                    </a:lnTo>
                    <a:cubicBezTo>
                      <a:pt x="68" y="186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1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1" y="226"/>
                      <a:pt x="5" y="184"/>
                      <a:pt x="6" y="143"/>
                    </a:cubicBezTo>
                    <a:lnTo>
                      <a:pt x="6" y="143"/>
                    </a:lnTo>
                    <a:cubicBezTo>
                      <a:pt x="9" y="101"/>
                      <a:pt x="9" y="59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6" y="0"/>
                      <a:pt x="34" y="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1" name="Freeform 401">
                <a:extLst>
                  <a:ext uri="{FF2B5EF4-FFF2-40B4-BE49-F238E27FC236}">
                    <a16:creationId xmlns:a16="http://schemas.microsoft.com/office/drawing/2014/main" id="{02CDC262-2291-3F41-BDA0-906F795B9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1012" y="3944557"/>
                <a:ext cx="124447" cy="114191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49 w 287"/>
                  <a:gd name="T5" fmla="*/ 46 h 266"/>
                  <a:gd name="T6" fmla="*/ 49 w 287"/>
                  <a:gd name="T7" fmla="*/ 46 h 266"/>
                  <a:gd name="T8" fmla="*/ 74 w 287"/>
                  <a:gd name="T9" fmla="*/ 79 h 266"/>
                  <a:gd name="T10" fmla="*/ 74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9 w 287"/>
                  <a:gd name="T19" fmla="*/ 16 h 266"/>
                  <a:gd name="T20" fmla="*/ 19 w 287"/>
                  <a:gd name="T21" fmla="*/ 16 h 266"/>
                  <a:gd name="T22" fmla="*/ 263 w 287"/>
                  <a:gd name="T23" fmla="*/ 1 h 266"/>
                  <a:gd name="T24" fmla="*/ 263 w 287"/>
                  <a:gd name="T25" fmla="*/ 1 h 266"/>
                  <a:gd name="T26" fmla="*/ 276 w 287"/>
                  <a:gd name="T27" fmla="*/ 24 h 266"/>
                  <a:gd name="T28" fmla="*/ 276 w 287"/>
                  <a:gd name="T29" fmla="*/ 24 h 266"/>
                  <a:gd name="T30" fmla="*/ 192 w 287"/>
                  <a:gd name="T31" fmla="*/ 163 h 266"/>
                  <a:gd name="T32" fmla="*/ 192 w 287"/>
                  <a:gd name="T33" fmla="*/ 163 h 266"/>
                  <a:gd name="T34" fmla="*/ 173 w 287"/>
                  <a:gd name="T35" fmla="*/ 155 h 266"/>
                  <a:gd name="T36" fmla="*/ 173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6 w 287"/>
                  <a:gd name="T43" fmla="*/ 46 h 266"/>
                  <a:gd name="T44" fmla="*/ 106 w 287"/>
                  <a:gd name="T45" fmla="*/ 46 h 266"/>
                  <a:gd name="T46" fmla="*/ 111 w 287"/>
                  <a:gd name="T47" fmla="*/ 60 h 266"/>
                  <a:gd name="T48" fmla="*/ 111 w 287"/>
                  <a:gd name="T49" fmla="*/ 60 h 266"/>
                  <a:gd name="T50" fmla="*/ 88 w 287"/>
                  <a:gd name="T51" fmla="*/ 97 h 266"/>
                  <a:gd name="T52" fmla="*/ 88 w 287"/>
                  <a:gd name="T53" fmla="*/ 97 h 266"/>
                  <a:gd name="T54" fmla="*/ 104 w 287"/>
                  <a:gd name="T55" fmla="*/ 121 h 266"/>
                  <a:gd name="T56" fmla="*/ 104 w 287"/>
                  <a:gd name="T57" fmla="*/ 121 h 266"/>
                  <a:gd name="T58" fmla="*/ 125 w 287"/>
                  <a:gd name="T59" fmla="*/ 80 h 266"/>
                  <a:gd name="T60" fmla="*/ 125 w 287"/>
                  <a:gd name="T61" fmla="*/ 80 h 266"/>
                  <a:gd name="T62" fmla="*/ 142 w 287"/>
                  <a:gd name="T63" fmla="*/ 89 h 266"/>
                  <a:gd name="T64" fmla="*/ 142 w 287"/>
                  <a:gd name="T65" fmla="*/ 89 h 266"/>
                  <a:gd name="T66" fmla="*/ 116 w 287"/>
                  <a:gd name="T67" fmla="*/ 139 h 266"/>
                  <a:gd name="T68" fmla="*/ 116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6 w 287"/>
                  <a:gd name="T75" fmla="*/ 120 h 266"/>
                  <a:gd name="T76" fmla="*/ 146 w 287"/>
                  <a:gd name="T77" fmla="*/ 120 h 266"/>
                  <a:gd name="T78" fmla="*/ 161 w 287"/>
                  <a:gd name="T79" fmla="*/ 133 h 266"/>
                  <a:gd name="T80" fmla="*/ 161 w 287"/>
                  <a:gd name="T81" fmla="*/ 133 h 266"/>
                  <a:gd name="T82" fmla="*/ 131 w 287"/>
                  <a:gd name="T83" fmla="*/ 162 h 266"/>
                  <a:gd name="T84" fmla="*/ 131 w 287"/>
                  <a:gd name="T85" fmla="*/ 162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8 h 266"/>
                  <a:gd name="T100" fmla="*/ 6 w 287"/>
                  <a:gd name="T101" fmla="*/ 38 h 266"/>
                  <a:gd name="T102" fmla="*/ 19 w 287"/>
                  <a:gd name="T103" fmla="*/ 1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5" y="46"/>
                      <a:pt x="49" y="46"/>
                    </a:cubicBezTo>
                    <a:lnTo>
                      <a:pt x="49" y="46"/>
                    </a:lnTo>
                    <a:cubicBezTo>
                      <a:pt x="58" y="56"/>
                      <a:pt x="66" y="67"/>
                      <a:pt x="74" y="79"/>
                    </a:cubicBezTo>
                    <a:lnTo>
                      <a:pt x="74" y="79"/>
                    </a:lnTo>
                    <a:cubicBezTo>
                      <a:pt x="79" y="68"/>
                      <a:pt x="85" y="59"/>
                      <a:pt x="91" y="50"/>
                    </a:cubicBezTo>
                    <a:lnTo>
                      <a:pt x="91" y="50"/>
                    </a:lnTo>
                    <a:cubicBezTo>
                      <a:pt x="91" y="49"/>
                      <a:pt x="94" y="46"/>
                      <a:pt x="95" y="46"/>
                    </a:cubicBezTo>
                    <a:close/>
                    <a:moveTo>
                      <a:pt x="19" y="16"/>
                    </a:moveTo>
                    <a:lnTo>
                      <a:pt x="19" y="16"/>
                    </a:lnTo>
                    <a:cubicBezTo>
                      <a:pt x="100" y="18"/>
                      <a:pt x="182" y="20"/>
                      <a:pt x="263" y="1"/>
                    </a:cubicBezTo>
                    <a:lnTo>
                      <a:pt x="263" y="1"/>
                    </a:lnTo>
                    <a:cubicBezTo>
                      <a:pt x="276" y="0"/>
                      <a:pt x="286" y="14"/>
                      <a:pt x="276" y="24"/>
                    </a:cubicBezTo>
                    <a:lnTo>
                      <a:pt x="276" y="24"/>
                    </a:lnTo>
                    <a:cubicBezTo>
                      <a:pt x="241" y="64"/>
                      <a:pt x="213" y="113"/>
                      <a:pt x="192" y="163"/>
                    </a:cubicBezTo>
                    <a:lnTo>
                      <a:pt x="192" y="163"/>
                    </a:lnTo>
                    <a:cubicBezTo>
                      <a:pt x="187" y="175"/>
                      <a:pt x="167" y="166"/>
                      <a:pt x="173" y="155"/>
                    </a:cubicBezTo>
                    <a:lnTo>
                      <a:pt x="173" y="155"/>
                    </a:lnTo>
                    <a:cubicBezTo>
                      <a:pt x="188" y="112"/>
                      <a:pt x="211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49" y="46"/>
                      <a:pt x="106" y="46"/>
                    </a:cubicBezTo>
                    <a:lnTo>
                      <a:pt x="106" y="46"/>
                    </a:lnTo>
                    <a:cubicBezTo>
                      <a:pt x="111" y="49"/>
                      <a:pt x="115" y="54"/>
                      <a:pt x="111" y="60"/>
                    </a:cubicBezTo>
                    <a:lnTo>
                      <a:pt x="111" y="60"/>
                    </a:lnTo>
                    <a:cubicBezTo>
                      <a:pt x="102" y="72"/>
                      <a:pt x="94" y="84"/>
                      <a:pt x="88" y="97"/>
                    </a:cubicBezTo>
                    <a:lnTo>
                      <a:pt x="88" y="97"/>
                    </a:lnTo>
                    <a:cubicBezTo>
                      <a:pt x="94" y="106"/>
                      <a:pt x="99" y="113"/>
                      <a:pt x="104" y="121"/>
                    </a:cubicBezTo>
                    <a:lnTo>
                      <a:pt x="104" y="121"/>
                    </a:lnTo>
                    <a:cubicBezTo>
                      <a:pt x="112" y="108"/>
                      <a:pt x="119" y="95"/>
                      <a:pt x="125" y="80"/>
                    </a:cubicBezTo>
                    <a:lnTo>
                      <a:pt x="125" y="80"/>
                    </a:lnTo>
                    <a:cubicBezTo>
                      <a:pt x="132" y="68"/>
                      <a:pt x="148" y="79"/>
                      <a:pt x="142" y="89"/>
                    </a:cubicBezTo>
                    <a:lnTo>
                      <a:pt x="142" y="89"/>
                    </a:lnTo>
                    <a:cubicBezTo>
                      <a:pt x="136" y="106"/>
                      <a:pt x="127" y="122"/>
                      <a:pt x="116" y="139"/>
                    </a:cubicBezTo>
                    <a:lnTo>
                      <a:pt x="116" y="139"/>
                    </a:lnTo>
                    <a:cubicBezTo>
                      <a:pt x="117" y="142"/>
                      <a:pt x="120" y="143"/>
                      <a:pt x="121" y="146"/>
                    </a:cubicBezTo>
                    <a:lnTo>
                      <a:pt x="121" y="146"/>
                    </a:lnTo>
                    <a:cubicBezTo>
                      <a:pt x="129" y="137"/>
                      <a:pt x="137" y="129"/>
                      <a:pt x="146" y="120"/>
                    </a:cubicBezTo>
                    <a:lnTo>
                      <a:pt x="146" y="120"/>
                    </a:lnTo>
                    <a:cubicBezTo>
                      <a:pt x="156" y="112"/>
                      <a:pt x="170" y="125"/>
                      <a:pt x="161" y="133"/>
                    </a:cubicBezTo>
                    <a:lnTo>
                      <a:pt x="161" y="133"/>
                    </a:lnTo>
                    <a:cubicBezTo>
                      <a:pt x="149" y="142"/>
                      <a:pt x="140" y="151"/>
                      <a:pt x="131" y="162"/>
                    </a:cubicBezTo>
                    <a:lnTo>
                      <a:pt x="131" y="162"/>
                    </a:lnTo>
                    <a:cubicBezTo>
                      <a:pt x="144" y="184"/>
                      <a:pt x="157" y="208"/>
                      <a:pt x="169" y="230"/>
                    </a:cubicBezTo>
                    <a:lnTo>
                      <a:pt x="169" y="230"/>
                    </a:lnTo>
                    <a:cubicBezTo>
                      <a:pt x="178" y="250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6" y="213"/>
                      <a:pt x="95" y="176"/>
                      <a:pt x="73" y="142"/>
                    </a:cubicBezTo>
                    <a:lnTo>
                      <a:pt x="73" y="142"/>
                    </a:lnTo>
                    <a:cubicBezTo>
                      <a:pt x="52" y="106"/>
                      <a:pt x="28" y="72"/>
                      <a:pt x="6" y="38"/>
                    </a:cubicBezTo>
                    <a:lnTo>
                      <a:pt x="6" y="38"/>
                    </a:lnTo>
                    <a:cubicBezTo>
                      <a:pt x="0" y="29"/>
                      <a:pt x="7" y="14"/>
                      <a:pt x="19" y="16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2" name="Freeform 402">
                <a:extLst>
                  <a:ext uri="{FF2B5EF4-FFF2-40B4-BE49-F238E27FC236}">
                    <a16:creationId xmlns:a16="http://schemas.microsoft.com/office/drawing/2014/main" id="{43AE2CC3-75B1-6640-9C2C-7E87F0DD7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1650" y="3934310"/>
                <a:ext cx="121518" cy="124438"/>
              </a:xfrm>
              <a:custGeom>
                <a:avLst/>
                <a:gdLst>
                  <a:gd name="T0" fmla="*/ 63 w 277"/>
                  <a:gd name="T1" fmla="*/ 188 h 285"/>
                  <a:gd name="T2" fmla="*/ 63 w 277"/>
                  <a:gd name="T3" fmla="*/ 188 h 285"/>
                  <a:gd name="T4" fmla="*/ 66 w 277"/>
                  <a:gd name="T5" fmla="*/ 234 h 285"/>
                  <a:gd name="T6" fmla="*/ 66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7 w 277"/>
                  <a:gd name="T13" fmla="*/ 192 h 285"/>
                  <a:gd name="T14" fmla="*/ 67 w 277"/>
                  <a:gd name="T15" fmla="*/ 192 h 285"/>
                  <a:gd name="T16" fmla="*/ 63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2 h 285"/>
                  <a:gd name="T36" fmla="*/ 164 w 277"/>
                  <a:gd name="T37" fmla="*/ 102 h 285"/>
                  <a:gd name="T38" fmla="*/ 40 w 277"/>
                  <a:gd name="T39" fmla="*/ 49 h 285"/>
                  <a:gd name="T40" fmla="*/ 40 w 277"/>
                  <a:gd name="T41" fmla="*/ 49 h 285"/>
                  <a:gd name="T42" fmla="*/ 61 w 277"/>
                  <a:gd name="T43" fmla="*/ 177 h 285"/>
                  <a:gd name="T44" fmla="*/ 61 w 277"/>
                  <a:gd name="T45" fmla="*/ 177 h 285"/>
                  <a:gd name="T46" fmla="*/ 76 w 277"/>
                  <a:gd name="T47" fmla="*/ 172 h 285"/>
                  <a:gd name="T48" fmla="*/ 76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5 w 277"/>
                  <a:gd name="T59" fmla="*/ 155 h 285"/>
                  <a:gd name="T60" fmla="*/ 95 w 277"/>
                  <a:gd name="T61" fmla="*/ 155 h 285"/>
                  <a:gd name="T62" fmla="*/ 101 w 277"/>
                  <a:gd name="T63" fmla="*/ 137 h 285"/>
                  <a:gd name="T64" fmla="*/ 101 w 277"/>
                  <a:gd name="T65" fmla="*/ 137 h 285"/>
                  <a:gd name="T66" fmla="*/ 153 w 277"/>
                  <a:gd name="T67" fmla="*/ 159 h 285"/>
                  <a:gd name="T68" fmla="*/ 153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3 w 277"/>
                  <a:gd name="T75" fmla="*/ 130 h 285"/>
                  <a:gd name="T76" fmla="*/ 133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3" y="188"/>
                    </a:moveTo>
                    <a:lnTo>
                      <a:pt x="63" y="188"/>
                    </a:lnTo>
                    <a:cubicBezTo>
                      <a:pt x="63" y="204"/>
                      <a:pt x="65" y="218"/>
                      <a:pt x="66" y="234"/>
                    </a:cubicBezTo>
                    <a:lnTo>
                      <a:pt x="66" y="234"/>
                    </a:lnTo>
                    <a:cubicBezTo>
                      <a:pt x="76" y="223"/>
                      <a:pt x="87" y="215"/>
                      <a:pt x="96" y="206"/>
                    </a:cubicBezTo>
                    <a:lnTo>
                      <a:pt x="96" y="206"/>
                    </a:lnTo>
                    <a:cubicBezTo>
                      <a:pt x="86" y="202"/>
                      <a:pt x="76" y="197"/>
                      <a:pt x="67" y="192"/>
                    </a:cubicBezTo>
                    <a:lnTo>
                      <a:pt x="67" y="192"/>
                    </a:lnTo>
                    <a:cubicBezTo>
                      <a:pt x="65" y="190"/>
                      <a:pt x="63" y="189"/>
                      <a:pt x="63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2"/>
                      <a:pt x="4" y="24"/>
                    </a:cubicBezTo>
                    <a:lnTo>
                      <a:pt x="4" y="24"/>
                    </a:lnTo>
                    <a:cubicBezTo>
                      <a:pt x="0" y="10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20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2"/>
                    </a:cubicBezTo>
                    <a:lnTo>
                      <a:pt x="164" y="102"/>
                    </a:lnTo>
                    <a:cubicBezTo>
                      <a:pt x="121" y="89"/>
                      <a:pt x="80" y="71"/>
                      <a:pt x="40" y="49"/>
                    </a:cubicBezTo>
                    <a:lnTo>
                      <a:pt x="40" y="49"/>
                    </a:lnTo>
                    <a:cubicBezTo>
                      <a:pt x="51" y="89"/>
                      <a:pt x="57" y="134"/>
                      <a:pt x="61" y="177"/>
                    </a:cubicBezTo>
                    <a:lnTo>
                      <a:pt x="61" y="177"/>
                    </a:lnTo>
                    <a:cubicBezTo>
                      <a:pt x="63" y="172"/>
                      <a:pt x="68" y="168"/>
                      <a:pt x="76" y="172"/>
                    </a:cubicBezTo>
                    <a:lnTo>
                      <a:pt x="76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2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6"/>
                      <a:pt x="108" y="160"/>
                      <a:pt x="95" y="155"/>
                    </a:cubicBezTo>
                    <a:lnTo>
                      <a:pt x="95" y="155"/>
                    </a:lnTo>
                    <a:cubicBezTo>
                      <a:pt x="82" y="150"/>
                      <a:pt x="91" y="133"/>
                      <a:pt x="101" y="137"/>
                    </a:cubicBezTo>
                    <a:lnTo>
                      <a:pt x="101" y="137"/>
                    </a:lnTo>
                    <a:cubicBezTo>
                      <a:pt x="120" y="142"/>
                      <a:pt x="137" y="150"/>
                      <a:pt x="153" y="159"/>
                    </a:cubicBezTo>
                    <a:lnTo>
                      <a:pt x="153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8"/>
                      <a:pt x="133" y="130"/>
                    </a:cubicBezTo>
                    <a:lnTo>
                      <a:pt x="133" y="130"/>
                    </a:lnTo>
                    <a:cubicBezTo>
                      <a:pt x="122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3" y="125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7"/>
                      <a:pt x="218" y="112"/>
                      <a:pt x="239" y="99"/>
                    </a:cubicBezTo>
                    <a:lnTo>
                      <a:pt x="239" y="99"/>
                    </a:lnTo>
                    <a:cubicBezTo>
                      <a:pt x="258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6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4" y="284"/>
                      <a:pt x="38" y="279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3" name="Freeform 403">
                <a:extLst>
                  <a:ext uri="{FF2B5EF4-FFF2-40B4-BE49-F238E27FC236}">
                    <a16:creationId xmlns:a16="http://schemas.microsoft.com/office/drawing/2014/main" id="{95308307-A8D3-BE4D-A6BD-F3B2A6FDF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995" y="3932846"/>
                <a:ext cx="117126" cy="125903"/>
              </a:xfrm>
              <a:custGeom>
                <a:avLst/>
                <a:gdLst>
                  <a:gd name="T0" fmla="*/ 168 w 270"/>
                  <a:gd name="T1" fmla="*/ 209 h 291"/>
                  <a:gd name="T2" fmla="*/ 168 w 270"/>
                  <a:gd name="T3" fmla="*/ 209 h 291"/>
                  <a:gd name="T4" fmla="*/ 202 w 270"/>
                  <a:gd name="T5" fmla="*/ 239 h 291"/>
                  <a:gd name="T6" fmla="*/ 202 w 270"/>
                  <a:gd name="T7" fmla="*/ 239 h 291"/>
                  <a:gd name="T8" fmla="*/ 205 w 270"/>
                  <a:gd name="T9" fmla="*/ 197 h 291"/>
                  <a:gd name="T10" fmla="*/ 205 w 270"/>
                  <a:gd name="T11" fmla="*/ 197 h 291"/>
                  <a:gd name="T12" fmla="*/ 174 w 270"/>
                  <a:gd name="T13" fmla="*/ 209 h 291"/>
                  <a:gd name="T14" fmla="*/ 174 w 270"/>
                  <a:gd name="T15" fmla="*/ 209 h 291"/>
                  <a:gd name="T16" fmla="*/ 168 w 270"/>
                  <a:gd name="T17" fmla="*/ 209 h 291"/>
                  <a:gd name="T18" fmla="*/ 206 w 270"/>
                  <a:gd name="T19" fmla="*/ 283 h 291"/>
                  <a:gd name="T20" fmla="*/ 206 w 270"/>
                  <a:gd name="T21" fmla="*/ 283 h 291"/>
                  <a:gd name="T22" fmla="*/ 12 w 270"/>
                  <a:gd name="T23" fmla="*/ 131 h 291"/>
                  <a:gd name="T24" fmla="*/ 12 w 270"/>
                  <a:gd name="T25" fmla="*/ 131 h 291"/>
                  <a:gd name="T26" fmla="*/ 16 w 270"/>
                  <a:gd name="T27" fmla="*/ 106 h 291"/>
                  <a:gd name="T28" fmla="*/ 16 w 270"/>
                  <a:gd name="T29" fmla="*/ 106 h 291"/>
                  <a:gd name="T30" fmla="*/ 172 w 270"/>
                  <a:gd name="T31" fmla="*/ 57 h 291"/>
                  <a:gd name="T32" fmla="*/ 172 w 270"/>
                  <a:gd name="T33" fmla="*/ 57 h 291"/>
                  <a:gd name="T34" fmla="*/ 181 w 270"/>
                  <a:gd name="T35" fmla="*/ 76 h 291"/>
                  <a:gd name="T36" fmla="*/ 181 w 270"/>
                  <a:gd name="T37" fmla="*/ 76 h 291"/>
                  <a:gd name="T38" fmla="*/ 54 w 270"/>
                  <a:gd name="T39" fmla="*/ 125 h 291"/>
                  <a:gd name="T40" fmla="*/ 54 w 270"/>
                  <a:gd name="T41" fmla="*/ 125 h 291"/>
                  <a:gd name="T42" fmla="*/ 160 w 270"/>
                  <a:gd name="T43" fmla="*/ 201 h 291"/>
                  <a:gd name="T44" fmla="*/ 160 w 270"/>
                  <a:gd name="T45" fmla="*/ 201 h 291"/>
                  <a:gd name="T46" fmla="*/ 166 w 270"/>
                  <a:gd name="T47" fmla="*/ 188 h 291"/>
                  <a:gd name="T48" fmla="*/ 166 w 270"/>
                  <a:gd name="T49" fmla="*/ 188 h 291"/>
                  <a:gd name="T50" fmla="*/ 206 w 270"/>
                  <a:gd name="T51" fmla="*/ 173 h 291"/>
                  <a:gd name="T52" fmla="*/ 206 w 270"/>
                  <a:gd name="T53" fmla="*/ 173 h 291"/>
                  <a:gd name="T54" fmla="*/ 210 w 270"/>
                  <a:gd name="T55" fmla="*/ 145 h 291"/>
                  <a:gd name="T56" fmla="*/ 210 w 270"/>
                  <a:gd name="T57" fmla="*/ 145 h 291"/>
                  <a:gd name="T58" fmla="*/ 168 w 270"/>
                  <a:gd name="T59" fmla="*/ 163 h 291"/>
                  <a:gd name="T60" fmla="*/ 168 w 270"/>
                  <a:gd name="T61" fmla="*/ 163 h 291"/>
                  <a:gd name="T62" fmla="*/ 160 w 270"/>
                  <a:gd name="T63" fmla="*/ 145 h 291"/>
                  <a:gd name="T64" fmla="*/ 160 w 270"/>
                  <a:gd name="T65" fmla="*/ 145 h 291"/>
                  <a:gd name="T66" fmla="*/ 213 w 270"/>
                  <a:gd name="T67" fmla="*/ 125 h 291"/>
                  <a:gd name="T68" fmla="*/ 213 w 270"/>
                  <a:gd name="T69" fmla="*/ 125 h 291"/>
                  <a:gd name="T70" fmla="*/ 214 w 270"/>
                  <a:gd name="T71" fmla="*/ 116 h 291"/>
                  <a:gd name="T72" fmla="*/ 214 w 270"/>
                  <a:gd name="T73" fmla="*/ 116 h 291"/>
                  <a:gd name="T74" fmla="*/ 177 w 270"/>
                  <a:gd name="T75" fmla="*/ 118 h 291"/>
                  <a:gd name="T76" fmla="*/ 177 w 270"/>
                  <a:gd name="T77" fmla="*/ 118 h 291"/>
                  <a:gd name="T78" fmla="*/ 176 w 270"/>
                  <a:gd name="T79" fmla="*/ 100 h 291"/>
                  <a:gd name="T80" fmla="*/ 176 w 270"/>
                  <a:gd name="T81" fmla="*/ 100 h 291"/>
                  <a:gd name="T82" fmla="*/ 217 w 270"/>
                  <a:gd name="T83" fmla="*/ 97 h 291"/>
                  <a:gd name="T84" fmla="*/ 217 w 270"/>
                  <a:gd name="T85" fmla="*/ 97 h 291"/>
                  <a:gd name="T86" fmla="*/ 233 w 270"/>
                  <a:gd name="T87" fmla="*/ 21 h 291"/>
                  <a:gd name="T88" fmla="*/ 233 w 270"/>
                  <a:gd name="T89" fmla="*/ 21 h 291"/>
                  <a:gd name="T90" fmla="*/ 266 w 270"/>
                  <a:gd name="T91" fmla="*/ 26 h 291"/>
                  <a:gd name="T92" fmla="*/ 266 w 270"/>
                  <a:gd name="T93" fmla="*/ 26 h 291"/>
                  <a:gd name="T94" fmla="*/ 247 w 270"/>
                  <a:gd name="T95" fmla="*/ 150 h 291"/>
                  <a:gd name="T96" fmla="*/ 247 w 270"/>
                  <a:gd name="T97" fmla="*/ 150 h 291"/>
                  <a:gd name="T98" fmla="*/ 230 w 270"/>
                  <a:gd name="T99" fmla="*/ 273 h 291"/>
                  <a:gd name="T100" fmla="*/ 230 w 270"/>
                  <a:gd name="T101" fmla="*/ 273 h 291"/>
                  <a:gd name="T102" fmla="*/ 206 w 270"/>
                  <a:gd name="T103" fmla="*/ 283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1">
                    <a:moveTo>
                      <a:pt x="168" y="209"/>
                    </a:moveTo>
                    <a:lnTo>
                      <a:pt x="168" y="209"/>
                    </a:lnTo>
                    <a:cubicBezTo>
                      <a:pt x="180" y="219"/>
                      <a:pt x="192" y="229"/>
                      <a:pt x="202" y="239"/>
                    </a:cubicBezTo>
                    <a:lnTo>
                      <a:pt x="202" y="239"/>
                    </a:lnTo>
                    <a:cubicBezTo>
                      <a:pt x="204" y="225"/>
                      <a:pt x="204" y="212"/>
                      <a:pt x="205" y="197"/>
                    </a:cubicBezTo>
                    <a:lnTo>
                      <a:pt x="205" y="197"/>
                    </a:lnTo>
                    <a:cubicBezTo>
                      <a:pt x="196" y="202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10"/>
                      <a:pt x="170" y="210"/>
                      <a:pt x="168" y="209"/>
                    </a:cubicBezTo>
                    <a:close/>
                    <a:moveTo>
                      <a:pt x="206" y="283"/>
                    </a:moveTo>
                    <a:lnTo>
                      <a:pt x="206" y="283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3" y="108"/>
                      <a:pt x="16" y="106"/>
                    </a:cubicBezTo>
                    <a:lnTo>
                      <a:pt x="16" y="106"/>
                    </a:lnTo>
                    <a:cubicBezTo>
                      <a:pt x="71" y="100"/>
                      <a:pt x="124" y="81"/>
                      <a:pt x="172" y="57"/>
                    </a:cubicBezTo>
                    <a:lnTo>
                      <a:pt x="172" y="57"/>
                    </a:lnTo>
                    <a:cubicBezTo>
                      <a:pt x="183" y="51"/>
                      <a:pt x="192" y="70"/>
                      <a:pt x="181" y="76"/>
                    </a:cubicBezTo>
                    <a:lnTo>
                      <a:pt x="181" y="76"/>
                    </a:lnTo>
                    <a:cubicBezTo>
                      <a:pt x="141" y="97"/>
                      <a:pt x="99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6" y="173"/>
                      <a:pt x="160" y="201"/>
                    </a:cubicBezTo>
                    <a:lnTo>
                      <a:pt x="160" y="201"/>
                    </a:lnTo>
                    <a:cubicBezTo>
                      <a:pt x="158" y="197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1" y="185"/>
                      <a:pt x="193" y="180"/>
                      <a:pt x="206" y="173"/>
                    </a:cubicBezTo>
                    <a:lnTo>
                      <a:pt x="206" y="173"/>
                    </a:lnTo>
                    <a:cubicBezTo>
                      <a:pt x="208" y="164"/>
                      <a:pt x="209" y="155"/>
                      <a:pt x="210" y="145"/>
                    </a:cubicBezTo>
                    <a:lnTo>
                      <a:pt x="210" y="145"/>
                    </a:lnTo>
                    <a:cubicBezTo>
                      <a:pt x="196" y="150"/>
                      <a:pt x="181" y="156"/>
                      <a:pt x="168" y="163"/>
                    </a:cubicBezTo>
                    <a:lnTo>
                      <a:pt x="168" y="163"/>
                    </a:lnTo>
                    <a:cubicBezTo>
                      <a:pt x="155" y="168"/>
                      <a:pt x="150" y="150"/>
                      <a:pt x="160" y="145"/>
                    </a:cubicBezTo>
                    <a:lnTo>
                      <a:pt x="160" y="145"/>
                    </a:lnTo>
                    <a:cubicBezTo>
                      <a:pt x="177" y="135"/>
                      <a:pt x="195" y="129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4" y="116"/>
                    </a:cubicBezTo>
                    <a:lnTo>
                      <a:pt x="214" y="116"/>
                    </a:lnTo>
                    <a:cubicBezTo>
                      <a:pt x="201" y="118"/>
                      <a:pt x="191" y="118"/>
                      <a:pt x="177" y="118"/>
                    </a:cubicBezTo>
                    <a:lnTo>
                      <a:pt x="177" y="118"/>
                    </a:lnTo>
                    <a:cubicBezTo>
                      <a:pt x="166" y="118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1"/>
                      <a:pt x="204" y="100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4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3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4" y="290"/>
                      <a:pt x="206" y="283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24" name="Freeform 404">
                <a:extLst>
                  <a:ext uri="{FF2B5EF4-FFF2-40B4-BE49-F238E27FC236}">
                    <a16:creationId xmlns:a16="http://schemas.microsoft.com/office/drawing/2014/main" id="{6B6B632A-2AEF-304D-B199-8130824C7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9665" y="3932846"/>
                <a:ext cx="117126" cy="125903"/>
              </a:xfrm>
              <a:custGeom>
                <a:avLst/>
                <a:gdLst>
                  <a:gd name="T0" fmla="*/ 173 w 270"/>
                  <a:gd name="T1" fmla="*/ 194 h 292"/>
                  <a:gd name="T2" fmla="*/ 173 w 270"/>
                  <a:gd name="T3" fmla="*/ 194 h 292"/>
                  <a:gd name="T4" fmla="*/ 218 w 270"/>
                  <a:gd name="T5" fmla="*/ 182 h 292"/>
                  <a:gd name="T6" fmla="*/ 218 w 270"/>
                  <a:gd name="T7" fmla="*/ 182 h 292"/>
                  <a:gd name="T8" fmla="*/ 184 w 270"/>
                  <a:gd name="T9" fmla="*/ 157 h 292"/>
                  <a:gd name="T10" fmla="*/ 184 w 270"/>
                  <a:gd name="T11" fmla="*/ 157 h 292"/>
                  <a:gd name="T12" fmla="*/ 177 w 270"/>
                  <a:gd name="T13" fmla="*/ 190 h 292"/>
                  <a:gd name="T14" fmla="*/ 177 w 270"/>
                  <a:gd name="T15" fmla="*/ 190 h 292"/>
                  <a:gd name="T16" fmla="*/ 173 w 270"/>
                  <a:gd name="T17" fmla="*/ 194 h 292"/>
                  <a:gd name="T18" fmla="*/ 256 w 270"/>
                  <a:gd name="T19" fmla="*/ 202 h 292"/>
                  <a:gd name="T20" fmla="*/ 256 w 270"/>
                  <a:gd name="T21" fmla="*/ 202 h 292"/>
                  <a:gd name="T22" fmla="*/ 25 w 270"/>
                  <a:gd name="T23" fmla="*/ 284 h 292"/>
                  <a:gd name="T24" fmla="*/ 25 w 270"/>
                  <a:gd name="T25" fmla="*/ 284 h 292"/>
                  <a:gd name="T26" fmla="*/ 5 w 270"/>
                  <a:gd name="T27" fmla="*/ 266 h 292"/>
                  <a:gd name="T28" fmla="*/ 5 w 270"/>
                  <a:gd name="T29" fmla="*/ 266 h 292"/>
                  <a:gd name="T30" fmla="*/ 48 w 270"/>
                  <a:gd name="T31" fmla="*/ 109 h 292"/>
                  <a:gd name="T32" fmla="*/ 48 w 270"/>
                  <a:gd name="T33" fmla="*/ 109 h 292"/>
                  <a:gd name="T34" fmla="*/ 68 w 270"/>
                  <a:gd name="T35" fmla="*/ 111 h 292"/>
                  <a:gd name="T36" fmla="*/ 68 w 270"/>
                  <a:gd name="T37" fmla="*/ 111 h 292"/>
                  <a:gd name="T38" fmla="*/ 41 w 270"/>
                  <a:gd name="T39" fmla="*/ 244 h 292"/>
                  <a:gd name="T40" fmla="*/ 41 w 270"/>
                  <a:gd name="T41" fmla="*/ 244 h 292"/>
                  <a:gd name="T42" fmla="*/ 164 w 270"/>
                  <a:gd name="T43" fmla="*/ 198 h 292"/>
                  <a:gd name="T44" fmla="*/ 164 w 270"/>
                  <a:gd name="T45" fmla="*/ 198 h 292"/>
                  <a:gd name="T46" fmla="*/ 155 w 270"/>
                  <a:gd name="T47" fmla="*/ 185 h 292"/>
                  <a:gd name="T48" fmla="*/ 155 w 270"/>
                  <a:gd name="T49" fmla="*/ 185 h 292"/>
                  <a:gd name="T50" fmla="*/ 165 w 270"/>
                  <a:gd name="T51" fmla="*/ 143 h 292"/>
                  <a:gd name="T52" fmla="*/ 165 w 270"/>
                  <a:gd name="T53" fmla="*/ 143 h 292"/>
                  <a:gd name="T54" fmla="*/ 143 w 270"/>
                  <a:gd name="T55" fmla="*/ 125 h 292"/>
                  <a:gd name="T56" fmla="*/ 143 w 270"/>
                  <a:gd name="T57" fmla="*/ 125 h 292"/>
                  <a:gd name="T58" fmla="*/ 134 w 270"/>
                  <a:gd name="T59" fmla="*/ 171 h 292"/>
                  <a:gd name="T60" fmla="*/ 134 w 270"/>
                  <a:gd name="T61" fmla="*/ 171 h 292"/>
                  <a:gd name="T62" fmla="*/ 115 w 270"/>
                  <a:gd name="T63" fmla="*/ 165 h 292"/>
                  <a:gd name="T64" fmla="*/ 115 w 270"/>
                  <a:gd name="T65" fmla="*/ 165 h 292"/>
                  <a:gd name="T66" fmla="*/ 127 w 270"/>
                  <a:gd name="T67" fmla="*/ 111 h 292"/>
                  <a:gd name="T68" fmla="*/ 127 w 270"/>
                  <a:gd name="T69" fmla="*/ 111 h 292"/>
                  <a:gd name="T70" fmla="*/ 121 w 270"/>
                  <a:gd name="T71" fmla="*/ 106 h 292"/>
                  <a:gd name="T72" fmla="*/ 121 w 270"/>
                  <a:gd name="T73" fmla="*/ 106 h 292"/>
                  <a:gd name="T74" fmla="*/ 104 w 270"/>
                  <a:gd name="T75" fmla="*/ 138 h 292"/>
                  <a:gd name="T76" fmla="*/ 104 w 270"/>
                  <a:gd name="T77" fmla="*/ 138 h 292"/>
                  <a:gd name="T78" fmla="*/ 87 w 270"/>
                  <a:gd name="T79" fmla="*/ 130 h 292"/>
                  <a:gd name="T80" fmla="*/ 87 w 270"/>
                  <a:gd name="T81" fmla="*/ 130 h 292"/>
                  <a:gd name="T82" fmla="*/ 106 w 270"/>
                  <a:gd name="T83" fmla="*/ 93 h 292"/>
                  <a:gd name="T84" fmla="*/ 106 w 270"/>
                  <a:gd name="T85" fmla="*/ 93 h 292"/>
                  <a:gd name="T86" fmla="*/ 51 w 270"/>
                  <a:gd name="T87" fmla="*/ 38 h 292"/>
                  <a:gd name="T88" fmla="*/ 51 w 270"/>
                  <a:gd name="T89" fmla="*/ 38 h 292"/>
                  <a:gd name="T90" fmla="*/ 75 w 270"/>
                  <a:gd name="T91" fmla="*/ 14 h 292"/>
                  <a:gd name="T92" fmla="*/ 75 w 270"/>
                  <a:gd name="T93" fmla="*/ 14 h 292"/>
                  <a:gd name="T94" fmla="*/ 168 w 270"/>
                  <a:gd name="T95" fmla="*/ 96 h 292"/>
                  <a:gd name="T96" fmla="*/ 168 w 270"/>
                  <a:gd name="T97" fmla="*/ 96 h 292"/>
                  <a:gd name="T98" fmla="*/ 263 w 270"/>
                  <a:gd name="T99" fmla="*/ 177 h 292"/>
                  <a:gd name="T100" fmla="*/ 263 w 270"/>
                  <a:gd name="T101" fmla="*/ 177 h 292"/>
                  <a:gd name="T102" fmla="*/ 256 w 270"/>
                  <a:gd name="T103" fmla="*/ 20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2">
                    <a:moveTo>
                      <a:pt x="173" y="194"/>
                    </a:moveTo>
                    <a:lnTo>
                      <a:pt x="173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6" y="174"/>
                      <a:pt x="196" y="165"/>
                      <a:pt x="184" y="157"/>
                    </a:cubicBezTo>
                    <a:lnTo>
                      <a:pt x="184" y="157"/>
                    </a:lnTo>
                    <a:cubicBezTo>
                      <a:pt x="184" y="168"/>
                      <a:pt x="181" y="178"/>
                      <a:pt x="177" y="190"/>
                    </a:cubicBezTo>
                    <a:lnTo>
                      <a:pt x="177" y="190"/>
                    </a:lnTo>
                    <a:cubicBezTo>
                      <a:pt x="176" y="192"/>
                      <a:pt x="176" y="194"/>
                      <a:pt x="173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2"/>
                      <a:pt x="97" y="244"/>
                      <a:pt x="25" y="284"/>
                    </a:cubicBezTo>
                    <a:lnTo>
                      <a:pt x="25" y="284"/>
                    </a:lnTo>
                    <a:cubicBezTo>
                      <a:pt x="13" y="291"/>
                      <a:pt x="0" y="280"/>
                      <a:pt x="5" y="266"/>
                    </a:cubicBezTo>
                    <a:lnTo>
                      <a:pt x="5" y="266"/>
                    </a:lnTo>
                    <a:cubicBezTo>
                      <a:pt x="29" y="217"/>
                      <a:pt x="42" y="164"/>
                      <a:pt x="48" y="109"/>
                    </a:cubicBezTo>
                    <a:lnTo>
                      <a:pt x="48" y="109"/>
                    </a:lnTo>
                    <a:cubicBezTo>
                      <a:pt x="50" y="97"/>
                      <a:pt x="71" y="100"/>
                      <a:pt x="68" y="111"/>
                    </a:cubicBezTo>
                    <a:lnTo>
                      <a:pt x="68" y="111"/>
                    </a:lnTo>
                    <a:cubicBezTo>
                      <a:pt x="66" y="157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6"/>
                      <a:pt x="121" y="211"/>
                      <a:pt x="164" y="198"/>
                    </a:cubicBezTo>
                    <a:lnTo>
                      <a:pt x="164" y="198"/>
                    </a:lnTo>
                    <a:cubicBezTo>
                      <a:pt x="158" y="197"/>
                      <a:pt x="154" y="192"/>
                      <a:pt x="155" y="185"/>
                    </a:cubicBezTo>
                    <a:lnTo>
                      <a:pt x="155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8" y="138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40" y="139"/>
                      <a:pt x="138" y="155"/>
                      <a:pt x="134" y="171"/>
                    </a:cubicBezTo>
                    <a:lnTo>
                      <a:pt x="134" y="171"/>
                    </a:lnTo>
                    <a:cubicBezTo>
                      <a:pt x="133" y="182"/>
                      <a:pt x="114" y="178"/>
                      <a:pt x="115" y="165"/>
                    </a:cubicBezTo>
                    <a:lnTo>
                      <a:pt x="115" y="165"/>
                    </a:lnTo>
                    <a:cubicBezTo>
                      <a:pt x="118" y="147"/>
                      <a:pt x="122" y="128"/>
                      <a:pt x="127" y="111"/>
                    </a:cubicBezTo>
                    <a:lnTo>
                      <a:pt x="127" y="111"/>
                    </a:lnTo>
                    <a:cubicBezTo>
                      <a:pt x="125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8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7" y="130"/>
                    </a:cubicBezTo>
                    <a:lnTo>
                      <a:pt x="87" y="130"/>
                    </a:lnTo>
                    <a:cubicBezTo>
                      <a:pt x="94" y="118"/>
                      <a:pt x="101" y="106"/>
                      <a:pt x="106" y="93"/>
                    </a:cubicBezTo>
                    <a:lnTo>
                      <a:pt x="106" y="93"/>
                    </a:lnTo>
                    <a:cubicBezTo>
                      <a:pt x="88" y="76"/>
                      <a:pt x="68" y="58"/>
                      <a:pt x="51" y="38"/>
                    </a:cubicBezTo>
                    <a:lnTo>
                      <a:pt x="51" y="38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6" y="40"/>
                      <a:pt x="136" y="69"/>
                      <a:pt x="168" y="96"/>
                    </a:cubicBezTo>
                    <a:lnTo>
                      <a:pt x="168" y="96"/>
                    </a:lnTo>
                    <a:cubicBezTo>
                      <a:pt x="198" y="123"/>
                      <a:pt x="230" y="151"/>
                      <a:pt x="263" y="177"/>
                    </a:cubicBezTo>
                    <a:lnTo>
                      <a:pt x="263" y="177"/>
                    </a:lnTo>
                    <a:cubicBezTo>
                      <a:pt x="269" y="185"/>
                      <a:pt x="267" y="199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1" name="Group 166">
              <a:extLst>
                <a:ext uri="{FF2B5EF4-FFF2-40B4-BE49-F238E27FC236}">
                  <a16:creationId xmlns:a16="http://schemas.microsoft.com/office/drawing/2014/main" id="{92FD8197-EE76-854B-A5E1-ADA14F2D1D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236" y="356458"/>
              <a:ext cx="149910" cy="6168886"/>
              <a:chOff x="114235" y="404664"/>
              <a:chExt cx="149910" cy="6168886"/>
            </a:xfrm>
          </p:grpSpPr>
          <p:sp>
            <p:nvSpPr>
              <p:cNvPr id="42" name="Freeform 351">
                <a:extLst>
                  <a:ext uri="{FF2B5EF4-FFF2-40B4-BE49-F238E27FC236}">
                    <a16:creationId xmlns:a16="http://schemas.microsoft.com/office/drawing/2014/main" id="{57DCFEE1-FB4B-4C45-93CC-718EE304A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8986" y="841055"/>
                <a:ext cx="136513" cy="123816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3" name="Freeform 352">
                <a:extLst>
                  <a:ext uri="{FF2B5EF4-FFF2-40B4-BE49-F238E27FC236}">
                    <a16:creationId xmlns:a16="http://schemas.microsoft.com/office/drawing/2014/main" id="{C5B639A2-B87B-0449-90AE-8642FD485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4" y="1518860"/>
                <a:ext cx="120640" cy="136515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4" name="Freeform 353">
                <a:extLst>
                  <a:ext uri="{FF2B5EF4-FFF2-40B4-BE49-F238E27FC236}">
                    <a16:creationId xmlns:a16="http://schemas.microsoft.com/office/drawing/2014/main" id="{8D3FD329-25FC-DF4F-B728-AFE7C7A9E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8667" y="1297422"/>
                <a:ext cx="134927" cy="126991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5" name="Freeform 354">
                <a:extLst>
                  <a:ext uri="{FF2B5EF4-FFF2-40B4-BE49-F238E27FC236}">
                    <a16:creationId xmlns:a16="http://schemas.microsoft.com/office/drawing/2014/main" id="{FDE4258B-7470-B04B-ABDB-6DEFF26E3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3" y="1066461"/>
                <a:ext cx="131752" cy="134927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6" name="Freeform 355">
                <a:extLst>
                  <a:ext uri="{FF2B5EF4-FFF2-40B4-BE49-F238E27FC236}">
                    <a16:creationId xmlns:a16="http://schemas.microsoft.com/office/drawing/2014/main" id="{3E947C6D-A997-AB45-9027-B04F0C5DD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606124"/>
                <a:ext cx="126989" cy="136515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7" name="Freeform 356">
                <a:extLst>
                  <a:ext uri="{FF2B5EF4-FFF2-40B4-BE49-F238E27FC236}">
                    <a16:creationId xmlns:a16="http://schemas.microsoft.com/office/drawing/2014/main" id="{A0F9CDAC-5462-0444-BDC4-B718DD56D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605" y="400561"/>
                <a:ext cx="128577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8" name="Freeform 357">
                <a:extLst>
                  <a:ext uri="{FF2B5EF4-FFF2-40B4-BE49-F238E27FC236}">
                    <a16:creationId xmlns:a16="http://schemas.microsoft.com/office/drawing/2014/main" id="{9FEC638C-107A-C84D-A0B8-DADAE9FCB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3747" y="2183966"/>
                <a:ext cx="136513" cy="123816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9" name="Freeform 358">
                <a:extLst>
                  <a:ext uri="{FF2B5EF4-FFF2-40B4-BE49-F238E27FC236}">
                    <a16:creationId xmlns:a16="http://schemas.microsoft.com/office/drawing/2014/main" id="{4E28D3A3-1C50-0242-AF6A-685926E02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2863357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0" name="Freeform 359">
                <a:extLst>
                  <a:ext uri="{FF2B5EF4-FFF2-40B4-BE49-F238E27FC236}">
                    <a16:creationId xmlns:a16="http://schemas.microsoft.com/office/drawing/2014/main" id="{9C8F1EAA-F1BD-4149-8E53-79A070E25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048" y="2641127"/>
                <a:ext cx="134927" cy="125403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1" name="Freeform 360">
                <a:extLst>
                  <a:ext uri="{FF2B5EF4-FFF2-40B4-BE49-F238E27FC236}">
                    <a16:creationId xmlns:a16="http://schemas.microsoft.com/office/drawing/2014/main" id="{FD7620F4-AFE4-0948-AE16-75CCE4F04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604" y="2410166"/>
                <a:ext cx="131752" cy="133340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2" name="Freeform 361">
                <a:extLst>
                  <a:ext uri="{FF2B5EF4-FFF2-40B4-BE49-F238E27FC236}">
                    <a16:creationId xmlns:a16="http://schemas.microsoft.com/office/drawing/2014/main" id="{F59A1BE4-C053-E749-A0BB-19D55083B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574" y="1949035"/>
                <a:ext cx="126989" cy="136515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3" name="Freeform 362">
                <a:extLst>
                  <a:ext uri="{FF2B5EF4-FFF2-40B4-BE49-F238E27FC236}">
                    <a16:creationId xmlns:a16="http://schemas.microsoft.com/office/drawing/2014/main" id="{37FC444A-789A-054F-9D96-F0EC9459E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780" y="1741885"/>
                <a:ext cx="128576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4" name="Freeform 363">
                <a:extLst>
                  <a:ext uri="{FF2B5EF4-FFF2-40B4-BE49-F238E27FC236}">
                    <a16:creationId xmlns:a16="http://schemas.microsoft.com/office/drawing/2014/main" id="{662A3F99-31E4-C849-A691-5BC04EE27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8986" y="3526877"/>
                <a:ext cx="136513" cy="123816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5" name="Freeform 364">
                <a:extLst>
                  <a:ext uri="{FF2B5EF4-FFF2-40B4-BE49-F238E27FC236}">
                    <a16:creationId xmlns:a16="http://schemas.microsoft.com/office/drawing/2014/main" id="{1136D4F8-6681-464C-874C-9E422AB1B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636" y="4206268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6" name="Freeform 365">
                <a:extLst>
                  <a:ext uri="{FF2B5EF4-FFF2-40B4-BE49-F238E27FC236}">
                    <a16:creationId xmlns:a16="http://schemas.microsoft.com/office/drawing/2014/main" id="{48DF7D9C-4893-AA4F-9C76-4B3B19F3E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7080" y="3983244"/>
                <a:ext cx="134927" cy="126991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7" name="Freeform 366">
                <a:extLst>
                  <a:ext uri="{FF2B5EF4-FFF2-40B4-BE49-F238E27FC236}">
                    <a16:creationId xmlns:a16="http://schemas.microsoft.com/office/drawing/2014/main" id="{2A8D9E47-7709-944A-B97C-FE2AC46BB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635" y="3752283"/>
                <a:ext cx="131752" cy="13492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8" name="Freeform 367">
                <a:extLst>
                  <a:ext uri="{FF2B5EF4-FFF2-40B4-BE49-F238E27FC236}">
                    <a16:creationId xmlns:a16="http://schemas.microsoft.com/office/drawing/2014/main" id="{F3D3B628-009C-B648-AF62-24E749B76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3291946"/>
                <a:ext cx="126989" cy="136515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59" name="Freeform 368">
                <a:extLst>
                  <a:ext uri="{FF2B5EF4-FFF2-40B4-BE49-F238E27FC236}">
                    <a16:creationId xmlns:a16="http://schemas.microsoft.com/office/drawing/2014/main" id="{B3C530B5-330C-8E43-BB49-9C2170CBA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3085588"/>
                <a:ext cx="126989" cy="136515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0" name="Freeform 369">
                <a:extLst>
                  <a:ext uri="{FF2B5EF4-FFF2-40B4-BE49-F238E27FC236}">
                    <a16:creationId xmlns:a16="http://schemas.microsoft.com/office/drawing/2014/main" id="{87BBE6BC-6539-EC4C-A922-423153F9D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2160" y="4868200"/>
                <a:ext cx="134926" cy="125404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1" name="Freeform 370">
                <a:extLst>
                  <a:ext uri="{FF2B5EF4-FFF2-40B4-BE49-F238E27FC236}">
                    <a16:creationId xmlns:a16="http://schemas.microsoft.com/office/drawing/2014/main" id="{C4A6CEBC-8A22-7E42-95A4-54BA8C6EC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5549179"/>
                <a:ext cx="120640" cy="136515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2" name="Freeform 371">
                <a:extLst>
                  <a:ext uri="{FF2B5EF4-FFF2-40B4-BE49-F238E27FC236}">
                    <a16:creationId xmlns:a16="http://schemas.microsoft.com/office/drawing/2014/main" id="{22707346-6D5F-7B4D-89EF-52DDAE75C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0255" y="5327742"/>
                <a:ext cx="134927" cy="123816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3" name="Freeform 372">
                <a:extLst>
                  <a:ext uri="{FF2B5EF4-FFF2-40B4-BE49-F238E27FC236}">
                    <a16:creationId xmlns:a16="http://schemas.microsoft.com/office/drawing/2014/main" id="{F862CD2F-9FCC-5D4C-B5BD-7C0AF3733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3" y="5095194"/>
                <a:ext cx="131752" cy="134927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4" name="Freeform 373">
                <a:extLst>
                  <a:ext uri="{FF2B5EF4-FFF2-40B4-BE49-F238E27FC236}">
                    <a16:creationId xmlns:a16="http://schemas.microsoft.com/office/drawing/2014/main" id="{68D49000-145C-F448-894A-427BE9B29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399" y="4634857"/>
                <a:ext cx="126989" cy="136515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5" name="Freeform 374">
                <a:extLst>
                  <a:ext uri="{FF2B5EF4-FFF2-40B4-BE49-F238E27FC236}">
                    <a16:creationId xmlns:a16="http://schemas.microsoft.com/office/drawing/2014/main" id="{27ECC623-678B-9D4D-90C2-96026DE9B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4426913"/>
                <a:ext cx="130164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6" name="Freeform 375">
                <a:extLst>
                  <a:ext uri="{FF2B5EF4-FFF2-40B4-BE49-F238E27FC236}">
                    <a16:creationId xmlns:a16="http://schemas.microsoft.com/office/drawing/2014/main" id="{FBEFF373-0A5B-0549-A97C-CB21C3866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5811" y="6211111"/>
                <a:ext cx="134926" cy="125404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7" name="Freeform 378">
                <a:extLst>
                  <a:ext uri="{FF2B5EF4-FFF2-40B4-BE49-F238E27FC236}">
                    <a16:creationId xmlns:a16="http://schemas.microsoft.com/office/drawing/2014/main" id="{67D17393-EAB7-734E-A1CA-312F72AB5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9461" y="6441279"/>
                <a:ext cx="131751" cy="131752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8" name="Freeform 379">
                <a:extLst>
                  <a:ext uri="{FF2B5EF4-FFF2-40B4-BE49-F238E27FC236}">
                    <a16:creationId xmlns:a16="http://schemas.microsoft.com/office/drawing/2014/main" id="{FC732680-3FB6-C141-88E9-FB1AA7A50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049" y="5977768"/>
                <a:ext cx="126989" cy="136515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69" name="Freeform 380">
                <a:extLst>
                  <a:ext uri="{FF2B5EF4-FFF2-40B4-BE49-F238E27FC236}">
                    <a16:creationId xmlns:a16="http://schemas.microsoft.com/office/drawing/2014/main" id="{FE56EAC5-6381-434D-88F5-773FE06A5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224" y="5771410"/>
                <a:ext cx="126989" cy="136515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  <p:grpSp>
          <p:nvGrpSpPr>
            <p:cNvPr id="12" name="Group 167">
              <a:extLst>
                <a:ext uri="{FF2B5EF4-FFF2-40B4-BE49-F238E27FC236}">
                  <a16:creationId xmlns:a16="http://schemas.microsoft.com/office/drawing/2014/main" id="{D25C51F4-8B50-B648-8C41-067552AA80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5556" y="356458"/>
              <a:ext cx="149910" cy="6168886"/>
              <a:chOff x="114235" y="404664"/>
              <a:chExt cx="149910" cy="6168886"/>
            </a:xfrm>
          </p:grpSpPr>
          <p:sp>
            <p:nvSpPr>
              <p:cNvPr id="13" name="Freeform 351">
                <a:extLst>
                  <a:ext uri="{FF2B5EF4-FFF2-40B4-BE49-F238E27FC236}">
                    <a16:creationId xmlns:a16="http://schemas.microsoft.com/office/drawing/2014/main" id="{79FA8385-0FAA-8642-92BA-C1AA8EA2F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218" y="841055"/>
                <a:ext cx="136513" cy="123816"/>
              </a:xfrm>
              <a:custGeom>
                <a:avLst/>
                <a:gdLst>
                  <a:gd name="T0" fmla="*/ 190 w 286"/>
                  <a:gd name="T1" fmla="*/ 220 h 265"/>
                  <a:gd name="T2" fmla="*/ 190 w 286"/>
                  <a:gd name="T3" fmla="*/ 220 h 265"/>
                  <a:gd name="T4" fmla="*/ 236 w 286"/>
                  <a:gd name="T5" fmla="*/ 222 h 265"/>
                  <a:gd name="T6" fmla="*/ 236 w 286"/>
                  <a:gd name="T7" fmla="*/ 222 h 265"/>
                  <a:gd name="T8" fmla="*/ 211 w 286"/>
                  <a:gd name="T9" fmla="*/ 187 h 265"/>
                  <a:gd name="T10" fmla="*/ 211 w 286"/>
                  <a:gd name="T11" fmla="*/ 187 h 265"/>
                  <a:gd name="T12" fmla="*/ 195 w 286"/>
                  <a:gd name="T13" fmla="*/ 216 h 265"/>
                  <a:gd name="T14" fmla="*/ 195 w 286"/>
                  <a:gd name="T15" fmla="*/ 216 h 265"/>
                  <a:gd name="T16" fmla="*/ 190 w 286"/>
                  <a:gd name="T17" fmla="*/ 220 h 265"/>
                  <a:gd name="T18" fmla="*/ 268 w 286"/>
                  <a:gd name="T19" fmla="*/ 252 h 265"/>
                  <a:gd name="T20" fmla="*/ 268 w 286"/>
                  <a:gd name="T21" fmla="*/ 252 h 265"/>
                  <a:gd name="T22" fmla="*/ 21 w 286"/>
                  <a:gd name="T23" fmla="*/ 261 h 265"/>
                  <a:gd name="T24" fmla="*/ 21 w 286"/>
                  <a:gd name="T25" fmla="*/ 261 h 265"/>
                  <a:gd name="T26" fmla="*/ 9 w 286"/>
                  <a:gd name="T27" fmla="*/ 239 h 265"/>
                  <a:gd name="T28" fmla="*/ 9 w 286"/>
                  <a:gd name="T29" fmla="*/ 239 h 265"/>
                  <a:gd name="T30" fmla="*/ 96 w 286"/>
                  <a:gd name="T31" fmla="*/ 101 h 265"/>
                  <a:gd name="T32" fmla="*/ 96 w 286"/>
                  <a:gd name="T33" fmla="*/ 101 h 265"/>
                  <a:gd name="T34" fmla="*/ 115 w 286"/>
                  <a:gd name="T35" fmla="*/ 110 h 265"/>
                  <a:gd name="T36" fmla="*/ 115 w 286"/>
                  <a:gd name="T37" fmla="*/ 110 h 265"/>
                  <a:gd name="T38" fmla="*/ 50 w 286"/>
                  <a:gd name="T39" fmla="*/ 228 h 265"/>
                  <a:gd name="T40" fmla="*/ 50 w 286"/>
                  <a:gd name="T41" fmla="*/ 228 h 265"/>
                  <a:gd name="T42" fmla="*/ 180 w 286"/>
                  <a:gd name="T43" fmla="*/ 220 h 265"/>
                  <a:gd name="T44" fmla="*/ 180 w 286"/>
                  <a:gd name="T45" fmla="*/ 220 h 265"/>
                  <a:gd name="T46" fmla="*/ 176 w 286"/>
                  <a:gd name="T47" fmla="*/ 206 h 265"/>
                  <a:gd name="T48" fmla="*/ 176 w 286"/>
                  <a:gd name="T49" fmla="*/ 206 h 265"/>
                  <a:gd name="T50" fmla="*/ 198 w 286"/>
                  <a:gd name="T51" fmla="*/ 168 h 265"/>
                  <a:gd name="T52" fmla="*/ 198 w 286"/>
                  <a:gd name="T53" fmla="*/ 168 h 265"/>
                  <a:gd name="T54" fmla="*/ 181 w 286"/>
                  <a:gd name="T55" fmla="*/ 144 h 265"/>
                  <a:gd name="T56" fmla="*/ 181 w 286"/>
                  <a:gd name="T57" fmla="*/ 144 h 265"/>
                  <a:gd name="T58" fmla="*/ 161 w 286"/>
                  <a:gd name="T59" fmla="*/ 185 h 265"/>
                  <a:gd name="T60" fmla="*/ 161 w 286"/>
                  <a:gd name="T61" fmla="*/ 185 h 265"/>
                  <a:gd name="T62" fmla="*/ 144 w 286"/>
                  <a:gd name="T63" fmla="*/ 176 h 265"/>
                  <a:gd name="T64" fmla="*/ 144 w 286"/>
                  <a:gd name="T65" fmla="*/ 176 h 265"/>
                  <a:gd name="T66" fmla="*/ 170 w 286"/>
                  <a:gd name="T67" fmla="*/ 127 h 265"/>
                  <a:gd name="T68" fmla="*/ 170 w 286"/>
                  <a:gd name="T69" fmla="*/ 127 h 265"/>
                  <a:gd name="T70" fmla="*/ 166 w 286"/>
                  <a:gd name="T71" fmla="*/ 119 h 265"/>
                  <a:gd name="T72" fmla="*/ 166 w 286"/>
                  <a:gd name="T73" fmla="*/ 119 h 265"/>
                  <a:gd name="T74" fmla="*/ 140 w 286"/>
                  <a:gd name="T75" fmla="*/ 145 h 265"/>
                  <a:gd name="T76" fmla="*/ 140 w 286"/>
                  <a:gd name="T77" fmla="*/ 145 h 265"/>
                  <a:gd name="T78" fmla="*/ 127 w 286"/>
                  <a:gd name="T79" fmla="*/ 132 h 265"/>
                  <a:gd name="T80" fmla="*/ 127 w 286"/>
                  <a:gd name="T81" fmla="*/ 132 h 265"/>
                  <a:gd name="T82" fmla="*/ 157 w 286"/>
                  <a:gd name="T83" fmla="*/ 103 h 265"/>
                  <a:gd name="T84" fmla="*/ 157 w 286"/>
                  <a:gd name="T85" fmla="*/ 103 h 265"/>
                  <a:gd name="T86" fmla="*/ 121 w 286"/>
                  <a:gd name="T87" fmla="*/ 35 h 265"/>
                  <a:gd name="T88" fmla="*/ 121 w 286"/>
                  <a:gd name="T89" fmla="*/ 35 h 265"/>
                  <a:gd name="T90" fmla="*/ 149 w 286"/>
                  <a:gd name="T91" fmla="*/ 18 h 265"/>
                  <a:gd name="T92" fmla="*/ 149 w 286"/>
                  <a:gd name="T93" fmla="*/ 18 h 265"/>
                  <a:gd name="T94" fmla="*/ 214 w 286"/>
                  <a:gd name="T95" fmla="*/ 124 h 265"/>
                  <a:gd name="T96" fmla="*/ 214 w 286"/>
                  <a:gd name="T97" fmla="*/ 124 h 265"/>
                  <a:gd name="T98" fmla="*/ 279 w 286"/>
                  <a:gd name="T99" fmla="*/ 229 h 265"/>
                  <a:gd name="T100" fmla="*/ 279 w 286"/>
                  <a:gd name="T101" fmla="*/ 229 h 265"/>
                  <a:gd name="T102" fmla="*/ 268 w 286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5">
                    <a:moveTo>
                      <a:pt x="190" y="220"/>
                    </a:moveTo>
                    <a:lnTo>
                      <a:pt x="190" y="220"/>
                    </a:lnTo>
                    <a:cubicBezTo>
                      <a:pt x="206" y="220"/>
                      <a:pt x="220" y="220"/>
                      <a:pt x="236" y="222"/>
                    </a:cubicBezTo>
                    <a:lnTo>
                      <a:pt x="236" y="222"/>
                    </a:lnTo>
                    <a:cubicBezTo>
                      <a:pt x="228" y="210"/>
                      <a:pt x="219" y="199"/>
                      <a:pt x="211" y="187"/>
                    </a:cubicBezTo>
                    <a:lnTo>
                      <a:pt x="211" y="187"/>
                    </a:lnTo>
                    <a:cubicBezTo>
                      <a:pt x="207" y="198"/>
                      <a:pt x="202" y="207"/>
                      <a:pt x="195" y="216"/>
                    </a:cubicBezTo>
                    <a:lnTo>
                      <a:pt x="195" y="216"/>
                    </a:lnTo>
                    <a:cubicBezTo>
                      <a:pt x="194" y="219"/>
                      <a:pt x="191" y="219"/>
                      <a:pt x="190" y="220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4" y="247"/>
                      <a:pt x="103" y="245"/>
                      <a:pt x="21" y="261"/>
                    </a:cubicBezTo>
                    <a:lnTo>
                      <a:pt x="21" y="261"/>
                    </a:lnTo>
                    <a:cubicBezTo>
                      <a:pt x="7" y="264"/>
                      <a:pt x="0" y="249"/>
                      <a:pt x="9" y="239"/>
                    </a:cubicBezTo>
                    <a:lnTo>
                      <a:pt x="9" y="239"/>
                    </a:lnTo>
                    <a:cubicBezTo>
                      <a:pt x="44" y="198"/>
                      <a:pt x="73" y="151"/>
                      <a:pt x="96" y="101"/>
                    </a:cubicBezTo>
                    <a:lnTo>
                      <a:pt x="96" y="101"/>
                    </a:lnTo>
                    <a:cubicBezTo>
                      <a:pt x="101" y="90"/>
                      <a:pt x="121" y="98"/>
                      <a:pt x="115" y="110"/>
                    </a:cubicBezTo>
                    <a:lnTo>
                      <a:pt x="115" y="110"/>
                    </a:lnTo>
                    <a:cubicBezTo>
                      <a:pt x="98" y="152"/>
                      <a:pt x="76" y="191"/>
                      <a:pt x="50" y="228"/>
                    </a:cubicBezTo>
                    <a:lnTo>
                      <a:pt x="50" y="228"/>
                    </a:lnTo>
                    <a:cubicBezTo>
                      <a:pt x="92" y="222"/>
                      <a:pt x="136" y="219"/>
                      <a:pt x="180" y="220"/>
                    </a:cubicBezTo>
                    <a:lnTo>
                      <a:pt x="180" y="220"/>
                    </a:lnTo>
                    <a:cubicBezTo>
                      <a:pt x="174" y="218"/>
                      <a:pt x="172" y="211"/>
                      <a:pt x="176" y="206"/>
                    </a:cubicBezTo>
                    <a:lnTo>
                      <a:pt x="176" y="206"/>
                    </a:lnTo>
                    <a:cubicBezTo>
                      <a:pt x="185" y="194"/>
                      <a:pt x="191" y="181"/>
                      <a:pt x="198" y="168"/>
                    </a:cubicBezTo>
                    <a:lnTo>
                      <a:pt x="198" y="168"/>
                    </a:lnTo>
                    <a:cubicBezTo>
                      <a:pt x="191" y="161"/>
                      <a:pt x="188" y="152"/>
                      <a:pt x="181" y="144"/>
                    </a:cubicBezTo>
                    <a:lnTo>
                      <a:pt x="181" y="144"/>
                    </a:lnTo>
                    <a:cubicBezTo>
                      <a:pt x="174" y="157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38" y="186"/>
                      <a:pt x="144" y="176"/>
                    </a:cubicBezTo>
                    <a:lnTo>
                      <a:pt x="144" y="176"/>
                    </a:lnTo>
                    <a:cubicBezTo>
                      <a:pt x="151" y="159"/>
                      <a:pt x="161" y="141"/>
                      <a:pt x="170" y="127"/>
                    </a:cubicBezTo>
                    <a:lnTo>
                      <a:pt x="170" y="127"/>
                    </a:lnTo>
                    <a:cubicBezTo>
                      <a:pt x="169" y="124"/>
                      <a:pt x="168" y="122"/>
                      <a:pt x="166" y="119"/>
                    </a:cubicBezTo>
                    <a:lnTo>
                      <a:pt x="166" y="119"/>
                    </a:lnTo>
                    <a:cubicBezTo>
                      <a:pt x="159" y="128"/>
                      <a:pt x="149" y="138"/>
                      <a:pt x="140" y="145"/>
                    </a:cubicBezTo>
                    <a:lnTo>
                      <a:pt x="140" y="145"/>
                    </a:lnTo>
                    <a:cubicBezTo>
                      <a:pt x="131" y="153"/>
                      <a:pt x="118" y="139"/>
                      <a:pt x="127" y="132"/>
                    </a:cubicBezTo>
                    <a:lnTo>
                      <a:pt x="127" y="132"/>
                    </a:lnTo>
                    <a:cubicBezTo>
                      <a:pt x="138" y="123"/>
                      <a:pt x="148" y="114"/>
                      <a:pt x="157" y="103"/>
                    </a:cubicBezTo>
                    <a:lnTo>
                      <a:pt x="157" y="103"/>
                    </a:lnTo>
                    <a:cubicBezTo>
                      <a:pt x="143" y="81"/>
                      <a:pt x="131" y="57"/>
                      <a:pt x="121" y="35"/>
                    </a:cubicBezTo>
                    <a:lnTo>
                      <a:pt x="121" y="35"/>
                    </a:lnTo>
                    <a:cubicBezTo>
                      <a:pt x="110" y="15"/>
                      <a:pt x="136" y="0"/>
                      <a:pt x="149" y="18"/>
                    </a:cubicBezTo>
                    <a:lnTo>
                      <a:pt x="149" y="18"/>
                    </a:lnTo>
                    <a:cubicBezTo>
                      <a:pt x="172" y="52"/>
                      <a:pt x="191" y="89"/>
                      <a:pt x="214" y="124"/>
                    </a:cubicBezTo>
                    <a:lnTo>
                      <a:pt x="214" y="124"/>
                    </a:lnTo>
                    <a:cubicBezTo>
                      <a:pt x="236" y="160"/>
                      <a:pt x="257" y="194"/>
                      <a:pt x="279" y="229"/>
                    </a:cubicBezTo>
                    <a:lnTo>
                      <a:pt x="279" y="229"/>
                    </a:lnTo>
                    <a:cubicBezTo>
                      <a:pt x="285" y="239"/>
                      <a:pt x="278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4" name="Freeform 352">
                <a:extLst>
                  <a:ext uri="{FF2B5EF4-FFF2-40B4-BE49-F238E27FC236}">
                    <a16:creationId xmlns:a16="http://schemas.microsoft.com/office/drawing/2014/main" id="{24E68F11-267F-AD4A-B5F9-37D1FE3F0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6" y="1518860"/>
                <a:ext cx="120640" cy="136515"/>
              </a:xfrm>
              <a:custGeom>
                <a:avLst/>
                <a:gdLst>
                  <a:gd name="T0" fmla="*/ 79 w 256"/>
                  <a:gd name="T1" fmla="*/ 75 h 290"/>
                  <a:gd name="T2" fmla="*/ 79 w 256"/>
                  <a:gd name="T3" fmla="*/ 75 h 290"/>
                  <a:gd name="T4" fmla="*/ 44 w 256"/>
                  <a:gd name="T5" fmla="*/ 49 h 290"/>
                  <a:gd name="T6" fmla="*/ 44 w 256"/>
                  <a:gd name="T7" fmla="*/ 49 h 290"/>
                  <a:gd name="T8" fmla="*/ 45 w 256"/>
                  <a:gd name="T9" fmla="*/ 91 h 290"/>
                  <a:gd name="T10" fmla="*/ 45 w 256"/>
                  <a:gd name="T11" fmla="*/ 91 h 290"/>
                  <a:gd name="T12" fmla="*/ 74 w 256"/>
                  <a:gd name="T13" fmla="*/ 77 h 290"/>
                  <a:gd name="T14" fmla="*/ 74 w 256"/>
                  <a:gd name="T15" fmla="*/ 77 h 290"/>
                  <a:gd name="T16" fmla="*/ 79 w 256"/>
                  <a:gd name="T17" fmla="*/ 75 h 290"/>
                  <a:gd name="T18" fmla="*/ 35 w 256"/>
                  <a:gd name="T19" fmla="*/ 7 h 290"/>
                  <a:gd name="T20" fmla="*/ 35 w 256"/>
                  <a:gd name="T21" fmla="*/ 7 h 290"/>
                  <a:gd name="T22" fmla="*/ 243 w 256"/>
                  <a:gd name="T23" fmla="*/ 136 h 290"/>
                  <a:gd name="T24" fmla="*/ 243 w 256"/>
                  <a:gd name="T25" fmla="*/ 136 h 290"/>
                  <a:gd name="T26" fmla="*/ 242 w 256"/>
                  <a:gd name="T27" fmla="*/ 162 h 290"/>
                  <a:gd name="T28" fmla="*/ 242 w 256"/>
                  <a:gd name="T29" fmla="*/ 162 h 290"/>
                  <a:gd name="T30" fmla="*/ 92 w 256"/>
                  <a:gd name="T31" fmla="*/ 228 h 290"/>
                  <a:gd name="T32" fmla="*/ 92 w 256"/>
                  <a:gd name="T33" fmla="*/ 228 h 290"/>
                  <a:gd name="T34" fmla="*/ 81 w 256"/>
                  <a:gd name="T35" fmla="*/ 209 h 290"/>
                  <a:gd name="T36" fmla="*/ 81 w 256"/>
                  <a:gd name="T37" fmla="*/ 209 h 290"/>
                  <a:gd name="T38" fmla="*/ 201 w 256"/>
                  <a:gd name="T39" fmla="*/ 147 h 290"/>
                  <a:gd name="T40" fmla="*/ 201 w 256"/>
                  <a:gd name="T41" fmla="*/ 147 h 290"/>
                  <a:gd name="T42" fmla="*/ 90 w 256"/>
                  <a:gd name="T43" fmla="*/ 82 h 290"/>
                  <a:gd name="T44" fmla="*/ 90 w 256"/>
                  <a:gd name="T45" fmla="*/ 82 h 290"/>
                  <a:gd name="T46" fmla="*/ 84 w 256"/>
                  <a:gd name="T47" fmla="*/ 96 h 290"/>
                  <a:gd name="T48" fmla="*/ 84 w 256"/>
                  <a:gd name="T49" fmla="*/ 96 h 290"/>
                  <a:gd name="T50" fmla="*/ 45 w 256"/>
                  <a:gd name="T51" fmla="*/ 113 h 290"/>
                  <a:gd name="T52" fmla="*/ 45 w 256"/>
                  <a:gd name="T53" fmla="*/ 113 h 290"/>
                  <a:gd name="T54" fmla="*/ 45 w 256"/>
                  <a:gd name="T55" fmla="*/ 144 h 290"/>
                  <a:gd name="T56" fmla="*/ 45 w 256"/>
                  <a:gd name="T57" fmla="*/ 144 h 290"/>
                  <a:gd name="T58" fmla="*/ 86 w 256"/>
                  <a:gd name="T59" fmla="*/ 121 h 290"/>
                  <a:gd name="T60" fmla="*/ 86 w 256"/>
                  <a:gd name="T61" fmla="*/ 121 h 290"/>
                  <a:gd name="T62" fmla="*/ 94 w 256"/>
                  <a:gd name="T63" fmla="*/ 138 h 290"/>
                  <a:gd name="T64" fmla="*/ 94 w 256"/>
                  <a:gd name="T65" fmla="*/ 138 h 290"/>
                  <a:gd name="T66" fmla="*/ 44 w 256"/>
                  <a:gd name="T67" fmla="*/ 165 h 290"/>
                  <a:gd name="T68" fmla="*/ 44 w 256"/>
                  <a:gd name="T69" fmla="*/ 165 h 290"/>
                  <a:gd name="T70" fmla="*/ 44 w 256"/>
                  <a:gd name="T71" fmla="*/ 172 h 290"/>
                  <a:gd name="T72" fmla="*/ 44 w 256"/>
                  <a:gd name="T73" fmla="*/ 172 h 290"/>
                  <a:gd name="T74" fmla="*/ 79 w 256"/>
                  <a:gd name="T75" fmla="*/ 166 h 290"/>
                  <a:gd name="T76" fmla="*/ 79 w 256"/>
                  <a:gd name="T77" fmla="*/ 166 h 290"/>
                  <a:gd name="T78" fmla="*/ 83 w 256"/>
                  <a:gd name="T79" fmla="*/ 184 h 290"/>
                  <a:gd name="T80" fmla="*/ 83 w 256"/>
                  <a:gd name="T81" fmla="*/ 184 h 290"/>
                  <a:gd name="T82" fmla="*/ 42 w 256"/>
                  <a:gd name="T83" fmla="*/ 191 h 290"/>
                  <a:gd name="T84" fmla="*/ 42 w 256"/>
                  <a:gd name="T85" fmla="*/ 191 h 290"/>
                  <a:gd name="T86" fmla="*/ 35 w 256"/>
                  <a:gd name="T87" fmla="*/ 268 h 290"/>
                  <a:gd name="T88" fmla="*/ 35 w 256"/>
                  <a:gd name="T89" fmla="*/ 268 h 290"/>
                  <a:gd name="T90" fmla="*/ 0 w 256"/>
                  <a:gd name="T91" fmla="*/ 266 h 290"/>
                  <a:gd name="T92" fmla="*/ 0 w 256"/>
                  <a:gd name="T93" fmla="*/ 266 h 290"/>
                  <a:gd name="T94" fmla="*/ 7 w 256"/>
                  <a:gd name="T95" fmla="*/ 141 h 290"/>
                  <a:gd name="T96" fmla="*/ 7 w 256"/>
                  <a:gd name="T97" fmla="*/ 141 h 290"/>
                  <a:gd name="T98" fmla="*/ 12 w 256"/>
                  <a:gd name="T99" fmla="*/ 17 h 290"/>
                  <a:gd name="T100" fmla="*/ 12 w 256"/>
                  <a:gd name="T101" fmla="*/ 17 h 290"/>
                  <a:gd name="T102" fmla="*/ 35 w 256"/>
                  <a:gd name="T103" fmla="*/ 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0">
                    <a:moveTo>
                      <a:pt x="79" y="75"/>
                    </a:moveTo>
                    <a:lnTo>
                      <a:pt x="79" y="75"/>
                    </a:lnTo>
                    <a:cubicBezTo>
                      <a:pt x="67" y="67"/>
                      <a:pt x="54" y="57"/>
                      <a:pt x="44" y="49"/>
                    </a:cubicBezTo>
                    <a:lnTo>
                      <a:pt x="44" y="49"/>
                    </a:lnTo>
                    <a:cubicBezTo>
                      <a:pt x="44" y="62"/>
                      <a:pt x="44" y="77"/>
                      <a:pt x="45" y="91"/>
                    </a:cubicBezTo>
                    <a:lnTo>
                      <a:pt x="45" y="91"/>
                    </a:lnTo>
                    <a:cubicBezTo>
                      <a:pt x="53" y="84"/>
                      <a:pt x="63" y="79"/>
                      <a:pt x="74" y="77"/>
                    </a:cubicBezTo>
                    <a:lnTo>
                      <a:pt x="74" y="77"/>
                    </a:lnTo>
                    <a:cubicBezTo>
                      <a:pt x="77" y="75"/>
                      <a:pt x="78" y="75"/>
                      <a:pt x="79" y="75"/>
                    </a:cubicBezTo>
                    <a:close/>
                    <a:moveTo>
                      <a:pt x="35" y="7"/>
                    </a:moveTo>
                    <a:lnTo>
                      <a:pt x="35" y="7"/>
                    </a:lnTo>
                    <a:cubicBezTo>
                      <a:pt x="100" y="57"/>
                      <a:pt x="166" y="104"/>
                      <a:pt x="243" y="136"/>
                    </a:cubicBezTo>
                    <a:lnTo>
                      <a:pt x="243" y="136"/>
                    </a:lnTo>
                    <a:cubicBezTo>
                      <a:pt x="255" y="141"/>
                      <a:pt x="255" y="158"/>
                      <a:pt x="242" y="162"/>
                    </a:cubicBezTo>
                    <a:lnTo>
                      <a:pt x="242" y="162"/>
                    </a:lnTo>
                    <a:cubicBezTo>
                      <a:pt x="188" y="175"/>
                      <a:pt x="138" y="197"/>
                      <a:pt x="92" y="228"/>
                    </a:cubicBezTo>
                    <a:lnTo>
                      <a:pt x="92" y="228"/>
                    </a:lnTo>
                    <a:cubicBezTo>
                      <a:pt x="81" y="233"/>
                      <a:pt x="70" y="216"/>
                      <a:pt x="81" y="209"/>
                    </a:cubicBezTo>
                    <a:lnTo>
                      <a:pt x="81" y="209"/>
                    </a:lnTo>
                    <a:cubicBezTo>
                      <a:pt x="119" y="183"/>
                      <a:pt x="159" y="163"/>
                      <a:pt x="201" y="147"/>
                    </a:cubicBezTo>
                    <a:lnTo>
                      <a:pt x="201" y="147"/>
                    </a:lnTo>
                    <a:cubicBezTo>
                      <a:pt x="162" y="130"/>
                      <a:pt x="125" y="107"/>
                      <a:pt x="90" y="82"/>
                    </a:cubicBezTo>
                    <a:lnTo>
                      <a:pt x="90" y="82"/>
                    </a:lnTo>
                    <a:cubicBezTo>
                      <a:pt x="92" y="87"/>
                      <a:pt x="91" y="94"/>
                      <a:pt x="84" y="96"/>
                    </a:cubicBezTo>
                    <a:lnTo>
                      <a:pt x="84" y="96"/>
                    </a:lnTo>
                    <a:cubicBezTo>
                      <a:pt x="70" y="100"/>
                      <a:pt x="57" y="107"/>
                      <a:pt x="45" y="113"/>
                    </a:cubicBezTo>
                    <a:lnTo>
                      <a:pt x="45" y="113"/>
                    </a:lnTo>
                    <a:cubicBezTo>
                      <a:pt x="45" y="124"/>
                      <a:pt x="45" y="133"/>
                      <a:pt x="45" y="144"/>
                    </a:cubicBezTo>
                    <a:lnTo>
                      <a:pt x="45" y="144"/>
                    </a:lnTo>
                    <a:cubicBezTo>
                      <a:pt x="60" y="136"/>
                      <a:pt x="71" y="128"/>
                      <a:pt x="86" y="121"/>
                    </a:cubicBezTo>
                    <a:lnTo>
                      <a:pt x="86" y="121"/>
                    </a:lnTo>
                    <a:cubicBezTo>
                      <a:pt x="96" y="115"/>
                      <a:pt x="104" y="133"/>
                      <a:pt x="94" y="138"/>
                    </a:cubicBezTo>
                    <a:lnTo>
                      <a:pt x="94" y="138"/>
                    </a:lnTo>
                    <a:cubicBezTo>
                      <a:pt x="78" y="149"/>
                      <a:pt x="61" y="157"/>
                      <a:pt x="44" y="165"/>
                    </a:cubicBezTo>
                    <a:lnTo>
                      <a:pt x="44" y="165"/>
                    </a:lnTo>
                    <a:cubicBezTo>
                      <a:pt x="44" y="166"/>
                      <a:pt x="44" y="170"/>
                      <a:pt x="44" y="172"/>
                    </a:cubicBezTo>
                    <a:lnTo>
                      <a:pt x="44" y="172"/>
                    </a:lnTo>
                    <a:cubicBezTo>
                      <a:pt x="56" y="170"/>
                      <a:pt x="67" y="167"/>
                      <a:pt x="79" y="166"/>
                    </a:cubicBezTo>
                    <a:lnTo>
                      <a:pt x="79" y="166"/>
                    </a:lnTo>
                    <a:cubicBezTo>
                      <a:pt x="92" y="165"/>
                      <a:pt x="95" y="183"/>
                      <a:pt x="83" y="184"/>
                    </a:cubicBezTo>
                    <a:lnTo>
                      <a:pt x="83" y="184"/>
                    </a:lnTo>
                    <a:cubicBezTo>
                      <a:pt x="70" y="184"/>
                      <a:pt x="56" y="187"/>
                      <a:pt x="42" y="191"/>
                    </a:cubicBezTo>
                    <a:lnTo>
                      <a:pt x="42" y="191"/>
                    </a:lnTo>
                    <a:cubicBezTo>
                      <a:pt x="41" y="217"/>
                      <a:pt x="38" y="242"/>
                      <a:pt x="35" y="268"/>
                    </a:cubicBezTo>
                    <a:lnTo>
                      <a:pt x="35" y="268"/>
                    </a:lnTo>
                    <a:cubicBezTo>
                      <a:pt x="31" y="289"/>
                      <a:pt x="0" y="287"/>
                      <a:pt x="0" y="266"/>
                    </a:cubicBezTo>
                    <a:lnTo>
                      <a:pt x="0" y="266"/>
                    </a:lnTo>
                    <a:cubicBezTo>
                      <a:pt x="2" y="224"/>
                      <a:pt x="6" y="183"/>
                      <a:pt x="7" y="141"/>
                    </a:cubicBezTo>
                    <a:lnTo>
                      <a:pt x="7" y="141"/>
                    </a:lnTo>
                    <a:cubicBezTo>
                      <a:pt x="10" y="100"/>
                      <a:pt x="11" y="59"/>
                      <a:pt x="12" y="17"/>
                    </a:cubicBezTo>
                    <a:lnTo>
                      <a:pt x="12" y="17"/>
                    </a:lnTo>
                    <a:cubicBezTo>
                      <a:pt x="12" y="7"/>
                      <a:pt x="27" y="0"/>
                      <a:pt x="35" y="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5" name="Freeform 353">
                <a:extLst>
                  <a:ext uri="{FF2B5EF4-FFF2-40B4-BE49-F238E27FC236}">
                    <a16:creationId xmlns:a16="http://schemas.microsoft.com/office/drawing/2014/main" id="{131607D1-CD1C-C44D-AC3E-BADA9D5AC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8899" y="1297422"/>
                <a:ext cx="134927" cy="126991"/>
              </a:xfrm>
              <a:custGeom>
                <a:avLst/>
                <a:gdLst>
                  <a:gd name="T0" fmla="*/ 95 w 286"/>
                  <a:gd name="T1" fmla="*/ 46 h 268"/>
                  <a:gd name="T2" fmla="*/ 95 w 286"/>
                  <a:gd name="T3" fmla="*/ 46 h 268"/>
                  <a:gd name="T4" fmla="*/ 49 w 286"/>
                  <a:gd name="T5" fmla="*/ 46 h 268"/>
                  <a:gd name="T6" fmla="*/ 49 w 286"/>
                  <a:gd name="T7" fmla="*/ 46 h 268"/>
                  <a:gd name="T8" fmla="*/ 74 w 286"/>
                  <a:gd name="T9" fmla="*/ 80 h 268"/>
                  <a:gd name="T10" fmla="*/ 74 w 286"/>
                  <a:gd name="T11" fmla="*/ 80 h 268"/>
                  <a:gd name="T12" fmla="*/ 91 w 286"/>
                  <a:gd name="T13" fmla="*/ 50 h 268"/>
                  <a:gd name="T14" fmla="*/ 91 w 286"/>
                  <a:gd name="T15" fmla="*/ 50 h 268"/>
                  <a:gd name="T16" fmla="*/ 95 w 286"/>
                  <a:gd name="T17" fmla="*/ 46 h 268"/>
                  <a:gd name="T18" fmla="*/ 17 w 286"/>
                  <a:gd name="T19" fmla="*/ 17 h 268"/>
                  <a:gd name="T20" fmla="*/ 17 w 286"/>
                  <a:gd name="T21" fmla="*/ 17 h 268"/>
                  <a:gd name="T22" fmla="*/ 264 w 286"/>
                  <a:gd name="T23" fmla="*/ 4 h 268"/>
                  <a:gd name="T24" fmla="*/ 264 w 286"/>
                  <a:gd name="T25" fmla="*/ 4 h 268"/>
                  <a:gd name="T26" fmla="*/ 277 w 286"/>
                  <a:gd name="T27" fmla="*/ 25 h 268"/>
                  <a:gd name="T28" fmla="*/ 277 w 286"/>
                  <a:gd name="T29" fmla="*/ 25 h 268"/>
                  <a:gd name="T30" fmla="*/ 191 w 286"/>
                  <a:gd name="T31" fmla="*/ 164 h 268"/>
                  <a:gd name="T32" fmla="*/ 191 w 286"/>
                  <a:gd name="T33" fmla="*/ 164 h 268"/>
                  <a:gd name="T34" fmla="*/ 172 w 286"/>
                  <a:gd name="T35" fmla="*/ 156 h 268"/>
                  <a:gd name="T36" fmla="*/ 172 w 286"/>
                  <a:gd name="T37" fmla="*/ 156 h 268"/>
                  <a:gd name="T38" fmla="*/ 237 w 286"/>
                  <a:gd name="T39" fmla="*/ 37 h 268"/>
                  <a:gd name="T40" fmla="*/ 237 w 286"/>
                  <a:gd name="T41" fmla="*/ 37 h 268"/>
                  <a:gd name="T42" fmla="*/ 105 w 286"/>
                  <a:gd name="T43" fmla="*/ 46 h 268"/>
                  <a:gd name="T44" fmla="*/ 105 w 286"/>
                  <a:gd name="T45" fmla="*/ 46 h 268"/>
                  <a:gd name="T46" fmla="*/ 109 w 286"/>
                  <a:gd name="T47" fmla="*/ 62 h 268"/>
                  <a:gd name="T48" fmla="*/ 109 w 286"/>
                  <a:gd name="T49" fmla="*/ 62 h 268"/>
                  <a:gd name="T50" fmla="*/ 88 w 286"/>
                  <a:gd name="T51" fmla="*/ 98 h 268"/>
                  <a:gd name="T52" fmla="*/ 88 w 286"/>
                  <a:gd name="T53" fmla="*/ 98 h 268"/>
                  <a:gd name="T54" fmla="*/ 105 w 286"/>
                  <a:gd name="T55" fmla="*/ 123 h 268"/>
                  <a:gd name="T56" fmla="*/ 105 w 286"/>
                  <a:gd name="T57" fmla="*/ 123 h 268"/>
                  <a:gd name="T58" fmla="*/ 125 w 286"/>
                  <a:gd name="T59" fmla="*/ 81 h 268"/>
                  <a:gd name="T60" fmla="*/ 125 w 286"/>
                  <a:gd name="T61" fmla="*/ 81 h 268"/>
                  <a:gd name="T62" fmla="*/ 143 w 286"/>
                  <a:gd name="T63" fmla="*/ 90 h 268"/>
                  <a:gd name="T64" fmla="*/ 143 w 286"/>
                  <a:gd name="T65" fmla="*/ 90 h 268"/>
                  <a:gd name="T66" fmla="*/ 117 w 286"/>
                  <a:gd name="T67" fmla="*/ 140 h 268"/>
                  <a:gd name="T68" fmla="*/ 117 w 286"/>
                  <a:gd name="T69" fmla="*/ 140 h 268"/>
                  <a:gd name="T70" fmla="*/ 121 w 286"/>
                  <a:gd name="T71" fmla="*/ 147 h 268"/>
                  <a:gd name="T72" fmla="*/ 121 w 286"/>
                  <a:gd name="T73" fmla="*/ 147 h 268"/>
                  <a:gd name="T74" fmla="*/ 146 w 286"/>
                  <a:gd name="T75" fmla="*/ 122 h 268"/>
                  <a:gd name="T76" fmla="*/ 146 w 286"/>
                  <a:gd name="T77" fmla="*/ 122 h 268"/>
                  <a:gd name="T78" fmla="*/ 159 w 286"/>
                  <a:gd name="T79" fmla="*/ 134 h 268"/>
                  <a:gd name="T80" fmla="*/ 159 w 286"/>
                  <a:gd name="T81" fmla="*/ 134 h 268"/>
                  <a:gd name="T82" fmla="*/ 130 w 286"/>
                  <a:gd name="T83" fmla="*/ 163 h 268"/>
                  <a:gd name="T84" fmla="*/ 130 w 286"/>
                  <a:gd name="T85" fmla="*/ 163 h 268"/>
                  <a:gd name="T86" fmla="*/ 168 w 286"/>
                  <a:gd name="T87" fmla="*/ 231 h 268"/>
                  <a:gd name="T88" fmla="*/ 168 w 286"/>
                  <a:gd name="T89" fmla="*/ 231 h 268"/>
                  <a:gd name="T90" fmla="*/ 139 w 286"/>
                  <a:gd name="T91" fmla="*/ 248 h 268"/>
                  <a:gd name="T92" fmla="*/ 139 w 286"/>
                  <a:gd name="T93" fmla="*/ 248 h 268"/>
                  <a:gd name="T94" fmla="*/ 74 w 286"/>
                  <a:gd name="T95" fmla="*/ 143 h 268"/>
                  <a:gd name="T96" fmla="*/ 74 w 286"/>
                  <a:gd name="T97" fmla="*/ 143 h 268"/>
                  <a:gd name="T98" fmla="*/ 5 w 286"/>
                  <a:gd name="T99" fmla="*/ 39 h 268"/>
                  <a:gd name="T100" fmla="*/ 5 w 286"/>
                  <a:gd name="T101" fmla="*/ 39 h 268"/>
                  <a:gd name="T102" fmla="*/ 17 w 286"/>
                  <a:gd name="T103" fmla="*/ 1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8">
                    <a:moveTo>
                      <a:pt x="95" y="46"/>
                    </a:moveTo>
                    <a:lnTo>
                      <a:pt x="95" y="46"/>
                    </a:lnTo>
                    <a:cubicBezTo>
                      <a:pt x="79" y="46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8"/>
                      <a:pt x="95" y="46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1" y="20"/>
                      <a:pt x="181" y="21"/>
                      <a:pt x="264" y="4"/>
                    </a:cubicBezTo>
                    <a:lnTo>
                      <a:pt x="264" y="4"/>
                    </a:lnTo>
                    <a:cubicBezTo>
                      <a:pt x="276" y="0"/>
                      <a:pt x="285" y="14"/>
                      <a:pt x="277" y="25"/>
                    </a:cubicBezTo>
                    <a:lnTo>
                      <a:pt x="277" y="25"/>
                    </a:lnTo>
                    <a:cubicBezTo>
                      <a:pt x="240" y="67"/>
                      <a:pt x="213" y="114"/>
                      <a:pt x="191" y="164"/>
                    </a:cubicBezTo>
                    <a:lnTo>
                      <a:pt x="191" y="164"/>
                    </a:lnTo>
                    <a:cubicBezTo>
                      <a:pt x="187" y="176"/>
                      <a:pt x="167" y="168"/>
                      <a:pt x="172" y="156"/>
                    </a:cubicBezTo>
                    <a:lnTo>
                      <a:pt x="172" y="156"/>
                    </a:lnTo>
                    <a:cubicBezTo>
                      <a:pt x="188" y="114"/>
                      <a:pt x="210" y="73"/>
                      <a:pt x="237" y="37"/>
                    </a:cubicBezTo>
                    <a:lnTo>
                      <a:pt x="237" y="37"/>
                    </a:lnTo>
                    <a:cubicBezTo>
                      <a:pt x="193" y="44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0" y="50"/>
                      <a:pt x="114" y="55"/>
                      <a:pt x="109" y="62"/>
                    </a:cubicBezTo>
                    <a:lnTo>
                      <a:pt x="109" y="62"/>
                    </a:lnTo>
                    <a:cubicBezTo>
                      <a:pt x="101" y="72"/>
                      <a:pt x="93" y="85"/>
                      <a:pt x="88" y="98"/>
                    </a:cubicBezTo>
                    <a:lnTo>
                      <a:pt x="88" y="98"/>
                    </a:lnTo>
                    <a:cubicBezTo>
                      <a:pt x="93" y="106"/>
                      <a:pt x="99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8" y="96"/>
                      <a:pt x="125" y="81"/>
                    </a:cubicBezTo>
                    <a:lnTo>
                      <a:pt x="125" y="81"/>
                    </a:lnTo>
                    <a:cubicBezTo>
                      <a:pt x="131" y="69"/>
                      <a:pt x="147" y="80"/>
                      <a:pt x="143" y="90"/>
                    </a:cubicBezTo>
                    <a:lnTo>
                      <a:pt x="143" y="90"/>
                    </a:lnTo>
                    <a:cubicBezTo>
                      <a:pt x="135" y="109"/>
                      <a:pt x="126" y="125"/>
                      <a:pt x="117" y="140"/>
                    </a:cubicBezTo>
                    <a:lnTo>
                      <a:pt x="117" y="140"/>
                    </a:lnTo>
                    <a:cubicBezTo>
                      <a:pt x="118" y="142"/>
                      <a:pt x="120" y="144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7" y="129"/>
                      <a:pt x="146" y="122"/>
                    </a:cubicBezTo>
                    <a:lnTo>
                      <a:pt x="146" y="122"/>
                    </a:lnTo>
                    <a:cubicBezTo>
                      <a:pt x="155" y="113"/>
                      <a:pt x="168" y="127"/>
                      <a:pt x="159" y="134"/>
                    </a:cubicBezTo>
                    <a:lnTo>
                      <a:pt x="159" y="134"/>
                    </a:lnTo>
                    <a:cubicBezTo>
                      <a:pt x="148" y="143"/>
                      <a:pt x="139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8" y="231"/>
                    </a:cubicBezTo>
                    <a:lnTo>
                      <a:pt x="168" y="231"/>
                    </a:lnTo>
                    <a:cubicBezTo>
                      <a:pt x="177" y="249"/>
                      <a:pt x="151" y="267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6" y="177"/>
                      <a:pt x="74" y="143"/>
                    </a:cubicBezTo>
                    <a:lnTo>
                      <a:pt x="74" y="143"/>
                    </a:lnTo>
                    <a:cubicBezTo>
                      <a:pt x="51" y="109"/>
                      <a:pt x="28" y="73"/>
                      <a:pt x="5" y="39"/>
                    </a:cubicBezTo>
                    <a:lnTo>
                      <a:pt x="5" y="39"/>
                    </a:lnTo>
                    <a:cubicBezTo>
                      <a:pt x="0" y="30"/>
                      <a:pt x="7" y="16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6" name="Freeform 354">
                <a:extLst>
                  <a:ext uri="{FF2B5EF4-FFF2-40B4-BE49-F238E27FC236}">
                    <a16:creationId xmlns:a16="http://schemas.microsoft.com/office/drawing/2014/main" id="{F2588399-A38F-5144-A076-77B32E3F8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5" y="1066461"/>
                <a:ext cx="131752" cy="134928"/>
              </a:xfrm>
              <a:custGeom>
                <a:avLst/>
                <a:gdLst>
                  <a:gd name="T0" fmla="*/ 61 w 277"/>
                  <a:gd name="T1" fmla="*/ 188 h 285"/>
                  <a:gd name="T2" fmla="*/ 61 w 277"/>
                  <a:gd name="T3" fmla="*/ 188 h 285"/>
                  <a:gd name="T4" fmla="*/ 65 w 277"/>
                  <a:gd name="T5" fmla="*/ 233 h 285"/>
                  <a:gd name="T6" fmla="*/ 65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5 w 277"/>
                  <a:gd name="T13" fmla="*/ 192 h 285"/>
                  <a:gd name="T14" fmla="*/ 65 w 277"/>
                  <a:gd name="T15" fmla="*/ 192 h 285"/>
                  <a:gd name="T16" fmla="*/ 61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9 h 285"/>
                  <a:gd name="T28" fmla="*/ 25 w 277"/>
                  <a:gd name="T29" fmla="*/ 9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3 h 285"/>
                  <a:gd name="T36" fmla="*/ 164 w 277"/>
                  <a:gd name="T37" fmla="*/ 103 h 285"/>
                  <a:gd name="T38" fmla="*/ 39 w 277"/>
                  <a:gd name="T39" fmla="*/ 47 h 285"/>
                  <a:gd name="T40" fmla="*/ 39 w 277"/>
                  <a:gd name="T41" fmla="*/ 47 h 285"/>
                  <a:gd name="T42" fmla="*/ 61 w 277"/>
                  <a:gd name="T43" fmla="*/ 176 h 285"/>
                  <a:gd name="T44" fmla="*/ 61 w 277"/>
                  <a:gd name="T45" fmla="*/ 176 h 285"/>
                  <a:gd name="T46" fmla="*/ 75 w 277"/>
                  <a:gd name="T47" fmla="*/ 171 h 285"/>
                  <a:gd name="T48" fmla="*/ 75 w 277"/>
                  <a:gd name="T49" fmla="*/ 171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6 w 277"/>
                  <a:gd name="T55" fmla="*/ 171 h 285"/>
                  <a:gd name="T56" fmla="*/ 136 w 277"/>
                  <a:gd name="T57" fmla="*/ 171 h 285"/>
                  <a:gd name="T58" fmla="*/ 93 w 277"/>
                  <a:gd name="T59" fmla="*/ 155 h 285"/>
                  <a:gd name="T60" fmla="*/ 93 w 277"/>
                  <a:gd name="T61" fmla="*/ 155 h 285"/>
                  <a:gd name="T62" fmla="*/ 102 w 277"/>
                  <a:gd name="T63" fmla="*/ 137 h 285"/>
                  <a:gd name="T64" fmla="*/ 102 w 277"/>
                  <a:gd name="T65" fmla="*/ 137 h 285"/>
                  <a:gd name="T66" fmla="*/ 153 w 277"/>
                  <a:gd name="T67" fmla="*/ 158 h 285"/>
                  <a:gd name="T68" fmla="*/ 153 w 277"/>
                  <a:gd name="T69" fmla="*/ 158 h 285"/>
                  <a:gd name="T70" fmla="*/ 160 w 277"/>
                  <a:gd name="T71" fmla="*/ 153 h 285"/>
                  <a:gd name="T72" fmla="*/ 160 w 277"/>
                  <a:gd name="T73" fmla="*/ 153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4 w 277"/>
                  <a:gd name="T79" fmla="*/ 116 h 285"/>
                  <a:gd name="T80" fmla="*/ 144 w 277"/>
                  <a:gd name="T81" fmla="*/ 116 h 285"/>
                  <a:gd name="T82" fmla="*/ 174 w 277"/>
                  <a:gd name="T83" fmla="*/ 142 h 285"/>
                  <a:gd name="T84" fmla="*/ 174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1 w 277"/>
                  <a:gd name="T99" fmla="*/ 277 h 285"/>
                  <a:gd name="T100" fmla="*/ 61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4" y="202"/>
                      <a:pt x="64" y="218"/>
                      <a:pt x="65" y="233"/>
                    </a:cubicBezTo>
                    <a:lnTo>
                      <a:pt x="65" y="233"/>
                    </a:lnTo>
                    <a:cubicBezTo>
                      <a:pt x="76" y="223"/>
                      <a:pt x="85" y="214"/>
                      <a:pt x="97" y="205"/>
                    </a:cubicBezTo>
                    <a:lnTo>
                      <a:pt x="97" y="205"/>
                    </a:lnTo>
                    <a:cubicBezTo>
                      <a:pt x="85" y="202"/>
                      <a:pt x="76" y="197"/>
                      <a:pt x="65" y="192"/>
                    </a:cubicBezTo>
                    <a:lnTo>
                      <a:pt x="65" y="192"/>
                    </a:lnTo>
                    <a:cubicBezTo>
                      <a:pt x="64" y="191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3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4" y="0"/>
                      <a:pt x="25" y="9"/>
                    </a:cubicBezTo>
                    <a:lnTo>
                      <a:pt x="25" y="9"/>
                    </a:lnTo>
                    <a:cubicBezTo>
                      <a:pt x="68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2" y="86"/>
                      <a:pt x="176" y="105"/>
                      <a:pt x="164" y="103"/>
                    </a:cubicBezTo>
                    <a:lnTo>
                      <a:pt x="164" y="103"/>
                    </a:lnTo>
                    <a:cubicBezTo>
                      <a:pt x="121" y="89"/>
                      <a:pt x="79" y="70"/>
                      <a:pt x="39" y="47"/>
                    </a:cubicBezTo>
                    <a:lnTo>
                      <a:pt x="39" y="47"/>
                    </a:lnTo>
                    <a:cubicBezTo>
                      <a:pt x="51" y="89"/>
                      <a:pt x="58" y="134"/>
                      <a:pt x="61" y="176"/>
                    </a:cubicBezTo>
                    <a:lnTo>
                      <a:pt x="61" y="176"/>
                    </a:lnTo>
                    <a:cubicBezTo>
                      <a:pt x="64" y="171"/>
                      <a:pt x="68" y="167"/>
                      <a:pt x="75" y="171"/>
                    </a:cubicBezTo>
                    <a:lnTo>
                      <a:pt x="75" y="171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1" y="184"/>
                      <a:pt x="128" y="177"/>
                      <a:pt x="136" y="171"/>
                    </a:cubicBezTo>
                    <a:lnTo>
                      <a:pt x="136" y="171"/>
                    </a:lnTo>
                    <a:cubicBezTo>
                      <a:pt x="123" y="166"/>
                      <a:pt x="107" y="160"/>
                      <a:pt x="93" y="155"/>
                    </a:cubicBezTo>
                    <a:lnTo>
                      <a:pt x="93" y="155"/>
                    </a:lnTo>
                    <a:cubicBezTo>
                      <a:pt x="81" y="150"/>
                      <a:pt x="90" y="133"/>
                      <a:pt x="102" y="137"/>
                    </a:cubicBezTo>
                    <a:lnTo>
                      <a:pt x="102" y="137"/>
                    </a:lnTo>
                    <a:cubicBezTo>
                      <a:pt x="119" y="142"/>
                      <a:pt x="136" y="150"/>
                      <a:pt x="153" y="158"/>
                    </a:cubicBezTo>
                    <a:lnTo>
                      <a:pt x="153" y="158"/>
                    </a:lnTo>
                    <a:cubicBezTo>
                      <a:pt x="155" y="156"/>
                      <a:pt x="157" y="155"/>
                      <a:pt x="160" y="153"/>
                    </a:cubicBezTo>
                    <a:lnTo>
                      <a:pt x="160" y="153"/>
                    </a:lnTo>
                    <a:cubicBezTo>
                      <a:pt x="149" y="146"/>
                      <a:pt x="140" y="138"/>
                      <a:pt x="131" y="130"/>
                    </a:cubicBezTo>
                    <a:lnTo>
                      <a:pt x="131" y="130"/>
                    </a:lnTo>
                    <a:cubicBezTo>
                      <a:pt x="123" y="121"/>
                      <a:pt x="135" y="107"/>
                      <a:pt x="144" y="116"/>
                    </a:cubicBezTo>
                    <a:lnTo>
                      <a:pt x="144" y="116"/>
                    </a:lnTo>
                    <a:cubicBezTo>
                      <a:pt x="153" y="125"/>
                      <a:pt x="163" y="134"/>
                      <a:pt x="174" y="142"/>
                    </a:cubicBezTo>
                    <a:lnTo>
                      <a:pt x="174" y="142"/>
                    </a:lnTo>
                    <a:cubicBezTo>
                      <a:pt x="195" y="126"/>
                      <a:pt x="216" y="112"/>
                      <a:pt x="239" y="99"/>
                    </a:cubicBezTo>
                    <a:lnTo>
                      <a:pt x="239" y="99"/>
                    </a:lnTo>
                    <a:cubicBezTo>
                      <a:pt x="257" y="88"/>
                      <a:pt x="276" y="112"/>
                      <a:pt x="259" y="126"/>
                    </a:cubicBezTo>
                    <a:lnTo>
                      <a:pt x="259" y="126"/>
                    </a:lnTo>
                    <a:cubicBezTo>
                      <a:pt x="227" y="153"/>
                      <a:pt x="192" y="176"/>
                      <a:pt x="160" y="201"/>
                    </a:cubicBezTo>
                    <a:lnTo>
                      <a:pt x="160" y="201"/>
                    </a:lnTo>
                    <a:cubicBezTo>
                      <a:pt x="127" y="226"/>
                      <a:pt x="94" y="252"/>
                      <a:pt x="61" y="277"/>
                    </a:cubicBezTo>
                    <a:lnTo>
                      <a:pt x="61" y="277"/>
                    </a:lnTo>
                    <a:cubicBezTo>
                      <a:pt x="52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7" name="Freeform 355">
                <a:extLst>
                  <a:ext uri="{FF2B5EF4-FFF2-40B4-BE49-F238E27FC236}">
                    <a16:creationId xmlns:a16="http://schemas.microsoft.com/office/drawing/2014/main" id="{F0DFA072-0389-FF4F-8BD9-9E18AFE1C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606124"/>
                <a:ext cx="126989" cy="136515"/>
              </a:xfrm>
              <a:custGeom>
                <a:avLst/>
                <a:gdLst>
                  <a:gd name="T0" fmla="*/ 169 w 269"/>
                  <a:gd name="T1" fmla="*/ 209 h 290"/>
                  <a:gd name="T2" fmla="*/ 169 w 269"/>
                  <a:gd name="T3" fmla="*/ 209 h 290"/>
                  <a:gd name="T4" fmla="*/ 202 w 269"/>
                  <a:gd name="T5" fmla="*/ 239 h 290"/>
                  <a:gd name="T6" fmla="*/ 202 w 269"/>
                  <a:gd name="T7" fmla="*/ 239 h 290"/>
                  <a:gd name="T8" fmla="*/ 205 w 269"/>
                  <a:gd name="T9" fmla="*/ 197 h 290"/>
                  <a:gd name="T10" fmla="*/ 205 w 269"/>
                  <a:gd name="T11" fmla="*/ 197 h 290"/>
                  <a:gd name="T12" fmla="*/ 174 w 269"/>
                  <a:gd name="T13" fmla="*/ 209 h 290"/>
                  <a:gd name="T14" fmla="*/ 174 w 269"/>
                  <a:gd name="T15" fmla="*/ 209 h 290"/>
                  <a:gd name="T16" fmla="*/ 169 w 269"/>
                  <a:gd name="T17" fmla="*/ 209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1 w 269"/>
                  <a:gd name="T23" fmla="*/ 132 h 290"/>
                  <a:gd name="T24" fmla="*/ 11 w 269"/>
                  <a:gd name="T25" fmla="*/ 132 h 290"/>
                  <a:gd name="T26" fmla="*/ 15 w 269"/>
                  <a:gd name="T27" fmla="*/ 107 h 290"/>
                  <a:gd name="T28" fmla="*/ 15 w 269"/>
                  <a:gd name="T29" fmla="*/ 107 h 290"/>
                  <a:gd name="T30" fmla="*/ 172 w 269"/>
                  <a:gd name="T31" fmla="*/ 57 h 290"/>
                  <a:gd name="T32" fmla="*/ 172 w 269"/>
                  <a:gd name="T33" fmla="*/ 57 h 290"/>
                  <a:gd name="T34" fmla="*/ 181 w 269"/>
                  <a:gd name="T35" fmla="*/ 76 h 290"/>
                  <a:gd name="T36" fmla="*/ 181 w 269"/>
                  <a:gd name="T37" fmla="*/ 76 h 290"/>
                  <a:gd name="T38" fmla="*/ 55 w 269"/>
                  <a:gd name="T39" fmla="*/ 125 h 290"/>
                  <a:gd name="T40" fmla="*/ 55 w 269"/>
                  <a:gd name="T41" fmla="*/ 125 h 290"/>
                  <a:gd name="T42" fmla="*/ 160 w 269"/>
                  <a:gd name="T43" fmla="*/ 201 h 290"/>
                  <a:gd name="T44" fmla="*/ 160 w 269"/>
                  <a:gd name="T45" fmla="*/ 201 h 290"/>
                  <a:gd name="T46" fmla="*/ 167 w 269"/>
                  <a:gd name="T47" fmla="*/ 188 h 290"/>
                  <a:gd name="T48" fmla="*/ 167 w 269"/>
                  <a:gd name="T49" fmla="*/ 188 h 290"/>
                  <a:gd name="T50" fmla="*/ 207 w 269"/>
                  <a:gd name="T51" fmla="*/ 174 h 290"/>
                  <a:gd name="T52" fmla="*/ 207 w 269"/>
                  <a:gd name="T53" fmla="*/ 174 h 290"/>
                  <a:gd name="T54" fmla="*/ 210 w 269"/>
                  <a:gd name="T55" fmla="*/ 146 h 290"/>
                  <a:gd name="T56" fmla="*/ 210 w 269"/>
                  <a:gd name="T57" fmla="*/ 146 h 290"/>
                  <a:gd name="T58" fmla="*/ 167 w 269"/>
                  <a:gd name="T59" fmla="*/ 163 h 290"/>
                  <a:gd name="T60" fmla="*/ 167 w 269"/>
                  <a:gd name="T61" fmla="*/ 163 h 290"/>
                  <a:gd name="T62" fmla="*/ 161 w 269"/>
                  <a:gd name="T63" fmla="*/ 143 h 290"/>
                  <a:gd name="T64" fmla="*/ 161 w 269"/>
                  <a:gd name="T65" fmla="*/ 143 h 290"/>
                  <a:gd name="T66" fmla="*/ 212 w 269"/>
                  <a:gd name="T67" fmla="*/ 125 h 290"/>
                  <a:gd name="T68" fmla="*/ 212 w 269"/>
                  <a:gd name="T69" fmla="*/ 125 h 290"/>
                  <a:gd name="T70" fmla="*/ 214 w 269"/>
                  <a:gd name="T71" fmla="*/ 116 h 290"/>
                  <a:gd name="T72" fmla="*/ 214 w 269"/>
                  <a:gd name="T73" fmla="*/ 116 h 290"/>
                  <a:gd name="T74" fmla="*/ 177 w 269"/>
                  <a:gd name="T75" fmla="*/ 120 h 290"/>
                  <a:gd name="T76" fmla="*/ 177 w 269"/>
                  <a:gd name="T77" fmla="*/ 120 h 290"/>
                  <a:gd name="T78" fmla="*/ 176 w 269"/>
                  <a:gd name="T79" fmla="*/ 100 h 290"/>
                  <a:gd name="T80" fmla="*/ 176 w 269"/>
                  <a:gd name="T81" fmla="*/ 100 h 290"/>
                  <a:gd name="T82" fmla="*/ 216 w 269"/>
                  <a:gd name="T83" fmla="*/ 97 h 290"/>
                  <a:gd name="T84" fmla="*/ 216 w 269"/>
                  <a:gd name="T85" fmla="*/ 97 h 290"/>
                  <a:gd name="T86" fmla="*/ 232 w 269"/>
                  <a:gd name="T87" fmla="*/ 21 h 290"/>
                  <a:gd name="T88" fmla="*/ 232 w 269"/>
                  <a:gd name="T89" fmla="*/ 21 h 290"/>
                  <a:gd name="T90" fmla="*/ 266 w 269"/>
                  <a:gd name="T91" fmla="*/ 28 h 290"/>
                  <a:gd name="T92" fmla="*/ 266 w 269"/>
                  <a:gd name="T93" fmla="*/ 28 h 290"/>
                  <a:gd name="T94" fmla="*/ 247 w 269"/>
                  <a:gd name="T95" fmla="*/ 150 h 290"/>
                  <a:gd name="T96" fmla="*/ 247 w 269"/>
                  <a:gd name="T97" fmla="*/ 150 h 290"/>
                  <a:gd name="T98" fmla="*/ 230 w 269"/>
                  <a:gd name="T99" fmla="*/ 273 h 290"/>
                  <a:gd name="T100" fmla="*/ 230 w 269"/>
                  <a:gd name="T101" fmla="*/ 273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80" y="218"/>
                      <a:pt x="190" y="229"/>
                      <a:pt x="202" y="239"/>
                    </a:cubicBezTo>
                    <a:lnTo>
                      <a:pt x="202" y="239"/>
                    </a:lnTo>
                    <a:cubicBezTo>
                      <a:pt x="203" y="225"/>
                      <a:pt x="203" y="210"/>
                      <a:pt x="205" y="197"/>
                    </a:cubicBezTo>
                    <a:lnTo>
                      <a:pt x="205" y="197"/>
                    </a:lnTo>
                    <a:cubicBezTo>
                      <a:pt x="195" y="203"/>
                      <a:pt x="185" y="206"/>
                      <a:pt x="174" y="209"/>
                    </a:cubicBezTo>
                    <a:lnTo>
                      <a:pt x="174" y="209"/>
                    </a:lnTo>
                    <a:cubicBezTo>
                      <a:pt x="172" y="209"/>
                      <a:pt x="170" y="209"/>
                      <a:pt x="169" y="209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5" y="226"/>
                      <a:pt x="85" y="171"/>
                      <a:pt x="11" y="132"/>
                    </a:cubicBezTo>
                    <a:lnTo>
                      <a:pt x="11" y="132"/>
                    </a:lnTo>
                    <a:cubicBezTo>
                      <a:pt x="0" y="125"/>
                      <a:pt x="2" y="108"/>
                      <a:pt x="15" y="107"/>
                    </a:cubicBezTo>
                    <a:lnTo>
                      <a:pt x="15" y="107"/>
                    </a:lnTo>
                    <a:cubicBezTo>
                      <a:pt x="71" y="99"/>
                      <a:pt x="122" y="82"/>
                      <a:pt x="172" y="57"/>
                    </a:cubicBezTo>
                    <a:lnTo>
                      <a:pt x="172" y="57"/>
                    </a:lnTo>
                    <a:cubicBezTo>
                      <a:pt x="182" y="51"/>
                      <a:pt x="191" y="70"/>
                      <a:pt x="181" y="76"/>
                    </a:cubicBezTo>
                    <a:lnTo>
                      <a:pt x="181" y="76"/>
                    </a:lnTo>
                    <a:cubicBezTo>
                      <a:pt x="140" y="97"/>
                      <a:pt x="98" y="113"/>
                      <a:pt x="55" y="125"/>
                    </a:cubicBezTo>
                    <a:lnTo>
                      <a:pt x="55" y="125"/>
                    </a:lnTo>
                    <a:cubicBezTo>
                      <a:pt x="92" y="147"/>
                      <a:pt x="127" y="174"/>
                      <a:pt x="160" y="201"/>
                    </a:cubicBezTo>
                    <a:lnTo>
                      <a:pt x="160" y="201"/>
                    </a:lnTo>
                    <a:cubicBezTo>
                      <a:pt x="157" y="196"/>
                      <a:pt x="159" y="191"/>
                      <a:pt x="167" y="188"/>
                    </a:cubicBezTo>
                    <a:lnTo>
                      <a:pt x="167" y="188"/>
                    </a:lnTo>
                    <a:cubicBezTo>
                      <a:pt x="180" y="184"/>
                      <a:pt x="194" y="180"/>
                      <a:pt x="207" y="174"/>
                    </a:cubicBezTo>
                    <a:lnTo>
                      <a:pt x="207" y="174"/>
                    </a:lnTo>
                    <a:cubicBezTo>
                      <a:pt x="207" y="164"/>
                      <a:pt x="209" y="154"/>
                      <a:pt x="210" y="146"/>
                    </a:cubicBezTo>
                    <a:lnTo>
                      <a:pt x="210" y="146"/>
                    </a:lnTo>
                    <a:cubicBezTo>
                      <a:pt x="195" y="151"/>
                      <a:pt x="182" y="157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49" y="150"/>
                      <a:pt x="161" y="143"/>
                    </a:cubicBezTo>
                    <a:lnTo>
                      <a:pt x="161" y="143"/>
                    </a:lnTo>
                    <a:cubicBezTo>
                      <a:pt x="177" y="136"/>
                      <a:pt x="194" y="130"/>
                      <a:pt x="212" y="125"/>
                    </a:cubicBezTo>
                    <a:lnTo>
                      <a:pt x="212" y="125"/>
                    </a:lnTo>
                    <a:cubicBezTo>
                      <a:pt x="214" y="121"/>
                      <a:pt x="214" y="118"/>
                      <a:pt x="214" y="116"/>
                    </a:cubicBezTo>
                    <a:lnTo>
                      <a:pt x="214" y="116"/>
                    </a:lnTo>
                    <a:cubicBezTo>
                      <a:pt x="202" y="117"/>
                      <a:pt x="189" y="120"/>
                      <a:pt x="177" y="120"/>
                    </a:cubicBezTo>
                    <a:lnTo>
                      <a:pt x="177" y="120"/>
                    </a:lnTo>
                    <a:cubicBezTo>
                      <a:pt x="165" y="120"/>
                      <a:pt x="164" y="100"/>
                      <a:pt x="176" y="100"/>
                    </a:cubicBezTo>
                    <a:lnTo>
                      <a:pt x="176" y="100"/>
                    </a:lnTo>
                    <a:cubicBezTo>
                      <a:pt x="189" y="100"/>
                      <a:pt x="203" y="100"/>
                      <a:pt x="216" y="97"/>
                    </a:cubicBezTo>
                    <a:lnTo>
                      <a:pt x="216" y="97"/>
                    </a:lnTo>
                    <a:cubicBezTo>
                      <a:pt x="220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7" y="0"/>
                      <a:pt x="268" y="5"/>
                      <a:pt x="266" y="28"/>
                    </a:cubicBezTo>
                    <a:lnTo>
                      <a:pt x="266" y="28"/>
                    </a:lnTo>
                    <a:cubicBezTo>
                      <a:pt x="261" y="68"/>
                      <a:pt x="253" y="109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6" y="233"/>
                      <a:pt x="230" y="273"/>
                    </a:cubicBezTo>
                    <a:lnTo>
                      <a:pt x="230" y="273"/>
                    </a:lnTo>
                    <a:cubicBezTo>
                      <a:pt x="228" y="284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8" name="Freeform 356">
                <a:extLst>
                  <a:ext uri="{FF2B5EF4-FFF2-40B4-BE49-F238E27FC236}">
                    <a16:creationId xmlns:a16="http://schemas.microsoft.com/office/drawing/2014/main" id="{A3575F31-081B-E845-BE13-89B7645FF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837" y="400561"/>
                <a:ext cx="128577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1 h 291"/>
                  <a:gd name="T6" fmla="*/ 218 w 272"/>
                  <a:gd name="T7" fmla="*/ 181 h 291"/>
                  <a:gd name="T8" fmla="*/ 184 w 272"/>
                  <a:gd name="T9" fmla="*/ 158 h 291"/>
                  <a:gd name="T10" fmla="*/ 184 w 272"/>
                  <a:gd name="T11" fmla="*/ 158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7 h 291"/>
                  <a:gd name="T28" fmla="*/ 6 w 272"/>
                  <a:gd name="T29" fmla="*/ 267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0 w 272"/>
                  <a:gd name="T35" fmla="*/ 112 h 291"/>
                  <a:gd name="T36" fmla="*/ 70 w 272"/>
                  <a:gd name="T37" fmla="*/ 112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3 w 272"/>
                  <a:gd name="T43" fmla="*/ 197 h 291"/>
                  <a:gd name="T44" fmla="*/ 163 w 272"/>
                  <a:gd name="T45" fmla="*/ 197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6 w 272"/>
                  <a:gd name="T51" fmla="*/ 143 h 291"/>
                  <a:gd name="T52" fmla="*/ 166 w 272"/>
                  <a:gd name="T53" fmla="*/ 143 h 291"/>
                  <a:gd name="T54" fmla="*/ 144 w 272"/>
                  <a:gd name="T55" fmla="*/ 125 h 291"/>
                  <a:gd name="T56" fmla="*/ 144 w 272"/>
                  <a:gd name="T57" fmla="*/ 125 h 291"/>
                  <a:gd name="T58" fmla="*/ 136 w 272"/>
                  <a:gd name="T59" fmla="*/ 171 h 291"/>
                  <a:gd name="T60" fmla="*/ 136 w 272"/>
                  <a:gd name="T61" fmla="*/ 171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8 w 272"/>
                  <a:gd name="T67" fmla="*/ 112 h 291"/>
                  <a:gd name="T68" fmla="*/ 128 w 272"/>
                  <a:gd name="T69" fmla="*/ 112 h 291"/>
                  <a:gd name="T70" fmla="*/ 121 w 272"/>
                  <a:gd name="T71" fmla="*/ 105 h 291"/>
                  <a:gd name="T72" fmla="*/ 121 w 272"/>
                  <a:gd name="T73" fmla="*/ 105 h 291"/>
                  <a:gd name="T74" fmla="*/ 104 w 272"/>
                  <a:gd name="T75" fmla="*/ 138 h 291"/>
                  <a:gd name="T76" fmla="*/ 104 w 272"/>
                  <a:gd name="T77" fmla="*/ 138 h 291"/>
                  <a:gd name="T78" fmla="*/ 87 w 272"/>
                  <a:gd name="T79" fmla="*/ 129 h 291"/>
                  <a:gd name="T80" fmla="*/ 87 w 272"/>
                  <a:gd name="T81" fmla="*/ 129 h 291"/>
                  <a:gd name="T82" fmla="*/ 108 w 272"/>
                  <a:gd name="T83" fmla="*/ 94 h 291"/>
                  <a:gd name="T84" fmla="*/ 108 w 272"/>
                  <a:gd name="T85" fmla="*/ 94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9 w 272"/>
                  <a:gd name="T95" fmla="*/ 96 h 291"/>
                  <a:gd name="T96" fmla="*/ 169 w 272"/>
                  <a:gd name="T97" fmla="*/ 96 h 291"/>
                  <a:gd name="T98" fmla="*/ 262 w 272"/>
                  <a:gd name="T99" fmla="*/ 177 h 291"/>
                  <a:gd name="T100" fmla="*/ 262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18" y="181"/>
                    </a:cubicBezTo>
                    <a:lnTo>
                      <a:pt x="218" y="181"/>
                    </a:lnTo>
                    <a:cubicBezTo>
                      <a:pt x="208" y="175"/>
                      <a:pt x="196" y="165"/>
                      <a:pt x="184" y="158"/>
                    </a:cubicBezTo>
                    <a:lnTo>
                      <a:pt x="184" y="158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6" y="192"/>
                      <a:pt x="175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9" y="244"/>
                      <a:pt x="25" y="285"/>
                    </a:cubicBezTo>
                    <a:lnTo>
                      <a:pt x="25" y="285"/>
                    </a:lnTo>
                    <a:cubicBezTo>
                      <a:pt x="14" y="290"/>
                      <a:pt x="0" y="280"/>
                      <a:pt x="6" y="267"/>
                    </a:cubicBezTo>
                    <a:lnTo>
                      <a:pt x="6" y="267"/>
                    </a:lnTo>
                    <a:cubicBezTo>
                      <a:pt x="29" y="218"/>
                      <a:pt x="42" y="163"/>
                      <a:pt x="49" y="109"/>
                    </a:cubicBezTo>
                    <a:lnTo>
                      <a:pt x="49" y="109"/>
                    </a:lnTo>
                    <a:cubicBezTo>
                      <a:pt x="50" y="97"/>
                      <a:pt x="70" y="100"/>
                      <a:pt x="70" y="112"/>
                    </a:cubicBezTo>
                    <a:lnTo>
                      <a:pt x="70" y="112"/>
                    </a:lnTo>
                    <a:cubicBezTo>
                      <a:pt x="66" y="158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5"/>
                      <a:pt x="123" y="210"/>
                      <a:pt x="163" y="197"/>
                    </a:cubicBezTo>
                    <a:lnTo>
                      <a:pt x="163" y="197"/>
                    </a:lnTo>
                    <a:cubicBezTo>
                      <a:pt x="158" y="197"/>
                      <a:pt x="153" y="192"/>
                      <a:pt x="157" y="185"/>
                    </a:cubicBezTo>
                    <a:lnTo>
                      <a:pt x="157" y="185"/>
                    </a:lnTo>
                    <a:cubicBezTo>
                      <a:pt x="161" y="171"/>
                      <a:pt x="165" y="158"/>
                      <a:pt x="166" y="143"/>
                    </a:cubicBezTo>
                    <a:lnTo>
                      <a:pt x="166" y="143"/>
                    </a:lnTo>
                    <a:cubicBezTo>
                      <a:pt x="158" y="137"/>
                      <a:pt x="150" y="131"/>
                      <a:pt x="144" y="125"/>
                    </a:cubicBezTo>
                    <a:lnTo>
                      <a:pt x="144" y="125"/>
                    </a:lnTo>
                    <a:cubicBezTo>
                      <a:pt x="141" y="140"/>
                      <a:pt x="138" y="155"/>
                      <a:pt x="136" y="171"/>
                    </a:cubicBezTo>
                    <a:lnTo>
                      <a:pt x="136" y="171"/>
                    </a:lnTo>
                    <a:cubicBezTo>
                      <a:pt x="133" y="184"/>
                      <a:pt x="115" y="179"/>
                      <a:pt x="116" y="165"/>
                    </a:cubicBezTo>
                    <a:lnTo>
                      <a:pt x="116" y="165"/>
                    </a:lnTo>
                    <a:cubicBezTo>
                      <a:pt x="119" y="147"/>
                      <a:pt x="123" y="129"/>
                      <a:pt x="128" y="112"/>
                    </a:cubicBezTo>
                    <a:lnTo>
                      <a:pt x="128" y="112"/>
                    </a:lnTo>
                    <a:cubicBezTo>
                      <a:pt x="125" y="109"/>
                      <a:pt x="123" y="108"/>
                      <a:pt x="121" y="105"/>
                    </a:cubicBezTo>
                    <a:lnTo>
                      <a:pt x="121" y="105"/>
                    </a:lnTo>
                    <a:cubicBezTo>
                      <a:pt x="116" y="117"/>
                      <a:pt x="111" y="127"/>
                      <a:pt x="104" y="138"/>
                    </a:cubicBezTo>
                    <a:lnTo>
                      <a:pt x="104" y="138"/>
                    </a:lnTo>
                    <a:cubicBezTo>
                      <a:pt x="98" y="148"/>
                      <a:pt x="81" y="139"/>
                      <a:pt x="87" y="129"/>
                    </a:cubicBezTo>
                    <a:lnTo>
                      <a:pt x="87" y="129"/>
                    </a:lnTo>
                    <a:cubicBezTo>
                      <a:pt x="95" y="118"/>
                      <a:pt x="103" y="106"/>
                      <a:pt x="108" y="94"/>
                    </a:cubicBezTo>
                    <a:lnTo>
                      <a:pt x="108" y="94"/>
                    </a:lnTo>
                    <a:cubicBezTo>
                      <a:pt x="88" y="76"/>
                      <a:pt x="69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7" y="0"/>
                      <a:pt x="75" y="14"/>
                    </a:cubicBezTo>
                    <a:lnTo>
                      <a:pt x="75" y="14"/>
                    </a:lnTo>
                    <a:cubicBezTo>
                      <a:pt x="107" y="39"/>
                      <a:pt x="137" y="69"/>
                      <a:pt x="169" y="96"/>
                    </a:cubicBezTo>
                    <a:lnTo>
                      <a:pt x="169" y="96"/>
                    </a:lnTo>
                    <a:cubicBezTo>
                      <a:pt x="199" y="123"/>
                      <a:pt x="232" y="150"/>
                      <a:pt x="262" y="177"/>
                    </a:cubicBezTo>
                    <a:lnTo>
                      <a:pt x="262" y="177"/>
                    </a:lnTo>
                    <a:cubicBezTo>
                      <a:pt x="271" y="184"/>
                      <a:pt x="267" y="200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19" name="Freeform 357">
                <a:extLst>
                  <a:ext uri="{FF2B5EF4-FFF2-40B4-BE49-F238E27FC236}">
                    <a16:creationId xmlns:a16="http://schemas.microsoft.com/office/drawing/2014/main" id="{C4E3AA34-2FE0-714A-9EE3-926D06931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3980" y="2183966"/>
                <a:ext cx="136513" cy="123816"/>
              </a:xfrm>
              <a:custGeom>
                <a:avLst/>
                <a:gdLst>
                  <a:gd name="T0" fmla="*/ 192 w 288"/>
                  <a:gd name="T1" fmla="*/ 221 h 265"/>
                  <a:gd name="T2" fmla="*/ 192 w 288"/>
                  <a:gd name="T3" fmla="*/ 221 h 265"/>
                  <a:gd name="T4" fmla="*/ 237 w 288"/>
                  <a:gd name="T5" fmla="*/ 222 h 265"/>
                  <a:gd name="T6" fmla="*/ 237 w 288"/>
                  <a:gd name="T7" fmla="*/ 222 h 265"/>
                  <a:gd name="T8" fmla="*/ 213 w 288"/>
                  <a:gd name="T9" fmla="*/ 188 h 265"/>
                  <a:gd name="T10" fmla="*/ 213 w 288"/>
                  <a:gd name="T11" fmla="*/ 188 h 265"/>
                  <a:gd name="T12" fmla="*/ 196 w 288"/>
                  <a:gd name="T13" fmla="*/ 217 h 265"/>
                  <a:gd name="T14" fmla="*/ 196 w 288"/>
                  <a:gd name="T15" fmla="*/ 217 h 265"/>
                  <a:gd name="T16" fmla="*/ 192 w 288"/>
                  <a:gd name="T17" fmla="*/ 221 h 265"/>
                  <a:gd name="T18" fmla="*/ 268 w 288"/>
                  <a:gd name="T19" fmla="*/ 253 h 265"/>
                  <a:gd name="T20" fmla="*/ 268 w 288"/>
                  <a:gd name="T21" fmla="*/ 253 h 265"/>
                  <a:gd name="T22" fmla="*/ 22 w 288"/>
                  <a:gd name="T23" fmla="*/ 262 h 265"/>
                  <a:gd name="T24" fmla="*/ 22 w 288"/>
                  <a:gd name="T25" fmla="*/ 262 h 265"/>
                  <a:gd name="T26" fmla="*/ 9 w 288"/>
                  <a:gd name="T27" fmla="*/ 239 h 265"/>
                  <a:gd name="T28" fmla="*/ 9 w 288"/>
                  <a:gd name="T29" fmla="*/ 239 h 265"/>
                  <a:gd name="T30" fmla="*/ 97 w 288"/>
                  <a:gd name="T31" fmla="*/ 101 h 265"/>
                  <a:gd name="T32" fmla="*/ 97 w 288"/>
                  <a:gd name="T33" fmla="*/ 101 h 265"/>
                  <a:gd name="T34" fmla="*/ 117 w 288"/>
                  <a:gd name="T35" fmla="*/ 109 h 265"/>
                  <a:gd name="T36" fmla="*/ 117 w 288"/>
                  <a:gd name="T37" fmla="*/ 109 h 265"/>
                  <a:gd name="T38" fmla="*/ 50 w 288"/>
                  <a:gd name="T39" fmla="*/ 229 h 265"/>
                  <a:gd name="T40" fmla="*/ 50 w 288"/>
                  <a:gd name="T41" fmla="*/ 229 h 265"/>
                  <a:gd name="T42" fmla="*/ 180 w 288"/>
                  <a:gd name="T43" fmla="*/ 221 h 265"/>
                  <a:gd name="T44" fmla="*/ 180 w 288"/>
                  <a:gd name="T45" fmla="*/ 221 h 265"/>
                  <a:gd name="T46" fmla="*/ 178 w 288"/>
                  <a:gd name="T47" fmla="*/ 205 h 265"/>
                  <a:gd name="T48" fmla="*/ 178 w 288"/>
                  <a:gd name="T49" fmla="*/ 205 h 265"/>
                  <a:gd name="T50" fmla="*/ 200 w 288"/>
                  <a:gd name="T51" fmla="*/ 168 h 265"/>
                  <a:gd name="T52" fmla="*/ 200 w 288"/>
                  <a:gd name="T53" fmla="*/ 168 h 265"/>
                  <a:gd name="T54" fmla="*/ 183 w 288"/>
                  <a:gd name="T55" fmla="*/ 145 h 265"/>
                  <a:gd name="T56" fmla="*/ 183 w 288"/>
                  <a:gd name="T57" fmla="*/ 145 h 265"/>
                  <a:gd name="T58" fmla="*/ 162 w 288"/>
                  <a:gd name="T59" fmla="*/ 186 h 265"/>
                  <a:gd name="T60" fmla="*/ 162 w 288"/>
                  <a:gd name="T61" fmla="*/ 186 h 265"/>
                  <a:gd name="T62" fmla="*/ 145 w 288"/>
                  <a:gd name="T63" fmla="*/ 175 h 265"/>
                  <a:gd name="T64" fmla="*/ 145 w 288"/>
                  <a:gd name="T65" fmla="*/ 175 h 265"/>
                  <a:gd name="T66" fmla="*/ 171 w 288"/>
                  <a:gd name="T67" fmla="*/ 128 h 265"/>
                  <a:gd name="T68" fmla="*/ 171 w 288"/>
                  <a:gd name="T69" fmla="*/ 128 h 265"/>
                  <a:gd name="T70" fmla="*/ 167 w 288"/>
                  <a:gd name="T71" fmla="*/ 120 h 265"/>
                  <a:gd name="T72" fmla="*/ 167 w 288"/>
                  <a:gd name="T73" fmla="*/ 120 h 265"/>
                  <a:gd name="T74" fmla="*/ 141 w 288"/>
                  <a:gd name="T75" fmla="*/ 146 h 265"/>
                  <a:gd name="T76" fmla="*/ 141 w 288"/>
                  <a:gd name="T77" fmla="*/ 146 h 265"/>
                  <a:gd name="T78" fmla="*/ 128 w 288"/>
                  <a:gd name="T79" fmla="*/ 133 h 265"/>
                  <a:gd name="T80" fmla="*/ 128 w 288"/>
                  <a:gd name="T81" fmla="*/ 133 h 265"/>
                  <a:gd name="T82" fmla="*/ 158 w 288"/>
                  <a:gd name="T83" fmla="*/ 104 h 265"/>
                  <a:gd name="T84" fmla="*/ 158 w 288"/>
                  <a:gd name="T85" fmla="*/ 104 h 265"/>
                  <a:gd name="T86" fmla="*/ 121 w 288"/>
                  <a:gd name="T87" fmla="*/ 36 h 265"/>
                  <a:gd name="T88" fmla="*/ 121 w 288"/>
                  <a:gd name="T89" fmla="*/ 36 h 265"/>
                  <a:gd name="T90" fmla="*/ 150 w 288"/>
                  <a:gd name="T91" fmla="*/ 19 h 265"/>
                  <a:gd name="T92" fmla="*/ 150 w 288"/>
                  <a:gd name="T93" fmla="*/ 19 h 265"/>
                  <a:gd name="T94" fmla="*/ 214 w 288"/>
                  <a:gd name="T95" fmla="*/ 125 h 265"/>
                  <a:gd name="T96" fmla="*/ 214 w 288"/>
                  <a:gd name="T97" fmla="*/ 125 h 265"/>
                  <a:gd name="T98" fmla="*/ 281 w 288"/>
                  <a:gd name="T99" fmla="*/ 230 h 265"/>
                  <a:gd name="T100" fmla="*/ 281 w 288"/>
                  <a:gd name="T101" fmla="*/ 230 h 265"/>
                  <a:gd name="T102" fmla="*/ 268 w 288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8" h="265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2" y="221"/>
                      <a:pt x="237" y="222"/>
                    </a:cubicBezTo>
                    <a:lnTo>
                      <a:pt x="237" y="222"/>
                    </a:lnTo>
                    <a:cubicBezTo>
                      <a:pt x="230" y="211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9"/>
                      <a:pt x="204" y="208"/>
                      <a:pt x="196" y="217"/>
                    </a:cubicBezTo>
                    <a:lnTo>
                      <a:pt x="196" y="217"/>
                    </a:lnTo>
                    <a:cubicBezTo>
                      <a:pt x="195" y="218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7"/>
                      <a:pt x="104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6" y="199"/>
                      <a:pt x="75" y="151"/>
                      <a:pt x="97" y="101"/>
                    </a:cubicBezTo>
                    <a:lnTo>
                      <a:pt x="97" y="101"/>
                    </a:lnTo>
                    <a:cubicBezTo>
                      <a:pt x="101" y="91"/>
                      <a:pt x="121" y="99"/>
                      <a:pt x="117" y="109"/>
                    </a:cubicBezTo>
                    <a:lnTo>
                      <a:pt x="117" y="109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0" y="221"/>
                    </a:cubicBezTo>
                    <a:lnTo>
                      <a:pt x="180" y="221"/>
                    </a:lnTo>
                    <a:cubicBezTo>
                      <a:pt x="176" y="218"/>
                      <a:pt x="172" y="212"/>
                      <a:pt x="178" y="205"/>
                    </a:cubicBezTo>
                    <a:lnTo>
                      <a:pt x="178" y="205"/>
                    </a:lnTo>
                    <a:cubicBezTo>
                      <a:pt x="185" y="195"/>
                      <a:pt x="193" y="182"/>
                      <a:pt x="200" y="168"/>
                    </a:cubicBezTo>
                    <a:lnTo>
                      <a:pt x="200" y="168"/>
                    </a:lnTo>
                    <a:cubicBezTo>
                      <a:pt x="193" y="161"/>
                      <a:pt x="188" y="154"/>
                      <a:pt x="183" y="145"/>
                    </a:cubicBezTo>
                    <a:lnTo>
                      <a:pt x="183" y="145"/>
                    </a:lnTo>
                    <a:cubicBezTo>
                      <a:pt x="176" y="158"/>
                      <a:pt x="168" y="172"/>
                      <a:pt x="162" y="186"/>
                    </a:cubicBezTo>
                    <a:lnTo>
                      <a:pt x="162" y="186"/>
                    </a:lnTo>
                    <a:cubicBezTo>
                      <a:pt x="155" y="197"/>
                      <a:pt x="139" y="187"/>
                      <a:pt x="145" y="175"/>
                    </a:cubicBezTo>
                    <a:lnTo>
                      <a:pt x="145" y="175"/>
                    </a:lnTo>
                    <a:cubicBezTo>
                      <a:pt x="153" y="159"/>
                      <a:pt x="162" y="142"/>
                      <a:pt x="171" y="128"/>
                    </a:cubicBezTo>
                    <a:lnTo>
                      <a:pt x="171" y="128"/>
                    </a:lnTo>
                    <a:cubicBezTo>
                      <a:pt x="170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1"/>
                      <a:pt x="128" y="133"/>
                    </a:cubicBezTo>
                    <a:lnTo>
                      <a:pt x="128" y="133"/>
                    </a:lnTo>
                    <a:cubicBezTo>
                      <a:pt x="139" y="124"/>
                      <a:pt x="149" y="115"/>
                      <a:pt x="158" y="104"/>
                    </a:cubicBezTo>
                    <a:lnTo>
                      <a:pt x="158" y="104"/>
                    </a:lnTo>
                    <a:cubicBezTo>
                      <a:pt x="145" y="82"/>
                      <a:pt x="132" y="58"/>
                      <a:pt x="121" y="36"/>
                    </a:cubicBezTo>
                    <a:lnTo>
                      <a:pt x="121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4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1" y="230"/>
                    </a:cubicBezTo>
                    <a:lnTo>
                      <a:pt x="281" y="230"/>
                    </a:lnTo>
                    <a:cubicBezTo>
                      <a:pt x="287" y="239"/>
                      <a:pt x="280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0" name="Freeform 358">
                <a:extLst>
                  <a:ext uri="{FF2B5EF4-FFF2-40B4-BE49-F238E27FC236}">
                    <a16:creationId xmlns:a16="http://schemas.microsoft.com/office/drawing/2014/main" id="{08CABD07-0BCC-E243-B423-C82035565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2863357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4 w 255"/>
                  <a:gd name="T9" fmla="*/ 92 h 291"/>
                  <a:gd name="T10" fmla="*/ 44 w 255"/>
                  <a:gd name="T11" fmla="*/ 92 h 291"/>
                  <a:gd name="T12" fmla="*/ 74 w 255"/>
                  <a:gd name="T13" fmla="*/ 76 h 291"/>
                  <a:gd name="T14" fmla="*/ 74 w 255"/>
                  <a:gd name="T15" fmla="*/ 76 h 291"/>
                  <a:gd name="T16" fmla="*/ 79 w 255"/>
                  <a:gd name="T17" fmla="*/ 76 h 291"/>
                  <a:gd name="T18" fmla="*/ 34 w 255"/>
                  <a:gd name="T19" fmla="*/ 8 h 291"/>
                  <a:gd name="T20" fmla="*/ 34 w 255"/>
                  <a:gd name="T21" fmla="*/ 8 h 291"/>
                  <a:gd name="T22" fmla="*/ 243 w 255"/>
                  <a:gd name="T23" fmla="*/ 138 h 291"/>
                  <a:gd name="T24" fmla="*/ 243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7 h 291"/>
                  <a:gd name="T32" fmla="*/ 91 w 255"/>
                  <a:gd name="T33" fmla="*/ 227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1 w 255"/>
                  <a:gd name="T39" fmla="*/ 148 h 291"/>
                  <a:gd name="T40" fmla="*/ 201 w 255"/>
                  <a:gd name="T41" fmla="*/ 148 h 291"/>
                  <a:gd name="T42" fmla="*/ 88 w 255"/>
                  <a:gd name="T43" fmla="*/ 83 h 291"/>
                  <a:gd name="T44" fmla="*/ 88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4 w 255"/>
                  <a:gd name="T51" fmla="*/ 114 h 291"/>
                  <a:gd name="T52" fmla="*/ 44 w 255"/>
                  <a:gd name="T53" fmla="*/ 114 h 291"/>
                  <a:gd name="T54" fmla="*/ 44 w 255"/>
                  <a:gd name="T55" fmla="*/ 144 h 291"/>
                  <a:gd name="T56" fmla="*/ 44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4 w 255"/>
                  <a:gd name="T63" fmla="*/ 140 h 291"/>
                  <a:gd name="T64" fmla="*/ 94 w 255"/>
                  <a:gd name="T65" fmla="*/ 140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2 w 255"/>
                  <a:gd name="T83" fmla="*/ 192 h 291"/>
                  <a:gd name="T84" fmla="*/ 42 w 255"/>
                  <a:gd name="T85" fmla="*/ 192 h 291"/>
                  <a:gd name="T86" fmla="*/ 34 w 255"/>
                  <a:gd name="T87" fmla="*/ 269 h 291"/>
                  <a:gd name="T88" fmla="*/ 34 w 255"/>
                  <a:gd name="T89" fmla="*/ 269 h 291"/>
                  <a:gd name="T90" fmla="*/ 0 w 255"/>
                  <a:gd name="T91" fmla="*/ 266 h 291"/>
                  <a:gd name="T92" fmla="*/ 0 w 255"/>
                  <a:gd name="T93" fmla="*/ 266 h 291"/>
                  <a:gd name="T94" fmla="*/ 7 w 255"/>
                  <a:gd name="T95" fmla="*/ 142 h 291"/>
                  <a:gd name="T96" fmla="*/ 7 w 255"/>
                  <a:gd name="T97" fmla="*/ 142 h 291"/>
                  <a:gd name="T98" fmla="*/ 12 w 255"/>
                  <a:gd name="T99" fmla="*/ 18 h 291"/>
                  <a:gd name="T100" fmla="*/ 12 w 255"/>
                  <a:gd name="T101" fmla="*/ 18 h 291"/>
                  <a:gd name="T102" fmla="*/ 34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7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3"/>
                      <a:pt x="44" y="77"/>
                      <a:pt x="44" y="92"/>
                    </a:cubicBezTo>
                    <a:lnTo>
                      <a:pt x="44" y="92"/>
                    </a:lnTo>
                    <a:cubicBezTo>
                      <a:pt x="53" y="85"/>
                      <a:pt x="63" y="80"/>
                      <a:pt x="74" y="76"/>
                    </a:cubicBezTo>
                    <a:lnTo>
                      <a:pt x="74" y="76"/>
                    </a:lnTo>
                    <a:cubicBezTo>
                      <a:pt x="75" y="76"/>
                      <a:pt x="78" y="76"/>
                      <a:pt x="79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100" y="58"/>
                      <a:pt x="166" y="105"/>
                      <a:pt x="243" y="138"/>
                    </a:cubicBezTo>
                    <a:lnTo>
                      <a:pt x="243" y="138"/>
                    </a:lnTo>
                    <a:cubicBezTo>
                      <a:pt x="254" y="142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7"/>
                    </a:cubicBezTo>
                    <a:lnTo>
                      <a:pt x="91" y="227"/>
                    </a:lnTo>
                    <a:cubicBezTo>
                      <a:pt x="80" y="234"/>
                      <a:pt x="69" y="217"/>
                      <a:pt x="79" y="210"/>
                    </a:cubicBezTo>
                    <a:lnTo>
                      <a:pt x="79" y="210"/>
                    </a:lnTo>
                    <a:cubicBezTo>
                      <a:pt x="118" y="185"/>
                      <a:pt x="158" y="164"/>
                      <a:pt x="201" y="148"/>
                    </a:cubicBezTo>
                    <a:lnTo>
                      <a:pt x="201" y="148"/>
                    </a:lnTo>
                    <a:cubicBezTo>
                      <a:pt x="162" y="131"/>
                      <a:pt x="124" y="107"/>
                      <a:pt x="88" y="83"/>
                    </a:cubicBezTo>
                    <a:lnTo>
                      <a:pt x="88" y="83"/>
                    </a:lnTo>
                    <a:cubicBezTo>
                      <a:pt x="91" y="88"/>
                      <a:pt x="91" y="94"/>
                      <a:pt x="83" y="97"/>
                    </a:cubicBezTo>
                    <a:lnTo>
                      <a:pt x="83" y="97"/>
                    </a:lnTo>
                    <a:cubicBezTo>
                      <a:pt x="69" y="101"/>
                      <a:pt x="55" y="106"/>
                      <a:pt x="44" y="114"/>
                    </a:cubicBezTo>
                    <a:lnTo>
                      <a:pt x="44" y="114"/>
                    </a:lnTo>
                    <a:cubicBezTo>
                      <a:pt x="45" y="125"/>
                      <a:pt x="44" y="134"/>
                      <a:pt x="44" y="144"/>
                    </a:cubicBezTo>
                    <a:lnTo>
                      <a:pt x="44" y="144"/>
                    </a:lnTo>
                    <a:cubicBezTo>
                      <a:pt x="58" y="136"/>
                      <a:pt x="71" y="129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4" y="132"/>
                      <a:pt x="94" y="140"/>
                    </a:cubicBezTo>
                    <a:lnTo>
                      <a:pt x="94" y="140"/>
                    </a:lnTo>
                    <a:cubicBezTo>
                      <a:pt x="78" y="150"/>
                      <a:pt x="61" y="157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7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5" y="184"/>
                      <a:pt x="82" y="185"/>
                    </a:cubicBezTo>
                    <a:lnTo>
                      <a:pt x="82" y="185"/>
                    </a:lnTo>
                    <a:cubicBezTo>
                      <a:pt x="69" y="185"/>
                      <a:pt x="55" y="188"/>
                      <a:pt x="42" y="192"/>
                    </a:cubicBezTo>
                    <a:lnTo>
                      <a:pt x="42" y="192"/>
                    </a:lnTo>
                    <a:cubicBezTo>
                      <a:pt x="41" y="218"/>
                      <a:pt x="38" y="243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0" y="226"/>
                      <a:pt x="4" y="184"/>
                      <a:pt x="7" y="142"/>
                    </a:cubicBezTo>
                    <a:lnTo>
                      <a:pt x="7" y="142"/>
                    </a:lnTo>
                    <a:cubicBezTo>
                      <a:pt x="8" y="101"/>
                      <a:pt x="9" y="60"/>
                      <a:pt x="12" y="18"/>
                    </a:cubicBezTo>
                    <a:lnTo>
                      <a:pt x="12" y="18"/>
                    </a:lnTo>
                    <a:cubicBezTo>
                      <a:pt x="12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1" name="Freeform 359">
                <a:extLst>
                  <a:ext uri="{FF2B5EF4-FFF2-40B4-BE49-F238E27FC236}">
                    <a16:creationId xmlns:a16="http://schemas.microsoft.com/office/drawing/2014/main" id="{C168B4CB-3472-9E4E-9AA5-9C948315F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281" y="2641126"/>
                <a:ext cx="134927" cy="125404"/>
              </a:xfrm>
              <a:custGeom>
                <a:avLst/>
                <a:gdLst>
                  <a:gd name="T0" fmla="*/ 94 w 287"/>
                  <a:gd name="T1" fmla="*/ 47 h 267"/>
                  <a:gd name="T2" fmla="*/ 94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49 h 267"/>
                  <a:gd name="T14" fmla="*/ 90 w 287"/>
                  <a:gd name="T15" fmla="*/ 49 h 267"/>
                  <a:gd name="T16" fmla="*/ 94 w 287"/>
                  <a:gd name="T17" fmla="*/ 47 h 267"/>
                  <a:gd name="T18" fmla="*/ 18 w 287"/>
                  <a:gd name="T19" fmla="*/ 15 h 267"/>
                  <a:gd name="T20" fmla="*/ 18 w 287"/>
                  <a:gd name="T21" fmla="*/ 15 h 267"/>
                  <a:gd name="T22" fmla="*/ 264 w 287"/>
                  <a:gd name="T23" fmla="*/ 2 h 267"/>
                  <a:gd name="T24" fmla="*/ 264 w 287"/>
                  <a:gd name="T25" fmla="*/ 2 h 267"/>
                  <a:gd name="T26" fmla="*/ 277 w 287"/>
                  <a:gd name="T27" fmla="*/ 26 h 267"/>
                  <a:gd name="T28" fmla="*/ 277 w 287"/>
                  <a:gd name="T29" fmla="*/ 26 h 267"/>
                  <a:gd name="T30" fmla="*/ 191 w 287"/>
                  <a:gd name="T31" fmla="*/ 164 h 267"/>
                  <a:gd name="T32" fmla="*/ 191 w 287"/>
                  <a:gd name="T33" fmla="*/ 164 h 267"/>
                  <a:gd name="T34" fmla="*/ 172 w 287"/>
                  <a:gd name="T35" fmla="*/ 156 h 267"/>
                  <a:gd name="T36" fmla="*/ 172 w 287"/>
                  <a:gd name="T37" fmla="*/ 156 h 267"/>
                  <a:gd name="T38" fmla="*/ 236 w 287"/>
                  <a:gd name="T39" fmla="*/ 36 h 267"/>
                  <a:gd name="T40" fmla="*/ 236 w 287"/>
                  <a:gd name="T41" fmla="*/ 36 h 267"/>
                  <a:gd name="T42" fmla="*/ 106 w 287"/>
                  <a:gd name="T43" fmla="*/ 47 h 267"/>
                  <a:gd name="T44" fmla="*/ 106 w 287"/>
                  <a:gd name="T45" fmla="*/ 47 h 267"/>
                  <a:gd name="T46" fmla="*/ 110 w 287"/>
                  <a:gd name="T47" fmla="*/ 61 h 267"/>
                  <a:gd name="T48" fmla="*/ 110 w 287"/>
                  <a:gd name="T49" fmla="*/ 61 h 267"/>
                  <a:gd name="T50" fmla="*/ 89 w 287"/>
                  <a:gd name="T51" fmla="*/ 98 h 267"/>
                  <a:gd name="T52" fmla="*/ 89 w 287"/>
                  <a:gd name="T53" fmla="*/ 98 h 267"/>
                  <a:gd name="T54" fmla="*/ 105 w 287"/>
                  <a:gd name="T55" fmla="*/ 122 h 267"/>
                  <a:gd name="T56" fmla="*/ 105 w 287"/>
                  <a:gd name="T57" fmla="*/ 122 h 267"/>
                  <a:gd name="T58" fmla="*/ 126 w 287"/>
                  <a:gd name="T59" fmla="*/ 81 h 267"/>
                  <a:gd name="T60" fmla="*/ 126 w 287"/>
                  <a:gd name="T61" fmla="*/ 81 h 267"/>
                  <a:gd name="T62" fmla="*/ 143 w 287"/>
                  <a:gd name="T63" fmla="*/ 90 h 267"/>
                  <a:gd name="T64" fmla="*/ 143 w 287"/>
                  <a:gd name="T65" fmla="*/ 90 h 267"/>
                  <a:gd name="T66" fmla="*/ 116 w 287"/>
                  <a:gd name="T67" fmla="*/ 140 h 267"/>
                  <a:gd name="T68" fmla="*/ 116 w 287"/>
                  <a:gd name="T69" fmla="*/ 140 h 267"/>
                  <a:gd name="T70" fmla="*/ 120 w 287"/>
                  <a:gd name="T71" fmla="*/ 147 h 267"/>
                  <a:gd name="T72" fmla="*/ 120 w 287"/>
                  <a:gd name="T73" fmla="*/ 147 h 267"/>
                  <a:gd name="T74" fmla="*/ 147 w 287"/>
                  <a:gd name="T75" fmla="*/ 120 h 267"/>
                  <a:gd name="T76" fmla="*/ 147 w 287"/>
                  <a:gd name="T77" fmla="*/ 120 h 267"/>
                  <a:gd name="T78" fmla="*/ 160 w 287"/>
                  <a:gd name="T79" fmla="*/ 134 h 267"/>
                  <a:gd name="T80" fmla="*/ 160 w 287"/>
                  <a:gd name="T81" fmla="*/ 134 h 267"/>
                  <a:gd name="T82" fmla="*/ 131 w 287"/>
                  <a:gd name="T83" fmla="*/ 162 h 267"/>
                  <a:gd name="T84" fmla="*/ 131 w 287"/>
                  <a:gd name="T85" fmla="*/ 162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39 w 287"/>
                  <a:gd name="T91" fmla="*/ 248 h 267"/>
                  <a:gd name="T92" fmla="*/ 139 w 287"/>
                  <a:gd name="T93" fmla="*/ 248 h 267"/>
                  <a:gd name="T94" fmla="*/ 73 w 287"/>
                  <a:gd name="T95" fmla="*/ 143 h 267"/>
                  <a:gd name="T96" fmla="*/ 73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8 w 287"/>
                  <a:gd name="T103" fmla="*/ 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4" y="47"/>
                    </a:moveTo>
                    <a:lnTo>
                      <a:pt x="94" y="47"/>
                    </a:lnTo>
                    <a:cubicBezTo>
                      <a:pt x="80" y="47"/>
                      <a:pt x="64" y="46"/>
                      <a:pt x="49" y="46"/>
                    </a:cubicBezTo>
                    <a:lnTo>
                      <a:pt x="49" y="46"/>
                    </a:lnTo>
                    <a:cubicBezTo>
                      <a:pt x="57" y="57"/>
                      <a:pt x="67" y="68"/>
                      <a:pt x="74" y="80"/>
                    </a:cubicBezTo>
                    <a:lnTo>
                      <a:pt x="74" y="80"/>
                    </a:lnTo>
                    <a:cubicBezTo>
                      <a:pt x="78" y="69"/>
                      <a:pt x="84" y="59"/>
                      <a:pt x="90" y="49"/>
                    </a:cubicBezTo>
                    <a:lnTo>
                      <a:pt x="90" y="49"/>
                    </a:lnTo>
                    <a:cubicBezTo>
                      <a:pt x="92" y="48"/>
                      <a:pt x="93" y="48"/>
                      <a:pt x="94" y="47"/>
                    </a:cubicBezTo>
                    <a:close/>
                    <a:moveTo>
                      <a:pt x="18" y="15"/>
                    </a:moveTo>
                    <a:lnTo>
                      <a:pt x="18" y="15"/>
                    </a:lnTo>
                    <a:cubicBezTo>
                      <a:pt x="101" y="19"/>
                      <a:pt x="182" y="21"/>
                      <a:pt x="264" y="2"/>
                    </a:cubicBezTo>
                    <a:lnTo>
                      <a:pt x="264" y="2"/>
                    </a:lnTo>
                    <a:cubicBezTo>
                      <a:pt x="277" y="0"/>
                      <a:pt x="286" y="14"/>
                      <a:pt x="277" y="26"/>
                    </a:cubicBezTo>
                    <a:lnTo>
                      <a:pt x="277" y="26"/>
                    </a:lnTo>
                    <a:cubicBezTo>
                      <a:pt x="240" y="67"/>
                      <a:pt x="212" y="114"/>
                      <a:pt x="191" y="164"/>
                    </a:cubicBezTo>
                    <a:lnTo>
                      <a:pt x="191" y="164"/>
                    </a:lnTo>
                    <a:cubicBezTo>
                      <a:pt x="187" y="174"/>
                      <a:pt x="166" y="168"/>
                      <a:pt x="172" y="156"/>
                    </a:cubicBezTo>
                    <a:lnTo>
                      <a:pt x="172" y="156"/>
                    </a:lnTo>
                    <a:cubicBezTo>
                      <a:pt x="189" y="114"/>
                      <a:pt x="210" y="74"/>
                      <a:pt x="236" y="36"/>
                    </a:cubicBezTo>
                    <a:lnTo>
                      <a:pt x="236" y="36"/>
                    </a:lnTo>
                    <a:cubicBezTo>
                      <a:pt x="193" y="44"/>
                      <a:pt x="149" y="46"/>
                      <a:pt x="106" y="47"/>
                    </a:cubicBezTo>
                    <a:lnTo>
                      <a:pt x="106" y="47"/>
                    </a:lnTo>
                    <a:cubicBezTo>
                      <a:pt x="111" y="49"/>
                      <a:pt x="114" y="55"/>
                      <a:pt x="110" y="61"/>
                    </a:cubicBezTo>
                    <a:lnTo>
                      <a:pt x="110" y="61"/>
                    </a:lnTo>
                    <a:cubicBezTo>
                      <a:pt x="101" y="72"/>
                      <a:pt x="94" y="85"/>
                      <a:pt x="89" y="98"/>
                    </a:cubicBezTo>
                    <a:lnTo>
                      <a:pt x="89" y="98"/>
                    </a:lnTo>
                    <a:cubicBezTo>
                      <a:pt x="94" y="106"/>
                      <a:pt x="99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9" y="94"/>
                      <a:pt x="126" y="81"/>
                    </a:cubicBezTo>
                    <a:lnTo>
                      <a:pt x="126" y="81"/>
                    </a:lnTo>
                    <a:cubicBezTo>
                      <a:pt x="132" y="69"/>
                      <a:pt x="148" y="80"/>
                      <a:pt x="143" y="90"/>
                    </a:cubicBezTo>
                    <a:lnTo>
                      <a:pt x="143" y="90"/>
                    </a:lnTo>
                    <a:cubicBezTo>
                      <a:pt x="135" y="107"/>
                      <a:pt x="126" y="124"/>
                      <a:pt x="116" y="140"/>
                    </a:cubicBezTo>
                    <a:lnTo>
                      <a:pt x="116" y="140"/>
                    </a:lnTo>
                    <a:cubicBezTo>
                      <a:pt x="118" y="141"/>
                      <a:pt x="119" y="145"/>
                      <a:pt x="120" y="147"/>
                    </a:cubicBezTo>
                    <a:lnTo>
                      <a:pt x="120" y="147"/>
                    </a:lnTo>
                    <a:cubicBezTo>
                      <a:pt x="128" y="138"/>
                      <a:pt x="137" y="128"/>
                      <a:pt x="147" y="120"/>
                    </a:cubicBezTo>
                    <a:lnTo>
                      <a:pt x="147" y="120"/>
                    </a:lnTo>
                    <a:cubicBezTo>
                      <a:pt x="156" y="114"/>
                      <a:pt x="169" y="127"/>
                      <a:pt x="160" y="134"/>
                    </a:cubicBezTo>
                    <a:lnTo>
                      <a:pt x="160" y="134"/>
                    </a:lnTo>
                    <a:cubicBezTo>
                      <a:pt x="149" y="143"/>
                      <a:pt x="139" y="152"/>
                      <a:pt x="131" y="162"/>
                    </a:cubicBezTo>
                    <a:lnTo>
                      <a:pt x="131" y="162"/>
                    </a:lnTo>
                    <a:cubicBezTo>
                      <a:pt x="145" y="185"/>
                      <a:pt x="157" y="207"/>
                      <a:pt x="169" y="231"/>
                    </a:cubicBezTo>
                    <a:lnTo>
                      <a:pt x="169" y="231"/>
                    </a:lnTo>
                    <a:cubicBezTo>
                      <a:pt x="178" y="249"/>
                      <a:pt x="152" y="266"/>
                      <a:pt x="139" y="248"/>
                    </a:cubicBezTo>
                    <a:lnTo>
                      <a:pt x="139" y="248"/>
                    </a:lnTo>
                    <a:cubicBezTo>
                      <a:pt x="116" y="214"/>
                      <a:pt x="95" y="178"/>
                      <a:pt x="73" y="143"/>
                    </a:cubicBezTo>
                    <a:lnTo>
                      <a:pt x="73" y="143"/>
                    </a:lnTo>
                    <a:cubicBezTo>
                      <a:pt x="51" y="107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28"/>
                      <a:pt x="7" y="15"/>
                      <a:pt x="18" y="15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2" name="Freeform 360">
                <a:extLst>
                  <a:ext uri="{FF2B5EF4-FFF2-40B4-BE49-F238E27FC236}">
                    <a16:creationId xmlns:a16="http://schemas.microsoft.com/office/drawing/2014/main" id="{303F35B0-FBC5-AF44-A210-BC3C6E72B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836" y="2410166"/>
                <a:ext cx="131752" cy="133340"/>
              </a:xfrm>
              <a:custGeom>
                <a:avLst/>
                <a:gdLst>
                  <a:gd name="T0" fmla="*/ 61 w 276"/>
                  <a:gd name="T1" fmla="*/ 188 h 285"/>
                  <a:gd name="T2" fmla="*/ 61 w 276"/>
                  <a:gd name="T3" fmla="*/ 188 h 285"/>
                  <a:gd name="T4" fmla="*/ 65 w 276"/>
                  <a:gd name="T5" fmla="*/ 232 h 285"/>
                  <a:gd name="T6" fmla="*/ 65 w 276"/>
                  <a:gd name="T7" fmla="*/ 232 h 285"/>
                  <a:gd name="T8" fmla="*/ 95 w 276"/>
                  <a:gd name="T9" fmla="*/ 205 h 285"/>
                  <a:gd name="T10" fmla="*/ 95 w 276"/>
                  <a:gd name="T11" fmla="*/ 205 h 285"/>
                  <a:gd name="T12" fmla="*/ 65 w 276"/>
                  <a:gd name="T13" fmla="*/ 192 h 285"/>
                  <a:gd name="T14" fmla="*/ 65 w 276"/>
                  <a:gd name="T15" fmla="*/ 192 h 285"/>
                  <a:gd name="T16" fmla="*/ 61 w 276"/>
                  <a:gd name="T17" fmla="*/ 188 h 285"/>
                  <a:gd name="T18" fmla="*/ 38 w 276"/>
                  <a:gd name="T19" fmla="*/ 267 h 285"/>
                  <a:gd name="T20" fmla="*/ 38 w 276"/>
                  <a:gd name="T21" fmla="*/ 267 h 285"/>
                  <a:gd name="T22" fmla="*/ 3 w 276"/>
                  <a:gd name="T23" fmla="*/ 22 h 285"/>
                  <a:gd name="T24" fmla="*/ 3 w 276"/>
                  <a:gd name="T25" fmla="*/ 22 h 285"/>
                  <a:gd name="T26" fmla="*/ 24 w 276"/>
                  <a:gd name="T27" fmla="*/ 8 h 285"/>
                  <a:gd name="T28" fmla="*/ 24 w 276"/>
                  <a:gd name="T29" fmla="*/ 8 h 285"/>
                  <a:gd name="T30" fmla="*/ 170 w 276"/>
                  <a:gd name="T31" fmla="*/ 81 h 285"/>
                  <a:gd name="T32" fmla="*/ 170 w 276"/>
                  <a:gd name="T33" fmla="*/ 81 h 285"/>
                  <a:gd name="T34" fmla="*/ 164 w 276"/>
                  <a:gd name="T35" fmla="*/ 101 h 285"/>
                  <a:gd name="T36" fmla="*/ 164 w 276"/>
                  <a:gd name="T37" fmla="*/ 101 h 285"/>
                  <a:gd name="T38" fmla="*/ 39 w 276"/>
                  <a:gd name="T39" fmla="*/ 47 h 285"/>
                  <a:gd name="T40" fmla="*/ 39 w 276"/>
                  <a:gd name="T41" fmla="*/ 47 h 285"/>
                  <a:gd name="T42" fmla="*/ 60 w 276"/>
                  <a:gd name="T43" fmla="*/ 177 h 285"/>
                  <a:gd name="T44" fmla="*/ 60 w 276"/>
                  <a:gd name="T45" fmla="*/ 177 h 285"/>
                  <a:gd name="T46" fmla="*/ 74 w 276"/>
                  <a:gd name="T47" fmla="*/ 172 h 285"/>
                  <a:gd name="T48" fmla="*/ 74 w 276"/>
                  <a:gd name="T49" fmla="*/ 172 h 285"/>
                  <a:gd name="T50" fmla="*/ 113 w 276"/>
                  <a:gd name="T51" fmla="*/ 189 h 285"/>
                  <a:gd name="T52" fmla="*/ 113 w 276"/>
                  <a:gd name="T53" fmla="*/ 189 h 285"/>
                  <a:gd name="T54" fmla="*/ 135 w 276"/>
                  <a:gd name="T55" fmla="*/ 171 h 285"/>
                  <a:gd name="T56" fmla="*/ 135 w 276"/>
                  <a:gd name="T57" fmla="*/ 171 h 285"/>
                  <a:gd name="T58" fmla="*/ 93 w 276"/>
                  <a:gd name="T59" fmla="*/ 154 h 285"/>
                  <a:gd name="T60" fmla="*/ 93 w 276"/>
                  <a:gd name="T61" fmla="*/ 154 h 285"/>
                  <a:gd name="T62" fmla="*/ 101 w 276"/>
                  <a:gd name="T63" fmla="*/ 137 h 285"/>
                  <a:gd name="T64" fmla="*/ 101 w 276"/>
                  <a:gd name="T65" fmla="*/ 137 h 285"/>
                  <a:gd name="T66" fmla="*/ 152 w 276"/>
                  <a:gd name="T67" fmla="*/ 159 h 285"/>
                  <a:gd name="T68" fmla="*/ 152 w 276"/>
                  <a:gd name="T69" fmla="*/ 159 h 285"/>
                  <a:gd name="T70" fmla="*/ 159 w 276"/>
                  <a:gd name="T71" fmla="*/ 154 h 285"/>
                  <a:gd name="T72" fmla="*/ 159 w 276"/>
                  <a:gd name="T73" fmla="*/ 154 h 285"/>
                  <a:gd name="T74" fmla="*/ 131 w 276"/>
                  <a:gd name="T75" fmla="*/ 130 h 285"/>
                  <a:gd name="T76" fmla="*/ 131 w 276"/>
                  <a:gd name="T77" fmla="*/ 130 h 285"/>
                  <a:gd name="T78" fmla="*/ 143 w 276"/>
                  <a:gd name="T79" fmla="*/ 115 h 285"/>
                  <a:gd name="T80" fmla="*/ 143 w 276"/>
                  <a:gd name="T81" fmla="*/ 115 h 285"/>
                  <a:gd name="T82" fmla="*/ 173 w 276"/>
                  <a:gd name="T83" fmla="*/ 142 h 285"/>
                  <a:gd name="T84" fmla="*/ 173 w 276"/>
                  <a:gd name="T85" fmla="*/ 142 h 285"/>
                  <a:gd name="T86" fmla="*/ 239 w 276"/>
                  <a:gd name="T87" fmla="*/ 98 h 285"/>
                  <a:gd name="T88" fmla="*/ 239 w 276"/>
                  <a:gd name="T89" fmla="*/ 98 h 285"/>
                  <a:gd name="T90" fmla="*/ 258 w 276"/>
                  <a:gd name="T91" fmla="*/ 126 h 285"/>
                  <a:gd name="T92" fmla="*/ 258 w 276"/>
                  <a:gd name="T93" fmla="*/ 126 h 285"/>
                  <a:gd name="T94" fmla="*/ 159 w 276"/>
                  <a:gd name="T95" fmla="*/ 201 h 285"/>
                  <a:gd name="T96" fmla="*/ 159 w 276"/>
                  <a:gd name="T97" fmla="*/ 201 h 285"/>
                  <a:gd name="T98" fmla="*/ 60 w 276"/>
                  <a:gd name="T99" fmla="*/ 277 h 285"/>
                  <a:gd name="T100" fmla="*/ 60 w 276"/>
                  <a:gd name="T101" fmla="*/ 277 h 285"/>
                  <a:gd name="T102" fmla="*/ 38 w 276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285">
                    <a:moveTo>
                      <a:pt x="61" y="188"/>
                    </a:moveTo>
                    <a:lnTo>
                      <a:pt x="61" y="188"/>
                    </a:lnTo>
                    <a:cubicBezTo>
                      <a:pt x="63" y="202"/>
                      <a:pt x="64" y="218"/>
                      <a:pt x="65" y="232"/>
                    </a:cubicBezTo>
                    <a:lnTo>
                      <a:pt x="65" y="232"/>
                    </a:lnTo>
                    <a:cubicBezTo>
                      <a:pt x="74" y="223"/>
                      <a:pt x="85" y="214"/>
                      <a:pt x="95" y="205"/>
                    </a:cubicBezTo>
                    <a:lnTo>
                      <a:pt x="95" y="205"/>
                    </a:lnTo>
                    <a:cubicBezTo>
                      <a:pt x="85" y="202"/>
                      <a:pt x="74" y="198"/>
                      <a:pt x="65" y="192"/>
                    </a:cubicBezTo>
                    <a:lnTo>
                      <a:pt x="65" y="192"/>
                    </a:lnTo>
                    <a:cubicBezTo>
                      <a:pt x="64" y="190"/>
                      <a:pt x="63" y="189"/>
                      <a:pt x="61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8" y="102"/>
                      <a:pt x="3" y="22"/>
                    </a:cubicBezTo>
                    <a:lnTo>
                      <a:pt x="3" y="22"/>
                    </a:lnTo>
                    <a:cubicBezTo>
                      <a:pt x="0" y="10"/>
                      <a:pt x="13" y="0"/>
                      <a:pt x="24" y="8"/>
                    </a:cubicBezTo>
                    <a:lnTo>
                      <a:pt x="24" y="8"/>
                    </a:lnTo>
                    <a:cubicBezTo>
                      <a:pt x="68" y="41"/>
                      <a:pt x="118" y="64"/>
                      <a:pt x="170" y="81"/>
                    </a:cubicBezTo>
                    <a:lnTo>
                      <a:pt x="170" y="81"/>
                    </a:lnTo>
                    <a:cubicBezTo>
                      <a:pt x="182" y="84"/>
                      <a:pt x="174" y="105"/>
                      <a:pt x="164" y="101"/>
                    </a:cubicBezTo>
                    <a:lnTo>
                      <a:pt x="164" y="101"/>
                    </a:lnTo>
                    <a:cubicBezTo>
                      <a:pt x="119" y="88"/>
                      <a:pt x="78" y="71"/>
                      <a:pt x="39" y="47"/>
                    </a:cubicBezTo>
                    <a:lnTo>
                      <a:pt x="39" y="47"/>
                    </a:lnTo>
                    <a:cubicBezTo>
                      <a:pt x="49" y="91"/>
                      <a:pt x="56" y="134"/>
                      <a:pt x="60" y="177"/>
                    </a:cubicBezTo>
                    <a:lnTo>
                      <a:pt x="60" y="177"/>
                    </a:lnTo>
                    <a:cubicBezTo>
                      <a:pt x="63" y="171"/>
                      <a:pt x="68" y="167"/>
                      <a:pt x="74" y="172"/>
                    </a:cubicBezTo>
                    <a:lnTo>
                      <a:pt x="74" y="172"/>
                    </a:lnTo>
                    <a:cubicBezTo>
                      <a:pt x="86" y="179"/>
                      <a:pt x="99" y="185"/>
                      <a:pt x="113" y="189"/>
                    </a:cubicBezTo>
                    <a:lnTo>
                      <a:pt x="113" y="189"/>
                    </a:lnTo>
                    <a:cubicBezTo>
                      <a:pt x="120" y="184"/>
                      <a:pt x="128" y="177"/>
                      <a:pt x="135" y="171"/>
                    </a:cubicBezTo>
                    <a:lnTo>
                      <a:pt x="135" y="171"/>
                    </a:lnTo>
                    <a:cubicBezTo>
                      <a:pt x="122" y="165"/>
                      <a:pt x="107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7"/>
                    </a:cubicBezTo>
                    <a:lnTo>
                      <a:pt x="101" y="137"/>
                    </a:lnTo>
                    <a:cubicBezTo>
                      <a:pt x="119" y="142"/>
                      <a:pt x="135" y="150"/>
                      <a:pt x="152" y="159"/>
                    </a:cubicBezTo>
                    <a:lnTo>
                      <a:pt x="152" y="159"/>
                    </a:lnTo>
                    <a:cubicBezTo>
                      <a:pt x="155" y="156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48" y="147"/>
                      <a:pt x="139" y="139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8"/>
                      <a:pt x="143" y="115"/>
                    </a:cubicBezTo>
                    <a:lnTo>
                      <a:pt x="143" y="115"/>
                    </a:lnTo>
                    <a:cubicBezTo>
                      <a:pt x="152" y="126"/>
                      <a:pt x="162" y="134"/>
                      <a:pt x="173" y="142"/>
                    </a:cubicBezTo>
                    <a:lnTo>
                      <a:pt x="173" y="142"/>
                    </a:lnTo>
                    <a:cubicBezTo>
                      <a:pt x="195" y="126"/>
                      <a:pt x="216" y="112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5" y="113"/>
                      <a:pt x="258" y="126"/>
                    </a:cubicBezTo>
                    <a:lnTo>
                      <a:pt x="258" y="126"/>
                    </a:lnTo>
                    <a:cubicBezTo>
                      <a:pt x="226" y="152"/>
                      <a:pt x="191" y="176"/>
                      <a:pt x="159" y="201"/>
                    </a:cubicBezTo>
                    <a:lnTo>
                      <a:pt x="159" y="201"/>
                    </a:lnTo>
                    <a:cubicBezTo>
                      <a:pt x="126" y="226"/>
                      <a:pt x="94" y="252"/>
                      <a:pt x="60" y="277"/>
                    </a:cubicBezTo>
                    <a:lnTo>
                      <a:pt x="60" y="277"/>
                    </a:lnTo>
                    <a:cubicBezTo>
                      <a:pt x="52" y="284"/>
                      <a:pt x="38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3" name="Freeform 361">
                <a:extLst>
                  <a:ext uri="{FF2B5EF4-FFF2-40B4-BE49-F238E27FC236}">
                    <a16:creationId xmlns:a16="http://schemas.microsoft.com/office/drawing/2014/main" id="{43A57DAC-D982-BB4E-91F9-4FE69C0D0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806" y="1949035"/>
                <a:ext cx="126989" cy="136515"/>
              </a:xfrm>
              <a:custGeom>
                <a:avLst/>
                <a:gdLst>
                  <a:gd name="T0" fmla="*/ 169 w 270"/>
                  <a:gd name="T1" fmla="*/ 209 h 290"/>
                  <a:gd name="T2" fmla="*/ 169 w 270"/>
                  <a:gd name="T3" fmla="*/ 209 h 290"/>
                  <a:gd name="T4" fmla="*/ 203 w 270"/>
                  <a:gd name="T5" fmla="*/ 239 h 290"/>
                  <a:gd name="T6" fmla="*/ 203 w 270"/>
                  <a:gd name="T7" fmla="*/ 239 h 290"/>
                  <a:gd name="T8" fmla="*/ 205 w 270"/>
                  <a:gd name="T9" fmla="*/ 197 h 290"/>
                  <a:gd name="T10" fmla="*/ 205 w 270"/>
                  <a:gd name="T11" fmla="*/ 197 h 290"/>
                  <a:gd name="T12" fmla="*/ 174 w 270"/>
                  <a:gd name="T13" fmla="*/ 209 h 290"/>
                  <a:gd name="T14" fmla="*/ 174 w 270"/>
                  <a:gd name="T15" fmla="*/ 209 h 290"/>
                  <a:gd name="T16" fmla="*/ 169 w 270"/>
                  <a:gd name="T17" fmla="*/ 209 h 290"/>
                  <a:gd name="T18" fmla="*/ 205 w 270"/>
                  <a:gd name="T19" fmla="*/ 281 h 290"/>
                  <a:gd name="T20" fmla="*/ 205 w 270"/>
                  <a:gd name="T21" fmla="*/ 281 h 290"/>
                  <a:gd name="T22" fmla="*/ 12 w 270"/>
                  <a:gd name="T23" fmla="*/ 131 h 290"/>
                  <a:gd name="T24" fmla="*/ 12 w 270"/>
                  <a:gd name="T25" fmla="*/ 131 h 290"/>
                  <a:gd name="T26" fmla="*/ 16 w 270"/>
                  <a:gd name="T27" fmla="*/ 106 h 290"/>
                  <a:gd name="T28" fmla="*/ 16 w 270"/>
                  <a:gd name="T29" fmla="*/ 106 h 290"/>
                  <a:gd name="T30" fmla="*/ 171 w 270"/>
                  <a:gd name="T31" fmla="*/ 56 h 290"/>
                  <a:gd name="T32" fmla="*/ 171 w 270"/>
                  <a:gd name="T33" fmla="*/ 56 h 290"/>
                  <a:gd name="T34" fmla="*/ 182 w 270"/>
                  <a:gd name="T35" fmla="*/ 75 h 290"/>
                  <a:gd name="T36" fmla="*/ 182 w 270"/>
                  <a:gd name="T37" fmla="*/ 75 h 290"/>
                  <a:gd name="T38" fmla="*/ 54 w 270"/>
                  <a:gd name="T39" fmla="*/ 125 h 290"/>
                  <a:gd name="T40" fmla="*/ 54 w 270"/>
                  <a:gd name="T41" fmla="*/ 125 h 290"/>
                  <a:gd name="T42" fmla="*/ 159 w 270"/>
                  <a:gd name="T43" fmla="*/ 202 h 290"/>
                  <a:gd name="T44" fmla="*/ 159 w 270"/>
                  <a:gd name="T45" fmla="*/ 202 h 290"/>
                  <a:gd name="T46" fmla="*/ 166 w 270"/>
                  <a:gd name="T47" fmla="*/ 188 h 290"/>
                  <a:gd name="T48" fmla="*/ 166 w 270"/>
                  <a:gd name="T49" fmla="*/ 188 h 290"/>
                  <a:gd name="T50" fmla="*/ 207 w 270"/>
                  <a:gd name="T51" fmla="*/ 173 h 290"/>
                  <a:gd name="T52" fmla="*/ 207 w 270"/>
                  <a:gd name="T53" fmla="*/ 173 h 290"/>
                  <a:gd name="T54" fmla="*/ 209 w 270"/>
                  <a:gd name="T55" fmla="*/ 144 h 290"/>
                  <a:gd name="T56" fmla="*/ 209 w 270"/>
                  <a:gd name="T57" fmla="*/ 144 h 290"/>
                  <a:gd name="T58" fmla="*/ 167 w 270"/>
                  <a:gd name="T59" fmla="*/ 163 h 290"/>
                  <a:gd name="T60" fmla="*/ 167 w 270"/>
                  <a:gd name="T61" fmla="*/ 163 h 290"/>
                  <a:gd name="T62" fmla="*/ 161 w 270"/>
                  <a:gd name="T63" fmla="*/ 144 h 290"/>
                  <a:gd name="T64" fmla="*/ 161 w 270"/>
                  <a:gd name="T65" fmla="*/ 144 h 290"/>
                  <a:gd name="T66" fmla="*/ 213 w 270"/>
                  <a:gd name="T67" fmla="*/ 125 h 290"/>
                  <a:gd name="T68" fmla="*/ 213 w 270"/>
                  <a:gd name="T69" fmla="*/ 125 h 290"/>
                  <a:gd name="T70" fmla="*/ 213 w 270"/>
                  <a:gd name="T71" fmla="*/ 116 h 290"/>
                  <a:gd name="T72" fmla="*/ 213 w 270"/>
                  <a:gd name="T73" fmla="*/ 116 h 290"/>
                  <a:gd name="T74" fmla="*/ 178 w 270"/>
                  <a:gd name="T75" fmla="*/ 118 h 290"/>
                  <a:gd name="T76" fmla="*/ 178 w 270"/>
                  <a:gd name="T77" fmla="*/ 118 h 290"/>
                  <a:gd name="T78" fmla="*/ 177 w 270"/>
                  <a:gd name="T79" fmla="*/ 100 h 290"/>
                  <a:gd name="T80" fmla="*/ 177 w 270"/>
                  <a:gd name="T81" fmla="*/ 100 h 290"/>
                  <a:gd name="T82" fmla="*/ 217 w 270"/>
                  <a:gd name="T83" fmla="*/ 97 h 290"/>
                  <a:gd name="T84" fmla="*/ 217 w 270"/>
                  <a:gd name="T85" fmla="*/ 97 h 290"/>
                  <a:gd name="T86" fmla="*/ 232 w 270"/>
                  <a:gd name="T87" fmla="*/ 21 h 290"/>
                  <a:gd name="T88" fmla="*/ 232 w 270"/>
                  <a:gd name="T89" fmla="*/ 21 h 290"/>
                  <a:gd name="T90" fmla="*/ 266 w 270"/>
                  <a:gd name="T91" fmla="*/ 26 h 290"/>
                  <a:gd name="T92" fmla="*/ 266 w 270"/>
                  <a:gd name="T93" fmla="*/ 26 h 290"/>
                  <a:gd name="T94" fmla="*/ 248 w 270"/>
                  <a:gd name="T95" fmla="*/ 150 h 290"/>
                  <a:gd name="T96" fmla="*/ 248 w 270"/>
                  <a:gd name="T97" fmla="*/ 150 h 290"/>
                  <a:gd name="T98" fmla="*/ 230 w 270"/>
                  <a:gd name="T99" fmla="*/ 273 h 290"/>
                  <a:gd name="T100" fmla="*/ 230 w 270"/>
                  <a:gd name="T101" fmla="*/ 273 h 290"/>
                  <a:gd name="T102" fmla="*/ 205 w 270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69" y="209"/>
                    </a:moveTo>
                    <a:lnTo>
                      <a:pt x="169" y="209"/>
                    </a:lnTo>
                    <a:cubicBezTo>
                      <a:pt x="179" y="219"/>
                      <a:pt x="191" y="229"/>
                      <a:pt x="203" y="239"/>
                    </a:cubicBezTo>
                    <a:lnTo>
                      <a:pt x="203" y="239"/>
                    </a:lnTo>
                    <a:cubicBezTo>
                      <a:pt x="203" y="225"/>
                      <a:pt x="204" y="211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9"/>
                    </a:cubicBezTo>
                    <a:lnTo>
                      <a:pt x="174" y="209"/>
                    </a:lnTo>
                    <a:cubicBezTo>
                      <a:pt x="173" y="209"/>
                      <a:pt x="170" y="209"/>
                      <a:pt x="169" y="209"/>
                    </a:cubicBezTo>
                    <a:close/>
                    <a:moveTo>
                      <a:pt x="205" y="281"/>
                    </a:moveTo>
                    <a:lnTo>
                      <a:pt x="205" y="281"/>
                    </a:lnTo>
                    <a:cubicBezTo>
                      <a:pt x="146" y="225"/>
                      <a:pt x="85" y="171"/>
                      <a:pt x="12" y="131"/>
                    </a:cubicBezTo>
                    <a:lnTo>
                      <a:pt x="12" y="131"/>
                    </a:lnTo>
                    <a:cubicBezTo>
                      <a:pt x="0" y="126"/>
                      <a:pt x="2" y="108"/>
                      <a:pt x="16" y="106"/>
                    </a:cubicBezTo>
                    <a:lnTo>
                      <a:pt x="16" y="106"/>
                    </a:lnTo>
                    <a:cubicBezTo>
                      <a:pt x="70" y="98"/>
                      <a:pt x="123" y="81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0" y="97"/>
                      <a:pt x="98" y="113"/>
                      <a:pt x="54" y="125"/>
                    </a:cubicBezTo>
                    <a:lnTo>
                      <a:pt x="54" y="125"/>
                    </a:lnTo>
                    <a:cubicBezTo>
                      <a:pt x="92" y="146"/>
                      <a:pt x="127" y="173"/>
                      <a:pt x="159" y="202"/>
                    </a:cubicBezTo>
                    <a:lnTo>
                      <a:pt x="159" y="202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5"/>
                      <a:pt x="194" y="180"/>
                      <a:pt x="207" y="173"/>
                    </a:cubicBezTo>
                    <a:lnTo>
                      <a:pt x="207" y="173"/>
                    </a:lnTo>
                    <a:cubicBezTo>
                      <a:pt x="208" y="164"/>
                      <a:pt x="209" y="154"/>
                      <a:pt x="209" y="144"/>
                    </a:cubicBezTo>
                    <a:lnTo>
                      <a:pt x="209" y="144"/>
                    </a:lnTo>
                    <a:cubicBezTo>
                      <a:pt x="196" y="151"/>
                      <a:pt x="182" y="156"/>
                      <a:pt x="167" y="163"/>
                    </a:cubicBezTo>
                    <a:lnTo>
                      <a:pt x="167" y="163"/>
                    </a:lnTo>
                    <a:cubicBezTo>
                      <a:pt x="156" y="167"/>
                      <a:pt x="150" y="150"/>
                      <a:pt x="161" y="144"/>
                    </a:cubicBezTo>
                    <a:lnTo>
                      <a:pt x="161" y="144"/>
                    </a:lnTo>
                    <a:cubicBezTo>
                      <a:pt x="178" y="135"/>
                      <a:pt x="195" y="130"/>
                      <a:pt x="213" y="125"/>
                    </a:cubicBezTo>
                    <a:lnTo>
                      <a:pt x="213" y="125"/>
                    </a:lnTo>
                    <a:cubicBezTo>
                      <a:pt x="213" y="121"/>
                      <a:pt x="213" y="118"/>
                      <a:pt x="213" y="116"/>
                    </a:cubicBezTo>
                    <a:lnTo>
                      <a:pt x="213" y="116"/>
                    </a:lnTo>
                    <a:cubicBezTo>
                      <a:pt x="203" y="118"/>
                      <a:pt x="190" y="118"/>
                      <a:pt x="178" y="118"/>
                    </a:cubicBezTo>
                    <a:lnTo>
                      <a:pt x="178" y="118"/>
                    </a:lnTo>
                    <a:cubicBezTo>
                      <a:pt x="165" y="118"/>
                      <a:pt x="163" y="100"/>
                      <a:pt x="177" y="100"/>
                    </a:cubicBezTo>
                    <a:lnTo>
                      <a:pt x="177" y="100"/>
                    </a:lnTo>
                    <a:cubicBezTo>
                      <a:pt x="190" y="100"/>
                      <a:pt x="203" y="100"/>
                      <a:pt x="217" y="97"/>
                    </a:cubicBezTo>
                    <a:lnTo>
                      <a:pt x="217" y="97"/>
                    </a:lnTo>
                    <a:cubicBezTo>
                      <a:pt x="221" y="72"/>
                      <a:pt x="226" y="46"/>
                      <a:pt x="232" y="21"/>
                    </a:cubicBezTo>
                    <a:lnTo>
                      <a:pt x="232" y="21"/>
                    </a:lnTo>
                    <a:cubicBezTo>
                      <a:pt x="238" y="0"/>
                      <a:pt x="269" y="5"/>
                      <a:pt x="266" y="26"/>
                    </a:cubicBezTo>
                    <a:lnTo>
                      <a:pt x="266" y="26"/>
                    </a:lnTo>
                    <a:cubicBezTo>
                      <a:pt x="262" y="68"/>
                      <a:pt x="253" y="109"/>
                      <a:pt x="248" y="150"/>
                    </a:cubicBezTo>
                    <a:lnTo>
                      <a:pt x="248" y="150"/>
                    </a:lnTo>
                    <a:cubicBezTo>
                      <a:pt x="241" y="192"/>
                      <a:pt x="236" y="232"/>
                      <a:pt x="230" y="273"/>
                    </a:cubicBezTo>
                    <a:lnTo>
                      <a:pt x="230" y="273"/>
                    </a:lnTo>
                    <a:cubicBezTo>
                      <a:pt x="229" y="284"/>
                      <a:pt x="215" y="289"/>
                      <a:pt x="205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4" name="Freeform 362">
                <a:extLst>
                  <a:ext uri="{FF2B5EF4-FFF2-40B4-BE49-F238E27FC236}">
                    <a16:creationId xmlns:a16="http://schemas.microsoft.com/office/drawing/2014/main" id="{B1543E4B-2A85-274A-89E6-EAC2C8236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0012" y="1741885"/>
                <a:ext cx="128576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18 w 272"/>
                  <a:gd name="T5" fmla="*/ 182 h 291"/>
                  <a:gd name="T6" fmla="*/ 218 w 272"/>
                  <a:gd name="T7" fmla="*/ 182 h 291"/>
                  <a:gd name="T8" fmla="*/ 185 w 272"/>
                  <a:gd name="T9" fmla="*/ 157 h 291"/>
                  <a:gd name="T10" fmla="*/ 185 w 272"/>
                  <a:gd name="T11" fmla="*/ 157 h 291"/>
                  <a:gd name="T12" fmla="*/ 177 w 272"/>
                  <a:gd name="T13" fmla="*/ 190 h 291"/>
                  <a:gd name="T14" fmla="*/ 177 w 272"/>
                  <a:gd name="T15" fmla="*/ 190 h 291"/>
                  <a:gd name="T16" fmla="*/ 175 w 272"/>
                  <a:gd name="T17" fmla="*/ 194 h 291"/>
                  <a:gd name="T18" fmla="*/ 257 w 272"/>
                  <a:gd name="T19" fmla="*/ 202 h 291"/>
                  <a:gd name="T20" fmla="*/ 257 w 272"/>
                  <a:gd name="T21" fmla="*/ 202 h 291"/>
                  <a:gd name="T22" fmla="*/ 25 w 272"/>
                  <a:gd name="T23" fmla="*/ 285 h 291"/>
                  <a:gd name="T24" fmla="*/ 25 w 272"/>
                  <a:gd name="T25" fmla="*/ 285 h 291"/>
                  <a:gd name="T26" fmla="*/ 6 w 272"/>
                  <a:gd name="T27" fmla="*/ 266 h 291"/>
                  <a:gd name="T28" fmla="*/ 6 w 272"/>
                  <a:gd name="T29" fmla="*/ 266 h 291"/>
                  <a:gd name="T30" fmla="*/ 49 w 272"/>
                  <a:gd name="T31" fmla="*/ 109 h 291"/>
                  <a:gd name="T32" fmla="*/ 49 w 272"/>
                  <a:gd name="T33" fmla="*/ 109 h 291"/>
                  <a:gd name="T34" fmla="*/ 71 w 272"/>
                  <a:gd name="T35" fmla="*/ 111 h 291"/>
                  <a:gd name="T36" fmla="*/ 71 w 272"/>
                  <a:gd name="T37" fmla="*/ 111 h 291"/>
                  <a:gd name="T38" fmla="*/ 42 w 272"/>
                  <a:gd name="T39" fmla="*/ 244 h 291"/>
                  <a:gd name="T40" fmla="*/ 42 w 272"/>
                  <a:gd name="T41" fmla="*/ 244 h 291"/>
                  <a:gd name="T42" fmla="*/ 164 w 272"/>
                  <a:gd name="T43" fmla="*/ 198 h 291"/>
                  <a:gd name="T44" fmla="*/ 164 w 272"/>
                  <a:gd name="T45" fmla="*/ 198 h 291"/>
                  <a:gd name="T46" fmla="*/ 156 w 272"/>
                  <a:gd name="T47" fmla="*/ 185 h 291"/>
                  <a:gd name="T48" fmla="*/ 156 w 272"/>
                  <a:gd name="T49" fmla="*/ 185 h 291"/>
                  <a:gd name="T50" fmla="*/ 165 w 272"/>
                  <a:gd name="T51" fmla="*/ 143 h 291"/>
                  <a:gd name="T52" fmla="*/ 165 w 272"/>
                  <a:gd name="T53" fmla="*/ 143 h 291"/>
                  <a:gd name="T54" fmla="*/ 144 w 272"/>
                  <a:gd name="T55" fmla="*/ 124 h 291"/>
                  <a:gd name="T56" fmla="*/ 144 w 272"/>
                  <a:gd name="T57" fmla="*/ 124 h 291"/>
                  <a:gd name="T58" fmla="*/ 135 w 272"/>
                  <a:gd name="T59" fmla="*/ 170 h 291"/>
                  <a:gd name="T60" fmla="*/ 135 w 272"/>
                  <a:gd name="T61" fmla="*/ 170 h 291"/>
                  <a:gd name="T62" fmla="*/ 116 w 272"/>
                  <a:gd name="T63" fmla="*/ 165 h 291"/>
                  <a:gd name="T64" fmla="*/ 116 w 272"/>
                  <a:gd name="T65" fmla="*/ 165 h 291"/>
                  <a:gd name="T66" fmla="*/ 127 w 272"/>
                  <a:gd name="T67" fmla="*/ 111 h 291"/>
                  <a:gd name="T68" fmla="*/ 127 w 272"/>
                  <a:gd name="T69" fmla="*/ 111 h 291"/>
                  <a:gd name="T70" fmla="*/ 121 w 272"/>
                  <a:gd name="T71" fmla="*/ 106 h 291"/>
                  <a:gd name="T72" fmla="*/ 121 w 272"/>
                  <a:gd name="T73" fmla="*/ 106 h 291"/>
                  <a:gd name="T74" fmla="*/ 105 w 272"/>
                  <a:gd name="T75" fmla="*/ 139 h 291"/>
                  <a:gd name="T76" fmla="*/ 105 w 272"/>
                  <a:gd name="T77" fmla="*/ 139 h 291"/>
                  <a:gd name="T78" fmla="*/ 88 w 272"/>
                  <a:gd name="T79" fmla="*/ 128 h 291"/>
                  <a:gd name="T80" fmla="*/ 88 w 272"/>
                  <a:gd name="T81" fmla="*/ 128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2 w 272"/>
                  <a:gd name="T87" fmla="*/ 39 h 291"/>
                  <a:gd name="T88" fmla="*/ 52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6 h 291"/>
                  <a:gd name="T96" fmla="*/ 168 w 272"/>
                  <a:gd name="T97" fmla="*/ 96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7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4" y="186"/>
                      <a:pt x="218" y="182"/>
                    </a:cubicBezTo>
                    <a:lnTo>
                      <a:pt x="218" y="182"/>
                    </a:lnTo>
                    <a:cubicBezTo>
                      <a:pt x="208" y="173"/>
                      <a:pt x="197" y="166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1"/>
                      <a:pt x="176" y="193"/>
                      <a:pt x="175" y="194"/>
                    </a:cubicBezTo>
                    <a:close/>
                    <a:moveTo>
                      <a:pt x="257" y="202"/>
                    </a:moveTo>
                    <a:lnTo>
                      <a:pt x="257" y="202"/>
                    </a:lnTo>
                    <a:cubicBezTo>
                      <a:pt x="176" y="223"/>
                      <a:pt x="98" y="244"/>
                      <a:pt x="25" y="285"/>
                    </a:cubicBezTo>
                    <a:lnTo>
                      <a:pt x="25" y="285"/>
                    </a:lnTo>
                    <a:cubicBezTo>
                      <a:pt x="13" y="290"/>
                      <a:pt x="0" y="278"/>
                      <a:pt x="6" y="266"/>
                    </a:cubicBezTo>
                    <a:lnTo>
                      <a:pt x="6" y="266"/>
                    </a:lnTo>
                    <a:cubicBezTo>
                      <a:pt x="30" y="216"/>
                      <a:pt x="43" y="164"/>
                      <a:pt x="49" y="109"/>
                    </a:cubicBezTo>
                    <a:lnTo>
                      <a:pt x="49" y="109"/>
                    </a:lnTo>
                    <a:cubicBezTo>
                      <a:pt x="51" y="97"/>
                      <a:pt x="71" y="99"/>
                      <a:pt x="71" y="111"/>
                    </a:cubicBezTo>
                    <a:lnTo>
                      <a:pt x="71" y="111"/>
                    </a:lnTo>
                    <a:cubicBezTo>
                      <a:pt x="66" y="157"/>
                      <a:pt x="56" y="201"/>
                      <a:pt x="42" y="244"/>
                    </a:cubicBezTo>
                    <a:lnTo>
                      <a:pt x="42" y="244"/>
                    </a:lnTo>
                    <a:cubicBezTo>
                      <a:pt x="81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4" y="193"/>
                      <a:pt x="156" y="185"/>
                    </a:cubicBezTo>
                    <a:lnTo>
                      <a:pt x="156" y="185"/>
                    </a:lnTo>
                    <a:cubicBezTo>
                      <a:pt x="162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4" y="124"/>
                    </a:cubicBezTo>
                    <a:lnTo>
                      <a:pt x="144" y="124"/>
                    </a:lnTo>
                    <a:cubicBezTo>
                      <a:pt x="141" y="140"/>
                      <a:pt x="138" y="155"/>
                      <a:pt x="135" y="170"/>
                    </a:cubicBezTo>
                    <a:lnTo>
                      <a:pt x="135" y="170"/>
                    </a:lnTo>
                    <a:cubicBezTo>
                      <a:pt x="133" y="184"/>
                      <a:pt x="116" y="177"/>
                      <a:pt x="116" y="165"/>
                    </a:cubicBezTo>
                    <a:lnTo>
                      <a:pt x="116" y="165"/>
                    </a:lnTo>
                    <a:cubicBezTo>
                      <a:pt x="118" y="147"/>
                      <a:pt x="123" y="128"/>
                      <a:pt x="127" y="111"/>
                    </a:cubicBezTo>
                    <a:lnTo>
                      <a:pt x="127" y="111"/>
                    </a:lnTo>
                    <a:cubicBezTo>
                      <a:pt x="126" y="109"/>
                      <a:pt x="123" y="107"/>
                      <a:pt x="121" y="106"/>
                    </a:cubicBezTo>
                    <a:lnTo>
                      <a:pt x="121" y="106"/>
                    </a:lnTo>
                    <a:cubicBezTo>
                      <a:pt x="117" y="117"/>
                      <a:pt x="110" y="127"/>
                      <a:pt x="105" y="139"/>
                    </a:cubicBezTo>
                    <a:lnTo>
                      <a:pt x="105" y="139"/>
                    </a:lnTo>
                    <a:cubicBezTo>
                      <a:pt x="97" y="148"/>
                      <a:pt x="80" y="139"/>
                      <a:pt x="88" y="128"/>
                    </a:cubicBezTo>
                    <a:lnTo>
                      <a:pt x="88" y="128"/>
                    </a:lnTo>
                    <a:cubicBezTo>
                      <a:pt x="95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2" y="39"/>
                    </a:cubicBezTo>
                    <a:lnTo>
                      <a:pt x="52" y="39"/>
                    </a:lnTo>
                    <a:cubicBezTo>
                      <a:pt x="38" y="22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6"/>
                    </a:cubicBezTo>
                    <a:lnTo>
                      <a:pt x="168" y="96"/>
                    </a:lnTo>
                    <a:cubicBezTo>
                      <a:pt x="200" y="123"/>
                      <a:pt x="231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7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5" name="Freeform 363">
                <a:extLst>
                  <a:ext uri="{FF2B5EF4-FFF2-40B4-BE49-F238E27FC236}">
                    <a16:creationId xmlns:a16="http://schemas.microsoft.com/office/drawing/2014/main" id="{121224CE-D2C9-D846-9088-FDA80F516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9218" y="3526877"/>
                <a:ext cx="136513" cy="123816"/>
              </a:xfrm>
              <a:custGeom>
                <a:avLst/>
                <a:gdLst>
                  <a:gd name="T0" fmla="*/ 192 w 286"/>
                  <a:gd name="T1" fmla="*/ 221 h 266"/>
                  <a:gd name="T2" fmla="*/ 192 w 286"/>
                  <a:gd name="T3" fmla="*/ 221 h 266"/>
                  <a:gd name="T4" fmla="*/ 237 w 286"/>
                  <a:gd name="T5" fmla="*/ 223 h 266"/>
                  <a:gd name="T6" fmla="*/ 237 w 286"/>
                  <a:gd name="T7" fmla="*/ 223 h 266"/>
                  <a:gd name="T8" fmla="*/ 212 w 286"/>
                  <a:gd name="T9" fmla="*/ 188 h 266"/>
                  <a:gd name="T10" fmla="*/ 212 w 286"/>
                  <a:gd name="T11" fmla="*/ 188 h 266"/>
                  <a:gd name="T12" fmla="*/ 196 w 286"/>
                  <a:gd name="T13" fmla="*/ 217 h 266"/>
                  <a:gd name="T14" fmla="*/ 196 w 286"/>
                  <a:gd name="T15" fmla="*/ 217 h 266"/>
                  <a:gd name="T16" fmla="*/ 192 w 286"/>
                  <a:gd name="T17" fmla="*/ 221 h 266"/>
                  <a:gd name="T18" fmla="*/ 268 w 286"/>
                  <a:gd name="T19" fmla="*/ 253 h 266"/>
                  <a:gd name="T20" fmla="*/ 268 w 286"/>
                  <a:gd name="T21" fmla="*/ 253 h 266"/>
                  <a:gd name="T22" fmla="*/ 21 w 286"/>
                  <a:gd name="T23" fmla="*/ 262 h 266"/>
                  <a:gd name="T24" fmla="*/ 21 w 286"/>
                  <a:gd name="T25" fmla="*/ 262 h 266"/>
                  <a:gd name="T26" fmla="*/ 9 w 286"/>
                  <a:gd name="T27" fmla="*/ 240 h 266"/>
                  <a:gd name="T28" fmla="*/ 9 w 286"/>
                  <a:gd name="T29" fmla="*/ 240 h 266"/>
                  <a:gd name="T30" fmla="*/ 96 w 286"/>
                  <a:gd name="T31" fmla="*/ 102 h 266"/>
                  <a:gd name="T32" fmla="*/ 96 w 286"/>
                  <a:gd name="T33" fmla="*/ 102 h 266"/>
                  <a:gd name="T34" fmla="*/ 116 w 286"/>
                  <a:gd name="T35" fmla="*/ 111 h 266"/>
                  <a:gd name="T36" fmla="*/ 116 w 286"/>
                  <a:gd name="T37" fmla="*/ 111 h 266"/>
                  <a:gd name="T38" fmla="*/ 50 w 286"/>
                  <a:gd name="T39" fmla="*/ 229 h 266"/>
                  <a:gd name="T40" fmla="*/ 50 w 286"/>
                  <a:gd name="T41" fmla="*/ 229 h 266"/>
                  <a:gd name="T42" fmla="*/ 180 w 286"/>
                  <a:gd name="T43" fmla="*/ 221 h 266"/>
                  <a:gd name="T44" fmla="*/ 180 w 286"/>
                  <a:gd name="T45" fmla="*/ 221 h 266"/>
                  <a:gd name="T46" fmla="*/ 177 w 286"/>
                  <a:gd name="T47" fmla="*/ 205 h 266"/>
                  <a:gd name="T48" fmla="*/ 177 w 286"/>
                  <a:gd name="T49" fmla="*/ 205 h 266"/>
                  <a:gd name="T50" fmla="*/ 198 w 286"/>
                  <a:gd name="T51" fmla="*/ 169 h 266"/>
                  <a:gd name="T52" fmla="*/ 198 w 286"/>
                  <a:gd name="T53" fmla="*/ 169 h 266"/>
                  <a:gd name="T54" fmla="*/ 181 w 286"/>
                  <a:gd name="T55" fmla="*/ 145 h 266"/>
                  <a:gd name="T56" fmla="*/ 181 w 286"/>
                  <a:gd name="T57" fmla="*/ 145 h 266"/>
                  <a:gd name="T58" fmla="*/ 162 w 286"/>
                  <a:gd name="T59" fmla="*/ 186 h 266"/>
                  <a:gd name="T60" fmla="*/ 162 w 286"/>
                  <a:gd name="T61" fmla="*/ 186 h 266"/>
                  <a:gd name="T62" fmla="*/ 145 w 286"/>
                  <a:gd name="T63" fmla="*/ 177 h 266"/>
                  <a:gd name="T64" fmla="*/ 145 w 286"/>
                  <a:gd name="T65" fmla="*/ 177 h 266"/>
                  <a:gd name="T66" fmla="*/ 171 w 286"/>
                  <a:gd name="T67" fmla="*/ 127 h 266"/>
                  <a:gd name="T68" fmla="*/ 171 w 286"/>
                  <a:gd name="T69" fmla="*/ 127 h 266"/>
                  <a:gd name="T70" fmla="*/ 167 w 286"/>
                  <a:gd name="T71" fmla="*/ 120 h 266"/>
                  <a:gd name="T72" fmla="*/ 167 w 286"/>
                  <a:gd name="T73" fmla="*/ 120 h 266"/>
                  <a:gd name="T74" fmla="*/ 141 w 286"/>
                  <a:gd name="T75" fmla="*/ 146 h 266"/>
                  <a:gd name="T76" fmla="*/ 141 w 286"/>
                  <a:gd name="T77" fmla="*/ 146 h 266"/>
                  <a:gd name="T78" fmla="*/ 127 w 286"/>
                  <a:gd name="T79" fmla="*/ 133 h 266"/>
                  <a:gd name="T80" fmla="*/ 127 w 286"/>
                  <a:gd name="T81" fmla="*/ 133 h 266"/>
                  <a:gd name="T82" fmla="*/ 158 w 286"/>
                  <a:gd name="T83" fmla="*/ 104 h 266"/>
                  <a:gd name="T84" fmla="*/ 158 w 286"/>
                  <a:gd name="T85" fmla="*/ 104 h 266"/>
                  <a:gd name="T86" fmla="*/ 120 w 286"/>
                  <a:gd name="T87" fmla="*/ 36 h 266"/>
                  <a:gd name="T88" fmla="*/ 120 w 286"/>
                  <a:gd name="T89" fmla="*/ 36 h 266"/>
                  <a:gd name="T90" fmla="*/ 150 w 286"/>
                  <a:gd name="T91" fmla="*/ 19 h 266"/>
                  <a:gd name="T92" fmla="*/ 150 w 286"/>
                  <a:gd name="T93" fmla="*/ 19 h 266"/>
                  <a:gd name="T94" fmla="*/ 214 w 286"/>
                  <a:gd name="T95" fmla="*/ 125 h 266"/>
                  <a:gd name="T96" fmla="*/ 214 w 286"/>
                  <a:gd name="T97" fmla="*/ 125 h 266"/>
                  <a:gd name="T98" fmla="*/ 280 w 286"/>
                  <a:gd name="T99" fmla="*/ 230 h 266"/>
                  <a:gd name="T100" fmla="*/ 280 w 286"/>
                  <a:gd name="T101" fmla="*/ 230 h 266"/>
                  <a:gd name="T102" fmla="*/ 268 w 286"/>
                  <a:gd name="T103" fmla="*/ 25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266">
                    <a:moveTo>
                      <a:pt x="192" y="221"/>
                    </a:moveTo>
                    <a:lnTo>
                      <a:pt x="192" y="221"/>
                    </a:lnTo>
                    <a:cubicBezTo>
                      <a:pt x="206" y="221"/>
                      <a:pt x="221" y="221"/>
                      <a:pt x="237" y="223"/>
                    </a:cubicBezTo>
                    <a:lnTo>
                      <a:pt x="237" y="223"/>
                    </a:lnTo>
                    <a:cubicBezTo>
                      <a:pt x="229" y="212"/>
                      <a:pt x="219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2" y="208"/>
                      <a:pt x="196" y="217"/>
                    </a:cubicBezTo>
                    <a:lnTo>
                      <a:pt x="196" y="217"/>
                    </a:lnTo>
                    <a:cubicBezTo>
                      <a:pt x="194" y="219"/>
                      <a:pt x="193" y="220"/>
                      <a:pt x="192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4" y="248"/>
                      <a:pt x="102" y="245"/>
                      <a:pt x="21" y="262"/>
                    </a:cubicBezTo>
                    <a:lnTo>
                      <a:pt x="21" y="262"/>
                    </a:lnTo>
                    <a:cubicBezTo>
                      <a:pt x="8" y="265"/>
                      <a:pt x="0" y="250"/>
                      <a:pt x="9" y="240"/>
                    </a:cubicBezTo>
                    <a:lnTo>
                      <a:pt x="9" y="240"/>
                    </a:lnTo>
                    <a:cubicBezTo>
                      <a:pt x="46" y="199"/>
                      <a:pt x="74" y="152"/>
                      <a:pt x="96" y="102"/>
                    </a:cubicBezTo>
                    <a:lnTo>
                      <a:pt x="96" y="102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9" y="153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2" y="223"/>
                      <a:pt x="137" y="221"/>
                      <a:pt x="180" y="221"/>
                    </a:cubicBezTo>
                    <a:lnTo>
                      <a:pt x="180" y="221"/>
                    </a:lnTo>
                    <a:cubicBezTo>
                      <a:pt x="175" y="219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2"/>
                      <a:pt x="198" y="169"/>
                    </a:cubicBezTo>
                    <a:lnTo>
                      <a:pt x="198" y="169"/>
                    </a:lnTo>
                    <a:cubicBezTo>
                      <a:pt x="193" y="161"/>
                      <a:pt x="188" y="153"/>
                      <a:pt x="181" y="145"/>
                    </a:cubicBezTo>
                    <a:lnTo>
                      <a:pt x="181" y="145"/>
                    </a:lnTo>
                    <a:cubicBezTo>
                      <a:pt x="175" y="158"/>
                      <a:pt x="168" y="173"/>
                      <a:pt x="162" y="186"/>
                    </a:cubicBezTo>
                    <a:lnTo>
                      <a:pt x="162" y="186"/>
                    </a:lnTo>
                    <a:cubicBezTo>
                      <a:pt x="155" y="198"/>
                      <a:pt x="139" y="187"/>
                      <a:pt x="145" y="177"/>
                    </a:cubicBezTo>
                    <a:lnTo>
                      <a:pt x="145" y="177"/>
                    </a:lnTo>
                    <a:cubicBezTo>
                      <a:pt x="151" y="159"/>
                      <a:pt x="162" y="142"/>
                      <a:pt x="171" y="127"/>
                    </a:cubicBezTo>
                    <a:lnTo>
                      <a:pt x="171" y="127"/>
                    </a:lnTo>
                    <a:cubicBezTo>
                      <a:pt x="170" y="125"/>
                      <a:pt x="168" y="123"/>
                      <a:pt x="167" y="120"/>
                    </a:cubicBezTo>
                    <a:lnTo>
                      <a:pt x="167" y="120"/>
                    </a:lnTo>
                    <a:cubicBezTo>
                      <a:pt x="159" y="129"/>
                      <a:pt x="150" y="138"/>
                      <a:pt x="141" y="146"/>
                    </a:cubicBezTo>
                    <a:lnTo>
                      <a:pt x="141" y="146"/>
                    </a:lnTo>
                    <a:cubicBezTo>
                      <a:pt x="131" y="153"/>
                      <a:pt x="118" y="140"/>
                      <a:pt x="127" y="133"/>
                    </a:cubicBezTo>
                    <a:lnTo>
                      <a:pt x="127" y="133"/>
                    </a:lnTo>
                    <a:cubicBezTo>
                      <a:pt x="138" y="124"/>
                      <a:pt x="148" y="115"/>
                      <a:pt x="158" y="104"/>
                    </a:cubicBezTo>
                    <a:lnTo>
                      <a:pt x="158" y="104"/>
                    </a:lnTo>
                    <a:cubicBezTo>
                      <a:pt x="143" y="82"/>
                      <a:pt x="131" y="60"/>
                      <a:pt x="120" y="36"/>
                    </a:cubicBezTo>
                    <a:lnTo>
                      <a:pt x="120" y="36"/>
                    </a:lnTo>
                    <a:cubicBezTo>
                      <a:pt x="112" y="16"/>
                      <a:pt x="138" y="0"/>
                      <a:pt x="150" y="19"/>
                    </a:cubicBezTo>
                    <a:lnTo>
                      <a:pt x="150" y="19"/>
                    </a:lnTo>
                    <a:cubicBezTo>
                      <a:pt x="172" y="53"/>
                      <a:pt x="192" y="90"/>
                      <a:pt x="214" y="125"/>
                    </a:cubicBezTo>
                    <a:lnTo>
                      <a:pt x="214" y="125"/>
                    </a:lnTo>
                    <a:cubicBezTo>
                      <a:pt x="237" y="161"/>
                      <a:pt x="259" y="195"/>
                      <a:pt x="280" y="230"/>
                    </a:cubicBezTo>
                    <a:lnTo>
                      <a:pt x="280" y="230"/>
                    </a:lnTo>
                    <a:cubicBezTo>
                      <a:pt x="285" y="240"/>
                      <a:pt x="279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6" name="Freeform 364">
                <a:extLst>
                  <a:ext uri="{FF2B5EF4-FFF2-40B4-BE49-F238E27FC236}">
                    <a16:creationId xmlns:a16="http://schemas.microsoft.com/office/drawing/2014/main" id="{9E2FC6FD-B9DD-6948-87AE-3EB417A34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869" y="4206268"/>
                <a:ext cx="120640" cy="136515"/>
              </a:xfrm>
              <a:custGeom>
                <a:avLst/>
                <a:gdLst>
                  <a:gd name="T0" fmla="*/ 79 w 255"/>
                  <a:gd name="T1" fmla="*/ 76 h 291"/>
                  <a:gd name="T2" fmla="*/ 79 w 255"/>
                  <a:gd name="T3" fmla="*/ 76 h 291"/>
                  <a:gd name="T4" fmla="*/ 42 w 255"/>
                  <a:gd name="T5" fmla="*/ 50 h 291"/>
                  <a:gd name="T6" fmla="*/ 42 w 255"/>
                  <a:gd name="T7" fmla="*/ 50 h 291"/>
                  <a:gd name="T8" fmla="*/ 43 w 255"/>
                  <a:gd name="T9" fmla="*/ 92 h 291"/>
                  <a:gd name="T10" fmla="*/ 43 w 255"/>
                  <a:gd name="T11" fmla="*/ 92 h 291"/>
                  <a:gd name="T12" fmla="*/ 72 w 255"/>
                  <a:gd name="T13" fmla="*/ 77 h 291"/>
                  <a:gd name="T14" fmla="*/ 72 w 255"/>
                  <a:gd name="T15" fmla="*/ 77 h 291"/>
                  <a:gd name="T16" fmla="*/ 79 w 255"/>
                  <a:gd name="T17" fmla="*/ 76 h 291"/>
                  <a:gd name="T18" fmla="*/ 33 w 255"/>
                  <a:gd name="T19" fmla="*/ 8 h 291"/>
                  <a:gd name="T20" fmla="*/ 33 w 255"/>
                  <a:gd name="T21" fmla="*/ 8 h 291"/>
                  <a:gd name="T22" fmla="*/ 242 w 255"/>
                  <a:gd name="T23" fmla="*/ 138 h 291"/>
                  <a:gd name="T24" fmla="*/ 242 w 255"/>
                  <a:gd name="T25" fmla="*/ 138 h 291"/>
                  <a:gd name="T26" fmla="*/ 241 w 255"/>
                  <a:gd name="T27" fmla="*/ 163 h 291"/>
                  <a:gd name="T28" fmla="*/ 241 w 255"/>
                  <a:gd name="T29" fmla="*/ 163 h 291"/>
                  <a:gd name="T30" fmla="*/ 91 w 255"/>
                  <a:gd name="T31" fmla="*/ 229 h 291"/>
                  <a:gd name="T32" fmla="*/ 91 w 255"/>
                  <a:gd name="T33" fmla="*/ 229 h 291"/>
                  <a:gd name="T34" fmla="*/ 79 w 255"/>
                  <a:gd name="T35" fmla="*/ 210 h 291"/>
                  <a:gd name="T36" fmla="*/ 79 w 255"/>
                  <a:gd name="T37" fmla="*/ 210 h 291"/>
                  <a:gd name="T38" fmla="*/ 200 w 255"/>
                  <a:gd name="T39" fmla="*/ 148 h 291"/>
                  <a:gd name="T40" fmla="*/ 200 w 255"/>
                  <a:gd name="T41" fmla="*/ 148 h 291"/>
                  <a:gd name="T42" fmla="*/ 87 w 255"/>
                  <a:gd name="T43" fmla="*/ 83 h 291"/>
                  <a:gd name="T44" fmla="*/ 87 w 255"/>
                  <a:gd name="T45" fmla="*/ 83 h 291"/>
                  <a:gd name="T46" fmla="*/ 83 w 255"/>
                  <a:gd name="T47" fmla="*/ 97 h 291"/>
                  <a:gd name="T48" fmla="*/ 83 w 255"/>
                  <a:gd name="T49" fmla="*/ 97 h 291"/>
                  <a:gd name="T50" fmla="*/ 43 w 255"/>
                  <a:gd name="T51" fmla="*/ 114 h 291"/>
                  <a:gd name="T52" fmla="*/ 43 w 255"/>
                  <a:gd name="T53" fmla="*/ 114 h 291"/>
                  <a:gd name="T54" fmla="*/ 43 w 255"/>
                  <a:gd name="T55" fmla="*/ 144 h 291"/>
                  <a:gd name="T56" fmla="*/ 43 w 255"/>
                  <a:gd name="T57" fmla="*/ 144 h 291"/>
                  <a:gd name="T58" fmla="*/ 84 w 255"/>
                  <a:gd name="T59" fmla="*/ 122 h 291"/>
                  <a:gd name="T60" fmla="*/ 84 w 255"/>
                  <a:gd name="T61" fmla="*/ 122 h 291"/>
                  <a:gd name="T62" fmla="*/ 93 w 255"/>
                  <a:gd name="T63" fmla="*/ 141 h 291"/>
                  <a:gd name="T64" fmla="*/ 93 w 255"/>
                  <a:gd name="T65" fmla="*/ 141 h 291"/>
                  <a:gd name="T66" fmla="*/ 42 w 255"/>
                  <a:gd name="T67" fmla="*/ 164 h 291"/>
                  <a:gd name="T68" fmla="*/ 42 w 255"/>
                  <a:gd name="T69" fmla="*/ 164 h 291"/>
                  <a:gd name="T70" fmla="*/ 42 w 255"/>
                  <a:gd name="T71" fmla="*/ 173 h 291"/>
                  <a:gd name="T72" fmla="*/ 42 w 255"/>
                  <a:gd name="T73" fmla="*/ 173 h 291"/>
                  <a:gd name="T74" fmla="*/ 79 w 255"/>
                  <a:gd name="T75" fmla="*/ 167 h 291"/>
                  <a:gd name="T76" fmla="*/ 79 w 255"/>
                  <a:gd name="T77" fmla="*/ 167 h 291"/>
                  <a:gd name="T78" fmla="*/ 82 w 255"/>
                  <a:gd name="T79" fmla="*/ 185 h 291"/>
                  <a:gd name="T80" fmla="*/ 82 w 255"/>
                  <a:gd name="T81" fmla="*/ 185 h 291"/>
                  <a:gd name="T82" fmla="*/ 41 w 255"/>
                  <a:gd name="T83" fmla="*/ 192 h 291"/>
                  <a:gd name="T84" fmla="*/ 41 w 255"/>
                  <a:gd name="T85" fmla="*/ 192 h 291"/>
                  <a:gd name="T86" fmla="*/ 33 w 255"/>
                  <a:gd name="T87" fmla="*/ 269 h 291"/>
                  <a:gd name="T88" fmla="*/ 33 w 255"/>
                  <a:gd name="T89" fmla="*/ 269 h 291"/>
                  <a:gd name="T90" fmla="*/ 0 w 255"/>
                  <a:gd name="T91" fmla="*/ 267 h 291"/>
                  <a:gd name="T92" fmla="*/ 0 w 255"/>
                  <a:gd name="T93" fmla="*/ 267 h 291"/>
                  <a:gd name="T94" fmla="*/ 5 w 255"/>
                  <a:gd name="T95" fmla="*/ 143 h 291"/>
                  <a:gd name="T96" fmla="*/ 5 w 255"/>
                  <a:gd name="T97" fmla="*/ 143 h 291"/>
                  <a:gd name="T98" fmla="*/ 11 w 255"/>
                  <a:gd name="T99" fmla="*/ 18 h 291"/>
                  <a:gd name="T100" fmla="*/ 11 w 255"/>
                  <a:gd name="T101" fmla="*/ 18 h 291"/>
                  <a:gd name="T102" fmla="*/ 33 w 255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" h="291">
                    <a:moveTo>
                      <a:pt x="79" y="76"/>
                    </a:moveTo>
                    <a:lnTo>
                      <a:pt x="79" y="76"/>
                    </a:lnTo>
                    <a:cubicBezTo>
                      <a:pt x="66" y="67"/>
                      <a:pt x="54" y="58"/>
                      <a:pt x="42" y="50"/>
                    </a:cubicBezTo>
                    <a:lnTo>
                      <a:pt x="42" y="50"/>
                    </a:lnTo>
                    <a:cubicBezTo>
                      <a:pt x="42" y="64"/>
                      <a:pt x="42" y="77"/>
                      <a:pt x="43" y="92"/>
                    </a:cubicBezTo>
                    <a:lnTo>
                      <a:pt x="43" y="92"/>
                    </a:lnTo>
                    <a:cubicBezTo>
                      <a:pt x="53" y="85"/>
                      <a:pt x="62" y="80"/>
                      <a:pt x="72" y="77"/>
                    </a:cubicBezTo>
                    <a:lnTo>
                      <a:pt x="72" y="77"/>
                    </a:lnTo>
                    <a:cubicBezTo>
                      <a:pt x="75" y="76"/>
                      <a:pt x="76" y="76"/>
                      <a:pt x="79" y="76"/>
                    </a:cubicBezTo>
                    <a:close/>
                    <a:moveTo>
                      <a:pt x="33" y="8"/>
                    </a:moveTo>
                    <a:lnTo>
                      <a:pt x="33" y="8"/>
                    </a:lnTo>
                    <a:cubicBezTo>
                      <a:pt x="99" y="58"/>
                      <a:pt x="164" y="105"/>
                      <a:pt x="242" y="138"/>
                    </a:cubicBezTo>
                    <a:lnTo>
                      <a:pt x="242" y="138"/>
                    </a:lnTo>
                    <a:cubicBezTo>
                      <a:pt x="254" y="143"/>
                      <a:pt x="254" y="160"/>
                      <a:pt x="241" y="163"/>
                    </a:cubicBezTo>
                    <a:lnTo>
                      <a:pt x="241" y="163"/>
                    </a:lnTo>
                    <a:cubicBezTo>
                      <a:pt x="187" y="176"/>
                      <a:pt x="137" y="198"/>
                      <a:pt x="91" y="229"/>
                    </a:cubicBezTo>
                    <a:lnTo>
                      <a:pt x="91" y="229"/>
                    </a:lnTo>
                    <a:cubicBezTo>
                      <a:pt x="80" y="234"/>
                      <a:pt x="68" y="217"/>
                      <a:pt x="79" y="210"/>
                    </a:cubicBezTo>
                    <a:lnTo>
                      <a:pt x="79" y="210"/>
                    </a:lnTo>
                    <a:cubicBezTo>
                      <a:pt x="117" y="185"/>
                      <a:pt x="158" y="164"/>
                      <a:pt x="200" y="148"/>
                    </a:cubicBezTo>
                    <a:lnTo>
                      <a:pt x="200" y="148"/>
                    </a:lnTo>
                    <a:cubicBezTo>
                      <a:pt x="160" y="131"/>
                      <a:pt x="124" y="108"/>
                      <a:pt x="87" y="83"/>
                    </a:cubicBezTo>
                    <a:lnTo>
                      <a:pt x="87" y="83"/>
                    </a:lnTo>
                    <a:cubicBezTo>
                      <a:pt x="91" y="88"/>
                      <a:pt x="89" y="95"/>
                      <a:pt x="83" y="97"/>
                    </a:cubicBezTo>
                    <a:lnTo>
                      <a:pt x="83" y="97"/>
                    </a:lnTo>
                    <a:cubicBezTo>
                      <a:pt x="68" y="101"/>
                      <a:pt x="55" y="106"/>
                      <a:pt x="43" y="114"/>
                    </a:cubicBezTo>
                    <a:lnTo>
                      <a:pt x="43" y="114"/>
                    </a:lnTo>
                    <a:cubicBezTo>
                      <a:pt x="43" y="125"/>
                      <a:pt x="43" y="134"/>
                      <a:pt x="43" y="144"/>
                    </a:cubicBezTo>
                    <a:lnTo>
                      <a:pt x="43" y="144"/>
                    </a:lnTo>
                    <a:cubicBezTo>
                      <a:pt x="58" y="137"/>
                      <a:pt x="70" y="130"/>
                      <a:pt x="84" y="122"/>
                    </a:cubicBezTo>
                    <a:lnTo>
                      <a:pt x="84" y="122"/>
                    </a:lnTo>
                    <a:cubicBezTo>
                      <a:pt x="95" y="117"/>
                      <a:pt x="103" y="133"/>
                      <a:pt x="93" y="141"/>
                    </a:cubicBezTo>
                    <a:lnTo>
                      <a:pt x="93" y="141"/>
                    </a:lnTo>
                    <a:cubicBezTo>
                      <a:pt x="76" y="150"/>
                      <a:pt x="59" y="158"/>
                      <a:pt x="42" y="164"/>
                    </a:cubicBezTo>
                    <a:lnTo>
                      <a:pt x="42" y="164"/>
                    </a:lnTo>
                    <a:cubicBezTo>
                      <a:pt x="42" y="168"/>
                      <a:pt x="42" y="171"/>
                      <a:pt x="42" y="173"/>
                    </a:cubicBezTo>
                    <a:lnTo>
                      <a:pt x="42" y="173"/>
                    </a:lnTo>
                    <a:cubicBezTo>
                      <a:pt x="54" y="171"/>
                      <a:pt x="66" y="168"/>
                      <a:pt x="79" y="167"/>
                    </a:cubicBezTo>
                    <a:lnTo>
                      <a:pt x="79" y="167"/>
                    </a:lnTo>
                    <a:cubicBezTo>
                      <a:pt x="91" y="165"/>
                      <a:pt x="93" y="184"/>
                      <a:pt x="82" y="185"/>
                    </a:cubicBezTo>
                    <a:lnTo>
                      <a:pt x="82" y="185"/>
                    </a:lnTo>
                    <a:cubicBezTo>
                      <a:pt x="68" y="185"/>
                      <a:pt x="54" y="188"/>
                      <a:pt x="41" y="192"/>
                    </a:cubicBezTo>
                    <a:lnTo>
                      <a:pt x="41" y="192"/>
                    </a:lnTo>
                    <a:cubicBezTo>
                      <a:pt x="39" y="218"/>
                      <a:pt x="37" y="243"/>
                      <a:pt x="33" y="269"/>
                    </a:cubicBezTo>
                    <a:lnTo>
                      <a:pt x="33" y="269"/>
                    </a:lnTo>
                    <a:cubicBezTo>
                      <a:pt x="29" y="290"/>
                      <a:pt x="0" y="289"/>
                      <a:pt x="0" y="267"/>
                    </a:cubicBezTo>
                    <a:lnTo>
                      <a:pt x="0" y="267"/>
                    </a:lnTo>
                    <a:cubicBezTo>
                      <a:pt x="0" y="226"/>
                      <a:pt x="4" y="184"/>
                      <a:pt x="5" y="143"/>
                    </a:cubicBezTo>
                    <a:lnTo>
                      <a:pt x="5" y="143"/>
                    </a:lnTo>
                    <a:cubicBezTo>
                      <a:pt x="8" y="101"/>
                      <a:pt x="9" y="60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4" y="0"/>
                      <a:pt x="33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7" name="Freeform 365">
                <a:extLst>
                  <a:ext uri="{FF2B5EF4-FFF2-40B4-BE49-F238E27FC236}">
                    <a16:creationId xmlns:a16="http://schemas.microsoft.com/office/drawing/2014/main" id="{26CD88DB-4FD2-8840-8EE4-B1FCE1E28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7313" y="3983244"/>
                <a:ext cx="134927" cy="126991"/>
              </a:xfrm>
              <a:custGeom>
                <a:avLst/>
                <a:gdLst>
                  <a:gd name="T0" fmla="*/ 95 w 287"/>
                  <a:gd name="T1" fmla="*/ 47 h 267"/>
                  <a:gd name="T2" fmla="*/ 95 w 287"/>
                  <a:gd name="T3" fmla="*/ 47 h 267"/>
                  <a:gd name="T4" fmla="*/ 49 w 287"/>
                  <a:gd name="T5" fmla="*/ 46 h 267"/>
                  <a:gd name="T6" fmla="*/ 49 w 287"/>
                  <a:gd name="T7" fmla="*/ 46 h 267"/>
                  <a:gd name="T8" fmla="*/ 74 w 287"/>
                  <a:gd name="T9" fmla="*/ 80 h 267"/>
                  <a:gd name="T10" fmla="*/ 74 w 287"/>
                  <a:gd name="T11" fmla="*/ 80 h 267"/>
                  <a:gd name="T12" fmla="*/ 90 w 287"/>
                  <a:gd name="T13" fmla="*/ 50 h 267"/>
                  <a:gd name="T14" fmla="*/ 90 w 287"/>
                  <a:gd name="T15" fmla="*/ 50 h 267"/>
                  <a:gd name="T16" fmla="*/ 95 w 287"/>
                  <a:gd name="T17" fmla="*/ 47 h 267"/>
                  <a:gd name="T18" fmla="*/ 17 w 287"/>
                  <a:gd name="T19" fmla="*/ 17 h 267"/>
                  <a:gd name="T20" fmla="*/ 17 w 287"/>
                  <a:gd name="T21" fmla="*/ 17 h 267"/>
                  <a:gd name="T22" fmla="*/ 263 w 287"/>
                  <a:gd name="T23" fmla="*/ 4 h 267"/>
                  <a:gd name="T24" fmla="*/ 263 w 287"/>
                  <a:gd name="T25" fmla="*/ 4 h 267"/>
                  <a:gd name="T26" fmla="*/ 278 w 287"/>
                  <a:gd name="T27" fmla="*/ 26 h 267"/>
                  <a:gd name="T28" fmla="*/ 278 w 287"/>
                  <a:gd name="T29" fmla="*/ 26 h 267"/>
                  <a:gd name="T30" fmla="*/ 192 w 287"/>
                  <a:gd name="T31" fmla="*/ 164 h 267"/>
                  <a:gd name="T32" fmla="*/ 192 w 287"/>
                  <a:gd name="T33" fmla="*/ 164 h 267"/>
                  <a:gd name="T34" fmla="*/ 173 w 287"/>
                  <a:gd name="T35" fmla="*/ 156 h 267"/>
                  <a:gd name="T36" fmla="*/ 173 w 287"/>
                  <a:gd name="T37" fmla="*/ 156 h 267"/>
                  <a:gd name="T38" fmla="*/ 236 w 287"/>
                  <a:gd name="T39" fmla="*/ 37 h 267"/>
                  <a:gd name="T40" fmla="*/ 236 w 287"/>
                  <a:gd name="T41" fmla="*/ 37 h 267"/>
                  <a:gd name="T42" fmla="*/ 105 w 287"/>
                  <a:gd name="T43" fmla="*/ 47 h 267"/>
                  <a:gd name="T44" fmla="*/ 105 w 287"/>
                  <a:gd name="T45" fmla="*/ 47 h 267"/>
                  <a:gd name="T46" fmla="*/ 109 w 287"/>
                  <a:gd name="T47" fmla="*/ 62 h 267"/>
                  <a:gd name="T48" fmla="*/ 109 w 287"/>
                  <a:gd name="T49" fmla="*/ 62 h 267"/>
                  <a:gd name="T50" fmla="*/ 88 w 287"/>
                  <a:gd name="T51" fmla="*/ 98 h 267"/>
                  <a:gd name="T52" fmla="*/ 88 w 287"/>
                  <a:gd name="T53" fmla="*/ 98 h 267"/>
                  <a:gd name="T54" fmla="*/ 105 w 287"/>
                  <a:gd name="T55" fmla="*/ 123 h 267"/>
                  <a:gd name="T56" fmla="*/ 105 w 287"/>
                  <a:gd name="T57" fmla="*/ 123 h 267"/>
                  <a:gd name="T58" fmla="*/ 127 w 287"/>
                  <a:gd name="T59" fmla="*/ 81 h 267"/>
                  <a:gd name="T60" fmla="*/ 127 w 287"/>
                  <a:gd name="T61" fmla="*/ 81 h 267"/>
                  <a:gd name="T62" fmla="*/ 142 w 287"/>
                  <a:gd name="T63" fmla="*/ 92 h 267"/>
                  <a:gd name="T64" fmla="*/ 142 w 287"/>
                  <a:gd name="T65" fmla="*/ 92 h 267"/>
                  <a:gd name="T66" fmla="*/ 116 w 287"/>
                  <a:gd name="T67" fmla="*/ 139 h 267"/>
                  <a:gd name="T68" fmla="*/ 116 w 287"/>
                  <a:gd name="T69" fmla="*/ 139 h 267"/>
                  <a:gd name="T70" fmla="*/ 121 w 287"/>
                  <a:gd name="T71" fmla="*/ 147 h 267"/>
                  <a:gd name="T72" fmla="*/ 121 w 287"/>
                  <a:gd name="T73" fmla="*/ 147 h 267"/>
                  <a:gd name="T74" fmla="*/ 148 w 287"/>
                  <a:gd name="T75" fmla="*/ 121 h 267"/>
                  <a:gd name="T76" fmla="*/ 148 w 287"/>
                  <a:gd name="T77" fmla="*/ 121 h 267"/>
                  <a:gd name="T78" fmla="*/ 159 w 287"/>
                  <a:gd name="T79" fmla="*/ 134 h 267"/>
                  <a:gd name="T80" fmla="*/ 159 w 287"/>
                  <a:gd name="T81" fmla="*/ 134 h 267"/>
                  <a:gd name="T82" fmla="*/ 130 w 287"/>
                  <a:gd name="T83" fmla="*/ 163 h 267"/>
                  <a:gd name="T84" fmla="*/ 130 w 287"/>
                  <a:gd name="T85" fmla="*/ 163 h 267"/>
                  <a:gd name="T86" fmla="*/ 169 w 287"/>
                  <a:gd name="T87" fmla="*/ 231 h 267"/>
                  <a:gd name="T88" fmla="*/ 169 w 287"/>
                  <a:gd name="T89" fmla="*/ 231 h 267"/>
                  <a:gd name="T90" fmla="*/ 140 w 287"/>
                  <a:gd name="T91" fmla="*/ 248 h 267"/>
                  <a:gd name="T92" fmla="*/ 140 w 287"/>
                  <a:gd name="T93" fmla="*/ 248 h 267"/>
                  <a:gd name="T94" fmla="*/ 74 w 287"/>
                  <a:gd name="T95" fmla="*/ 143 h 267"/>
                  <a:gd name="T96" fmla="*/ 74 w 287"/>
                  <a:gd name="T97" fmla="*/ 143 h 267"/>
                  <a:gd name="T98" fmla="*/ 6 w 287"/>
                  <a:gd name="T99" fmla="*/ 39 h 267"/>
                  <a:gd name="T100" fmla="*/ 6 w 287"/>
                  <a:gd name="T101" fmla="*/ 39 h 267"/>
                  <a:gd name="T102" fmla="*/ 17 w 287"/>
                  <a:gd name="T103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7">
                    <a:moveTo>
                      <a:pt x="95" y="47"/>
                    </a:moveTo>
                    <a:lnTo>
                      <a:pt x="95" y="47"/>
                    </a:lnTo>
                    <a:cubicBezTo>
                      <a:pt x="79" y="47"/>
                      <a:pt x="65" y="47"/>
                      <a:pt x="49" y="46"/>
                    </a:cubicBezTo>
                    <a:lnTo>
                      <a:pt x="49" y="46"/>
                    </a:lnTo>
                    <a:cubicBezTo>
                      <a:pt x="58" y="58"/>
                      <a:pt x="66" y="68"/>
                      <a:pt x="74" y="80"/>
                    </a:cubicBezTo>
                    <a:lnTo>
                      <a:pt x="74" y="80"/>
                    </a:lnTo>
                    <a:cubicBezTo>
                      <a:pt x="79" y="69"/>
                      <a:pt x="83" y="59"/>
                      <a:pt x="90" y="50"/>
                    </a:cubicBezTo>
                    <a:lnTo>
                      <a:pt x="90" y="50"/>
                    </a:lnTo>
                    <a:cubicBezTo>
                      <a:pt x="92" y="48"/>
                      <a:pt x="94" y="48"/>
                      <a:pt x="95" y="47"/>
                    </a:cubicBezTo>
                    <a:close/>
                    <a:moveTo>
                      <a:pt x="17" y="17"/>
                    </a:moveTo>
                    <a:lnTo>
                      <a:pt x="17" y="17"/>
                    </a:lnTo>
                    <a:cubicBezTo>
                      <a:pt x="102" y="19"/>
                      <a:pt x="182" y="21"/>
                      <a:pt x="263" y="4"/>
                    </a:cubicBezTo>
                    <a:lnTo>
                      <a:pt x="263" y="4"/>
                    </a:lnTo>
                    <a:cubicBezTo>
                      <a:pt x="276" y="0"/>
                      <a:pt x="286" y="14"/>
                      <a:pt x="278" y="26"/>
                    </a:cubicBezTo>
                    <a:lnTo>
                      <a:pt x="278" y="26"/>
                    </a:lnTo>
                    <a:cubicBezTo>
                      <a:pt x="241" y="67"/>
                      <a:pt x="212" y="113"/>
                      <a:pt x="192" y="164"/>
                    </a:cubicBezTo>
                    <a:lnTo>
                      <a:pt x="192" y="164"/>
                    </a:lnTo>
                    <a:cubicBezTo>
                      <a:pt x="187" y="176"/>
                      <a:pt x="167" y="168"/>
                      <a:pt x="173" y="156"/>
                    </a:cubicBezTo>
                    <a:lnTo>
                      <a:pt x="173" y="156"/>
                    </a:lnTo>
                    <a:cubicBezTo>
                      <a:pt x="188" y="113"/>
                      <a:pt x="211" y="73"/>
                      <a:pt x="236" y="37"/>
                    </a:cubicBezTo>
                    <a:lnTo>
                      <a:pt x="236" y="37"/>
                    </a:lnTo>
                    <a:cubicBezTo>
                      <a:pt x="194" y="44"/>
                      <a:pt x="149" y="46"/>
                      <a:pt x="105" y="47"/>
                    </a:cubicBezTo>
                    <a:lnTo>
                      <a:pt x="105" y="47"/>
                    </a:lnTo>
                    <a:cubicBezTo>
                      <a:pt x="112" y="50"/>
                      <a:pt x="115" y="55"/>
                      <a:pt x="109" y="62"/>
                    </a:cubicBezTo>
                    <a:lnTo>
                      <a:pt x="109" y="62"/>
                    </a:lnTo>
                    <a:cubicBezTo>
                      <a:pt x="102" y="72"/>
                      <a:pt x="94" y="85"/>
                      <a:pt x="88" y="98"/>
                    </a:cubicBezTo>
                    <a:lnTo>
                      <a:pt x="88" y="98"/>
                    </a:lnTo>
                    <a:cubicBezTo>
                      <a:pt x="95" y="106"/>
                      <a:pt x="100" y="114"/>
                      <a:pt x="105" y="123"/>
                    </a:cubicBezTo>
                    <a:lnTo>
                      <a:pt x="105" y="123"/>
                    </a:lnTo>
                    <a:cubicBezTo>
                      <a:pt x="112" y="109"/>
                      <a:pt x="119" y="94"/>
                      <a:pt x="127" y="81"/>
                    </a:cubicBezTo>
                    <a:lnTo>
                      <a:pt x="127" y="81"/>
                    </a:lnTo>
                    <a:cubicBezTo>
                      <a:pt x="132" y="69"/>
                      <a:pt x="148" y="80"/>
                      <a:pt x="142" y="92"/>
                    </a:cubicBezTo>
                    <a:lnTo>
                      <a:pt x="142" y="92"/>
                    </a:lnTo>
                    <a:cubicBezTo>
                      <a:pt x="136" y="108"/>
                      <a:pt x="127" y="125"/>
                      <a:pt x="116" y="139"/>
                    </a:cubicBezTo>
                    <a:lnTo>
                      <a:pt x="116" y="139"/>
                    </a:lnTo>
                    <a:cubicBezTo>
                      <a:pt x="119" y="142"/>
                      <a:pt x="120" y="146"/>
                      <a:pt x="121" y="147"/>
                    </a:cubicBezTo>
                    <a:lnTo>
                      <a:pt x="121" y="147"/>
                    </a:lnTo>
                    <a:cubicBezTo>
                      <a:pt x="129" y="138"/>
                      <a:pt x="138" y="129"/>
                      <a:pt x="148" y="121"/>
                    </a:cubicBezTo>
                    <a:lnTo>
                      <a:pt x="148" y="121"/>
                    </a:lnTo>
                    <a:cubicBezTo>
                      <a:pt x="155" y="113"/>
                      <a:pt x="169" y="126"/>
                      <a:pt x="159" y="134"/>
                    </a:cubicBezTo>
                    <a:lnTo>
                      <a:pt x="159" y="134"/>
                    </a:lnTo>
                    <a:cubicBezTo>
                      <a:pt x="149" y="143"/>
                      <a:pt x="140" y="152"/>
                      <a:pt x="130" y="163"/>
                    </a:cubicBezTo>
                    <a:lnTo>
                      <a:pt x="130" y="163"/>
                    </a:lnTo>
                    <a:cubicBezTo>
                      <a:pt x="145" y="185"/>
                      <a:pt x="158" y="207"/>
                      <a:pt x="169" y="231"/>
                    </a:cubicBezTo>
                    <a:lnTo>
                      <a:pt x="169" y="231"/>
                    </a:lnTo>
                    <a:cubicBezTo>
                      <a:pt x="179" y="251"/>
                      <a:pt x="153" y="266"/>
                      <a:pt x="140" y="248"/>
                    </a:cubicBezTo>
                    <a:lnTo>
                      <a:pt x="140" y="248"/>
                    </a:lnTo>
                    <a:cubicBezTo>
                      <a:pt x="116" y="215"/>
                      <a:pt x="96" y="178"/>
                      <a:pt x="74" y="143"/>
                    </a:cubicBezTo>
                    <a:lnTo>
                      <a:pt x="74" y="143"/>
                    </a:lnTo>
                    <a:cubicBezTo>
                      <a:pt x="52" y="108"/>
                      <a:pt x="28" y="73"/>
                      <a:pt x="6" y="39"/>
                    </a:cubicBezTo>
                    <a:lnTo>
                      <a:pt x="6" y="39"/>
                    </a:lnTo>
                    <a:cubicBezTo>
                      <a:pt x="0" y="30"/>
                      <a:pt x="7" y="17"/>
                      <a:pt x="17" y="17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8" name="Freeform 366">
                <a:extLst>
                  <a:ext uri="{FF2B5EF4-FFF2-40B4-BE49-F238E27FC236}">
                    <a16:creationId xmlns:a16="http://schemas.microsoft.com/office/drawing/2014/main" id="{D5182976-E13F-2549-ABC6-BB9003F77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2868" y="3752283"/>
                <a:ext cx="131752" cy="134927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6 w 277"/>
                  <a:gd name="T5" fmla="*/ 233 h 285"/>
                  <a:gd name="T6" fmla="*/ 66 w 277"/>
                  <a:gd name="T7" fmla="*/ 233 h 285"/>
                  <a:gd name="T8" fmla="*/ 97 w 277"/>
                  <a:gd name="T9" fmla="*/ 205 h 285"/>
                  <a:gd name="T10" fmla="*/ 97 w 277"/>
                  <a:gd name="T11" fmla="*/ 205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4 h 285"/>
                  <a:gd name="T24" fmla="*/ 4 w 277"/>
                  <a:gd name="T25" fmla="*/ 24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2 h 285"/>
                  <a:gd name="T32" fmla="*/ 171 w 277"/>
                  <a:gd name="T33" fmla="*/ 82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9 w 277"/>
                  <a:gd name="T39" fmla="*/ 47 h 285"/>
                  <a:gd name="T40" fmla="*/ 39 w 277"/>
                  <a:gd name="T41" fmla="*/ 47 h 285"/>
                  <a:gd name="T42" fmla="*/ 62 w 277"/>
                  <a:gd name="T43" fmla="*/ 177 h 285"/>
                  <a:gd name="T44" fmla="*/ 62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89 h 285"/>
                  <a:gd name="T52" fmla="*/ 114 w 277"/>
                  <a:gd name="T53" fmla="*/ 189 h 285"/>
                  <a:gd name="T54" fmla="*/ 137 w 277"/>
                  <a:gd name="T55" fmla="*/ 171 h 285"/>
                  <a:gd name="T56" fmla="*/ 137 w 277"/>
                  <a:gd name="T57" fmla="*/ 171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3 w 277"/>
                  <a:gd name="T63" fmla="*/ 137 h 285"/>
                  <a:gd name="T64" fmla="*/ 103 w 277"/>
                  <a:gd name="T65" fmla="*/ 137 h 285"/>
                  <a:gd name="T66" fmla="*/ 154 w 277"/>
                  <a:gd name="T67" fmla="*/ 159 h 285"/>
                  <a:gd name="T68" fmla="*/ 154 w 277"/>
                  <a:gd name="T69" fmla="*/ 159 h 285"/>
                  <a:gd name="T70" fmla="*/ 160 w 277"/>
                  <a:gd name="T71" fmla="*/ 154 h 285"/>
                  <a:gd name="T72" fmla="*/ 160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6 h 285"/>
                  <a:gd name="T80" fmla="*/ 143 w 277"/>
                  <a:gd name="T81" fmla="*/ 116 h 285"/>
                  <a:gd name="T82" fmla="*/ 175 w 277"/>
                  <a:gd name="T83" fmla="*/ 142 h 285"/>
                  <a:gd name="T84" fmla="*/ 175 w 277"/>
                  <a:gd name="T85" fmla="*/ 142 h 285"/>
                  <a:gd name="T86" fmla="*/ 239 w 277"/>
                  <a:gd name="T87" fmla="*/ 99 h 285"/>
                  <a:gd name="T88" fmla="*/ 239 w 277"/>
                  <a:gd name="T89" fmla="*/ 99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60 w 277"/>
                  <a:gd name="T95" fmla="*/ 201 h 285"/>
                  <a:gd name="T96" fmla="*/ 160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4" y="218"/>
                      <a:pt x="66" y="233"/>
                    </a:cubicBezTo>
                    <a:lnTo>
                      <a:pt x="66" y="233"/>
                    </a:lnTo>
                    <a:cubicBezTo>
                      <a:pt x="76" y="223"/>
                      <a:pt x="87" y="214"/>
                      <a:pt x="97" y="205"/>
                    </a:cubicBezTo>
                    <a:lnTo>
                      <a:pt x="97" y="205"/>
                    </a:lnTo>
                    <a:cubicBezTo>
                      <a:pt x="87" y="202"/>
                      <a:pt x="76" y="198"/>
                      <a:pt x="66" y="192"/>
                    </a:cubicBezTo>
                    <a:lnTo>
                      <a:pt x="66" y="192"/>
                    </a:lnTo>
                    <a:cubicBezTo>
                      <a:pt x="64" y="191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4"/>
                    </a:cubicBezTo>
                    <a:lnTo>
                      <a:pt x="4" y="24"/>
                    </a:lnTo>
                    <a:cubicBezTo>
                      <a:pt x="0" y="11"/>
                      <a:pt x="15" y="0"/>
                      <a:pt x="25" y="8"/>
                    </a:cubicBezTo>
                    <a:lnTo>
                      <a:pt x="25" y="8"/>
                    </a:lnTo>
                    <a:cubicBezTo>
                      <a:pt x="70" y="41"/>
                      <a:pt x="118" y="64"/>
                      <a:pt x="171" y="82"/>
                    </a:cubicBezTo>
                    <a:lnTo>
                      <a:pt x="171" y="82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21" y="88"/>
                      <a:pt x="79" y="71"/>
                      <a:pt x="39" y="47"/>
                    </a:cubicBezTo>
                    <a:lnTo>
                      <a:pt x="39" y="47"/>
                    </a:lnTo>
                    <a:cubicBezTo>
                      <a:pt x="51" y="91"/>
                      <a:pt x="58" y="133"/>
                      <a:pt x="62" y="177"/>
                    </a:cubicBezTo>
                    <a:lnTo>
                      <a:pt x="62" y="177"/>
                    </a:lnTo>
                    <a:cubicBezTo>
                      <a:pt x="63" y="171"/>
                      <a:pt x="70" y="167"/>
                      <a:pt x="75" y="172"/>
                    </a:cubicBezTo>
                    <a:lnTo>
                      <a:pt x="75" y="172"/>
                    </a:lnTo>
                    <a:cubicBezTo>
                      <a:pt x="88" y="179"/>
                      <a:pt x="101" y="185"/>
                      <a:pt x="114" y="189"/>
                    </a:cubicBezTo>
                    <a:lnTo>
                      <a:pt x="114" y="189"/>
                    </a:lnTo>
                    <a:cubicBezTo>
                      <a:pt x="122" y="184"/>
                      <a:pt x="129" y="177"/>
                      <a:pt x="137" y="171"/>
                    </a:cubicBezTo>
                    <a:lnTo>
                      <a:pt x="137" y="171"/>
                    </a:lnTo>
                    <a:cubicBezTo>
                      <a:pt x="122" y="166"/>
                      <a:pt x="109" y="159"/>
                      <a:pt x="93" y="154"/>
                    </a:cubicBezTo>
                    <a:lnTo>
                      <a:pt x="93" y="154"/>
                    </a:lnTo>
                    <a:cubicBezTo>
                      <a:pt x="83" y="150"/>
                      <a:pt x="91" y="133"/>
                      <a:pt x="103" y="137"/>
                    </a:cubicBezTo>
                    <a:lnTo>
                      <a:pt x="103" y="137"/>
                    </a:lnTo>
                    <a:cubicBezTo>
                      <a:pt x="120" y="142"/>
                      <a:pt x="137" y="150"/>
                      <a:pt x="154" y="159"/>
                    </a:cubicBezTo>
                    <a:lnTo>
                      <a:pt x="154" y="159"/>
                    </a:lnTo>
                    <a:cubicBezTo>
                      <a:pt x="155" y="156"/>
                      <a:pt x="158" y="155"/>
                      <a:pt x="160" y="154"/>
                    </a:cubicBezTo>
                    <a:lnTo>
                      <a:pt x="160" y="154"/>
                    </a:lnTo>
                    <a:cubicBezTo>
                      <a:pt x="150" y="146"/>
                      <a:pt x="141" y="139"/>
                      <a:pt x="131" y="130"/>
                    </a:cubicBezTo>
                    <a:lnTo>
                      <a:pt x="131" y="130"/>
                    </a:lnTo>
                    <a:cubicBezTo>
                      <a:pt x="124" y="122"/>
                      <a:pt x="135" y="106"/>
                      <a:pt x="143" y="116"/>
                    </a:cubicBezTo>
                    <a:lnTo>
                      <a:pt x="143" y="116"/>
                    </a:lnTo>
                    <a:cubicBezTo>
                      <a:pt x="154" y="126"/>
                      <a:pt x="163" y="134"/>
                      <a:pt x="175" y="142"/>
                    </a:cubicBezTo>
                    <a:lnTo>
                      <a:pt x="175" y="142"/>
                    </a:lnTo>
                    <a:cubicBezTo>
                      <a:pt x="196" y="126"/>
                      <a:pt x="217" y="112"/>
                      <a:pt x="239" y="99"/>
                    </a:cubicBezTo>
                    <a:lnTo>
                      <a:pt x="239" y="99"/>
                    </a:lnTo>
                    <a:cubicBezTo>
                      <a:pt x="259" y="88"/>
                      <a:pt x="276" y="113"/>
                      <a:pt x="259" y="126"/>
                    </a:cubicBezTo>
                    <a:lnTo>
                      <a:pt x="259" y="126"/>
                    </a:lnTo>
                    <a:cubicBezTo>
                      <a:pt x="227" y="152"/>
                      <a:pt x="193" y="176"/>
                      <a:pt x="160" y="201"/>
                    </a:cubicBezTo>
                    <a:lnTo>
                      <a:pt x="160" y="201"/>
                    </a:lnTo>
                    <a:cubicBezTo>
                      <a:pt x="128" y="226"/>
                      <a:pt x="95" y="252"/>
                      <a:pt x="62" y="277"/>
                    </a:cubicBezTo>
                    <a:lnTo>
                      <a:pt x="62" y="277"/>
                    </a:lnTo>
                    <a:cubicBezTo>
                      <a:pt x="53" y="284"/>
                      <a:pt x="39" y="277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29" name="Freeform 367">
                <a:extLst>
                  <a:ext uri="{FF2B5EF4-FFF2-40B4-BE49-F238E27FC236}">
                    <a16:creationId xmlns:a16="http://schemas.microsoft.com/office/drawing/2014/main" id="{64C7FCC4-A30B-264D-A5EA-50BD52885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4" y="3291946"/>
                <a:ext cx="126989" cy="136515"/>
              </a:xfrm>
              <a:custGeom>
                <a:avLst/>
                <a:gdLst>
                  <a:gd name="T0" fmla="*/ 167 w 268"/>
                  <a:gd name="T1" fmla="*/ 208 h 289"/>
                  <a:gd name="T2" fmla="*/ 167 w 268"/>
                  <a:gd name="T3" fmla="*/ 208 h 289"/>
                  <a:gd name="T4" fmla="*/ 201 w 268"/>
                  <a:gd name="T5" fmla="*/ 238 h 289"/>
                  <a:gd name="T6" fmla="*/ 201 w 268"/>
                  <a:gd name="T7" fmla="*/ 238 h 289"/>
                  <a:gd name="T8" fmla="*/ 204 w 268"/>
                  <a:gd name="T9" fmla="*/ 196 h 289"/>
                  <a:gd name="T10" fmla="*/ 204 w 268"/>
                  <a:gd name="T11" fmla="*/ 196 h 289"/>
                  <a:gd name="T12" fmla="*/ 174 w 268"/>
                  <a:gd name="T13" fmla="*/ 208 h 289"/>
                  <a:gd name="T14" fmla="*/ 174 w 268"/>
                  <a:gd name="T15" fmla="*/ 208 h 289"/>
                  <a:gd name="T16" fmla="*/ 167 w 268"/>
                  <a:gd name="T17" fmla="*/ 208 h 289"/>
                  <a:gd name="T18" fmla="*/ 205 w 268"/>
                  <a:gd name="T19" fmla="*/ 280 h 289"/>
                  <a:gd name="T20" fmla="*/ 205 w 268"/>
                  <a:gd name="T21" fmla="*/ 280 h 289"/>
                  <a:gd name="T22" fmla="*/ 11 w 268"/>
                  <a:gd name="T23" fmla="*/ 131 h 289"/>
                  <a:gd name="T24" fmla="*/ 11 w 268"/>
                  <a:gd name="T25" fmla="*/ 131 h 289"/>
                  <a:gd name="T26" fmla="*/ 15 w 268"/>
                  <a:gd name="T27" fmla="*/ 106 h 289"/>
                  <a:gd name="T28" fmla="*/ 15 w 268"/>
                  <a:gd name="T29" fmla="*/ 106 h 289"/>
                  <a:gd name="T30" fmla="*/ 171 w 268"/>
                  <a:gd name="T31" fmla="*/ 56 h 289"/>
                  <a:gd name="T32" fmla="*/ 171 w 268"/>
                  <a:gd name="T33" fmla="*/ 56 h 289"/>
                  <a:gd name="T34" fmla="*/ 180 w 268"/>
                  <a:gd name="T35" fmla="*/ 75 h 289"/>
                  <a:gd name="T36" fmla="*/ 180 w 268"/>
                  <a:gd name="T37" fmla="*/ 75 h 289"/>
                  <a:gd name="T38" fmla="*/ 54 w 268"/>
                  <a:gd name="T39" fmla="*/ 123 h 289"/>
                  <a:gd name="T40" fmla="*/ 54 w 268"/>
                  <a:gd name="T41" fmla="*/ 123 h 289"/>
                  <a:gd name="T42" fmla="*/ 159 w 268"/>
                  <a:gd name="T43" fmla="*/ 201 h 289"/>
                  <a:gd name="T44" fmla="*/ 159 w 268"/>
                  <a:gd name="T45" fmla="*/ 201 h 289"/>
                  <a:gd name="T46" fmla="*/ 166 w 268"/>
                  <a:gd name="T47" fmla="*/ 187 h 289"/>
                  <a:gd name="T48" fmla="*/ 166 w 268"/>
                  <a:gd name="T49" fmla="*/ 187 h 289"/>
                  <a:gd name="T50" fmla="*/ 207 w 268"/>
                  <a:gd name="T51" fmla="*/ 173 h 289"/>
                  <a:gd name="T52" fmla="*/ 207 w 268"/>
                  <a:gd name="T53" fmla="*/ 173 h 289"/>
                  <a:gd name="T54" fmla="*/ 209 w 268"/>
                  <a:gd name="T55" fmla="*/ 144 h 289"/>
                  <a:gd name="T56" fmla="*/ 209 w 268"/>
                  <a:gd name="T57" fmla="*/ 144 h 289"/>
                  <a:gd name="T58" fmla="*/ 166 w 268"/>
                  <a:gd name="T59" fmla="*/ 162 h 289"/>
                  <a:gd name="T60" fmla="*/ 166 w 268"/>
                  <a:gd name="T61" fmla="*/ 162 h 289"/>
                  <a:gd name="T62" fmla="*/ 161 w 268"/>
                  <a:gd name="T63" fmla="*/ 144 h 289"/>
                  <a:gd name="T64" fmla="*/ 161 w 268"/>
                  <a:gd name="T65" fmla="*/ 144 h 289"/>
                  <a:gd name="T66" fmla="*/ 212 w 268"/>
                  <a:gd name="T67" fmla="*/ 123 h 289"/>
                  <a:gd name="T68" fmla="*/ 212 w 268"/>
                  <a:gd name="T69" fmla="*/ 123 h 289"/>
                  <a:gd name="T70" fmla="*/ 213 w 268"/>
                  <a:gd name="T71" fmla="*/ 115 h 289"/>
                  <a:gd name="T72" fmla="*/ 213 w 268"/>
                  <a:gd name="T73" fmla="*/ 115 h 289"/>
                  <a:gd name="T74" fmla="*/ 176 w 268"/>
                  <a:gd name="T75" fmla="*/ 117 h 289"/>
                  <a:gd name="T76" fmla="*/ 176 w 268"/>
                  <a:gd name="T77" fmla="*/ 117 h 289"/>
                  <a:gd name="T78" fmla="*/ 175 w 268"/>
                  <a:gd name="T79" fmla="*/ 99 h 289"/>
                  <a:gd name="T80" fmla="*/ 175 w 268"/>
                  <a:gd name="T81" fmla="*/ 99 h 289"/>
                  <a:gd name="T82" fmla="*/ 216 w 268"/>
                  <a:gd name="T83" fmla="*/ 96 h 289"/>
                  <a:gd name="T84" fmla="*/ 216 w 268"/>
                  <a:gd name="T85" fmla="*/ 96 h 289"/>
                  <a:gd name="T86" fmla="*/ 232 w 268"/>
                  <a:gd name="T87" fmla="*/ 20 h 289"/>
                  <a:gd name="T88" fmla="*/ 232 w 268"/>
                  <a:gd name="T89" fmla="*/ 20 h 289"/>
                  <a:gd name="T90" fmla="*/ 266 w 268"/>
                  <a:gd name="T91" fmla="*/ 27 h 289"/>
                  <a:gd name="T92" fmla="*/ 266 w 268"/>
                  <a:gd name="T93" fmla="*/ 27 h 289"/>
                  <a:gd name="T94" fmla="*/ 246 w 268"/>
                  <a:gd name="T95" fmla="*/ 149 h 289"/>
                  <a:gd name="T96" fmla="*/ 246 w 268"/>
                  <a:gd name="T97" fmla="*/ 149 h 289"/>
                  <a:gd name="T98" fmla="*/ 230 w 268"/>
                  <a:gd name="T99" fmla="*/ 272 h 289"/>
                  <a:gd name="T100" fmla="*/ 230 w 268"/>
                  <a:gd name="T101" fmla="*/ 272 h 289"/>
                  <a:gd name="T102" fmla="*/ 205 w 268"/>
                  <a:gd name="T103" fmla="*/ 2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8" h="289">
                    <a:moveTo>
                      <a:pt x="167" y="208"/>
                    </a:moveTo>
                    <a:lnTo>
                      <a:pt x="167" y="208"/>
                    </a:lnTo>
                    <a:cubicBezTo>
                      <a:pt x="179" y="219"/>
                      <a:pt x="191" y="228"/>
                      <a:pt x="201" y="238"/>
                    </a:cubicBezTo>
                    <a:lnTo>
                      <a:pt x="201" y="238"/>
                    </a:lnTo>
                    <a:cubicBezTo>
                      <a:pt x="203" y="225"/>
                      <a:pt x="204" y="211"/>
                      <a:pt x="204" y="196"/>
                    </a:cubicBezTo>
                    <a:lnTo>
                      <a:pt x="204" y="196"/>
                    </a:lnTo>
                    <a:cubicBezTo>
                      <a:pt x="195" y="201"/>
                      <a:pt x="184" y="205"/>
                      <a:pt x="174" y="208"/>
                    </a:cubicBezTo>
                    <a:lnTo>
                      <a:pt x="174" y="208"/>
                    </a:lnTo>
                    <a:cubicBezTo>
                      <a:pt x="171" y="208"/>
                      <a:pt x="170" y="208"/>
                      <a:pt x="167" y="208"/>
                    </a:cubicBezTo>
                    <a:close/>
                    <a:moveTo>
                      <a:pt x="205" y="280"/>
                    </a:moveTo>
                    <a:lnTo>
                      <a:pt x="205" y="280"/>
                    </a:lnTo>
                    <a:cubicBezTo>
                      <a:pt x="145" y="225"/>
                      <a:pt x="84" y="170"/>
                      <a:pt x="11" y="131"/>
                    </a:cubicBezTo>
                    <a:lnTo>
                      <a:pt x="11" y="131"/>
                    </a:lnTo>
                    <a:cubicBezTo>
                      <a:pt x="0" y="125"/>
                      <a:pt x="2" y="107"/>
                      <a:pt x="15" y="106"/>
                    </a:cubicBezTo>
                    <a:lnTo>
                      <a:pt x="15" y="106"/>
                    </a:lnTo>
                    <a:cubicBezTo>
                      <a:pt x="70" y="98"/>
                      <a:pt x="121" y="81"/>
                      <a:pt x="171" y="56"/>
                    </a:cubicBezTo>
                    <a:lnTo>
                      <a:pt x="171" y="56"/>
                    </a:lnTo>
                    <a:cubicBezTo>
                      <a:pt x="182" y="50"/>
                      <a:pt x="191" y="69"/>
                      <a:pt x="180" y="75"/>
                    </a:cubicBezTo>
                    <a:lnTo>
                      <a:pt x="180" y="75"/>
                    </a:lnTo>
                    <a:cubicBezTo>
                      <a:pt x="140" y="96"/>
                      <a:pt x="98" y="112"/>
                      <a:pt x="54" y="123"/>
                    </a:cubicBezTo>
                    <a:lnTo>
                      <a:pt x="54" y="123"/>
                    </a:lnTo>
                    <a:cubicBezTo>
                      <a:pt x="91" y="146"/>
                      <a:pt x="126" y="173"/>
                      <a:pt x="159" y="201"/>
                    </a:cubicBezTo>
                    <a:lnTo>
                      <a:pt x="159" y="201"/>
                    </a:lnTo>
                    <a:cubicBezTo>
                      <a:pt x="157" y="195"/>
                      <a:pt x="158" y="188"/>
                      <a:pt x="166" y="187"/>
                    </a:cubicBezTo>
                    <a:lnTo>
                      <a:pt x="166" y="187"/>
                    </a:lnTo>
                    <a:cubicBezTo>
                      <a:pt x="179" y="184"/>
                      <a:pt x="193" y="179"/>
                      <a:pt x="207" y="173"/>
                    </a:cubicBezTo>
                    <a:lnTo>
                      <a:pt x="207" y="173"/>
                    </a:lnTo>
                    <a:cubicBezTo>
                      <a:pt x="207" y="163"/>
                      <a:pt x="208" y="154"/>
                      <a:pt x="209" y="144"/>
                    </a:cubicBezTo>
                    <a:lnTo>
                      <a:pt x="209" y="144"/>
                    </a:lnTo>
                    <a:cubicBezTo>
                      <a:pt x="195" y="149"/>
                      <a:pt x="180" y="155"/>
                      <a:pt x="166" y="162"/>
                    </a:cubicBezTo>
                    <a:lnTo>
                      <a:pt x="166" y="162"/>
                    </a:lnTo>
                    <a:cubicBezTo>
                      <a:pt x="154" y="166"/>
                      <a:pt x="149" y="149"/>
                      <a:pt x="161" y="144"/>
                    </a:cubicBezTo>
                    <a:lnTo>
                      <a:pt x="161" y="144"/>
                    </a:lnTo>
                    <a:cubicBezTo>
                      <a:pt x="176" y="134"/>
                      <a:pt x="193" y="129"/>
                      <a:pt x="212" y="123"/>
                    </a:cubicBezTo>
                    <a:lnTo>
                      <a:pt x="212" y="123"/>
                    </a:lnTo>
                    <a:cubicBezTo>
                      <a:pt x="213" y="120"/>
                      <a:pt x="213" y="117"/>
                      <a:pt x="213" y="115"/>
                    </a:cubicBezTo>
                    <a:lnTo>
                      <a:pt x="213" y="115"/>
                    </a:lnTo>
                    <a:cubicBezTo>
                      <a:pt x="201" y="117"/>
                      <a:pt x="188" y="117"/>
                      <a:pt x="176" y="117"/>
                    </a:cubicBezTo>
                    <a:lnTo>
                      <a:pt x="176" y="117"/>
                    </a:lnTo>
                    <a:cubicBezTo>
                      <a:pt x="165" y="117"/>
                      <a:pt x="163" y="99"/>
                      <a:pt x="175" y="99"/>
                    </a:cubicBezTo>
                    <a:lnTo>
                      <a:pt x="175" y="99"/>
                    </a:lnTo>
                    <a:cubicBezTo>
                      <a:pt x="188" y="99"/>
                      <a:pt x="203" y="99"/>
                      <a:pt x="216" y="96"/>
                    </a:cubicBezTo>
                    <a:lnTo>
                      <a:pt x="216" y="96"/>
                    </a:lnTo>
                    <a:cubicBezTo>
                      <a:pt x="220" y="71"/>
                      <a:pt x="225" y="45"/>
                      <a:pt x="232" y="20"/>
                    </a:cubicBezTo>
                    <a:lnTo>
                      <a:pt x="232" y="20"/>
                    </a:lnTo>
                    <a:cubicBezTo>
                      <a:pt x="237" y="0"/>
                      <a:pt x="267" y="4"/>
                      <a:pt x="266" y="27"/>
                    </a:cubicBezTo>
                    <a:lnTo>
                      <a:pt x="266" y="27"/>
                    </a:lnTo>
                    <a:cubicBezTo>
                      <a:pt x="260" y="67"/>
                      <a:pt x="253" y="108"/>
                      <a:pt x="246" y="149"/>
                    </a:cubicBezTo>
                    <a:lnTo>
                      <a:pt x="246" y="149"/>
                    </a:lnTo>
                    <a:cubicBezTo>
                      <a:pt x="241" y="191"/>
                      <a:pt x="236" y="232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3" y="288"/>
                      <a:pt x="205" y="280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0" name="Freeform 368">
                <a:extLst>
                  <a:ext uri="{FF2B5EF4-FFF2-40B4-BE49-F238E27FC236}">
                    <a16:creationId xmlns:a16="http://schemas.microsoft.com/office/drawing/2014/main" id="{BC8B7B24-9F5F-464B-91C3-C87F66FE5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4" y="3085588"/>
                <a:ext cx="126989" cy="136515"/>
              </a:xfrm>
              <a:custGeom>
                <a:avLst/>
                <a:gdLst>
                  <a:gd name="T0" fmla="*/ 175 w 271"/>
                  <a:gd name="T1" fmla="*/ 194 h 291"/>
                  <a:gd name="T2" fmla="*/ 175 w 271"/>
                  <a:gd name="T3" fmla="*/ 194 h 291"/>
                  <a:gd name="T4" fmla="*/ 218 w 271"/>
                  <a:gd name="T5" fmla="*/ 182 h 291"/>
                  <a:gd name="T6" fmla="*/ 218 w 271"/>
                  <a:gd name="T7" fmla="*/ 182 h 291"/>
                  <a:gd name="T8" fmla="*/ 185 w 271"/>
                  <a:gd name="T9" fmla="*/ 157 h 291"/>
                  <a:gd name="T10" fmla="*/ 185 w 271"/>
                  <a:gd name="T11" fmla="*/ 157 h 291"/>
                  <a:gd name="T12" fmla="*/ 177 w 271"/>
                  <a:gd name="T13" fmla="*/ 190 h 291"/>
                  <a:gd name="T14" fmla="*/ 177 w 271"/>
                  <a:gd name="T15" fmla="*/ 190 h 291"/>
                  <a:gd name="T16" fmla="*/ 175 w 271"/>
                  <a:gd name="T17" fmla="*/ 194 h 291"/>
                  <a:gd name="T18" fmla="*/ 256 w 271"/>
                  <a:gd name="T19" fmla="*/ 202 h 291"/>
                  <a:gd name="T20" fmla="*/ 256 w 271"/>
                  <a:gd name="T21" fmla="*/ 202 h 291"/>
                  <a:gd name="T22" fmla="*/ 25 w 271"/>
                  <a:gd name="T23" fmla="*/ 284 h 291"/>
                  <a:gd name="T24" fmla="*/ 25 w 271"/>
                  <a:gd name="T25" fmla="*/ 284 h 291"/>
                  <a:gd name="T26" fmla="*/ 5 w 271"/>
                  <a:gd name="T27" fmla="*/ 267 h 291"/>
                  <a:gd name="T28" fmla="*/ 5 w 271"/>
                  <a:gd name="T29" fmla="*/ 267 h 291"/>
                  <a:gd name="T30" fmla="*/ 47 w 271"/>
                  <a:gd name="T31" fmla="*/ 109 h 291"/>
                  <a:gd name="T32" fmla="*/ 47 w 271"/>
                  <a:gd name="T33" fmla="*/ 109 h 291"/>
                  <a:gd name="T34" fmla="*/ 69 w 271"/>
                  <a:gd name="T35" fmla="*/ 111 h 291"/>
                  <a:gd name="T36" fmla="*/ 69 w 271"/>
                  <a:gd name="T37" fmla="*/ 111 h 291"/>
                  <a:gd name="T38" fmla="*/ 42 w 271"/>
                  <a:gd name="T39" fmla="*/ 244 h 291"/>
                  <a:gd name="T40" fmla="*/ 42 w 271"/>
                  <a:gd name="T41" fmla="*/ 244 h 291"/>
                  <a:gd name="T42" fmla="*/ 164 w 271"/>
                  <a:gd name="T43" fmla="*/ 198 h 291"/>
                  <a:gd name="T44" fmla="*/ 164 w 271"/>
                  <a:gd name="T45" fmla="*/ 198 h 291"/>
                  <a:gd name="T46" fmla="*/ 156 w 271"/>
                  <a:gd name="T47" fmla="*/ 185 h 291"/>
                  <a:gd name="T48" fmla="*/ 156 w 271"/>
                  <a:gd name="T49" fmla="*/ 185 h 291"/>
                  <a:gd name="T50" fmla="*/ 165 w 271"/>
                  <a:gd name="T51" fmla="*/ 143 h 291"/>
                  <a:gd name="T52" fmla="*/ 165 w 271"/>
                  <a:gd name="T53" fmla="*/ 143 h 291"/>
                  <a:gd name="T54" fmla="*/ 143 w 271"/>
                  <a:gd name="T55" fmla="*/ 125 h 291"/>
                  <a:gd name="T56" fmla="*/ 143 w 271"/>
                  <a:gd name="T57" fmla="*/ 125 h 291"/>
                  <a:gd name="T58" fmla="*/ 135 w 271"/>
                  <a:gd name="T59" fmla="*/ 171 h 291"/>
                  <a:gd name="T60" fmla="*/ 135 w 271"/>
                  <a:gd name="T61" fmla="*/ 171 h 291"/>
                  <a:gd name="T62" fmla="*/ 115 w 271"/>
                  <a:gd name="T63" fmla="*/ 165 h 291"/>
                  <a:gd name="T64" fmla="*/ 115 w 271"/>
                  <a:gd name="T65" fmla="*/ 165 h 291"/>
                  <a:gd name="T66" fmla="*/ 127 w 271"/>
                  <a:gd name="T67" fmla="*/ 111 h 291"/>
                  <a:gd name="T68" fmla="*/ 127 w 271"/>
                  <a:gd name="T69" fmla="*/ 111 h 291"/>
                  <a:gd name="T70" fmla="*/ 121 w 271"/>
                  <a:gd name="T71" fmla="*/ 106 h 291"/>
                  <a:gd name="T72" fmla="*/ 121 w 271"/>
                  <a:gd name="T73" fmla="*/ 106 h 291"/>
                  <a:gd name="T74" fmla="*/ 104 w 271"/>
                  <a:gd name="T75" fmla="*/ 138 h 291"/>
                  <a:gd name="T76" fmla="*/ 104 w 271"/>
                  <a:gd name="T77" fmla="*/ 138 h 291"/>
                  <a:gd name="T78" fmla="*/ 86 w 271"/>
                  <a:gd name="T79" fmla="*/ 130 h 291"/>
                  <a:gd name="T80" fmla="*/ 86 w 271"/>
                  <a:gd name="T81" fmla="*/ 130 h 291"/>
                  <a:gd name="T82" fmla="*/ 108 w 271"/>
                  <a:gd name="T83" fmla="*/ 93 h 291"/>
                  <a:gd name="T84" fmla="*/ 108 w 271"/>
                  <a:gd name="T85" fmla="*/ 93 h 291"/>
                  <a:gd name="T86" fmla="*/ 52 w 271"/>
                  <a:gd name="T87" fmla="*/ 39 h 291"/>
                  <a:gd name="T88" fmla="*/ 52 w 271"/>
                  <a:gd name="T89" fmla="*/ 39 h 291"/>
                  <a:gd name="T90" fmla="*/ 73 w 271"/>
                  <a:gd name="T91" fmla="*/ 14 h 291"/>
                  <a:gd name="T92" fmla="*/ 73 w 271"/>
                  <a:gd name="T93" fmla="*/ 14 h 291"/>
                  <a:gd name="T94" fmla="*/ 167 w 271"/>
                  <a:gd name="T95" fmla="*/ 97 h 291"/>
                  <a:gd name="T96" fmla="*/ 167 w 271"/>
                  <a:gd name="T97" fmla="*/ 97 h 291"/>
                  <a:gd name="T98" fmla="*/ 261 w 271"/>
                  <a:gd name="T99" fmla="*/ 177 h 291"/>
                  <a:gd name="T100" fmla="*/ 261 w 271"/>
                  <a:gd name="T101" fmla="*/ 177 h 291"/>
                  <a:gd name="T102" fmla="*/ 256 w 271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1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89" y="190"/>
                      <a:pt x="203" y="186"/>
                      <a:pt x="218" y="182"/>
                    </a:cubicBezTo>
                    <a:lnTo>
                      <a:pt x="218" y="182"/>
                    </a:lnTo>
                    <a:cubicBezTo>
                      <a:pt x="206" y="175"/>
                      <a:pt x="196" y="167"/>
                      <a:pt x="185" y="157"/>
                    </a:cubicBezTo>
                    <a:lnTo>
                      <a:pt x="185" y="157"/>
                    </a:lnTo>
                    <a:cubicBezTo>
                      <a:pt x="184" y="168"/>
                      <a:pt x="181" y="180"/>
                      <a:pt x="177" y="190"/>
                    </a:cubicBezTo>
                    <a:lnTo>
                      <a:pt x="177" y="190"/>
                    </a:lnTo>
                    <a:cubicBezTo>
                      <a:pt x="177" y="192"/>
                      <a:pt x="175" y="193"/>
                      <a:pt x="175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6" y="223"/>
                      <a:pt x="98" y="244"/>
                      <a:pt x="25" y="284"/>
                    </a:cubicBezTo>
                    <a:lnTo>
                      <a:pt x="25" y="284"/>
                    </a:lnTo>
                    <a:cubicBezTo>
                      <a:pt x="13" y="290"/>
                      <a:pt x="0" y="278"/>
                      <a:pt x="5" y="267"/>
                    </a:cubicBezTo>
                    <a:lnTo>
                      <a:pt x="5" y="267"/>
                    </a:lnTo>
                    <a:cubicBezTo>
                      <a:pt x="29" y="217"/>
                      <a:pt x="42" y="164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9" y="111"/>
                    </a:cubicBezTo>
                    <a:lnTo>
                      <a:pt x="69" y="111"/>
                    </a:lnTo>
                    <a:cubicBezTo>
                      <a:pt x="65" y="157"/>
                      <a:pt x="55" y="202"/>
                      <a:pt x="42" y="244"/>
                    </a:cubicBezTo>
                    <a:lnTo>
                      <a:pt x="42" y="244"/>
                    </a:lnTo>
                    <a:cubicBezTo>
                      <a:pt x="80" y="224"/>
                      <a:pt x="122" y="210"/>
                      <a:pt x="164" y="198"/>
                    </a:cubicBezTo>
                    <a:lnTo>
                      <a:pt x="164" y="198"/>
                    </a:lnTo>
                    <a:cubicBezTo>
                      <a:pt x="159" y="197"/>
                      <a:pt x="152" y="193"/>
                      <a:pt x="156" y="185"/>
                    </a:cubicBezTo>
                    <a:lnTo>
                      <a:pt x="156" y="185"/>
                    </a:lnTo>
                    <a:cubicBezTo>
                      <a:pt x="160" y="172"/>
                      <a:pt x="164" y="157"/>
                      <a:pt x="165" y="143"/>
                    </a:cubicBezTo>
                    <a:lnTo>
                      <a:pt x="165" y="143"/>
                    </a:lnTo>
                    <a:cubicBezTo>
                      <a:pt x="159" y="136"/>
                      <a:pt x="151" y="131"/>
                      <a:pt x="143" y="125"/>
                    </a:cubicBezTo>
                    <a:lnTo>
                      <a:pt x="143" y="125"/>
                    </a:lnTo>
                    <a:cubicBezTo>
                      <a:pt x="139" y="140"/>
                      <a:pt x="138" y="156"/>
                      <a:pt x="135" y="171"/>
                    </a:cubicBezTo>
                    <a:lnTo>
                      <a:pt x="135" y="171"/>
                    </a:lnTo>
                    <a:cubicBezTo>
                      <a:pt x="132" y="184"/>
                      <a:pt x="114" y="177"/>
                      <a:pt x="115" y="165"/>
                    </a:cubicBezTo>
                    <a:lnTo>
                      <a:pt x="115" y="165"/>
                    </a:lnTo>
                    <a:cubicBezTo>
                      <a:pt x="118" y="148"/>
                      <a:pt x="122" y="130"/>
                      <a:pt x="127" y="111"/>
                    </a:cubicBezTo>
                    <a:lnTo>
                      <a:pt x="127" y="111"/>
                    </a:lnTo>
                    <a:cubicBezTo>
                      <a:pt x="125" y="110"/>
                      <a:pt x="122" y="108"/>
                      <a:pt x="121" y="106"/>
                    </a:cubicBezTo>
                    <a:lnTo>
                      <a:pt x="121" y="106"/>
                    </a:lnTo>
                    <a:cubicBezTo>
                      <a:pt x="115" y="117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9"/>
                      <a:pt x="86" y="130"/>
                    </a:cubicBezTo>
                    <a:lnTo>
                      <a:pt x="86" y="130"/>
                    </a:lnTo>
                    <a:cubicBezTo>
                      <a:pt x="94" y="118"/>
                      <a:pt x="102" y="106"/>
                      <a:pt x="108" y="93"/>
                    </a:cubicBezTo>
                    <a:lnTo>
                      <a:pt x="108" y="93"/>
                    </a:lnTo>
                    <a:cubicBezTo>
                      <a:pt x="86" y="76"/>
                      <a:pt x="68" y="58"/>
                      <a:pt x="52" y="39"/>
                    </a:cubicBezTo>
                    <a:lnTo>
                      <a:pt x="52" y="39"/>
                    </a:lnTo>
                    <a:cubicBezTo>
                      <a:pt x="37" y="22"/>
                      <a:pt x="58" y="0"/>
                      <a:pt x="73" y="14"/>
                    </a:cubicBezTo>
                    <a:lnTo>
                      <a:pt x="73" y="14"/>
                    </a:lnTo>
                    <a:cubicBezTo>
                      <a:pt x="106" y="41"/>
                      <a:pt x="136" y="69"/>
                      <a:pt x="167" y="97"/>
                    </a:cubicBezTo>
                    <a:lnTo>
                      <a:pt x="167" y="97"/>
                    </a:lnTo>
                    <a:cubicBezTo>
                      <a:pt x="199" y="123"/>
                      <a:pt x="231" y="150"/>
                      <a:pt x="261" y="177"/>
                    </a:cubicBezTo>
                    <a:lnTo>
                      <a:pt x="261" y="177"/>
                    </a:lnTo>
                    <a:cubicBezTo>
                      <a:pt x="270" y="185"/>
                      <a:pt x="266" y="200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1" name="Freeform 369">
                <a:extLst>
                  <a:ext uri="{FF2B5EF4-FFF2-40B4-BE49-F238E27FC236}">
                    <a16:creationId xmlns:a16="http://schemas.microsoft.com/office/drawing/2014/main" id="{093A0813-1F66-EA40-A35D-362DE4762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32392" y="4868201"/>
                <a:ext cx="134926" cy="125403"/>
              </a:xfrm>
              <a:custGeom>
                <a:avLst/>
                <a:gdLst>
                  <a:gd name="T0" fmla="*/ 191 w 287"/>
                  <a:gd name="T1" fmla="*/ 221 h 265"/>
                  <a:gd name="T2" fmla="*/ 191 w 287"/>
                  <a:gd name="T3" fmla="*/ 221 h 265"/>
                  <a:gd name="T4" fmla="*/ 236 w 287"/>
                  <a:gd name="T5" fmla="*/ 222 h 265"/>
                  <a:gd name="T6" fmla="*/ 236 w 287"/>
                  <a:gd name="T7" fmla="*/ 222 h 265"/>
                  <a:gd name="T8" fmla="*/ 212 w 287"/>
                  <a:gd name="T9" fmla="*/ 188 h 265"/>
                  <a:gd name="T10" fmla="*/ 212 w 287"/>
                  <a:gd name="T11" fmla="*/ 188 h 265"/>
                  <a:gd name="T12" fmla="*/ 195 w 287"/>
                  <a:gd name="T13" fmla="*/ 217 h 265"/>
                  <a:gd name="T14" fmla="*/ 195 w 287"/>
                  <a:gd name="T15" fmla="*/ 217 h 265"/>
                  <a:gd name="T16" fmla="*/ 191 w 287"/>
                  <a:gd name="T17" fmla="*/ 221 h 265"/>
                  <a:gd name="T18" fmla="*/ 268 w 287"/>
                  <a:gd name="T19" fmla="*/ 253 h 265"/>
                  <a:gd name="T20" fmla="*/ 268 w 287"/>
                  <a:gd name="T21" fmla="*/ 253 h 265"/>
                  <a:gd name="T22" fmla="*/ 22 w 287"/>
                  <a:gd name="T23" fmla="*/ 262 h 265"/>
                  <a:gd name="T24" fmla="*/ 22 w 287"/>
                  <a:gd name="T25" fmla="*/ 262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3 h 265"/>
                  <a:gd name="T32" fmla="*/ 97 w 287"/>
                  <a:gd name="T33" fmla="*/ 103 h 265"/>
                  <a:gd name="T34" fmla="*/ 116 w 287"/>
                  <a:gd name="T35" fmla="*/ 111 h 265"/>
                  <a:gd name="T36" fmla="*/ 116 w 287"/>
                  <a:gd name="T37" fmla="*/ 111 h 265"/>
                  <a:gd name="T38" fmla="*/ 49 w 287"/>
                  <a:gd name="T39" fmla="*/ 229 h 265"/>
                  <a:gd name="T40" fmla="*/ 49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5 h 265"/>
                  <a:gd name="T48" fmla="*/ 177 w 287"/>
                  <a:gd name="T49" fmla="*/ 205 h 265"/>
                  <a:gd name="T50" fmla="*/ 199 w 287"/>
                  <a:gd name="T51" fmla="*/ 170 h 265"/>
                  <a:gd name="T52" fmla="*/ 199 w 287"/>
                  <a:gd name="T53" fmla="*/ 170 h 265"/>
                  <a:gd name="T54" fmla="*/ 182 w 287"/>
                  <a:gd name="T55" fmla="*/ 145 h 265"/>
                  <a:gd name="T56" fmla="*/ 182 w 287"/>
                  <a:gd name="T57" fmla="*/ 145 h 265"/>
                  <a:gd name="T58" fmla="*/ 161 w 287"/>
                  <a:gd name="T59" fmla="*/ 185 h 265"/>
                  <a:gd name="T60" fmla="*/ 161 w 287"/>
                  <a:gd name="T61" fmla="*/ 185 h 265"/>
                  <a:gd name="T62" fmla="*/ 144 w 287"/>
                  <a:gd name="T63" fmla="*/ 176 h 265"/>
                  <a:gd name="T64" fmla="*/ 144 w 287"/>
                  <a:gd name="T65" fmla="*/ 176 h 265"/>
                  <a:gd name="T66" fmla="*/ 170 w 287"/>
                  <a:gd name="T67" fmla="*/ 128 h 265"/>
                  <a:gd name="T68" fmla="*/ 170 w 287"/>
                  <a:gd name="T69" fmla="*/ 128 h 265"/>
                  <a:gd name="T70" fmla="*/ 166 w 287"/>
                  <a:gd name="T71" fmla="*/ 120 h 265"/>
                  <a:gd name="T72" fmla="*/ 166 w 287"/>
                  <a:gd name="T73" fmla="*/ 120 h 265"/>
                  <a:gd name="T74" fmla="*/ 141 w 287"/>
                  <a:gd name="T75" fmla="*/ 146 h 265"/>
                  <a:gd name="T76" fmla="*/ 141 w 287"/>
                  <a:gd name="T77" fmla="*/ 146 h 265"/>
                  <a:gd name="T78" fmla="*/ 128 w 287"/>
                  <a:gd name="T79" fmla="*/ 132 h 265"/>
                  <a:gd name="T80" fmla="*/ 128 w 287"/>
                  <a:gd name="T81" fmla="*/ 132 h 265"/>
                  <a:gd name="T82" fmla="*/ 157 w 287"/>
                  <a:gd name="T83" fmla="*/ 104 h 265"/>
                  <a:gd name="T84" fmla="*/ 157 w 287"/>
                  <a:gd name="T85" fmla="*/ 104 h 265"/>
                  <a:gd name="T86" fmla="*/ 120 w 287"/>
                  <a:gd name="T87" fmla="*/ 36 h 265"/>
                  <a:gd name="T88" fmla="*/ 120 w 287"/>
                  <a:gd name="T89" fmla="*/ 36 h 265"/>
                  <a:gd name="T90" fmla="*/ 149 w 287"/>
                  <a:gd name="T91" fmla="*/ 19 h 265"/>
                  <a:gd name="T92" fmla="*/ 149 w 287"/>
                  <a:gd name="T93" fmla="*/ 19 h 265"/>
                  <a:gd name="T94" fmla="*/ 214 w 287"/>
                  <a:gd name="T95" fmla="*/ 125 h 265"/>
                  <a:gd name="T96" fmla="*/ 214 w 287"/>
                  <a:gd name="T97" fmla="*/ 125 h 265"/>
                  <a:gd name="T98" fmla="*/ 281 w 287"/>
                  <a:gd name="T99" fmla="*/ 230 h 265"/>
                  <a:gd name="T100" fmla="*/ 281 w 287"/>
                  <a:gd name="T101" fmla="*/ 230 h 265"/>
                  <a:gd name="T102" fmla="*/ 268 w 287"/>
                  <a:gd name="T103" fmla="*/ 25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1" y="221"/>
                    </a:moveTo>
                    <a:lnTo>
                      <a:pt x="191" y="221"/>
                    </a:lnTo>
                    <a:cubicBezTo>
                      <a:pt x="207" y="221"/>
                      <a:pt x="222" y="221"/>
                      <a:pt x="236" y="222"/>
                    </a:cubicBezTo>
                    <a:lnTo>
                      <a:pt x="236" y="222"/>
                    </a:lnTo>
                    <a:cubicBezTo>
                      <a:pt x="229" y="210"/>
                      <a:pt x="220" y="200"/>
                      <a:pt x="212" y="188"/>
                    </a:cubicBezTo>
                    <a:lnTo>
                      <a:pt x="212" y="188"/>
                    </a:lnTo>
                    <a:cubicBezTo>
                      <a:pt x="208" y="199"/>
                      <a:pt x="203" y="208"/>
                      <a:pt x="195" y="217"/>
                    </a:cubicBezTo>
                    <a:lnTo>
                      <a:pt x="195" y="217"/>
                    </a:lnTo>
                    <a:cubicBezTo>
                      <a:pt x="194" y="218"/>
                      <a:pt x="194" y="221"/>
                      <a:pt x="191" y="221"/>
                    </a:cubicBezTo>
                    <a:close/>
                    <a:moveTo>
                      <a:pt x="268" y="253"/>
                    </a:moveTo>
                    <a:lnTo>
                      <a:pt x="268" y="253"/>
                    </a:lnTo>
                    <a:cubicBezTo>
                      <a:pt x="185" y="249"/>
                      <a:pt x="103" y="245"/>
                      <a:pt x="22" y="262"/>
                    </a:cubicBezTo>
                    <a:lnTo>
                      <a:pt x="22" y="262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200"/>
                      <a:pt x="74" y="153"/>
                      <a:pt x="97" y="103"/>
                    </a:cubicBezTo>
                    <a:lnTo>
                      <a:pt x="97" y="103"/>
                    </a:lnTo>
                    <a:cubicBezTo>
                      <a:pt x="101" y="91"/>
                      <a:pt x="120" y="99"/>
                      <a:pt x="116" y="111"/>
                    </a:cubicBezTo>
                    <a:lnTo>
                      <a:pt x="116" y="111"/>
                    </a:lnTo>
                    <a:cubicBezTo>
                      <a:pt x="98" y="153"/>
                      <a:pt x="76" y="192"/>
                      <a:pt x="49" y="229"/>
                    </a:cubicBezTo>
                    <a:lnTo>
                      <a:pt x="49" y="229"/>
                    </a:lnTo>
                    <a:cubicBezTo>
                      <a:pt x="93" y="222"/>
                      <a:pt x="137" y="221"/>
                      <a:pt x="181" y="221"/>
                    </a:cubicBezTo>
                    <a:lnTo>
                      <a:pt x="181" y="221"/>
                    </a:lnTo>
                    <a:cubicBezTo>
                      <a:pt x="174" y="218"/>
                      <a:pt x="172" y="212"/>
                      <a:pt x="177" y="205"/>
                    </a:cubicBezTo>
                    <a:lnTo>
                      <a:pt x="177" y="205"/>
                    </a:lnTo>
                    <a:cubicBezTo>
                      <a:pt x="185" y="195"/>
                      <a:pt x="193" y="183"/>
                      <a:pt x="199" y="170"/>
                    </a:cubicBezTo>
                    <a:lnTo>
                      <a:pt x="199" y="170"/>
                    </a:lnTo>
                    <a:cubicBezTo>
                      <a:pt x="194" y="161"/>
                      <a:pt x="187" y="153"/>
                      <a:pt x="182" y="145"/>
                    </a:cubicBezTo>
                    <a:lnTo>
                      <a:pt x="182" y="145"/>
                    </a:lnTo>
                    <a:cubicBezTo>
                      <a:pt x="174" y="158"/>
                      <a:pt x="168" y="172"/>
                      <a:pt x="161" y="185"/>
                    </a:cubicBezTo>
                    <a:lnTo>
                      <a:pt x="161" y="185"/>
                    </a:lnTo>
                    <a:cubicBezTo>
                      <a:pt x="155" y="197"/>
                      <a:pt x="140" y="187"/>
                      <a:pt x="144" y="176"/>
                    </a:cubicBezTo>
                    <a:lnTo>
                      <a:pt x="144" y="176"/>
                    </a:lnTo>
                    <a:cubicBezTo>
                      <a:pt x="152" y="159"/>
                      <a:pt x="161" y="143"/>
                      <a:pt x="170" y="128"/>
                    </a:cubicBezTo>
                    <a:lnTo>
                      <a:pt x="170" y="128"/>
                    </a:lnTo>
                    <a:cubicBezTo>
                      <a:pt x="169" y="125"/>
                      <a:pt x="168" y="122"/>
                      <a:pt x="166" y="120"/>
                    </a:cubicBezTo>
                    <a:lnTo>
                      <a:pt x="166" y="120"/>
                    </a:lnTo>
                    <a:cubicBezTo>
                      <a:pt x="159" y="129"/>
                      <a:pt x="151" y="138"/>
                      <a:pt x="141" y="146"/>
                    </a:cubicBezTo>
                    <a:lnTo>
                      <a:pt x="141" y="146"/>
                    </a:lnTo>
                    <a:cubicBezTo>
                      <a:pt x="132" y="154"/>
                      <a:pt x="118" y="140"/>
                      <a:pt x="128" y="132"/>
                    </a:cubicBezTo>
                    <a:lnTo>
                      <a:pt x="128" y="132"/>
                    </a:lnTo>
                    <a:cubicBezTo>
                      <a:pt x="139" y="124"/>
                      <a:pt x="148" y="115"/>
                      <a:pt x="157" y="104"/>
                    </a:cubicBezTo>
                    <a:lnTo>
                      <a:pt x="157" y="104"/>
                    </a:lnTo>
                    <a:cubicBezTo>
                      <a:pt x="144" y="82"/>
                      <a:pt x="132" y="59"/>
                      <a:pt x="120" y="36"/>
                    </a:cubicBezTo>
                    <a:lnTo>
                      <a:pt x="120" y="36"/>
                    </a:lnTo>
                    <a:cubicBezTo>
                      <a:pt x="111" y="16"/>
                      <a:pt x="137" y="0"/>
                      <a:pt x="149" y="19"/>
                    </a:cubicBezTo>
                    <a:lnTo>
                      <a:pt x="149" y="19"/>
                    </a:lnTo>
                    <a:cubicBezTo>
                      <a:pt x="173" y="53"/>
                      <a:pt x="193" y="90"/>
                      <a:pt x="214" y="125"/>
                    </a:cubicBezTo>
                    <a:lnTo>
                      <a:pt x="214" y="125"/>
                    </a:lnTo>
                    <a:cubicBezTo>
                      <a:pt x="236" y="161"/>
                      <a:pt x="258" y="195"/>
                      <a:pt x="281" y="230"/>
                    </a:cubicBezTo>
                    <a:lnTo>
                      <a:pt x="281" y="230"/>
                    </a:lnTo>
                    <a:cubicBezTo>
                      <a:pt x="286" y="239"/>
                      <a:pt x="278" y="253"/>
                      <a:pt x="268" y="2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2" name="Freeform 370">
                <a:extLst>
                  <a:ext uri="{FF2B5EF4-FFF2-40B4-BE49-F238E27FC236}">
                    <a16:creationId xmlns:a16="http://schemas.microsoft.com/office/drawing/2014/main" id="{C015BABD-0664-E147-A704-E34C84DBA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5549179"/>
                <a:ext cx="120640" cy="136515"/>
              </a:xfrm>
              <a:custGeom>
                <a:avLst/>
                <a:gdLst>
                  <a:gd name="T0" fmla="*/ 78 w 256"/>
                  <a:gd name="T1" fmla="*/ 76 h 291"/>
                  <a:gd name="T2" fmla="*/ 78 w 256"/>
                  <a:gd name="T3" fmla="*/ 76 h 291"/>
                  <a:gd name="T4" fmla="*/ 42 w 256"/>
                  <a:gd name="T5" fmla="*/ 50 h 291"/>
                  <a:gd name="T6" fmla="*/ 42 w 256"/>
                  <a:gd name="T7" fmla="*/ 50 h 291"/>
                  <a:gd name="T8" fmla="*/ 43 w 256"/>
                  <a:gd name="T9" fmla="*/ 90 h 291"/>
                  <a:gd name="T10" fmla="*/ 43 w 256"/>
                  <a:gd name="T11" fmla="*/ 90 h 291"/>
                  <a:gd name="T12" fmla="*/ 73 w 256"/>
                  <a:gd name="T13" fmla="*/ 76 h 291"/>
                  <a:gd name="T14" fmla="*/ 73 w 256"/>
                  <a:gd name="T15" fmla="*/ 76 h 291"/>
                  <a:gd name="T16" fmla="*/ 78 w 256"/>
                  <a:gd name="T17" fmla="*/ 76 h 291"/>
                  <a:gd name="T18" fmla="*/ 34 w 256"/>
                  <a:gd name="T19" fmla="*/ 8 h 291"/>
                  <a:gd name="T20" fmla="*/ 34 w 256"/>
                  <a:gd name="T21" fmla="*/ 8 h 291"/>
                  <a:gd name="T22" fmla="*/ 243 w 256"/>
                  <a:gd name="T23" fmla="*/ 138 h 291"/>
                  <a:gd name="T24" fmla="*/ 243 w 256"/>
                  <a:gd name="T25" fmla="*/ 138 h 291"/>
                  <a:gd name="T26" fmla="*/ 240 w 256"/>
                  <a:gd name="T27" fmla="*/ 163 h 291"/>
                  <a:gd name="T28" fmla="*/ 240 w 256"/>
                  <a:gd name="T29" fmla="*/ 163 h 291"/>
                  <a:gd name="T30" fmla="*/ 90 w 256"/>
                  <a:gd name="T31" fmla="*/ 228 h 291"/>
                  <a:gd name="T32" fmla="*/ 90 w 256"/>
                  <a:gd name="T33" fmla="*/ 228 h 291"/>
                  <a:gd name="T34" fmla="*/ 78 w 256"/>
                  <a:gd name="T35" fmla="*/ 210 h 291"/>
                  <a:gd name="T36" fmla="*/ 78 w 256"/>
                  <a:gd name="T37" fmla="*/ 210 h 291"/>
                  <a:gd name="T38" fmla="*/ 201 w 256"/>
                  <a:gd name="T39" fmla="*/ 149 h 291"/>
                  <a:gd name="T40" fmla="*/ 201 w 256"/>
                  <a:gd name="T41" fmla="*/ 149 h 291"/>
                  <a:gd name="T42" fmla="*/ 88 w 256"/>
                  <a:gd name="T43" fmla="*/ 82 h 291"/>
                  <a:gd name="T44" fmla="*/ 88 w 256"/>
                  <a:gd name="T45" fmla="*/ 82 h 291"/>
                  <a:gd name="T46" fmla="*/ 82 w 256"/>
                  <a:gd name="T47" fmla="*/ 97 h 291"/>
                  <a:gd name="T48" fmla="*/ 82 w 256"/>
                  <a:gd name="T49" fmla="*/ 97 h 291"/>
                  <a:gd name="T50" fmla="*/ 43 w 256"/>
                  <a:gd name="T51" fmla="*/ 115 h 291"/>
                  <a:gd name="T52" fmla="*/ 43 w 256"/>
                  <a:gd name="T53" fmla="*/ 115 h 291"/>
                  <a:gd name="T54" fmla="*/ 43 w 256"/>
                  <a:gd name="T55" fmla="*/ 143 h 291"/>
                  <a:gd name="T56" fmla="*/ 43 w 256"/>
                  <a:gd name="T57" fmla="*/ 143 h 291"/>
                  <a:gd name="T58" fmla="*/ 84 w 256"/>
                  <a:gd name="T59" fmla="*/ 122 h 291"/>
                  <a:gd name="T60" fmla="*/ 84 w 256"/>
                  <a:gd name="T61" fmla="*/ 122 h 291"/>
                  <a:gd name="T62" fmla="*/ 93 w 256"/>
                  <a:gd name="T63" fmla="*/ 140 h 291"/>
                  <a:gd name="T64" fmla="*/ 93 w 256"/>
                  <a:gd name="T65" fmla="*/ 140 h 291"/>
                  <a:gd name="T66" fmla="*/ 43 w 256"/>
                  <a:gd name="T67" fmla="*/ 164 h 291"/>
                  <a:gd name="T68" fmla="*/ 43 w 256"/>
                  <a:gd name="T69" fmla="*/ 164 h 291"/>
                  <a:gd name="T70" fmla="*/ 43 w 256"/>
                  <a:gd name="T71" fmla="*/ 173 h 291"/>
                  <a:gd name="T72" fmla="*/ 43 w 256"/>
                  <a:gd name="T73" fmla="*/ 173 h 291"/>
                  <a:gd name="T74" fmla="*/ 78 w 256"/>
                  <a:gd name="T75" fmla="*/ 167 h 291"/>
                  <a:gd name="T76" fmla="*/ 78 w 256"/>
                  <a:gd name="T77" fmla="*/ 167 h 291"/>
                  <a:gd name="T78" fmla="*/ 82 w 256"/>
                  <a:gd name="T79" fmla="*/ 185 h 291"/>
                  <a:gd name="T80" fmla="*/ 82 w 256"/>
                  <a:gd name="T81" fmla="*/ 185 h 291"/>
                  <a:gd name="T82" fmla="*/ 42 w 256"/>
                  <a:gd name="T83" fmla="*/ 192 h 291"/>
                  <a:gd name="T84" fmla="*/ 42 w 256"/>
                  <a:gd name="T85" fmla="*/ 192 h 291"/>
                  <a:gd name="T86" fmla="*/ 34 w 256"/>
                  <a:gd name="T87" fmla="*/ 269 h 291"/>
                  <a:gd name="T88" fmla="*/ 34 w 256"/>
                  <a:gd name="T89" fmla="*/ 269 h 291"/>
                  <a:gd name="T90" fmla="*/ 0 w 256"/>
                  <a:gd name="T91" fmla="*/ 266 h 291"/>
                  <a:gd name="T92" fmla="*/ 0 w 256"/>
                  <a:gd name="T93" fmla="*/ 266 h 291"/>
                  <a:gd name="T94" fmla="*/ 6 w 256"/>
                  <a:gd name="T95" fmla="*/ 142 h 291"/>
                  <a:gd name="T96" fmla="*/ 6 w 256"/>
                  <a:gd name="T97" fmla="*/ 142 h 291"/>
                  <a:gd name="T98" fmla="*/ 11 w 256"/>
                  <a:gd name="T99" fmla="*/ 18 h 291"/>
                  <a:gd name="T100" fmla="*/ 11 w 256"/>
                  <a:gd name="T101" fmla="*/ 18 h 291"/>
                  <a:gd name="T102" fmla="*/ 34 w 256"/>
                  <a:gd name="T103" fmla="*/ 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6" h="291">
                    <a:moveTo>
                      <a:pt x="78" y="76"/>
                    </a:moveTo>
                    <a:lnTo>
                      <a:pt x="78" y="76"/>
                    </a:lnTo>
                    <a:cubicBezTo>
                      <a:pt x="67" y="67"/>
                      <a:pt x="55" y="59"/>
                      <a:pt x="42" y="50"/>
                    </a:cubicBezTo>
                    <a:lnTo>
                      <a:pt x="42" y="50"/>
                    </a:lnTo>
                    <a:cubicBezTo>
                      <a:pt x="43" y="63"/>
                      <a:pt x="43" y="77"/>
                      <a:pt x="43" y="90"/>
                    </a:cubicBezTo>
                    <a:lnTo>
                      <a:pt x="43" y="90"/>
                    </a:lnTo>
                    <a:cubicBezTo>
                      <a:pt x="52" y="85"/>
                      <a:pt x="63" y="80"/>
                      <a:pt x="73" y="76"/>
                    </a:cubicBezTo>
                    <a:lnTo>
                      <a:pt x="73" y="76"/>
                    </a:lnTo>
                    <a:cubicBezTo>
                      <a:pt x="74" y="76"/>
                      <a:pt x="77" y="76"/>
                      <a:pt x="78" y="76"/>
                    </a:cubicBezTo>
                    <a:close/>
                    <a:moveTo>
                      <a:pt x="34" y="8"/>
                    </a:moveTo>
                    <a:lnTo>
                      <a:pt x="34" y="8"/>
                    </a:lnTo>
                    <a:cubicBezTo>
                      <a:pt x="99" y="57"/>
                      <a:pt x="165" y="105"/>
                      <a:pt x="243" y="138"/>
                    </a:cubicBezTo>
                    <a:lnTo>
                      <a:pt x="243" y="138"/>
                    </a:lnTo>
                    <a:cubicBezTo>
                      <a:pt x="255" y="142"/>
                      <a:pt x="253" y="160"/>
                      <a:pt x="240" y="163"/>
                    </a:cubicBezTo>
                    <a:lnTo>
                      <a:pt x="240" y="163"/>
                    </a:lnTo>
                    <a:cubicBezTo>
                      <a:pt x="188" y="176"/>
                      <a:pt x="136" y="198"/>
                      <a:pt x="90" y="228"/>
                    </a:cubicBezTo>
                    <a:lnTo>
                      <a:pt x="90" y="228"/>
                    </a:lnTo>
                    <a:cubicBezTo>
                      <a:pt x="81" y="235"/>
                      <a:pt x="69" y="216"/>
                      <a:pt x="78" y="210"/>
                    </a:cubicBezTo>
                    <a:lnTo>
                      <a:pt x="78" y="210"/>
                    </a:lnTo>
                    <a:cubicBezTo>
                      <a:pt x="118" y="185"/>
                      <a:pt x="157" y="164"/>
                      <a:pt x="201" y="149"/>
                    </a:cubicBezTo>
                    <a:lnTo>
                      <a:pt x="201" y="149"/>
                    </a:lnTo>
                    <a:cubicBezTo>
                      <a:pt x="161" y="130"/>
                      <a:pt x="123" y="107"/>
                      <a:pt x="88" y="82"/>
                    </a:cubicBezTo>
                    <a:lnTo>
                      <a:pt x="88" y="82"/>
                    </a:lnTo>
                    <a:cubicBezTo>
                      <a:pt x="90" y="88"/>
                      <a:pt x="90" y="94"/>
                      <a:pt x="82" y="97"/>
                    </a:cubicBezTo>
                    <a:lnTo>
                      <a:pt x="82" y="97"/>
                    </a:lnTo>
                    <a:cubicBezTo>
                      <a:pt x="69" y="101"/>
                      <a:pt x="56" y="107"/>
                      <a:pt x="43" y="115"/>
                    </a:cubicBezTo>
                    <a:lnTo>
                      <a:pt x="43" y="115"/>
                    </a:lnTo>
                    <a:cubicBezTo>
                      <a:pt x="44" y="125"/>
                      <a:pt x="43" y="135"/>
                      <a:pt x="43" y="143"/>
                    </a:cubicBezTo>
                    <a:lnTo>
                      <a:pt x="43" y="143"/>
                    </a:lnTo>
                    <a:cubicBezTo>
                      <a:pt x="57" y="136"/>
                      <a:pt x="71" y="130"/>
                      <a:pt x="84" y="122"/>
                    </a:cubicBezTo>
                    <a:lnTo>
                      <a:pt x="84" y="122"/>
                    </a:lnTo>
                    <a:cubicBezTo>
                      <a:pt x="96" y="115"/>
                      <a:pt x="103" y="132"/>
                      <a:pt x="93" y="140"/>
                    </a:cubicBezTo>
                    <a:lnTo>
                      <a:pt x="93" y="140"/>
                    </a:lnTo>
                    <a:cubicBezTo>
                      <a:pt x="77" y="149"/>
                      <a:pt x="60" y="157"/>
                      <a:pt x="43" y="164"/>
                    </a:cubicBezTo>
                    <a:lnTo>
                      <a:pt x="43" y="164"/>
                    </a:lnTo>
                    <a:cubicBezTo>
                      <a:pt x="43" y="168"/>
                      <a:pt x="43" y="170"/>
                      <a:pt x="43" y="173"/>
                    </a:cubicBezTo>
                    <a:lnTo>
                      <a:pt x="43" y="173"/>
                    </a:lnTo>
                    <a:cubicBezTo>
                      <a:pt x="55" y="169"/>
                      <a:pt x="67" y="168"/>
                      <a:pt x="78" y="167"/>
                    </a:cubicBezTo>
                    <a:lnTo>
                      <a:pt x="78" y="167"/>
                    </a:lnTo>
                    <a:cubicBezTo>
                      <a:pt x="90" y="165"/>
                      <a:pt x="94" y="184"/>
                      <a:pt x="82" y="185"/>
                    </a:cubicBezTo>
                    <a:lnTo>
                      <a:pt x="82" y="185"/>
                    </a:lnTo>
                    <a:cubicBezTo>
                      <a:pt x="68" y="186"/>
                      <a:pt x="55" y="189"/>
                      <a:pt x="42" y="192"/>
                    </a:cubicBezTo>
                    <a:lnTo>
                      <a:pt x="42" y="192"/>
                    </a:lnTo>
                    <a:cubicBezTo>
                      <a:pt x="40" y="218"/>
                      <a:pt x="38" y="244"/>
                      <a:pt x="34" y="269"/>
                    </a:cubicBezTo>
                    <a:lnTo>
                      <a:pt x="34" y="269"/>
                    </a:lnTo>
                    <a:cubicBezTo>
                      <a:pt x="30" y="290"/>
                      <a:pt x="0" y="289"/>
                      <a:pt x="0" y="266"/>
                    </a:cubicBezTo>
                    <a:lnTo>
                      <a:pt x="0" y="266"/>
                    </a:lnTo>
                    <a:cubicBezTo>
                      <a:pt x="1" y="226"/>
                      <a:pt x="4" y="184"/>
                      <a:pt x="6" y="142"/>
                    </a:cubicBezTo>
                    <a:lnTo>
                      <a:pt x="6" y="142"/>
                    </a:lnTo>
                    <a:cubicBezTo>
                      <a:pt x="7" y="101"/>
                      <a:pt x="9" y="59"/>
                      <a:pt x="11" y="18"/>
                    </a:cubicBezTo>
                    <a:lnTo>
                      <a:pt x="11" y="18"/>
                    </a:lnTo>
                    <a:cubicBezTo>
                      <a:pt x="11" y="8"/>
                      <a:pt x="25" y="0"/>
                      <a:pt x="34" y="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3" name="Freeform 371">
                <a:extLst>
                  <a:ext uri="{FF2B5EF4-FFF2-40B4-BE49-F238E27FC236}">
                    <a16:creationId xmlns:a16="http://schemas.microsoft.com/office/drawing/2014/main" id="{492DF049-30C0-0047-B6C6-6390B2392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0487" y="5327742"/>
                <a:ext cx="134927" cy="123816"/>
              </a:xfrm>
              <a:custGeom>
                <a:avLst/>
                <a:gdLst>
                  <a:gd name="T0" fmla="*/ 95 w 287"/>
                  <a:gd name="T1" fmla="*/ 46 h 266"/>
                  <a:gd name="T2" fmla="*/ 95 w 287"/>
                  <a:gd name="T3" fmla="*/ 46 h 266"/>
                  <a:gd name="T4" fmla="*/ 50 w 287"/>
                  <a:gd name="T5" fmla="*/ 44 h 266"/>
                  <a:gd name="T6" fmla="*/ 50 w 287"/>
                  <a:gd name="T7" fmla="*/ 44 h 266"/>
                  <a:gd name="T8" fmla="*/ 75 w 287"/>
                  <a:gd name="T9" fmla="*/ 79 h 266"/>
                  <a:gd name="T10" fmla="*/ 75 w 287"/>
                  <a:gd name="T11" fmla="*/ 79 h 266"/>
                  <a:gd name="T12" fmla="*/ 91 w 287"/>
                  <a:gd name="T13" fmla="*/ 50 h 266"/>
                  <a:gd name="T14" fmla="*/ 91 w 287"/>
                  <a:gd name="T15" fmla="*/ 50 h 266"/>
                  <a:gd name="T16" fmla="*/ 95 w 287"/>
                  <a:gd name="T17" fmla="*/ 46 h 266"/>
                  <a:gd name="T18" fmla="*/ 18 w 287"/>
                  <a:gd name="T19" fmla="*/ 14 h 266"/>
                  <a:gd name="T20" fmla="*/ 18 w 287"/>
                  <a:gd name="T21" fmla="*/ 14 h 266"/>
                  <a:gd name="T22" fmla="*/ 264 w 287"/>
                  <a:gd name="T23" fmla="*/ 1 h 266"/>
                  <a:gd name="T24" fmla="*/ 264 w 287"/>
                  <a:gd name="T25" fmla="*/ 1 h 266"/>
                  <a:gd name="T26" fmla="*/ 277 w 287"/>
                  <a:gd name="T27" fmla="*/ 23 h 266"/>
                  <a:gd name="T28" fmla="*/ 277 w 287"/>
                  <a:gd name="T29" fmla="*/ 23 h 266"/>
                  <a:gd name="T30" fmla="*/ 193 w 287"/>
                  <a:gd name="T31" fmla="*/ 163 h 266"/>
                  <a:gd name="T32" fmla="*/ 193 w 287"/>
                  <a:gd name="T33" fmla="*/ 163 h 266"/>
                  <a:gd name="T34" fmla="*/ 172 w 287"/>
                  <a:gd name="T35" fmla="*/ 155 h 266"/>
                  <a:gd name="T36" fmla="*/ 172 w 287"/>
                  <a:gd name="T37" fmla="*/ 155 h 266"/>
                  <a:gd name="T38" fmla="*/ 236 w 287"/>
                  <a:gd name="T39" fmla="*/ 35 h 266"/>
                  <a:gd name="T40" fmla="*/ 236 w 287"/>
                  <a:gd name="T41" fmla="*/ 35 h 266"/>
                  <a:gd name="T42" fmla="*/ 105 w 287"/>
                  <a:gd name="T43" fmla="*/ 46 h 266"/>
                  <a:gd name="T44" fmla="*/ 105 w 287"/>
                  <a:gd name="T45" fmla="*/ 46 h 266"/>
                  <a:gd name="T46" fmla="*/ 110 w 287"/>
                  <a:gd name="T47" fmla="*/ 60 h 266"/>
                  <a:gd name="T48" fmla="*/ 110 w 287"/>
                  <a:gd name="T49" fmla="*/ 60 h 266"/>
                  <a:gd name="T50" fmla="*/ 89 w 287"/>
                  <a:gd name="T51" fmla="*/ 97 h 266"/>
                  <a:gd name="T52" fmla="*/ 89 w 287"/>
                  <a:gd name="T53" fmla="*/ 97 h 266"/>
                  <a:gd name="T54" fmla="*/ 105 w 287"/>
                  <a:gd name="T55" fmla="*/ 122 h 266"/>
                  <a:gd name="T56" fmla="*/ 105 w 287"/>
                  <a:gd name="T57" fmla="*/ 122 h 266"/>
                  <a:gd name="T58" fmla="*/ 126 w 287"/>
                  <a:gd name="T59" fmla="*/ 80 h 266"/>
                  <a:gd name="T60" fmla="*/ 126 w 287"/>
                  <a:gd name="T61" fmla="*/ 80 h 266"/>
                  <a:gd name="T62" fmla="*/ 143 w 287"/>
                  <a:gd name="T63" fmla="*/ 89 h 266"/>
                  <a:gd name="T64" fmla="*/ 143 w 287"/>
                  <a:gd name="T65" fmla="*/ 89 h 266"/>
                  <a:gd name="T66" fmla="*/ 117 w 287"/>
                  <a:gd name="T67" fmla="*/ 139 h 266"/>
                  <a:gd name="T68" fmla="*/ 117 w 287"/>
                  <a:gd name="T69" fmla="*/ 139 h 266"/>
                  <a:gd name="T70" fmla="*/ 121 w 287"/>
                  <a:gd name="T71" fmla="*/ 146 h 266"/>
                  <a:gd name="T72" fmla="*/ 121 w 287"/>
                  <a:gd name="T73" fmla="*/ 146 h 266"/>
                  <a:gd name="T74" fmla="*/ 147 w 287"/>
                  <a:gd name="T75" fmla="*/ 119 h 266"/>
                  <a:gd name="T76" fmla="*/ 147 w 287"/>
                  <a:gd name="T77" fmla="*/ 119 h 266"/>
                  <a:gd name="T78" fmla="*/ 160 w 287"/>
                  <a:gd name="T79" fmla="*/ 133 h 266"/>
                  <a:gd name="T80" fmla="*/ 160 w 287"/>
                  <a:gd name="T81" fmla="*/ 133 h 266"/>
                  <a:gd name="T82" fmla="*/ 131 w 287"/>
                  <a:gd name="T83" fmla="*/ 161 h 266"/>
                  <a:gd name="T84" fmla="*/ 131 w 287"/>
                  <a:gd name="T85" fmla="*/ 161 h 266"/>
                  <a:gd name="T86" fmla="*/ 169 w 287"/>
                  <a:gd name="T87" fmla="*/ 230 h 266"/>
                  <a:gd name="T88" fmla="*/ 169 w 287"/>
                  <a:gd name="T89" fmla="*/ 230 h 266"/>
                  <a:gd name="T90" fmla="*/ 140 w 287"/>
                  <a:gd name="T91" fmla="*/ 247 h 266"/>
                  <a:gd name="T92" fmla="*/ 140 w 287"/>
                  <a:gd name="T93" fmla="*/ 247 h 266"/>
                  <a:gd name="T94" fmla="*/ 73 w 287"/>
                  <a:gd name="T95" fmla="*/ 142 h 266"/>
                  <a:gd name="T96" fmla="*/ 73 w 287"/>
                  <a:gd name="T97" fmla="*/ 142 h 266"/>
                  <a:gd name="T98" fmla="*/ 6 w 287"/>
                  <a:gd name="T99" fmla="*/ 37 h 266"/>
                  <a:gd name="T100" fmla="*/ 6 w 287"/>
                  <a:gd name="T101" fmla="*/ 37 h 266"/>
                  <a:gd name="T102" fmla="*/ 18 w 287"/>
                  <a:gd name="T103" fmla="*/ 1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6">
                    <a:moveTo>
                      <a:pt x="95" y="46"/>
                    </a:moveTo>
                    <a:lnTo>
                      <a:pt x="95" y="46"/>
                    </a:lnTo>
                    <a:cubicBezTo>
                      <a:pt x="80" y="46"/>
                      <a:pt x="64" y="46"/>
                      <a:pt x="50" y="44"/>
                    </a:cubicBezTo>
                    <a:lnTo>
                      <a:pt x="50" y="44"/>
                    </a:lnTo>
                    <a:cubicBezTo>
                      <a:pt x="58" y="56"/>
                      <a:pt x="67" y="67"/>
                      <a:pt x="75" y="79"/>
                    </a:cubicBezTo>
                    <a:lnTo>
                      <a:pt x="75" y="79"/>
                    </a:lnTo>
                    <a:cubicBezTo>
                      <a:pt x="79" y="68"/>
                      <a:pt x="84" y="59"/>
                      <a:pt x="91" y="50"/>
                    </a:cubicBezTo>
                    <a:lnTo>
                      <a:pt x="91" y="50"/>
                    </a:lnTo>
                    <a:cubicBezTo>
                      <a:pt x="92" y="48"/>
                      <a:pt x="93" y="46"/>
                      <a:pt x="95" y="46"/>
                    </a:cubicBezTo>
                    <a:close/>
                    <a:moveTo>
                      <a:pt x="18" y="14"/>
                    </a:moveTo>
                    <a:lnTo>
                      <a:pt x="18" y="14"/>
                    </a:lnTo>
                    <a:cubicBezTo>
                      <a:pt x="101" y="18"/>
                      <a:pt x="183" y="21"/>
                      <a:pt x="264" y="1"/>
                    </a:cubicBezTo>
                    <a:lnTo>
                      <a:pt x="264" y="1"/>
                    </a:lnTo>
                    <a:cubicBezTo>
                      <a:pt x="277" y="0"/>
                      <a:pt x="286" y="14"/>
                      <a:pt x="277" y="23"/>
                    </a:cubicBezTo>
                    <a:lnTo>
                      <a:pt x="277" y="23"/>
                    </a:lnTo>
                    <a:cubicBezTo>
                      <a:pt x="240" y="66"/>
                      <a:pt x="213" y="113"/>
                      <a:pt x="193" y="163"/>
                    </a:cubicBezTo>
                    <a:lnTo>
                      <a:pt x="193" y="163"/>
                    </a:lnTo>
                    <a:cubicBezTo>
                      <a:pt x="188" y="175"/>
                      <a:pt x="168" y="167"/>
                      <a:pt x="172" y="155"/>
                    </a:cubicBezTo>
                    <a:lnTo>
                      <a:pt x="172" y="155"/>
                    </a:lnTo>
                    <a:cubicBezTo>
                      <a:pt x="189" y="112"/>
                      <a:pt x="210" y="72"/>
                      <a:pt x="236" y="35"/>
                    </a:cubicBezTo>
                    <a:lnTo>
                      <a:pt x="236" y="35"/>
                    </a:lnTo>
                    <a:cubicBezTo>
                      <a:pt x="194" y="43"/>
                      <a:pt x="150" y="46"/>
                      <a:pt x="105" y="46"/>
                    </a:cubicBezTo>
                    <a:lnTo>
                      <a:pt x="105" y="46"/>
                    </a:lnTo>
                    <a:cubicBezTo>
                      <a:pt x="112" y="48"/>
                      <a:pt x="116" y="54"/>
                      <a:pt x="110" y="60"/>
                    </a:cubicBezTo>
                    <a:lnTo>
                      <a:pt x="110" y="60"/>
                    </a:lnTo>
                    <a:cubicBezTo>
                      <a:pt x="102" y="72"/>
                      <a:pt x="95" y="84"/>
                      <a:pt x="89" y="97"/>
                    </a:cubicBezTo>
                    <a:lnTo>
                      <a:pt x="89" y="97"/>
                    </a:lnTo>
                    <a:cubicBezTo>
                      <a:pt x="95" y="105"/>
                      <a:pt x="100" y="114"/>
                      <a:pt x="105" y="122"/>
                    </a:cubicBezTo>
                    <a:lnTo>
                      <a:pt x="105" y="122"/>
                    </a:lnTo>
                    <a:cubicBezTo>
                      <a:pt x="113" y="109"/>
                      <a:pt x="118" y="94"/>
                      <a:pt x="126" y="80"/>
                    </a:cubicBezTo>
                    <a:lnTo>
                      <a:pt x="126" y="80"/>
                    </a:lnTo>
                    <a:cubicBezTo>
                      <a:pt x="131" y="69"/>
                      <a:pt x="148" y="77"/>
                      <a:pt x="143" y="89"/>
                    </a:cubicBezTo>
                    <a:lnTo>
                      <a:pt x="143" y="89"/>
                    </a:lnTo>
                    <a:cubicBezTo>
                      <a:pt x="137" y="106"/>
                      <a:pt x="127" y="123"/>
                      <a:pt x="117" y="139"/>
                    </a:cubicBezTo>
                    <a:lnTo>
                      <a:pt x="117" y="139"/>
                    </a:lnTo>
                    <a:cubicBezTo>
                      <a:pt x="118" y="142"/>
                      <a:pt x="119" y="143"/>
                      <a:pt x="121" y="146"/>
                    </a:cubicBezTo>
                    <a:lnTo>
                      <a:pt x="121" y="146"/>
                    </a:lnTo>
                    <a:cubicBezTo>
                      <a:pt x="129" y="136"/>
                      <a:pt x="138" y="127"/>
                      <a:pt x="147" y="119"/>
                    </a:cubicBezTo>
                    <a:lnTo>
                      <a:pt x="147" y="119"/>
                    </a:lnTo>
                    <a:cubicBezTo>
                      <a:pt x="156" y="112"/>
                      <a:pt x="169" y="125"/>
                      <a:pt x="160" y="133"/>
                    </a:cubicBezTo>
                    <a:lnTo>
                      <a:pt x="160" y="133"/>
                    </a:lnTo>
                    <a:cubicBezTo>
                      <a:pt x="150" y="142"/>
                      <a:pt x="140" y="151"/>
                      <a:pt x="131" y="161"/>
                    </a:cubicBezTo>
                    <a:lnTo>
                      <a:pt x="131" y="161"/>
                    </a:lnTo>
                    <a:cubicBezTo>
                      <a:pt x="144" y="184"/>
                      <a:pt x="158" y="207"/>
                      <a:pt x="169" y="230"/>
                    </a:cubicBezTo>
                    <a:lnTo>
                      <a:pt x="169" y="230"/>
                    </a:lnTo>
                    <a:cubicBezTo>
                      <a:pt x="179" y="249"/>
                      <a:pt x="152" y="265"/>
                      <a:pt x="140" y="247"/>
                    </a:cubicBezTo>
                    <a:lnTo>
                      <a:pt x="140" y="247"/>
                    </a:lnTo>
                    <a:cubicBezTo>
                      <a:pt x="117" y="213"/>
                      <a:pt x="96" y="177"/>
                      <a:pt x="73" y="142"/>
                    </a:cubicBezTo>
                    <a:lnTo>
                      <a:pt x="73" y="142"/>
                    </a:lnTo>
                    <a:cubicBezTo>
                      <a:pt x="51" y="106"/>
                      <a:pt x="29" y="72"/>
                      <a:pt x="6" y="37"/>
                    </a:cubicBezTo>
                    <a:lnTo>
                      <a:pt x="6" y="37"/>
                    </a:lnTo>
                    <a:cubicBezTo>
                      <a:pt x="0" y="29"/>
                      <a:pt x="8" y="14"/>
                      <a:pt x="18" y="14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4" name="Freeform 372">
                <a:extLst>
                  <a:ext uri="{FF2B5EF4-FFF2-40B4-BE49-F238E27FC236}">
                    <a16:creationId xmlns:a16="http://schemas.microsoft.com/office/drawing/2014/main" id="{AB553187-232A-A94F-BFAD-9F7138880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5" y="5095194"/>
                <a:ext cx="131752" cy="134928"/>
              </a:xfrm>
              <a:custGeom>
                <a:avLst/>
                <a:gdLst>
                  <a:gd name="T0" fmla="*/ 62 w 277"/>
                  <a:gd name="T1" fmla="*/ 188 h 285"/>
                  <a:gd name="T2" fmla="*/ 62 w 277"/>
                  <a:gd name="T3" fmla="*/ 188 h 285"/>
                  <a:gd name="T4" fmla="*/ 64 w 277"/>
                  <a:gd name="T5" fmla="*/ 234 h 285"/>
                  <a:gd name="T6" fmla="*/ 64 w 277"/>
                  <a:gd name="T7" fmla="*/ 234 h 285"/>
                  <a:gd name="T8" fmla="*/ 96 w 277"/>
                  <a:gd name="T9" fmla="*/ 206 h 285"/>
                  <a:gd name="T10" fmla="*/ 96 w 277"/>
                  <a:gd name="T11" fmla="*/ 206 h 285"/>
                  <a:gd name="T12" fmla="*/ 66 w 277"/>
                  <a:gd name="T13" fmla="*/ 192 h 285"/>
                  <a:gd name="T14" fmla="*/ 66 w 277"/>
                  <a:gd name="T15" fmla="*/ 192 h 285"/>
                  <a:gd name="T16" fmla="*/ 62 w 277"/>
                  <a:gd name="T17" fmla="*/ 188 h 285"/>
                  <a:gd name="T18" fmla="*/ 38 w 277"/>
                  <a:gd name="T19" fmla="*/ 267 h 285"/>
                  <a:gd name="T20" fmla="*/ 38 w 277"/>
                  <a:gd name="T21" fmla="*/ 267 h 285"/>
                  <a:gd name="T22" fmla="*/ 4 w 277"/>
                  <a:gd name="T23" fmla="*/ 23 h 285"/>
                  <a:gd name="T24" fmla="*/ 4 w 277"/>
                  <a:gd name="T25" fmla="*/ 23 h 285"/>
                  <a:gd name="T26" fmla="*/ 25 w 277"/>
                  <a:gd name="T27" fmla="*/ 8 h 285"/>
                  <a:gd name="T28" fmla="*/ 25 w 277"/>
                  <a:gd name="T29" fmla="*/ 8 h 285"/>
                  <a:gd name="T30" fmla="*/ 171 w 277"/>
                  <a:gd name="T31" fmla="*/ 81 h 285"/>
                  <a:gd name="T32" fmla="*/ 171 w 277"/>
                  <a:gd name="T33" fmla="*/ 81 h 285"/>
                  <a:gd name="T34" fmla="*/ 164 w 277"/>
                  <a:gd name="T35" fmla="*/ 101 h 285"/>
                  <a:gd name="T36" fmla="*/ 164 w 277"/>
                  <a:gd name="T37" fmla="*/ 101 h 285"/>
                  <a:gd name="T38" fmla="*/ 38 w 277"/>
                  <a:gd name="T39" fmla="*/ 48 h 285"/>
                  <a:gd name="T40" fmla="*/ 38 w 277"/>
                  <a:gd name="T41" fmla="*/ 48 h 285"/>
                  <a:gd name="T42" fmla="*/ 60 w 277"/>
                  <a:gd name="T43" fmla="*/ 177 h 285"/>
                  <a:gd name="T44" fmla="*/ 60 w 277"/>
                  <a:gd name="T45" fmla="*/ 177 h 285"/>
                  <a:gd name="T46" fmla="*/ 75 w 277"/>
                  <a:gd name="T47" fmla="*/ 172 h 285"/>
                  <a:gd name="T48" fmla="*/ 75 w 277"/>
                  <a:gd name="T49" fmla="*/ 172 h 285"/>
                  <a:gd name="T50" fmla="*/ 114 w 277"/>
                  <a:gd name="T51" fmla="*/ 190 h 285"/>
                  <a:gd name="T52" fmla="*/ 114 w 277"/>
                  <a:gd name="T53" fmla="*/ 190 h 285"/>
                  <a:gd name="T54" fmla="*/ 137 w 277"/>
                  <a:gd name="T55" fmla="*/ 172 h 285"/>
                  <a:gd name="T56" fmla="*/ 137 w 277"/>
                  <a:gd name="T57" fmla="*/ 172 h 285"/>
                  <a:gd name="T58" fmla="*/ 93 w 277"/>
                  <a:gd name="T59" fmla="*/ 154 h 285"/>
                  <a:gd name="T60" fmla="*/ 93 w 277"/>
                  <a:gd name="T61" fmla="*/ 154 h 285"/>
                  <a:gd name="T62" fmla="*/ 101 w 277"/>
                  <a:gd name="T63" fmla="*/ 136 h 285"/>
                  <a:gd name="T64" fmla="*/ 101 w 277"/>
                  <a:gd name="T65" fmla="*/ 136 h 285"/>
                  <a:gd name="T66" fmla="*/ 152 w 277"/>
                  <a:gd name="T67" fmla="*/ 159 h 285"/>
                  <a:gd name="T68" fmla="*/ 152 w 277"/>
                  <a:gd name="T69" fmla="*/ 159 h 285"/>
                  <a:gd name="T70" fmla="*/ 159 w 277"/>
                  <a:gd name="T71" fmla="*/ 154 h 285"/>
                  <a:gd name="T72" fmla="*/ 159 w 277"/>
                  <a:gd name="T73" fmla="*/ 154 h 285"/>
                  <a:gd name="T74" fmla="*/ 131 w 277"/>
                  <a:gd name="T75" fmla="*/ 130 h 285"/>
                  <a:gd name="T76" fmla="*/ 131 w 277"/>
                  <a:gd name="T77" fmla="*/ 130 h 285"/>
                  <a:gd name="T78" fmla="*/ 143 w 277"/>
                  <a:gd name="T79" fmla="*/ 115 h 285"/>
                  <a:gd name="T80" fmla="*/ 143 w 277"/>
                  <a:gd name="T81" fmla="*/ 115 h 285"/>
                  <a:gd name="T82" fmla="*/ 173 w 277"/>
                  <a:gd name="T83" fmla="*/ 143 h 285"/>
                  <a:gd name="T84" fmla="*/ 173 w 277"/>
                  <a:gd name="T85" fmla="*/ 143 h 285"/>
                  <a:gd name="T86" fmla="*/ 239 w 277"/>
                  <a:gd name="T87" fmla="*/ 98 h 285"/>
                  <a:gd name="T88" fmla="*/ 239 w 277"/>
                  <a:gd name="T89" fmla="*/ 98 h 285"/>
                  <a:gd name="T90" fmla="*/ 259 w 277"/>
                  <a:gd name="T91" fmla="*/ 126 h 285"/>
                  <a:gd name="T92" fmla="*/ 259 w 277"/>
                  <a:gd name="T93" fmla="*/ 126 h 285"/>
                  <a:gd name="T94" fmla="*/ 159 w 277"/>
                  <a:gd name="T95" fmla="*/ 201 h 285"/>
                  <a:gd name="T96" fmla="*/ 159 w 277"/>
                  <a:gd name="T97" fmla="*/ 201 h 285"/>
                  <a:gd name="T98" fmla="*/ 62 w 277"/>
                  <a:gd name="T99" fmla="*/ 277 h 285"/>
                  <a:gd name="T100" fmla="*/ 62 w 277"/>
                  <a:gd name="T101" fmla="*/ 277 h 285"/>
                  <a:gd name="T102" fmla="*/ 38 w 277"/>
                  <a:gd name="T103" fmla="*/ 2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5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3"/>
                      <a:pt x="64" y="218"/>
                      <a:pt x="64" y="234"/>
                    </a:cubicBezTo>
                    <a:lnTo>
                      <a:pt x="64" y="234"/>
                    </a:lnTo>
                    <a:cubicBezTo>
                      <a:pt x="75" y="224"/>
                      <a:pt x="85" y="214"/>
                      <a:pt x="96" y="206"/>
                    </a:cubicBezTo>
                    <a:lnTo>
                      <a:pt x="96" y="206"/>
                    </a:lnTo>
                    <a:cubicBezTo>
                      <a:pt x="85" y="202"/>
                      <a:pt x="75" y="198"/>
                      <a:pt x="66" y="192"/>
                    </a:cubicBezTo>
                    <a:lnTo>
                      <a:pt x="66" y="192"/>
                    </a:lnTo>
                    <a:cubicBezTo>
                      <a:pt x="63" y="190"/>
                      <a:pt x="63" y="189"/>
                      <a:pt x="62" y="188"/>
                    </a:cubicBezTo>
                    <a:close/>
                    <a:moveTo>
                      <a:pt x="38" y="267"/>
                    </a:moveTo>
                    <a:lnTo>
                      <a:pt x="38" y="267"/>
                    </a:lnTo>
                    <a:cubicBezTo>
                      <a:pt x="34" y="184"/>
                      <a:pt x="29" y="104"/>
                      <a:pt x="4" y="23"/>
                    </a:cubicBezTo>
                    <a:lnTo>
                      <a:pt x="4" y="23"/>
                    </a:lnTo>
                    <a:cubicBezTo>
                      <a:pt x="0" y="10"/>
                      <a:pt x="13" y="0"/>
                      <a:pt x="25" y="8"/>
                    </a:cubicBezTo>
                    <a:lnTo>
                      <a:pt x="25" y="8"/>
                    </a:lnTo>
                    <a:cubicBezTo>
                      <a:pt x="70" y="42"/>
                      <a:pt x="118" y="64"/>
                      <a:pt x="171" y="81"/>
                    </a:cubicBezTo>
                    <a:lnTo>
                      <a:pt x="171" y="81"/>
                    </a:lnTo>
                    <a:cubicBezTo>
                      <a:pt x="183" y="85"/>
                      <a:pt x="176" y="105"/>
                      <a:pt x="164" y="101"/>
                    </a:cubicBezTo>
                    <a:lnTo>
                      <a:pt x="164" y="101"/>
                    </a:lnTo>
                    <a:cubicBezTo>
                      <a:pt x="119" y="89"/>
                      <a:pt x="79" y="71"/>
                      <a:pt x="38" y="48"/>
                    </a:cubicBezTo>
                    <a:lnTo>
                      <a:pt x="38" y="48"/>
                    </a:lnTo>
                    <a:cubicBezTo>
                      <a:pt x="50" y="90"/>
                      <a:pt x="56" y="133"/>
                      <a:pt x="60" y="177"/>
                    </a:cubicBezTo>
                    <a:lnTo>
                      <a:pt x="60" y="177"/>
                    </a:lnTo>
                    <a:cubicBezTo>
                      <a:pt x="63" y="172"/>
                      <a:pt x="68" y="168"/>
                      <a:pt x="75" y="172"/>
                    </a:cubicBezTo>
                    <a:lnTo>
                      <a:pt x="75" y="172"/>
                    </a:lnTo>
                    <a:cubicBezTo>
                      <a:pt x="88" y="180"/>
                      <a:pt x="100" y="185"/>
                      <a:pt x="114" y="190"/>
                    </a:cubicBezTo>
                    <a:lnTo>
                      <a:pt x="114" y="190"/>
                    </a:lnTo>
                    <a:cubicBezTo>
                      <a:pt x="121" y="184"/>
                      <a:pt x="129" y="177"/>
                      <a:pt x="137" y="172"/>
                    </a:cubicBezTo>
                    <a:lnTo>
                      <a:pt x="137" y="172"/>
                    </a:lnTo>
                    <a:cubicBezTo>
                      <a:pt x="122" y="165"/>
                      <a:pt x="108" y="160"/>
                      <a:pt x="93" y="154"/>
                    </a:cubicBezTo>
                    <a:lnTo>
                      <a:pt x="93" y="154"/>
                    </a:lnTo>
                    <a:cubicBezTo>
                      <a:pt x="81" y="150"/>
                      <a:pt x="89" y="133"/>
                      <a:pt x="101" y="136"/>
                    </a:cubicBezTo>
                    <a:lnTo>
                      <a:pt x="101" y="136"/>
                    </a:lnTo>
                    <a:cubicBezTo>
                      <a:pt x="119" y="142"/>
                      <a:pt x="137" y="150"/>
                      <a:pt x="152" y="159"/>
                    </a:cubicBezTo>
                    <a:lnTo>
                      <a:pt x="152" y="159"/>
                    </a:lnTo>
                    <a:cubicBezTo>
                      <a:pt x="155" y="157"/>
                      <a:pt x="156" y="155"/>
                      <a:pt x="159" y="154"/>
                    </a:cubicBezTo>
                    <a:lnTo>
                      <a:pt x="159" y="154"/>
                    </a:lnTo>
                    <a:cubicBezTo>
                      <a:pt x="150" y="146"/>
                      <a:pt x="141" y="138"/>
                      <a:pt x="131" y="130"/>
                    </a:cubicBezTo>
                    <a:lnTo>
                      <a:pt x="131" y="130"/>
                    </a:lnTo>
                    <a:cubicBezTo>
                      <a:pt x="122" y="122"/>
                      <a:pt x="134" y="106"/>
                      <a:pt x="143" y="115"/>
                    </a:cubicBezTo>
                    <a:lnTo>
                      <a:pt x="143" y="115"/>
                    </a:lnTo>
                    <a:cubicBezTo>
                      <a:pt x="152" y="125"/>
                      <a:pt x="163" y="135"/>
                      <a:pt x="173" y="143"/>
                    </a:cubicBezTo>
                    <a:lnTo>
                      <a:pt x="173" y="143"/>
                    </a:lnTo>
                    <a:cubicBezTo>
                      <a:pt x="196" y="127"/>
                      <a:pt x="217" y="111"/>
                      <a:pt x="239" y="98"/>
                    </a:cubicBezTo>
                    <a:lnTo>
                      <a:pt x="239" y="98"/>
                    </a:lnTo>
                    <a:cubicBezTo>
                      <a:pt x="257" y="88"/>
                      <a:pt x="276" y="111"/>
                      <a:pt x="259" y="126"/>
                    </a:cubicBezTo>
                    <a:lnTo>
                      <a:pt x="259" y="126"/>
                    </a:lnTo>
                    <a:cubicBezTo>
                      <a:pt x="226" y="152"/>
                      <a:pt x="192" y="176"/>
                      <a:pt x="159" y="201"/>
                    </a:cubicBezTo>
                    <a:lnTo>
                      <a:pt x="159" y="201"/>
                    </a:lnTo>
                    <a:cubicBezTo>
                      <a:pt x="126" y="227"/>
                      <a:pt x="93" y="252"/>
                      <a:pt x="62" y="277"/>
                    </a:cubicBezTo>
                    <a:lnTo>
                      <a:pt x="62" y="277"/>
                    </a:lnTo>
                    <a:cubicBezTo>
                      <a:pt x="52" y="284"/>
                      <a:pt x="38" y="278"/>
                      <a:pt x="38" y="267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5" name="Freeform 373">
                <a:extLst>
                  <a:ext uri="{FF2B5EF4-FFF2-40B4-BE49-F238E27FC236}">
                    <a16:creationId xmlns:a16="http://schemas.microsoft.com/office/drawing/2014/main" id="{517EBCDE-A2F7-5B4B-A6CB-BE503EFA9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7631" y="4634857"/>
                <a:ext cx="126989" cy="136515"/>
              </a:xfrm>
              <a:custGeom>
                <a:avLst/>
                <a:gdLst>
                  <a:gd name="T0" fmla="*/ 168 w 269"/>
                  <a:gd name="T1" fmla="*/ 208 h 290"/>
                  <a:gd name="T2" fmla="*/ 168 w 269"/>
                  <a:gd name="T3" fmla="*/ 208 h 290"/>
                  <a:gd name="T4" fmla="*/ 202 w 269"/>
                  <a:gd name="T5" fmla="*/ 238 h 290"/>
                  <a:gd name="T6" fmla="*/ 202 w 269"/>
                  <a:gd name="T7" fmla="*/ 238 h 290"/>
                  <a:gd name="T8" fmla="*/ 205 w 269"/>
                  <a:gd name="T9" fmla="*/ 196 h 290"/>
                  <a:gd name="T10" fmla="*/ 205 w 269"/>
                  <a:gd name="T11" fmla="*/ 196 h 290"/>
                  <a:gd name="T12" fmla="*/ 173 w 269"/>
                  <a:gd name="T13" fmla="*/ 208 h 290"/>
                  <a:gd name="T14" fmla="*/ 173 w 269"/>
                  <a:gd name="T15" fmla="*/ 208 h 290"/>
                  <a:gd name="T16" fmla="*/ 168 w 269"/>
                  <a:gd name="T17" fmla="*/ 208 h 290"/>
                  <a:gd name="T18" fmla="*/ 206 w 269"/>
                  <a:gd name="T19" fmla="*/ 281 h 290"/>
                  <a:gd name="T20" fmla="*/ 206 w 269"/>
                  <a:gd name="T21" fmla="*/ 281 h 290"/>
                  <a:gd name="T22" fmla="*/ 10 w 269"/>
                  <a:gd name="T23" fmla="*/ 130 h 290"/>
                  <a:gd name="T24" fmla="*/ 10 w 269"/>
                  <a:gd name="T25" fmla="*/ 130 h 290"/>
                  <a:gd name="T26" fmla="*/ 16 w 269"/>
                  <a:gd name="T27" fmla="*/ 105 h 290"/>
                  <a:gd name="T28" fmla="*/ 16 w 269"/>
                  <a:gd name="T29" fmla="*/ 105 h 290"/>
                  <a:gd name="T30" fmla="*/ 171 w 269"/>
                  <a:gd name="T31" fmla="*/ 55 h 290"/>
                  <a:gd name="T32" fmla="*/ 171 w 269"/>
                  <a:gd name="T33" fmla="*/ 55 h 290"/>
                  <a:gd name="T34" fmla="*/ 181 w 269"/>
                  <a:gd name="T35" fmla="*/ 74 h 290"/>
                  <a:gd name="T36" fmla="*/ 181 w 269"/>
                  <a:gd name="T37" fmla="*/ 74 h 290"/>
                  <a:gd name="T38" fmla="*/ 54 w 269"/>
                  <a:gd name="T39" fmla="*/ 124 h 290"/>
                  <a:gd name="T40" fmla="*/ 54 w 269"/>
                  <a:gd name="T41" fmla="*/ 124 h 290"/>
                  <a:gd name="T42" fmla="*/ 159 w 269"/>
                  <a:gd name="T43" fmla="*/ 201 h 290"/>
                  <a:gd name="T44" fmla="*/ 159 w 269"/>
                  <a:gd name="T45" fmla="*/ 201 h 290"/>
                  <a:gd name="T46" fmla="*/ 165 w 269"/>
                  <a:gd name="T47" fmla="*/ 187 h 290"/>
                  <a:gd name="T48" fmla="*/ 165 w 269"/>
                  <a:gd name="T49" fmla="*/ 187 h 290"/>
                  <a:gd name="T50" fmla="*/ 206 w 269"/>
                  <a:gd name="T51" fmla="*/ 174 h 290"/>
                  <a:gd name="T52" fmla="*/ 206 w 269"/>
                  <a:gd name="T53" fmla="*/ 174 h 290"/>
                  <a:gd name="T54" fmla="*/ 209 w 269"/>
                  <a:gd name="T55" fmla="*/ 143 h 290"/>
                  <a:gd name="T56" fmla="*/ 209 w 269"/>
                  <a:gd name="T57" fmla="*/ 143 h 290"/>
                  <a:gd name="T58" fmla="*/ 167 w 269"/>
                  <a:gd name="T59" fmla="*/ 162 h 290"/>
                  <a:gd name="T60" fmla="*/ 167 w 269"/>
                  <a:gd name="T61" fmla="*/ 162 h 290"/>
                  <a:gd name="T62" fmla="*/ 160 w 269"/>
                  <a:gd name="T63" fmla="*/ 143 h 290"/>
                  <a:gd name="T64" fmla="*/ 160 w 269"/>
                  <a:gd name="T65" fmla="*/ 143 h 290"/>
                  <a:gd name="T66" fmla="*/ 213 w 269"/>
                  <a:gd name="T67" fmla="*/ 122 h 290"/>
                  <a:gd name="T68" fmla="*/ 213 w 269"/>
                  <a:gd name="T69" fmla="*/ 122 h 290"/>
                  <a:gd name="T70" fmla="*/ 213 w 269"/>
                  <a:gd name="T71" fmla="*/ 114 h 290"/>
                  <a:gd name="T72" fmla="*/ 213 w 269"/>
                  <a:gd name="T73" fmla="*/ 114 h 290"/>
                  <a:gd name="T74" fmla="*/ 177 w 269"/>
                  <a:gd name="T75" fmla="*/ 117 h 290"/>
                  <a:gd name="T76" fmla="*/ 177 w 269"/>
                  <a:gd name="T77" fmla="*/ 117 h 290"/>
                  <a:gd name="T78" fmla="*/ 176 w 269"/>
                  <a:gd name="T79" fmla="*/ 99 h 290"/>
                  <a:gd name="T80" fmla="*/ 176 w 269"/>
                  <a:gd name="T81" fmla="*/ 99 h 290"/>
                  <a:gd name="T82" fmla="*/ 217 w 269"/>
                  <a:gd name="T83" fmla="*/ 96 h 290"/>
                  <a:gd name="T84" fmla="*/ 217 w 269"/>
                  <a:gd name="T85" fmla="*/ 96 h 290"/>
                  <a:gd name="T86" fmla="*/ 232 w 269"/>
                  <a:gd name="T87" fmla="*/ 20 h 290"/>
                  <a:gd name="T88" fmla="*/ 232 w 269"/>
                  <a:gd name="T89" fmla="*/ 20 h 290"/>
                  <a:gd name="T90" fmla="*/ 265 w 269"/>
                  <a:gd name="T91" fmla="*/ 25 h 290"/>
                  <a:gd name="T92" fmla="*/ 265 w 269"/>
                  <a:gd name="T93" fmla="*/ 25 h 290"/>
                  <a:gd name="T94" fmla="*/ 247 w 269"/>
                  <a:gd name="T95" fmla="*/ 149 h 290"/>
                  <a:gd name="T96" fmla="*/ 247 w 269"/>
                  <a:gd name="T97" fmla="*/ 149 h 290"/>
                  <a:gd name="T98" fmla="*/ 230 w 269"/>
                  <a:gd name="T99" fmla="*/ 272 h 290"/>
                  <a:gd name="T100" fmla="*/ 230 w 269"/>
                  <a:gd name="T101" fmla="*/ 272 h 290"/>
                  <a:gd name="T102" fmla="*/ 206 w 269"/>
                  <a:gd name="T103" fmla="*/ 28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90">
                    <a:moveTo>
                      <a:pt x="168" y="208"/>
                    </a:moveTo>
                    <a:lnTo>
                      <a:pt x="168" y="208"/>
                    </a:lnTo>
                    <a:cubicBezTo>
                      <a:pt x="180" y="218"/>
                      <a:pt x="192" y="227"/>
                      <a:pt x="202" y="238"/>
                    </a:cubicBezTo>
                    <a:lnTo>
                      <a:pt x="202" y="238"/>
                    </a:lnTo>
                    <a:cubicBezTo>
                      <a:pt x="202" y="224"/>
                      <a:pt x="204" y="210"/>
                      <a:pt x="205" y="196"/>
                    </a:cubicBezTo>
                    <a:lnTo>
                      <a:pt x="205" y="196"/>
                    </a:lnTo>
                    <a:cubicBezTo>
                      <a:pt x="194" y="201"/>
                      <a:pt x="185" y="205"/>
                      <a:pt x="173" y="208"/>
                    </a:cubicBezTo>
                    <a:lnTo>
                      <a:pt x="173" y="208"/>
                    </a:lnTo>
                    <a:cubicBezTo>
                      <a:pt x="172" y="209"/>
                      <a:pt x="169" y="209"/>
                      <a:pt x="168" y="208"/>
                    </a:cubicBezTo>
                    <a:close/>
                    <a:moveTo>
                      <a:pt x="206" y="281"/>
                    </a:moveTo>
                    <a:lnTo>
                      <a:pt x="206" y="281"/>
                    </a:lnTo>
                    <a:cubicBezTo>
                      <a:pt x="146" y="224"/>
                      <a:pt x="84" y="170"/>
                      <a:pt x="10" y="130"/>
                    </a:cubicBezTo>
                    <a:lnTo>
                      <a:pt x="10" y="130"/>
                    </a:lnTo>
                    <a:cubicBezTo>
                      <a:pt x="0" y="125"/>
                      <a:pt x="2" y="108"/>
                      <a:pt x="16" y="105"/>
                    </a:cubicBezTo>
                    <a:lnTo>
                      <a:pt x="16" y="105"/>
                    </a:lnTo>
                    <a:cubicBezTo>
                      <a:pt x="69" y="99"/>
                      <a:pt x="122" y="80"/>
                      <a:pt x="171" y="55"/>
                    </a:cubicBezTo>
                    <a:lnTo>
                      <a:pt x="171" y="55"/>
                    </a:lnTo>
                    <a:cubicBezTo>
                      <a:pt x="181" y="50"/>
                      <a:pt x="192" y="68"/>
                      <a:pt x="181" y="74"/>
                    </a:cubicBezTo>
                    <a:lnTo>
                      <a:pt x="181" y="74"/>
                    </a:lnTo>
                    <a:cubicBezTo>
                      <a:pt x="140" y="96"/>
                      <a:pt x="97" y="112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59" y="201"/>
                    </a:cubicBezTo>
                    <a:lnTo>
                      <a:pt x="159" y="201"/>
                    </a:lnTo>
                    <a:cubicBezTo>
                      <a:pt x="156" y="196"/>
                      <a:pt x="159" y="188"/>
                      <a:pt x="165" y="187"/>
                    </a:cubicBezTo>
                    <a:lnTo>
                      <a:pt x="165" y="187"/>
                    </a:lnTo>
                    <a:cubicBezTo>
                      <a:pt x="180" y="184"/>
                      <a:pt x="193" y="179"/>
                      <a:pt x="206" y="174"/>
                    </a:cubicBezTo>
                    <a:lnTo>
                      <a:pt x="206" y="174"/>
                    </a:lnTo>
                    <a:cubicBezTo>
                      <a:pt x="207" y="163"/>
                      <a:pt x="209" y="154"/>
                      <a:pt x="209" y="143"/>
                    </a:cubicBezTo>
                    <a:lnTo>
                      <a:pt x="209" y="143"/>
                    </a:lnTo>
                    <a:cubicBezTo>
                      <a:pt x="194" y="149"/>
                      <a:pt x="181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9"/>
                      <a:pt x="160" y="143"/>
                    </a:cubicBezTo>
                    <a:lnTo>
                      <a:pt x="160" y="143"/>
                    </a:lnTo>
                    <a:cubicBezTo>
                      <a:pt x="176" y="134"/>
                      <a:pt x="194" y="128"/>
                      <a:pt x="213" y="122"/>
                    </a:cubicBezTo>
                    <a:lnTo>
                      <a:pt x="213" y="122"/>
                    </a:lnTo>
                    <a:cubicBezTo>
                      <a:pt x="213" y="121"/>
                      <a:pt x="213" y="117"/>
                      <a:pt x="213" y="114"/>
                    </a:cubicBezTo>
                    <a:lnTo>
                      <a:pt x="213" y="114"/>
                    </a:lnTo>
                    <a:cubicBezTo>
                      <a:pt x="201" y="117"/>
                      <a:pt x="189" y="117"/>
                      <a:pt x="177" y="117"/>
                    </a:cubicBezTo>
                    <a:lnTo>
                      <a:pt x="177" y="117"/>
                    </a:lnTo>
                    <a:cubicBezTo>
                      <a:pt x="165" y="117"/>
                      <a:pt x="163" y="99"/>
                      <a:pt x="176" y="99"/>
                    </a:cubicBezTo>
                    <a:lnTo>
                      <a:pt x="176" y="99"/>
                    </a:lnTo>
                    <a:cubicBezTo>
                      <a:pt x="189" y="100"/>
                      <a:pt x="202" y="99"/>
                      <a:pt x="217" y="96"/>
                    </a:cubicBezTo>
                    <a:lnTo>
                      <a:pt x="217" y="96"/>
                    </a:lnTo>
                    <a:cubicBezTo>
                      <a:pt x="221" y="70"/>
                      <a:pt x="226" y="45"/>
                      <a:pt x="232" y="20"/>
                    </a:cubicBezTo>
                    <a:lnTo>
                      <a:pt x="232" y="20"/>
                    </a:lnTo>
                    <a:cubicBezTo>
                      <a:pt x="238" y="0"/>
                      <a:pt x="268" y="4"/>
                      <a:pt x="265" y="25"/>
                    </a:cubicBezTo>
                    <a:lnTo>
                      <a:pt x="265" y="25"/>
                    </a:lnTo>
                    <a:cubicBezTo>
                      <a:pt x="261" y="67"/>
                      <a:pt x="252" y="108"/>
                      <a:pt x="247" y="149"/>
                    </a:cubicBezTo>
                    <a:lnTo>
                      <a:pt x="247" y="149"/>
                    </a:lnTo>
                    <a:cubicBezTo>
                      <a:pt x="240" y="191"/>
                      <a:pt x="235" y="231"/>
                      <a:pt x="230" y="272"/>
                    </a:cubicBezTo>
                    <a:lnTo>
                      <a:pt x="230" y="272"/>
                    </a:lnTo>
                    <a:cubicBezTo>
                      <a:pt x="228" y="283"/>
                      <a:pt x="214" y="289"/>
                      <a:pt x="206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7" name="Freeform 374">
                <a:extLst>
                  <a:ext uri="{FF2B5EF4-FFF2-40B4-BE49-F238E27FC236}">
                    <a16:creationId xmlns:a16="http://schemas.microsoft.com/office/drawing/2014/main" id="{BFF4A202-B144-6149-B65C-B912F766D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3" y="4426913"/>
                <a:ext cx="130164" cy="136515"/>
              </a:xfrm>
              <a:custGeom>
                <a:avLst/>
                <a:gdLst>
                  <a:gd name="T0" fmla="*/ 175 w 272"/>
                  <a:gd name="T1" fmla="*/ 194 h 291"/>
                  <a:gd name="T2" fmla="*/ 175 w 272"/>
                  <a:gd name="T3" fmla="*/ 194 h 291"/>
                  <a:gd name="T4" fmla="*/ 220 w 272"/>
                  <a:gd name="T5" fmla="*/ 182 h 291"/>
                  <a:gd name="T6" fmla="*/ 220 w 272"/>
                  <a:gd name="T7" fmla="*/ 182 h 291"/>
                  <a:gd name="T8" fmla="*/ 186 w 272"/>
                  <a:gd name="T9" fmla="*/ 157 h 291"/>
                  <a:gd name="T10" fmla="*/ 186 w 272"/>
                  <a:gd name="T11" fmla="*/ 157 h 291"/>
                  <a:gd name="T12" fmla="*/ 178 w 272"/>
                  <a:gd name="T13" fmla="*/ 190 h 291"/>
                  <a:gd name="T14" fmla="*/ 178 w 272"/>
                  <a:gd name="T15" fmla="*/ 190 h 291"/>
                  <a:gd name="T16" fmla="*/ 175 w 272"/>
                  <a:gd name="T17" fmla="*/ 194 h 291"/>
                  <a:gd name="T18" fmla="*/ 258 w 272"/>
                  <a:gd name="T19" fmla="*/ 202 h 291"/>
                  <a:gd name="T20" fmla="*/ 258 w 272"/>
                  <a:gd name="T21" fmla="*/ 202 h 291"/>
                  <a:gd name="T22" fmla="*/ 25 w 272"/>
                  <a:gd name="T23" fmla="*/ 283 h 291"/>
                  <a:gd name="T24" fmla="*/ 25 w 272"/>
                  <a:gd name="T25" fmla="*/ 283 h 291"/>
                  <a:gd name="T26" fmla="*/ 7 w 272"/>
                  <a:gd name="T27" fmla="*/ 268 h 291"/>
                  <a:gd name="T28" fmla="*/ 7 w 272"/>
                  <a:gd name="T29" fmla="*/ 268 h 291"/>
                  <a:gd name="T30" fmla="*/ 49 w 272"/>
                  <a:gd name="T31" fmla="*/ 110 h 291"/>
                  <a:gd name="T32" fmla="*/ 49 w 272"/>
                  <a:gd name="T33" fmla="*/ 110 h 291"/>
                  <a:gd name="T34" fmla="*/ 70 w 272"/>
                  <a:gd name="T35" fmla="*/ 111 h 291"/>
                  <a:gd name="T36" fmla="*/ 70 w 272"/>
                  <a:gd name="T37" fmla="*/ 111 h 291"/>
                  <a:gd name="T38" fmla="*/ 42 w 272"/>
                  <a:gd name="T39" fmla="*/ 245 h 291"/>
                  <a:gd name="T40" fmla="*/ 42 w 272"/>
                  <a:gd name="T41" fmla="*/ 245 h 291"/>
                  <a:gd name="T42" fmla="*/ 165 w 272"/>
                  <a:gd name="T43" fmla="*/ 198 h 291"/>
                  <a:gd name="T44" fmla="*/ 165 w 272"/>
                  <a:gd name="T45" fmla="*/ 198 h 291"/>
                  <a:gd name="T46" fmla="*/ 157 w 272"/>
                  <a:gd name="T47" fmla="*/ 185 h 291"/>
                  <a:gd name="T48" fmla="*/ 157 w 272"/>
                  <a:gd name="T49" fmla="*/ 185 h 291"/>
                  <a:gd name="T50" fmla="*/ 167 w 272"/>
                  <a:gd name="T51" fmla="*/ 143 h 291"/>
                  <a:gd name="T52" fmla="*/ 167 w 272"/>
                  <a:gd name="T53" fmla="*/ 143 h 291"/>
                  <a:gd name="T54" fmla="*/ 145 w 272"/>
                  <a:gd name="T55" fmla="*/ 124 h 291"/>
                  <a:gd name="T56" fmla="*/ 145 w 272"/>
                  <a:gd name="T57" fmla="*/ 124 h 291"/>
                  <a:gd name="T58" fmla="*/ 136 w 272"/>
                  <a:gd name="T59" fmla="*/ 170 h 291"/>
                  <a:gd name="T60" fmla="*/ 136 w 272"/>
                  <a:gd name="T61" fmla="*/ 170 h 291"/>
                  <a:gd name="T62" fmla="*/ 116 w 272"/>
                  <a:gd name="T63" fmla="*/ 166 h 291"/>
                  <a:gd name="T64" fmla="*/ 116 w 272"/>
                  <a:gd name="T65" fmla="*/ 166 h 291"/>
                  <a:gd name="T66" fmla="*/ 128 w 272"/>
                  <a:gd name="T67" fmla="*/ 111 h 291"/>
                  <a:gd name="T68" fmla="*/ 128 w 272"/>
                  <a:gd name="T69" fmla="*/ 111 h 291"/>
                  <a:gd name="T70" fmla="*/ 122 w 272"/>
                  <a:gd name="T71" fmla="*/ 106 h 291"/>
                  <a:gd name="T72" fmla="*/ 122 w 272"/>
                  <a:gd name="T73" fmla="*/ 106 h 291"/>
                  <a:gd name="T74" fmla="*/ 105 w 272"/>
                  <a:gd name="T75" fmla="*/ 138 h 291"/>
                  <a:gd name="T76" fmla="*/ 105 w 272"/>
                  <a:gd name="T77" fmla="*/ 138 h 291"/>
                  <a:gd name="T78" fmla="*/ 88 w 272"/>
                  <a:gd name="T79" fmla="*/ 130 h 291"/>
                  <a:gd name="T80" fmla="*/ 88 w 272"/>
                  <a:gd name="T81" fmla="*/ 130 h 291"/>
                  <a:gd name="T82" fmla="*/ 108 w 272"/>
                  <a:gd name="T83" fmla="*/ 93 h 291"/>
                  <a:gd name="T84" fmla="*/ 108 w 272"/>
                  <a:gd name="T85" fmla="*/ 93 h 291"/>
                  <a:gd name="T86" fmla="*/ 53 w 272"/>
                  <a:gd name="T87" fmla="*/ 39 h 291"/>
                  <a:gd name="T88" fmla="*/ 53 w 272"/>
                  <a:gd name="T89" fmla="*/ 39 h 291"/>
                  <a:gd name="T90" fmla="*/ 75 w 272"/>
                  <a:gd name="T91" fmla="*/ 14 h 291"/>
                  <a:gd name="T92" fmla="*/ 75 w 272"/>
                  <a:gd name="T93" fmla="*/ 14 h 291"/>
                  <a:gd name="T94" fmla="*/ 168 w 272"/>
                  <a:gd name="T95" fmla="*/ 97 h 291"/>
                  <a:gd name="T96" fmla="*/ 168 w 272"/>
                  <a:gd name="T97" fmla="*/ 97 h 291"/>
                  <a:gd name="T98" fmla="*/ 263 w 272"/>
                  <a:gd name="T99" fmla="*/ 177 h 291"/>
                  <a:gd name="T100" fmla="*/ 263 w 272"/>
                  <a:gd name="T101" fmla="*/ 177 h 291"/>
                  <a:gd name="T102" fmla="*/ 258 w 272"/>
                  <a:gd name="T103" fmla="*/ 20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" h="291">
                    <a:moveTo>
                      <a:pt x="175" y="194"/>
                    </a:moveTo>
                    <a:lnTo>
                      <a:pt x="175" y="194"/>
                    </a:lnTo>
                    <a:cubicBezTo>
                      <a:pt x="190" y="190"/>
                      <a:pt x="204" y="186"/>
                      <a:pt x="220" y="182"/>
                    </a:cubicBezTo>
                    <a:lnTo>
                      <a:pt x="220" y="182"/>
                    </a:lnTo>
                    <a:cubicBezTo>
                      <a:pt x="208" y="174"/>
                      <a:pt x="196" y="166"/>
                      <a:pt x="186" y="157"/>
                    </a:cubicBezTo>
                    <a:lnTo>
                      <a:pt x="186" y="157"/>
                    </a:lnTo>
                    <a:cubicBezTo>
                      <a:pt x="184" y="168"/>
                      <a:pt x="182" y="180"/>
                      <a:pt x="178" y="190"/>
                    </a:cubicBezTo>
                    <a:lnTo>
                      <a:pt x="178" y="190"/>
                    </a:lnTo>
                    <a:cubicBezTo>
                      <a:pt x="178" y="193"/>
                      <a:pt x="176" y="193"/>
                      <a:pt x="175" y="194"/>
                    </a:cubicBezTo>
                    <a:close/>
                    <a:moveTo>
                      <a:pt x="258" y="202"/>
                    </a:moveTo>
                    <a:lnTo>
                      <a:pt x="258" y="202"/>
                    </a:lnTo>
                    <a:cubicBezTo>
                      <a:pt x="176" y="222"/>
                      <a:pt x="99" y="244"/>
                      <a:pt x="25" y="283"/>
                    </a:cubicBezTo>
                    <a:lnTo>
                      <a:pt x="25" y="283"/>
                    </a:lnTo>
                    <a:cubicBezTo>
                      <a:pt x="13" y="290"/>
                      <a:pt x="0" y="279"/>
                      <a:pt x="7" y="268"/>
                    </a:cubicBezTo>
                    <a:lnTo>
                      <a:pt x="7" y="268"/>
                    </a:lnTo>
                    <a:cubicBezTo>
                      <a:pt x="31" y="216"/>
                      <a:pt x="44" y="164"/>
                      <a:pt x="49" y="110"/>
                    </a:cubicBezTo>
                    <a:lnTo>
                      <a:pt x="49" y="110"/>
                    </a:lnTo>
                    <a:cubicBezTo>
                      <a:pt x="50" y="97"/>
                      <a:pt x="71" y="99"/>
                      <a:pt x="70" y="111"/>
                    </a:cubicBezTo>
                    <a:lnTo>
                      <a:pt x="70" y="111"/>
                    </a:lnTo>
                    <a:cubicBezTo>
                      <a:pt x="66" y="157"/>
                      <a:pt x="57" y="202"/>
                      <a:pt x="42" y="245"/>
                    </a:cubicBezTo>
                    <a:lnTo>
                      <a:pt x="42" y="245"/>
                    </a:lnTo>
                    <a:cubicBezTo>
                      <a:pt x="82" y="224"/>
                      <a:pt x="122" y="210"/>
                      <a:pt x="165" y="198"/>
                    </a:cubicBezTo>
                    <a:lnTo>
                      <a:pt x="165" y="198"/>
                    </a:lnTo>
                    <a:cubicBezTo>
                      <a:pt x="159" y="197"/>
                      <a:pt x="154" y="193"/>
                      <a:pt x="157" y="185"/>
                    </a:cubicBezTo>
                    <a:lnTo>
                      <a:pt x="157" y="185"/>
                    </a:lnTo>
                    <a:cubicBezTo>
                      <a:pt x="162" y="172"/>
                      <a:pt x="165" y="157"/>
                      <a:pt x="167" y="143"/>
                    </a:cubicBezTo>
                    <a:lnTo>
                      <a:pt x="167" y="143"/>
                    </a:lnTo>
                    <a:cubicBezTo>
                      <a:pt x="159" y="136"/>
                      <a:pt x="151" y="131"/>
                      <a:pt x="145" y="124"/>
                    </a:cubicBezTo>
                    <a:lnTo>
                      <a:pt x="145" y="124"/>
                    </a:lnTo>
                    <a:cubicBezTo>
                      <a:pt x="141" y="140"/>
                      <a:pt x="138" y="155"/>
                      <a:pt x="136" y="170"/>
                    </a:cubicBezTo>
                    <a:lnTo>
                      <a:pt x="136" y="170"/>
                    </a:lnTo>
                    <a:cubicBezTo>
                      <a:pt x="133" y="182"/>
                      <a:pt x="116" y="178"/>
                      <a:pt x="116" y="166"/>
                    </a:cubicBezTo>
                    <a:lnTo>
                      <a:pt x="116" y="166"/>
                    </a:lnTo>
                    <a:cubicBezTo>
                      <a:pt x="119" y="148"/>
                      <a:pt x="124" y="128"/>
                      <a:pt x="128" y="111"/>
                    </a:cubicBezTo>
                    <a:lnTo>
                      <a:pt x="128" y="111"/>
                    </a:lnTo>
                    <a:cubicBezTo>
                      <a:pt x="126" y="110"/>
                      <a:pt x="124" y="107"/>
                      <a:pt x="122" y="106"/>
                    </a:cubicBezTo>
                    <a:lnTo>
                      <a:pt x="122" y="106"/>
                    </a:lnTo>
                    <a:cubicBezTo>
                      <a:pt x="117" y="116"/>
                      <a:pt x="111" y="127"/>
                      <a:pt x="105" y="138"/>
                    </a:cubicBezTo>
                    <a:lnTo>
                      <a:pt x="105" y="138"/>
                    </a:lnTo>
                    <a:cubicBezTo>
                      <a:pt x="98" y="148"/>
                      <a:pt x="80" y="139"/>
                      <a:pt x="88" y="130"/>
                    </a:cubicBezTo>
                    <a:lnTo>
                      <a:pt x="88" y="130"/>
                    </a:lnTo>
                    <a:cubicBezTo>
                      <a:pt x="96" y="118"/>
                      <a:pt x="103" y="106"/>
                      <a:pt x="108" y="93"/>
                    </a:cubicBezTo>
                    <a:lnTo>
                      <a:pt x="108" y="93"/>
                    </a:lnTo>
                    <a:cubicBezTo>
                      <a:pt x="88" y="76"/>
                      <a:pt x="70" y="57"/>
                      <a:pt x="53" y="39"/>
                    </a:cubicBezTo>
                    <a:lnTo>
                      <a:pt x="53" y="39"/>
                    </a:lnTo>
                    <a:cubicBezTo>
                      <a:pt x="37" y="23"/>
                      <a:pt x="58" y="0"/>
                      <a:pt x="75" y="14"/>
                    </a:cubicBezTo>
                    <a:lnTo>
                      <a:pt x="75" y="14"/>
                    </a:lnTo>
                    <a:cubicBezTo>
                      <a:pt x="108" y="40"/>
                      <a:pt x="137" y="69"/>
                      <a:pt x="168" y="97"/>
                    </a:cubicBezTo>
                    <a:lnTo>
                      <a:pt x="168" y="97"/>
                    </a:lnTo>
                    <a:cubicBezTo>
                      <a:pt x="200" y="123"/>
                      <a:pt x="232" y="149"/>
                      <a:pt x="263" y="177"/>
                    </a:cubicBezTo>
                    <a:lnTo>
                      <a:pt x="263" y="177"/>
                    </a:lnTo>
                    <a:cubicBezTo>
                      <a:pt x="271" y="185"/>
                      <a:pt x="268" y="199"/>
                      <a:pt x="258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8" name="Freeform 375">
                <a:extLst>
                  <a:ext uri="{FF2B5EF4-FFF2-40B4-BE49-F238E27FC236}">
                    <a16:creationId xmlns:a16="http://schemas.microsoft.com/office/drawing/2014/main" id="{1B4DDE8F-1200-604B-B689-3A2D69DC4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6043" y="6211112"/>
                <a:ext cx="134926" cy="125403"/>
              </a:xfrm>
              <a:custGeom>
                <a:avLst/>
                <a:gdLst>
                  <a:gd name="T0" fmla="*/ 193 w 287"/>
                  <a:gd name="T1" fmla="*/ 221 h 265"/>
                  <a:gd name="T2" fmla="*/ 193 w 287"/>
                  <a:gd name="T3" fmla="*/ 221 h 265"/>
                  <a:gd name="T4" fmla="*/ 238 w 287"/>
                  <a:gd name="T5" fmla="*/ 222 h 265"/>
                  <a:gd name="T6" fmla="*/ 238 w 287"/>
                  <a:gd name="T7" fmla="*/ 222 h 265"/>
                  <a:gd name="T8" fmla="*/ 213 w 287"/>
                  <a:gd name="T9" fmla="*/ 188 h 265"/>
                  <a:gd name="T10" fmla="*/ 213 w 287"/>
                  <a:gd name="T11" fmla="*/ 188 h 265"/>
                  <a:gd name="T12" fmla="*/ 196 w 287"/>
                  <a:gd name="T13" fmla="*/ 218 h 265"/>
                  <a:gd name="T14" fmla="*/ 196 w 287"/>
                  <a:gd name="T15" fmla="*/ 218 h 265"/>
                  <a:gd name="T16" fmla="*/ 193 w 287"/>
                  <a:gd name="T17" fmla="*/ 221 h 265"/>
                  <a:gd name="T18" fmla="*/ 268 w 287"/>
                  <a:gd name="T19" fmla="*/ 252 h 265"/>
                  <a:gd name="T20" fmla="*/ 268 w 287"/>
                  <a:gd name="T21" fmla="*/ 252 h 265"/>
                  <a:gd name="T22" fmla="*/ 22 w 287"/>
                  <a:gd name="T23" fmla="*/ 263 h 265"/>
                  <a:gd name="T24" fmla="*/ 22 w 287"/>
                  <a:gd name="T25" fmla="*/ 263 h 265"/>
                  <a:gd name="T26" fmla="*/ 9 w 287"/>
                  <a:gd name="T27" fmla="*/ 239 h 265"/>
                  <a:gd name="T28" fmla="*/ 9 w 287"/>
                  <a:gd name="T29" fmla="*/ 239 h 265"/>
                  <a:gd name="T30" fmla="*/ 97 w 287"/>
                  <a:gd name="T31" fmla="*/ 101 h 265"/>
                  <a:gd name="T32" fmla="*/ 97 w 287"/>
                  <a:gd name="T33" fmla="*/ 101 h 265"/>
                  <a:gd name="T34" fmla="*/ 117 w 287"/>
                  <a:gd name="T35" fmla="*/ 110 h 265"/>
                  <a:gd name="T36" fmla="*/ 117 w 287"/>
                  <a:gd name="T37" fmla="*/ 110 h 265"/>
                  <a:gd name="T38" fmla="*/ 50 w 287"/>
                  <a:gd name="T39" fmla="*/ 229 h 265"/>
                  <a:gd name="T40" fmla="*/ 50 w 287"/>
                  <a:gd name="T41" fmla="*/ 229 h 265"/>
                  <a:gd name="T42" fmla="*/ 181 w 287"/>
                  <a:gd name="T43" fmla="*/ 221 h 265"/>
                  <a:gd name="T44" fmla="*/ 181 w 287"/>
                  <a:gd name="T45" fmla="*/ 221 h 265"/>
                  <a:gd name="T46" fmla="*/ 177 w 287"/>
                  <a:gd name="T47" fmla="*/ 206 h 265"/>
                  <a:gd name="T48" fmla="*/ 177 w 287"/>
                  <a:gd name="T49" fmla="*/ 206 h 265"/>
                  <a:gd name="T50" fmla="*/ 200 w 287"/>
                  <a:gd name="T51" fmla="*/ 170 h 265"/>
                  <a:gd name="T52" fmla="*/ 200 w 287"/>
                  <a:gd name="T53" fmla="*/ 170 h 265"/>
                  <a:gd name="T54" fmla="*/ 183 w 287"/>
                  <a:gd name="T55" fmla="*/ 145 h 265"/>
                  <a:gd name="T56" fmla="*/ 183 w 287"/>
                  <a:gd name="T57" fmla="*/ 145 h 265"/>
                  <a:gd name="T58" fmla="*/ 162 w 287"/>
                  <a:gd name="T59" fmla="*/ 185 h 265"/>
                  <a:gd name="T60" fmla="*/ 162 w 287"/>
                  <a:gd name="T61" fmla="*/ 185 h 265"/>
                  <a:gd name="T62" fmla="*/ 145 w 287"/>
                  <a:gd name="T63" fmla="*/ 176 h 265"/>
                  <a:gd name="T64" fmla="*/ 145 w 287"/>
                  <a:gd name="T65" fmla="*/ 176 h 265"/>
                  <a:gd name="T66" fmla="*/ 172 w 287"/>
                  <a:gd name="T67" fmla="*/ 128 h 265"/>
                  <a:gd name="T68" fmla="*/ 172 w 287"/>
                  <a:gd name="T69" fmla="*/ 128 h 265"/>
                  <a:gd name="T70" fmla="*/ 167 w 287"/>
                  <a:gd name="T71" fmla="*/ 120 h 265"/>
                  <a:gd name="T72" fmla="*/ 167 w 287"/>
                  <a:gd name="T73" fmla="*/ 120 h 265"/>
                  <a:gd name="T74" fmla="*/ 142 w 287"/>
                  <a:gd name="T75" fmla="*/ 146 h 265"/>
                  <a:gd name="T76" fmla="*/ 142 w 287"/>
                  <a:gd name="T77" fmla="*/ 146 h 265"/>
                  <a:gd name="T78" fmla="*/ 129 w 287"/>
                  <a:gd name="T79" fmla="*/ 133 h 265"/>
                  <a:gd name="T80" fmla="*/ 129 w 287"/>
                  <a:gd name="T81" fmla="*/ 133 h 265"/>
                  <a:gd name="T82" fmla="*/ 158 w 287"/>
                  <a:gd name="T83" fmla="*/ 105 h 265"/>
                  <a:gd name="T84" fmla="*/ 158 w 287"/>
                  <a:gd name="T85" fmla="*/ 105 h 265"/>
                  <a:gd name="T86" fmla="*/ 121 w 287"/>
                  <a:gd name="T87" fmla="*/ 37 h 265"/>
                  <a:gd name="T88" fmla="*/ 121 w 287"/>
                  <a:gd name="T89" fmla="*/ 37 h 265"/>
                  <a:gd name="T90" fmla="*/ 150 w 287"/>
                  <a:gd name="T91" fmla="*/ 18 h 265"/>
                  <a:gd name="T92" fmla="*/ 150 w 287"/>
                  <a:gd name="T93" fmla="*/ 18 h 265"/>
                  <a:gd name="T94" fmla="*/ 216 w 287"/>
                  <a:gd name="T95" fmla="*/ 125 h 265"/>
                  <a:gd name="T96" fmla="*/ 216 w 287"/>
                  <a:gd name="T97" fmla="*/ 125 h 265"/>
                  <a:gd name="T98" fmla="*/ 281 w 287"/>
                  <a:gd name="T99" fmla="*/ 231 h 265"/>
                  <a:gd name="T100" fmla="*/ 281 w 287"/>
                  <a:gd name="T101" fmla="*/ 231 h 265"/>
                  <a:gd name="T102" fmla="*/ 268 w 287"/>
                  <a:gd name="T103" fmla="*/ 25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7" h="265">
                    <a:moveTo>
                      <a:pt x="193" y="221"/>
                    </a:moveTo>
                    <a:lnTo>
                      <a:pt x="193" y="221"/>
                    </a:lnTo>
                    <a:cubicBezTo>
                      <a:pt x="208" y="222"/>
                      <a:pt x="222" y="222"/>
                      <a:pt x="238" y="222"/>
                    </a:cubicBezTo>
                    <a:lnTo>
                      <a:pt x="238" y="222"/>
                    </a:lnTo>
                    <a:cubicBezTo>
                      <a:pt x="230" y="212"/>
                      <a:pt x="221" y="200"/>
                      <a:pt x="213" y="188"/>
                    </a:cubicBezTo>
                    <a:lnTo>
                      <a:pt x="213" y="188"/>
                    </a:lnTo>
                    <a:cubicBezTo>
                      <a:pt x="209" y="198"/>
                      <a:pt x="204" y="209"/>
                      <a:pt x="196" y="218"/>
                    </a:cubicBezTo>
                    <a:lnTo>
                      <a:pt x="196" y="218"/>
                    </a:lnTo>
                    <a:cubicBezTo>
                      <a:pt x="194" y="219"/>
                      <a:pt x="194" y="219"/>
                      <a:pt x="193" y="221"/>
                    </a:cubicBezTo>
                    <a:close/>
                    <a:moveTo>
                      <a:pt x="268" y="252"/>
                    </a:moveTo>
                    <a:lnTo>
                      <a:pt x="268" y="252"/>
                    </a:lnTo>
                    <a:cubicBezTo>
                      <a:pt x="185" y="247"/>
                      <a:pt x="105" y="246"/>
                      <a:pt x="22" y="263"/>
                    </a:cubicBezTo>
                    <a:lnTo>
                      <a:pt x="22" y="263"/>
                    </a:lnTo>
                    <a:cubicBezTo>
                      <a:pt x="9" y="264"/>
                      <a:pt x="0" y="250"/>
                      <a:pt x="9" y="239"/>
                    </a:cubicBezTo>
                    <a:lnTo>
                      <a:pt x="9" y="239"/>
                    </a:lnTo>
                    <a:cubicBezTo>
                      <a:pt x="47" y="198"/>
                      <a:pt x="75" y="152"/>
                      <a:pt x="97" y="101"/>
                    </a:cubicBezTo>
                    <a:lnTo>
                      <a:pt x="97" y="101"/>
                    </a:lnTo>
                    <a:cubicBezTo>
                      <a:pt x="102" y="91"/>
                      <a:pt x="121" y="100"/>
                      <a:pt x="117" y="110"/>
                    </a:cubicBezTo>
                    <a:lnTo>
                      <a:pt x="117" y="110"/>
                    </a:lnTo>
                    <a:cubicBezTo>
                      <a:pt x="100" y="152"/>
                      <a:pt x="76" y="192"/>
                      <a:pt x="50" y="229"/>
                    </a:cubicBezTo>
                    <a:lnTo>
                      <a:pt x="50" y="229"/>
                    </a:lnTo>
                    <a:cubicBezTo>
                      <a:pt x="93" y="222"/>
                      <a:pt x="138" y="221"/>
                      <a:pt x="181" y="221"/>
                    </a:cubicBezTo>
                    <a:lnTo>
                      <a:pt x="181" y="221"/>
                    </a:lnTo>
                    <a:cubicBezTo>
                      <a:pt x="176" y="218"/>
                      <a:pt x="172" y="212"/>
                      <a:pt x="177" y="206"/>
                    </a:cubicBezTo>
                    <a:lnTo>
                      <a:pt x="177" y="206"/>
                    </a:lnTo>
                    <a:cubicBezTo>
                      <a:pt x="185" y="196"/>
                      <a:pt x="193" y="183"/>
                      <a:pt x="200" y="170"/>
                    </a:cubicBezTo>
                    <a:lnTo>
                      <a:pt x="200" y="170"/>
                    </a:lnTo>
                    <a:cubicBezTo>
                      <a:pt x="194" y="162"/>
                      <a:pt x="189" y="154"/>
                      <a:pt x="183" y="145"/>
                    </a:cubicBezTo>
                    <a:lnTo>
                      <a:pt x="183" y="145"/>
                    </a:lnTo>
                    <a:cubicBezTo>
                      <a:pt x="176" y="159"/>
                      <a:pt x="168" y="172"/>
                      <a:pt x="162" y="185"/>
                    </a:cubicBezTo>
                    <a:lnTo>
                      <a:pt x="162" y="185"/>
                    </a:lnTo>
                    <a:cubicBezTo>
                      <a:pt x="155" y="197"/>
                      <a:pt x="141" y="188"/>
                      <a:pt x="145" y="176"/>
                    </a:cubicBezTo>
                    <a:lnTo>
                      <a:pt x="145" y="176"/>
                    </a:lnTo>
                    <a:cubicBezTo>
                      <a:pt x="152" y="159"/>
                      <a:pt x="162" y="143"/>
                      <a:pt x="172" y="128"/>
                    </a:cubicBezTo>
                    <a:lnTo>
                      <a:pt x="172" y="128"/>
                    </a:lnTo>
                    <a:cubicBezTo>
                      <a:pt x="171" y="125"/>
                      <a:pt x="168" y="122"/>
                      <a:pt x="167" y="120"/>
                    </a:cubicBezTo>
                    <a:lnTo>
                      <a:pt x="167" y="120"/>
                    </a:lnTo>
                    <a:cubicBezTo>
                      <a:pt x="159" y="130"/>
                      <a:pt x="151" y="138"/>
                      <a:pt x="142" y="146"/>
                    </a:cubicBezTo>
                    <a:lnTo>
                      <a:pt x="142" y="146"/>
                    </a:lnTo>
                    <a:cubicBezTo>
                      <a:pt x="133" y="154"/>
                      <a:pt x="118" y="141"/>
                      <a:pt x="129" y="133"/>
                    </a:cubicBezTo>
                    <a:lnTo>
                      <a:pt x="129" y="133"/>
                    </a:lnTo>
                    <a:cubicBezTo>
                      <a:pt x="139" y="125"/>
                      <a:pt x="148" y="114"/>
                      <a:pt x="158" y="105"/>
                    </a:cubicBezTo>
                    <a:lnTo>
                      <a:pt x="158" y="105"/>
                    </a:lnTo>
                    <a:cubicBezTo>
                      <a:pt x="145" y="82"/>
                      <a:pt x="133" y="59"/>
                      <a:pt x="121" y="37"/>
                    </a:cubicBezTo>
                    <a:lnTo>
                      <a:pt x="121" y="37"/>
                    </a:lnTo>
                    <a:cubicBezTo>
                      <a:pt x="113" y="16"/>
                      <a:pt x="139" y="0"/>
                      <a:pt x="150" y="18"/>
                    </a:cubicBezTo>
                    <a:lnTo>
                      <a:pt x="150" y="18"/>
                    </a:lnTo>
                    <a:cubicBezTo>
                      <a:pt x="173" y="53"/>
                      <a:pt x="193" y="91"/>
                      <a:pt x="216" y="125"/>
                    </a:cubicBezTo>
                    <a:lnTo>
                      <a:pt x="216" y="125"/>
                    </a:lnTo>
                    <a:cubicBezTo>
                      <a:pt x="237" y="160"/>
                      <a:pt x="259" y="196"/>
                      <a:pt x="281" y="231"/>
                    </a:cubicBezTo>
                    <a:lnTo>
                      <a:pt x="281" y="231"/>
                    </a:lnTo>
                    <a:cubicBezTo>
                      <a:pt x="286" y="239"/>
                      <a:pt x="280" y="252"/>
                      <a:pt x="268" y="25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39" name="Freeform 378">
                <a:extLst>
                  <a:ext uri="{FF2B5EF4-FFF2-40B4-BE49-F238E27FC236}">
                    <a16:creationId xmlns:a16="http://schemas.microsoft.com/office/drawing/2014/main" id="{C0AC4032-9CDA-E741-A2D6-C122A981A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19694" y="6441278"/>
                <a:ext cx="131751" cy="131753"/>
              </a:xfrm>
              <a:custGeom>
                <a:avLst/>
                <a:gdLst>
                  <a:gd name="T0" fmla="*/ 62 w 277"/>
                  <a:gd name="T1" fmla="*/ 188 h 283"/>
                  <a:gd name="T2" fmla="*/ 62 w 277"/>
                  <a:gd name="T3" fmla="*/ 188 h 283"/>
                  <a:gd name="T4" fmla="*/ 66 w 277"/>
                  <a:gd name="T5" fmla="*/ 233 h 283"/>
                  <a:gd name="T6" fmla="*/ 66 w 277"/>
                  <a:gd name="T7" fmla="*/ 233 h 283"/>
                  <a:gd name="T8" fmla="*/ 96 w 277"/>
                  <a:gd name="T9" fmla="*/ 204 h 283"/>
                  <a:gd name="T10" fmla="*/ 96 w 277"/>
                  <a:gd name="T11" fmla="*/ 204 h 283"/>
                  <a:gd name="T12" fmla="*/ 66 w 277"/>
                  <a:gd name="T13" fmla="*/ 190 h 283"/>
                  <a:gd name="T14" fmla="*/ 66 w 277"/>
                  <a:gd name="T15" fmla="*/ 190 h 283"/>
                  <a:gd name="T16" fmla="*/ 62 w 277"/>
                  <a:gd name="T17" fmla="*/ 188 h 283"/>
                  <a:gd name="T18" fmla="*/ 38 w 277"/>
                  <a:gd name="T19" fmla="*/ 265 h 283"/>
                  <a:gd name="T20" fmla="*/ 38 w 277"/>
                  <a:gd name="T21" fmla="*/ 265 h 283"/>
                  <a:gd name="T22" fmla="*/ 4 w 277"/>
                  <a:gd name="T23" fmla="*/ 22 h 283"/>
                  <a:gd name="T24" fmla="*/ 4 w 277"/>
                  <a:gd name="T25" fmla="*/ 22 h 283"/>
                  <a:gd name="T26" fmla="*/ 25 w 277"/>
                  <a:gd name="T27" fmla="*/ 8 h 283"/>
                  <a:gd name="T28" fmla="*/ 25 w 277"/>
                  <a:gd name="T29" fmla="*/ 8 h 283"/>
                  <a:gd name="T30" fmla="*/ 171 w 277"/>
                  <a:gd name="T31" fmla="*/ 80 h 283"/>
                  <a:gd name="T32" fmla="*/ 171 w 277"/>
                  <a:gd name="T33" fmla="*/ 80 h 283"/>
                  <a:gd name="T34" fmla="*/ 165 w 277"/>
                  <a:gd name="T35" fmla="*/ 101 h 283"/>
                  <a:gd name="T36" fmla="*/ 165 w 277"/>
                  <a:gd name="T37" fmla="*/ 101 h 283"/>
                  <a:gd name="T38" fmla="*/ 40 w 277"/>
                  <a:gd name="T39" fmla="*/ 47 h 283"/>
                  <a:gd name="T40" fmla="*/ 40 w 277"/>
                  <a:gd name="T41" fmla="*/ 47 h 283"/>
                  <a:gd name="T42" fmla="*/ 61 w 277"/>
                  <a:gd name="T43" fmla="*/ 176 h 283"/>
                  <a:gd name="T44" fmla="*/ 61 w 277"/>
                  <a:gd name="T45" fmla="*/ 176 h 283"/>
                  <a:gd name="T46" fmla="*/ 75 w 277"/>
                  <a:gd name="T47" fmla="*/ 171 h 283"/>
                  <a:gd name="T48" fmla="*/ 75 w 277"/>
                  <a:gd name="T49" fmla="*/ 171 h 283"/>
                  <a:gd name="T50" fmla="*/ 115 w 277"/>
                  <a:gd name="T51" fmla="*/ 189 h 283"/>
                  <a:gd name="T52" fmla="*/ 115 w 277"/>
                  <a:gd name="T53" fmla="*/ 189 h 283"/>
                  <a:gd name="T54" fmla="*/ 137 w 277"/>
                  <a:gd name="T55" fmla="*/ 171 h 283"/>
                  <a:gd name="T56" fmla="*/ 137 w 277"/>
                  <a:gd name="T57" fmla="*/ 171 h 283"/>
                  <a:gd name="T58" fmla="*/ 94 w 277"/>
                  <a:gd name="T59" fmla="*/ 154 h 283"/>
                  <a:gd name="T60" fmla="*/ 94 w 277"/>
                  <a:gd name="T61" fmla="*/ 154 h 283"/>
                  <a:gd name="T62" fmla="*/ 102 w 277"/>
                  <a:gd name="T63" fmla="*/ 135 h 283"/>
                  <a:gd name="T64" fmla="*/ 102 w 277"/>
                  <a:gd name="T65" fmla="*/ 135 h 283"/>
                  <a:gd name="T66" fmla="*/ 153 w 277"/>
                  <a:gd name="T67" fmla="*/ 158 h 283"/>
                  <a:gd name="T68" fmla="*/ 153 w 277"/>
                  <a:gd name="T69" fmla="*/ 158 h 283"/>
                  <a:gd name="T70" fmla="*/ 159 w 277"/>
                  <a:gd name="T71" fmla="*/ 152 h 283"/>
                  <a:gd name="T72" fmla="*/ 159 w 277"/>
                  <a:gd name="T73" fmla="*/ 152 h 283"/>
                  <a:gd name="T74" fmla="*/ 132 w 277"/>
                  <a:gd name="T75" fmla="*/ 130 h 283"/>
                  <a:gd name="T76" fmla="*/ 132 w 277"/>
                  <a:gd name="T77" fmla="*/ 130 h 283"/>
                  <a:gd name="T78" fmla="*/ 144 w 277"/>
                  <a:gd name="T79" fmla="*/ 114 h 283"/>
                  <a:gd name="T80" fmla="*/ 144 w 277"/>
                  <a:gd name="T81" fmla="*/ 114 h 283"/>
                  <a:gd name="T82" fmla="*/ 175 w 277"/>
                  <a:gd name="T83" fmla="*/ 142 h 283"/>
                  <a:gd name="T84" fmla="*/ 175 w 277"/>
                  <a:gd name="T85" fmla="*/ 142 h 283"/>
                  <a:gd name="T86" fmla="*/ 240 w 277"/>
                  <a:gd name="T87" fmla="*/ 97 h 283"/>
                  <a:gd name="T88" fmla="*/ 240 w 277"/>
                  <a:gd name="T89" fmla="*/ 97 h 283"/>
                  <a:gd name="T90" fmla="*/ 259 w 277"/>
                  <a:gd name="T91" fmla="*/ 125 h 283"/>
                  <a:gd name="T92" fmla="*/ 259 w 277"/>
                  <a:gd name="T93" fmla="*/ 125 h 283"/>
                  <a:gd name="T94" fmla="*/ 159 w 277"/>
                  <a:gd name="T95" fmla="*/ 201 h 283"/>
                  <a:gd name="T96" fmla="*/ 159 w 277"/>
                  <a:gd name="T97" fmla="*/ 201 h 283"/>
                  <a:gd name="T98" fmla="*/ 62 w 277"/>
                  <a:gd name="T99" fmla="*/ 277 h 283"/>
                  <a:gd name="T100" fmla="*/ 62 w 277"/>
                  <a:gd name="T101" fmla="*/ 277 h 283"/>
                  <a:gd name="T102" fmla="*/ 38 w 277"/>
                  <a:gd name="T103" fmla="*/ 26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7" h="283">
                    <a:moveTo>
                      <a:pt x="62" y="188"/>
                    </a:moveTo>
                    <a:lnTo>
                      <a:pt x="62" y="188"/>
                    </a:lnTo>
                    <a:cubicBezTo>
                      <a:pt x="63" y="202"/>
                      <a:pt x="65" y="217"/>
                      <a:pt x="66" y="233"/>
                    </a:cubicBezTo>
                    <a:lnTo>
                      <a:pt x="66" y="233"/>
                    </a:lnTo>
                    <a:cubicBezTo>
                      <a:pt x="75" y="223"/>
                      <a:pt x="87" y="214"/>
                      <a:pt x="96" y="204"/>
                    </a:cubicBezTo>
                    <a:lnTo>
                      <a:pt x="96" y="204"/>
                    </a:lnTo>
                    <a:cubicBezTo>
                      <a:pt x="87" y="201"/>
                      <a:pt x="75" y="197"/>
                      <a:pt x="66" y="190"/>
                    </a:cubicBezTo>
                    <a:lnTo>
                      <a:pt x="66" y="190"/>
                    </a:lnTo>
                    <a:cubicBezTo>
                      <a:pt x="65" y="190"/>
                      <a:pt x="63" y="189"/>
                      <a:pt x="62" y="188"/>
                    </a:cubicBezTo>
                    <a:close/>
                    <a:moveTo>
                      <a:pt x="38" y="265"/>
                    </a:moveTo>
                    <a:lnTo>
                      <a:pt x="38" y="265"/>
                    </a:lnTo>
                    <a:cubicBezTo>
                      <a:pt x="35" y="183"/>
                      <a:pt x="29" y="102"/>
                      <a:pt x="4" y="22"/>
                    </a:cubicBezTo>
                    <a:lnTo>
                      <a:pt x="4" y="22"/>
                    </a:lnTo>
                    <a:cubicBezTo>
                      <a:pt x="0" y="9"/>
                      <a:pt x="14" y="0"/>
                      <a:pt x="25" y="8"/>
                    </a:cubicBezTo>
                    <a:lnTo>
                      <a:pt x="25" y="8"/>
                    </a:lnTo>
                    <a:cubicBezTo>
                      <a:pt x="70" y="39"/>
                      <a:pt x="119" y="64"/>
                      <a:pt x="171" y="80"/>
                    </a:cubicBezTo>
                    <a:lnTo>
                      <a:pt x="171" y="80"/>
                    </a:lnTo>
                    <a:cubicBezTo>
                      <a:pt x="183" y="84"/>
                      <a:pt x="176" y="105"/>
                      <a:pt x="165" y="101"/>
                    </a:cubicBezTo>
                    <a:lnTo>
                      <a:pt x="165" y="101"/>
                    </a:lnTo>
                    <a:cubicBezTo>
                      <a:pt x="120" y="88"/>
                      <a:pt x="79" y="70"/>
                      <a:pt x="40" y="47"/>
                    </a:cubicBezTo>
                    <a:lnTo>
                      <a:pt x="40" y="47"/>
                    </a:lnTo>
                    <a:cubicBezTo>
                      <a:pt x="50" y="89"/>
                      <a:pt x="57" y="133"/>
                      <a:pt x="61" y="176"/>
                    </a:cubicBezTo>
                    <a:lnTo>
                      <a:pt x="61" y="176"/>
                    </a:lnTo>
                    <a:cubicBezTo>
                      <a:pt x="63" y="171"/>
                      <a:pt x="69" y="167"/>
                      <a:pt x="75" y="171"/>
                    </a:cubicBezTo>
                    <a:lnTo>
                      <a:pt x="75" y="171"/>
                    </a:lnTo>
                    <a:cubicBezTo>
                      <a:pt x="88" y="177"/>
                      <a:pt x="102" y="185"/>
                      <a:pt x="115" y="189"/>
                    </a:cubicBezTo>
                    <a:lnTo>
                      <a:pt x="115" y="189"/>
                    </a:lnTo>
                    <a:cubicBezTo>
                      <a:pt x="123" y="183"/>
                      <a:pt x="129" y="176"/>
                      <a:pt x="137" y="171"/>
                    </a:cubicBezTo>
                    <a:lnTo>
                      <a:pt x="137" y="171"/>
                    </a:lnTo>
                    <a:cubicBezTo>
                      <a:pt x="123" y="164"/>
                      <a:pt x="108" y="159"/>
                      <a:pt x="94" y="154"/>
                    </a:cubicBezTo>
                    <a:lnTo>
                      <a:pt x="94" y="154"/>
                    </a:lnTo>
                    <a:cubicBezTo>
                      <a:pt x="82" y="148"/>
                      <a:pt x="90" y="131"/>
                      <a:pt x="102" y="135"/>
                    </a:cubicBezTo>
                    <a:lnTo>
                      <a:pt x="102" y="135"/>
                    </a:lnTo>
                    <a:cubicBezTo>
                      <a:pt x="120" y="141"/>
                      <a:pt x="137" y="150"/>
                      <a:pt x="153" y="158"/>
                    </a:cubicBezTo>
                    <a:lnTo>
                      <a:pt x="153" y="158"/>
                    </a:lnTo>
                    <a:cubicBezTo>
                      <a:pt x="155" y="155"/>
                      <a:pt x="158" y="154"/>
                      <a:pt x="159" y="152"/>
                    </a:cubicBezTo>
                    <a:lnTo>
                      <a:pt x="159" y="152"/>
                    </a:lnTo>
                    <a:cubicBezTo>
                      <a:pt x="150" y="146"/>
                      <a:pt x="141" y="138"/>
                      <a:pt x="132" y="130"/>
                    </a:cubicBezTo>
                    <a:lnTo>
                      <a:pt x="132" y="130"/>
                    </a:lnTo>
                    <a:cubicBezTo>
                      <a:pt x="123" y="121"/>
                      <a:pt x="136" y="106"/>
                      <a:pt x="144" y="114"/>
                    </a:cubicBezTo>
                    <a:lnTo>
                      <a:pt x="144" y="114"/>
                    </a:lnTo>
                    <a:cubicBezTo>
                      <a:pt x="153" y="125"/>
                      <a:pt x="163" y="133"/>
                      <a:pt x="175" y="142"/>
                    </a:cubicBezTo>
                    <a:lnTo>
                      <a:pt x="175" y="142"/>
                    </a:lnTo>
                    <a:cubicBezTo>
                      <a:pt x="196" y="125"/>
                      <a:pt x="217" y="112"/>
                      <a:pt x="240" y="97"/>
                    </a:cubicBezTo>
                    <a:lnTo>
                      <a:pt x="240" y="97"/>
                    </a:lnTo>
                    <a:cubicBezTo>
                      <a:pt x="258" y="87"/>
                      <a:pt x="276" y="112"/>
                      <a:pt x="259" y="125"/>
                    </a:cubicBezTo>
                    <a:lnTo>
                      <a:pt x="259" y="125"/>
                    </a:lnTo>
                    <a:cubicBezTo>
                      <a:pt x="228" y="151"/>
                      <a:pt x="194" y="175"/>
                      <a:pt x="159" y="201"/>
                    </a:cubicBezTo>
                    <a:lnTo>
                      <a:pt x="159" y="201"/>
                    </a:lnTo>
                    <a:cubicBezTo>
                      <a:pt x="127" y="225"/>
                      <a:pt x="95" y="251"/>
                      <a:pt x="62" y="277"/>
                    </a:cubicBezTo>
                    <a:lnTo>
                      <a:pt x="62" y="277"/>
                    </a:lnTo>
                    <a:cubicBezTo>
                      <a:pt x="53" y="282"/>
                      <a:pt x="38" y="277"/>
                      <a:pt x="38" y="265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0" name="Freeform 379">
                <a:extLst>
                  <a:ext uri="{FF2B5EF4-FFF2-40B4-BE49-F238E27FC236}">
                    <a16:creationId xmlns:a16="http://schemas.microsoft.com/office/drawing/2014/main" id="{893141BE-2C51-A446-AA7B-14C3ACBC0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1281" y="5977768"/>
                <a:ext cx="126989" cy="136515"/>
              </a:xfrm>
              <a:custGeom>
                <a:avLst/>
                <a:gdLst>
                  <a:gd name="T0" fmla="*/ 169 w 269"/>
                  <a:gd name="T1" fmla="*/ 208 h 289"/>
                  <a:gd name="T2" fmla="*/ 169 w 269"/>
                  <a:gd name="T3" fmla="*/ 208 h 289"/>
                  <a:gd name="T4" fmla="*/ 203 w 269"/>
                  <a:gd name="T5" fmla="*/ 238 h 289"/>
                  <a:gd name="T6" fmla="*/ 203 w 269"/>
                  <a:gd name="T7" fmla="*/ 238 h 289"/>
                  <a:gd name="T8" fmla="*/ 205 w 269"/>
                  <a:gd name="T9" fmla="*/ 197 h 289"/>
                  <a:gd name="T10" fmla="*/ 205 w 269"/>
                  <a:gd name="T11" fmla="*/ 197 h 289"/>
                  <a:gd name="T12" fmla="*/ 174 w 269"/>
                  <a:gd name="T13" fmla="*/ 208 h 289"/>
                  <a:gd name="T14" fmla="*/ 174 w 269"/>
                  <a:gd name="T15" fmla="*/ 208 h 289"/>
                  <a:gd name="T16" fmla="*/ 169 w 269"/>
                  <a:gd name="T17" fmla="*/ 208 h 289"/>
                  <a:gd name="T18" fmla="*/ 207 w 269"/>
                  <a:gd name="T19" fmla="*/ 281 h 289"/>
                  <a:gd name="T20" fmla="*/ 207 w 269"/>
                  <a:gd name="T21" fmla="*/ 281 h 289"/>
                  <a:gd name="T22" fmla="*/ 12 w 269"/>
                  <a:gd name="T23" fmla="*/ 131 h 289"/>
                  <a:gd name="T24" fmla="*/ 12 w 269"/>
                  <a:gd name="T25" fmla="*/ 131 h 289"/>
                  <a:gd name="T26" fmla="*/ 16 w 269"/>
                  <a:gd name="T27" fmla="*/ 105 h 289"/>
                  <a:gd name="T28" fmla="*/ 16 w 269"/>
                  <a:gd name="T29" fmla="*/ 105 h 289"/>
                  <a:gd name="T30" fmla="*/ 171 w 269"/>
                  <a:gd name="T31" fmla="*/ 56 h 289"/>
                  <a:gd name="T32" fmla="*/ 171 w 269"/>
                  <a:gd name="T33" fmla="*/ 56 h 289"/>
                  <a:gd name="T34" fmla="*/ 182 w 269"/>
                  <a:gd name="T35" fmla="*/ 75 h 289"/>
                  <a:gd name="T36" fmla="*/ 182 w 269"/>
                  <a:gd name="T37" fmla="*/ 75 h 289"/>
                  <a:gd name="T38" fmla="*/ 54 w 269"/>
                  <a:gd name="T39" fmla="*/ 124 h 289"/>
                  <a:gd name="T40" fmla="*/ 54 w 269"/>
                  <a:gd name="T41" fmla="*/ 124 h 289"/>
                  <a:gd name="T42" fmla="*/ 161 w 269"/>
                  <a:gd name="T43" fmla="*/ 201 h 289"/>
                  <a:gd name="T44" fmla="*/ 161 w 269"/>
                  <a:gd name="T45" fmla="*/ 201 h 289"/>
                  <a:gd name="T46" fmla="*/ 166 w 269"/>
                  <a:gd name="T47" fmla="*/ 188 h 289"/>
                  <a:gd name="T48" fmla="*/ 166 w 269"/>
                  <a:gd name="T49" fmla="*/ 188 h 289"/>
                  <a:gd name="T50" fmla="*/ 207 w 269"/>
                  <a:gd name="T51" fmla="*/ 172 h 289"/>
                  <a:gd name="T52" fmla="*/ 207 w 269"/>
                  <a:gd name="T53" fmla="*/ 172 h 289"/>
                  <a:gd name="T54" fmla="*/ 211 w 269"/>
                  <a:gd name="T55" fmla="*/ 145 h 289"/>
                  <a:gd name="T56" fmla="*/ 211 w 269"/>
                  <a:gd name="T57" fmla="*/ 145 h 289"/>
                  <a:gd name="T58" fmla="*/ 167 w 269"/>
                  <a:gd name="T59" fmla="*/ 162 h 289"/>
                  <a:gd name="T60" fmla="*/ 167 w 269"/>
                  <a:gd name="T61" fmla="*/ 162 h 289"/>
                  <a:gd name="T62" fmla="*/ 161 w 269"/>
                  <a:gd name="T63" fmla="*/ 143 h 289"/>
                  <a:gd name="T64" fmla="*/ 161 w 269"/>
                  <a:gd name="T65" fmla="*/ 143 h 289"/>
                  <a:gd name="T66" fmla="*/ 213 w 269"/>
                  <a:gd name="T67" fmla="*/ 124 h 289"/>
                  <a:gd name="T68" fmla="*/ 213 w 269"/>
                  <a:gd name="T69" fmla="*/ 124 h 289"/>
                  <a:gd name="T70" fmla="*/ 215 w 269"/>
                  <a:gd name="T71" fmla="*/ 114 h 289"/>
                  <a:gd name="T72" fmla="*/ 215 w 269"/>
                  <a:gd name="T73" fmla="*/ 114 h 289"/>
                  <a:gd name="T74" fmla="*/ 178 w 269"/>
                  <a:gd name="T75" fmla="*/ 118 h 289"/>
                  <a:gd name="T76" fmla="*/ 178 w 269"/>
                  <a:gd name="T77" fmla="*/ 118 h 289"/>
                  <a:gd name="T78" fmla="*/ 176 w 269"/>
                  <a:gd name="T79" fmla="*/ 100 h 289"/>
                  <a:gd name="T80" fmla="*/ 176 w 269"/>
                  <a:gd name="T81" fmla="*/ 100 h 289"/>
                  <a:gd name="T82" fmla="*/ 217 w 269"/>
                  <a:gd name="T83" fmla="*/ 97 h 289"/>
                  <a:gd name="T84" fmla="*/ 217 w 269"/>
                  <a:gd name="T85" fmla="*/ 97 h 289"/>
                  <a:gd name="T86" fmla="*/ 233 w 269"/>
                  <a:gd name="T87" fmla="*/ 21 h 289"/>
                  <a:gd name="T88" fmla="*/ 233 w 269"/>
                  <a:gd name="T89" fmla="*/ 21 h 289"/>
                  <a:gd name="T90" fmla="*/ 266 w 269"/>
                  <a:gd name="T91" fmla="*/ 26 h 289"/>
                  <a:gd name="T92" fmla="*/ 266 w 269"/>
                  <a:gd name="T93" fmla="*/ 26 h 289"/>
                  <a:gd name="T94" fmla="*/ 247 w 269"/>
                  <a:gd name="T95" fmla="*/ 150 h 289"/>
                  <a:gd name="T96" fmla="*/ 247 w 269"/>
                  <a:gd name="T97" fmla="*/ 150 h 289"/>
                  <a:gd name="T98" fmla="*/ 230 w 269"/>
                  <a:gd name="T99" fmla="*/ 272 h 289"/>
                  <a:gd name="T100" fmla="*/ 230 w 269"/>
                  <a:gd name="T101" fmla="*/ 272 h 289"/>
                  <a:gd name="T102" fmla="*/ 207 w 269"/>
                  <a:gd name="T103" fmla="*/ 28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" h="289">
                    <a:moveTo>
                      <a:pt x="169" y="208"/>
                    </a:moveTo>
                    <a:lnTo>
                      <a:pt x="169" y="208"/>
                    </a:lnTo>
                    <a:cubicBezTo>
                      <a:pt x="180" y="218"/>
                      <a:pt x="192" y="229"/>
                      <a:pt x="203" y="238"/>
                    </a:cubicBezTo>
                    <a:lnTo>
                      <a:pt x="203" y="238"/>
                    </a:lnTo>
                    <a:cubicBezTo>
                      <a:pt x="204" y="225"/>
                      <a:pt x="204" y="210"/>
                      <a:pt x="205" y="197"/>
                    </a:cubicBezTo>
                    <a:lnTo>
                      <a:pt x="205" y="197"/>
                    </a:lnTo>
                    <a:cubicBezTo>
                      <a:pt x="195" y="202"/>
                      <a:pt x="186" y="206"/>
                      <a:pt x="174" y="208"/>
                    </a:cubicBezTo>
                    <a:lnTo>
                      <a:pt x="174" y="208"/>
                    </a:lnTo>
                    <a:cubicBezTo>
                      <a:pt x="172" y="208"/>
                      <a:pt x="170" y="208"/>
                      <a:pt x="169" y="208"/>
                    </a:cubicBezTo>
                    <a:close/>
                    <a:moveTo>
                      <a:pt x="207" y="281"/>
                    </a:moveTo>
                    <a:lnTo>
                      <a:pt x="207" y="281"/>
                    </a:lnTo>
                    <a:cubicBezTo>
                      <a:pt x="146" y="225"/>
                      <a:pt x="86" y="171"/>
                      <a:pt x="12" y="131"/>
                    </a:cubicBezTo>
                    <a:lnTo>
                      <a:pt x="12" y="131"/>
                    </a:lnTo>
                    <a:cubicBezTo>
                      <a:pt x="0" y="125"/>
                      <a:pt x="3" y="108"/>
                      <a:pt x="16" y="105"/>
                    </a:cubicBezTo>
                    <a:lnTo>
                      <a:pt x="16" y="105"/>
                    </a:lnTo>
                    <a:cubicBezTo>
                      <a:pt x="71" y="97"/>
                      <a:pt x="123" y="80"/>
                      <a:pt x="171" y="56"/>
                    </a:cubicBezTo>
                    <a:lnTo>
                      <a:pt x="171" y="56"/>
                    </a:lnTo>
                    <a:cubicBezTo>
                      <a:pt x="182" y="51"/>
                      <a:pt x="192" y="70"/>
                      <a:pt x="182" y="75"/>
                    </a:cubicBezTo>
                    <a:lnTo>
                      <a:pt x="182" y="75"/>
                    </a:lnTo>
                    <a:cubicBezTo>
                      <a:pt x="141" y="96"/>
                      <a:pt x="99" y="113"/>
                      <a:pt x="54" y="124"/>
                    </a:cubicBezTo>
                    <a:lnTo>
                      <a:pt x="54" y="124"/>
                    </a:lnTo>
                    <a:cubicBezTo>
                      <a:pt x="92" y="146"/>
                      <a:pt x="126" y="172"/>
                      <a:pt x="161" y="201"/>
                    </a:cubicBezTo>
                    <a:lnTo>
                      <a:pt x="161" y="201"/>
                    </a:lnTo>
                    <a:cubicBezTo>
                      <a:pt x="158" y="196"/>
                      <a:pt x="159" y="189"/>
                      <a:pt x="166" y="188"/>
                    </a:cubicBezTo>
                    <a:lnTo>
                      <a:pt x="166" y="188"/>
                    </a:lnTo>
                    <a:cubicBezTo>
                      <a:pt x="180" y="184"/>
                      <a:pt x="193" y="180"/>
                      <a:pt x="207" y="172"/>
                    </a:cubicBezTo>
                    <a:lnTo>
                      <a:pt x="207" y="172"/>
                    </a:lnTo>
                    <a:cubicBezTo>
                      <a:pt x="208" y="163"/>
                      <a:pt x="209" y="154"/>
                      <a:pt x="211" y="145"/>
                    </a:cubicBezTo>
                    <a:lnTo>
                      <a:pt x="211" y="145"/>
                    </a:lnTo>
                    <a:cubicBezTo>
                      <a:pt x="196" y="150"/>
                      <a:pt x="182" y="155"/>
                      <a:pt x="167" y="162"/>
                    </a:cubicBezTo>
                    <a:lnTo>
                      <a:pt x="167" y="162"/>
                    </a:lnTo>
                    <a:cubicBezTo>
                      <a:pt x="155" y="167"/>
                      <a:pt x="150" y="148"/>
                      <a:pt x="161" y="143"/>
                    </a:cubicBezTo>
                    <a:lnTo>
                      <a:pt x="161" y="143"/>
                    </a:lnTo>
                    <a:cubicBezTo>
                      <a:pt x="178" y="135"/>
                      <a:pt x="195" y="129"/>
                      <a:pt x="213" y="124"/>
                    </a:cubicBezTo>
                    <a:lnTo>
                      <a:pt x="213" y="124"/>
                    </a:lnTo>
                    <a:cubicBezTo>
                      <a:pt x="213" y="121"/>
                      <a:pt x="215" y="118"/>
                      <a:pt x="215" y="114"/>
                    </a:cubicBezTo>
                    <a:lnTo>
                      <a:pt x="215" y="114"/>
                    </a:lnTo>
                    <a:cubicBezTo>
                      <a:pt x="201" y="117"/>
                      <a:pt x="191" y="118"/>
                      <a:pt x="178" y="118"/>
                    </a:cubicBezTo>
                    <a:lnTo>
                      <a:pt x="178" y="118"/>
                    </a:lnTo>
                    <a:cubicBezTo>
                      <a:pt x="166" y="118"/>
                      <a:pt x="165" y="100"/>
                      <a:pt x="176" y="100"/>
                    </a:cubicBezTo>
                    <a:lnTo>
                      <a:pt x="176" y="100"/>
                    </a:lnTo>
                    <a:cubicBezTo>
                      <a:pt x="190" y="100"/>
                      <a:pt x="204" y="99"/>
                      <a:pt x="217" y="97"/>
                    </a:cubicBezTo>
                    <a:lnTo>
                      <a:pt x="217" y="97"/>
                    </a:lnTo>
                    <a:cubicBezTo>
                      <a:pt x="221" y="71"/>
                      <a:pt x="226" y="46"/>
                      <a:pt x="233" y="21"/>
                    </a:cubicBezTo>
                    <a:lnTo>
                      <a:pt x="233" y="21"/>
                    </a:lnTo>
                    <a:cubicBezTo>
                      <a:pt x="238" y="0"/>
                      <a:pt x="268" y="4"/>
                      <a:pt x="266" y="26"/>
                    </a:cubicBezTo>
                    <a:lnTo>
                      <a:pt x="266" y="26"/>
                    </a:lnTo>
                    <a:cubicBezTo>
                      <a:pt x="262" y="67"/>
                      <a:pt x="254" y="108"/>
                      <a:pt x="247" y="150"/>
                    </a:cubicBezTo>
                    <a:lnTo>
                      <a:pt x="247" y="150"/>
                    </a:lnTo>
                    <a:cubicBezTo>
                      <a:pt x="241" y="191"/>
                      <a:pt x="237" y="231"/>
                      <a:pt x="230" y="272"/>
                    </a:cubicBezTo>
                    <a:lnTo>
                      <a:pt x="230" y="272"/>
                    </a:lnTo>
                    <a:cubicBezTo>
                      <a:pt x="229" y="282"/>
                      <a:pt x="215" y="288"/>
                      <a:pt x="207" y="281"/>
                    </a:cubicBez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  <p:sp>
            <p:nvSpPr>
              <p:cNvPr id="41" name="Freeform 380">
                <a:extLst>
                  <a:ext uri="{FF2B5EF4-FFF2-40B4-BE49-F238E27FC236}">
                    <a16:creationId xmlns:a16="http://schemas.microsoft.com/office/drawing/2014/main" id="{AE5E6E1D-C9BC-DE4C-91EE-CE9ECE601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24456" y="5771410"/>
                <a:ext cx="126989" cy="136515"/>
              </a:xfrm>
              <a:custGeom>
                <a:avLst/>
                <a:gdLst>
                  <a:gd name="T0" fmla="*/ 174 w 270"/>
                  <a:gd name="T1" fmla="*/ 194 h 290"/>
                  <a:gd name="T2" fmla="*/ 174 w 270"/>
                  <a:gd name="T3" fmla="*/ 194 h 290"/>
                  <a:gd name="T4" fmla="*/ 218 w 270"/>
                  <a:gd name="T5" fmla="*/ 181 h 290"/>
                  <a:gd name="T6" fmla="*/ 218 w 270"/>
                  <a:gd name="T7" fmla="*/ 181 h 290"/>
                  <a:gd name="T8" fmla="*/ 184 w 270"/>
                  <a:gd name="T9" fmla="*/ 156 h 290"/>
                  <a:gd name="T10" fmla="*/ 184 w 270"/>
                  <a:gd name="T11" fmla="*/ 156 h 290"/>
                  <a:gd name="T12" fmla="*/ 177 w 270"/>
                  <a:gd name="T13" fmla="*/ 189 h 290"/>
                  <a:gd name="T14" fmla="*/ 177 w 270"/>
                  <a:gd name="T15" fmla="*/ 189 h 290"/>
                  <a:gd name="T16" fmla="*/ 174 w 270"/>
                  <a:gd name="T17" fmla="*/ 194 h 290"/>
                  <a:gd name="T18" fmla="*/ 256 w 270"/>
                  <a:gd name="T19" fmla="*/ 202 h 290"/>
                  <a:gd name="T20" fmla="*/ 256 w 270"/>
                  <a:gd name="T21" fmla="*/ 202 h 290"/>
                  <a:gd name="T22" fmla="*/ 24 w 270"/>
                  <a:gd name="T23" fmla="*/ 283 h 290"/>
                  <a:gd name="T24" fmla="*/ 24 w 270"/>
                  <a:gd name="T25" fmla="*/ 283 h 290"/>
                  <a:gd name="T26" fmla="*/ 5 w 270"/>
                  <a:gd name="T27" fmla="*/ 265 h 290"/>
                  <a:gd name="T28" fmla="*/ 5 w 270"/>
                  <a:gd name="T29" fmla="*/ 265 h 290"/>
                  <a:gd name="T30" fmla="*/ 47 w 270"/>
                  <a:gd name="T31" fmla="*/ 109 h 290"/>
                  <a:gd name="T32" fmla="*/ 47 w 270"/>
                  <a:gd name="T33" fmla="*/ 109 h 290"/>
                  <a:gd name="T34" fmla="*/ 68 w 270"/>
                  <a:gd name="T35" fmla="*/ 110 h 290"/>
                  <a:gd name="T36" fmla="*/ 68 w 270"/>
                  <a:gd name="T37" fmla="*/ 110 h 290"/>
                  <a:gd name="T38" fmla="*/ 41 w 270"/>
                  <a:gd name="T39" fmla="*/ 244 h 290"/>
                  <a:gd name="T40" fmla="*/ 41 w 270"/>
                  <a:gd name="T41" fmla="*/ 244 h 290"/>
                  <a:gd name="T42" fmla="*/ 164 w 270"/>
                  <a:gd name="T43" fmla="*/ 197 h 290"/>
                  <a:gd name="T44" fmla="*/ 164 w 270"/>
                  <a:gd name="T45" fmla="*/ 197 h 290"/>
                  <a:gd name="T46" fmla="*/ 155 w 270"/>
                  <a:gd name="T47" fmla="*/ 184 h 290"/>
                  <a:gd name="T48" fmla="*/ 155 w 270"/>
                  <a:gd name="T49" fmla="*/ 184 h 290"/>
                  <a:gd name="T50" fmla="*/ 166 w 270"/>
                  <a:gd name="T51" fmla="*/ 142 h 290"/>
                  <a:gd name="T52" fmla="*/ 166 w 270"/>
                  <a:gd name="T53" fmla="*/ 142 h 290"/>
                  <a:gd name="T54" fmla="*/ 143 w 270"/>
                  <a:gd name="T55" fmla="*/ 123 h 290"/>
                  <a:gd name="T56" fmla="*/ 143 w 270"/>
                  <a:gd name="T57" fmla="*/ 123 h 290"/>
                  <a:gd name="T58" fmla="*/ 134 w 270"/>
                  <a:gd name="T59" fmla="*/ 169 h 290"/>
                  <a:gd name="T60" fmla="*/ 134 w 270"/>
                  <a:gd name="T61" fmla="*/ 169 h 290"/>
                  <a:gd name="T62" fmla="*/ 116 w 270"/>
                  <a:gd name="T63" fmla="*/ 165 h 290"/>
                  <a:gd name="T64" fmla="*/ 116 w 270"/>
                  <a:gd name="T65" fmla="*/ 165 h 290"/>
                  <a:gd name="T66" fmla="*/ 126 w 270"/>
                  <a:gd name="T67" fmla="*/ 110 h 290"/>
                  <a:gd name="T68" fmla="*/ 126 w 270"/>
                  <a:gd name="T69" fmla="*/ 110 h 290"/>
                  <a:gd name="T70" fmla="*/ 121 w 270"/>
                  <a:gd name="T71" fmla="*/ 105 h 290"/>
                  <a:gd name="T72" fmla="*/ 121 w 270"/>
                  <a:gd name="T73" fmla="*/ 105 h 290"/>
                  <a:gd name="T74" fmla="*/ 104 w 270"/>
                  <a:gd name="T75" fmla="*/ 138 h 290"/>
                  <a:gd name="T76" fmla="*/ 104 w 270"/>
                  <a:gd name="T77" fmla="*/ 138 h 290"/>
                  <a:gd name="T78" fmla="*/ 87 w 270"/>
                  <a:gd name="T79" fmla="*/ 128 h 290"/>
                  <a:gd name="T80" fmla="*/ 87 w 270"/>
                  <a:gd name="T81" fmla="*/ 128 h 290"/>
                  <a:gd name="T82" fmla="*/ 107 w 270"/>
                  <a:gd name="T83" fmla="*/ 93 h 290"/>
                  <a:gd name="T84" fmla="*/ 107 w 270"/>
                  <a:gd name="T85" fmla="*/ 93 h 290"/>
                  <a:gd name="T86" fmla="*/ 51 w 270"/>
                  <a:gd name="T87" fmla="*/ 38 h 290"/>
                  <a:gd name="T88" fmla="*/ 51 w 270"/>
                  <a:gd name="T89" fmla="*/ 38 h 290"/>
                  <a:gd name="T90" fmla="*/ 74 w 270"/>
                  <a:gd name="T91" fmla="*/ 13 h 290"/>
                  <a:gd name="T92" fmla="*/ 74 w 270"/>
                  <a:gd name="T93" fmla="*/ 13 h 290"/>
                  <a:gd name="T94" fmla="*/ 167 w 270"/>
                  <a:gd name="T95" fmla="*/ 96 h 290"/>
                  <a:gd name="T96" fmla="*/ 167 w 270"/>
                  <a:gd name="T97" fmla="*/ 96 h 290"/>
                  <a:gd name="T98" fmla="*/ 262 w 270"/>
                  <a:gd name="T99" fmla="*/ 177 h 290"/>
                  <a:gd name="T100" fmla="*/ 262 w 270"/>
                  <a:gd name="T101" fmla="*/ 177 h 290"/>
                  <a:gd name="T102" fmla="*/ 256 w 270"/>
                  <a:gd name="T103" fmla="*/ 20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0" h="290">
                    <a:moveTo>
                      <a:pt x="174" y="194"/>
                    </a:moveTo>
                    <a:lnTo>
                      <a:pt x="174" y="194"/>
                    </a:lnTo>
                    <a:cubicBezTo>
                      <a:pt x="188" y="189"/>
                      <a:pt x="204" y="185"/>
                      <a:pt x="218" y="181"/>
                    </a:cubicBezTo>
                    <a:lnTo>
                      <a:pt x="218" y="181"/>
                    </a:lnTo>
                    <a:cubicBezTo>
                      <a:pt x="206" y="173"/>
                      <a:pt x="196" y="165"/>
                      <a:pt x="184" y="156"/>
                    </a:cubicBezTo>
                    <a:lnTo>
                      <a:pt x="184" y="156"/>
                    </a:lnTo>
                    <a:cubicBezTo>
                      <a:pt x="183" y="168"/>
                      <a:pt x="180" y="178"/>
                      <a:pt x="177" y="189"/>
                    </a:cubicBezTo>
                    <a:lnTo>
                      <a:pt x="177" y="189"/>
                    </a:lnTo>
                    <a:cubicBezTo>
                      <a:pt x="176" y="190"/>
                      <a:pt x="175" y="193"/>
                      <a:pt x="174" y="194"/>
                    </a:cubicBezTo>
                    <a:close/>
                    <a:moveTo>
                      <a:pt x="256" y="202"/>
                    </a:moveTo>
                    <a:lnTo>
                      <a:pt x="256" y="202"/>
                    </a:lnTo>
                    <a:cubicBezTo>
                      <a:pt x="175" y="222"/>
                      <a:pt x="97" y="243"/>
                      <a:pt x="24" y="283"/>
                    </a:cubicBezTo>
                    <a:lnTo>
                      <a:pt x="24" y="283"/>
                    </a:lnTo>
                    <a:cubicBezTo>
                      <a:pt x="13" y="289"/>
                      <a:pt x="0" y="278"/>
                      <a:pt x="5" y="265"/>
                    </a:cubicBezTo>
                    <a:lnTo>
                      <a:pt x="5" y="265"/>
                    </a:lnTo>
                    <a:cubicBezTo>
                      <a:pt x="29" y="216"/>
                      <a:pt x="42" y="163"/>
                      <a:pt x="47" y="109"/>
                    </a:cubicBezTo>
                    <a:lnTo>
                      <a:pt x="47" y="109"/>
                    </a:lnTo>
                    <a:cubicBezTo>
                      <a:pt x="50" y="97"/>
                      <a:pt x="71" y="98"/>
                      <a:pt x="68" y="110"/>
                    </a:cubicBezTo>
                    <a:lnTo>
                      <a:pt x="68" y="110"/>
                    </a:lnTo>
                    <a:cubicBezTo>
                      <a:pt x="66" y="156"/>
                      <a:pt x="55" y="201"/>
                      <a:pt x="41" y="244"/>
                    </a:cubicBezTo>
                    <a:lnTo>
                      <a:pt x="41" y="244"/>
                    </a:lnTo>
                    <a:cubicBezTo>
                      <a:pt x="80" y="223"/>
                      <a:pt x="121" y="209"/>
                      <a:pt x="164" y="197"/>
                    </a:cubicBezTo>
                    <a:lnTo>
                      <a:pt x="164" y="197"/>
                    </a:lnTo>
                    <a:cubicBezTo>
                      <a:pt x="158" y="195"/>
                      <a:pt x="152" y="192"/>
                      <a:pt x="155" y="184"/>
                    </a:cubicBezTo>
                    <a:lnTo>
                      <a:pt x="155" y="184"/>
                    </a:lnTo>
                    <a:cubicBezTo>
                      <a:pt x="160" y="170"/>
                      <a:pt x="164" y="156"/>
                      <a:pt x="166" y="142"/>
                    </a:cubicBezTo>
                    <a:lnTo>
                      <a:pt x="166" y="142"/>
                    </a:lnTo>
                    <a:cubicBezTo>
                      <a:pt x="159" y="136"/>
                      <a:pt x="151" y="130"/>
                      <a:pt x="143" y="123"/>
                    </a:cubicBezTo>
                    <a:lnTo>
                      <a:pt x="143" y="123"/>
                    </a:lnTo>
                    <a:cubicBezTo>
                      <a:pt x="139" y="139"/>
                      <a:pt x="138" y="155"/>
                      <a:pt x="134" y="169"/>
                    </a:cubicBezTo>
                    <a:lnTo>
                      <a:pt x="134" y="169"/>
                    </a:lnTo>
                    <a:cubicBezTo>
                      <a:pt x="133" y="182"/>
                      <a:pt x="114" y="177"/>
                      <a:pt x="116" y="165"/>
                    </a:cubicBezTo>
                    <a:lnTo>
                      <a:pt x="116" y="165"/>
                    </a:lnTo>
                    <a:cubicBezTo>
                      <a:pt x="117" y="147"/>
                      <a:pt x="122" y="128"/>
                      <a:pt x="126" y="110"/>
                    </a:cubicBezTo>
                    <a:lnTo>
                      <a:pt x="126" y="110"/>
                    </a:lnTo>
                    <a:cubicBezTo>
                      <a:pt x="125" y="109"/>
                      <a:pt x="124" y="106"/>
                      <a:pt x="121" y="105"/>
                    </a:cubicBezTo>
                    <a:lnTo>
                      <a:pt x="121" y="105"/>
                    </a:lnTo>
                    <a:cubicBezTo>
                      <a:pt x="116" y="115"/>
                      <a:pt x="110" y="127"/>
                      <a:pt x="104" y="138"/>
                    </a:cubicBezTo>
                    <a:lnTo>
                      <a:pt x="104" y="138"/>
                    </a:lnTo>
                    <a:cubicBezTo>
                      <a:pt x="97" y="148"/>
                      <a:pt x="80" y="138"/>
                      <a:pt x="87" y="128"/>
                    </a:cubicBezTo>
                    <a:lnTo>
                      <a:pt x="87" y="128"/>
                    </a:lnTo>
                    <a:cubicBezTo>
                      <a:pt x="95" y="117"/>
                      <a:pt x="101" y="105"/>
                      <a:pt x="107" y="93"/>
                    </a:cubicBezTo>
                    <a:lnTo>
                      <a:pt x="107" y="93"/>
                    </a:lnTo>
                    <a:cubicBezTo>
                      <a:pt x="87" y="75"/>
                      <a:pt x="68" y="56"/>
                      <a:pt x="51" y="38"/>
                    </a:cubicBezTo>
                    <a:lnTo>
                      <a:pt x="51" y="38"/>
                    </a:lnTo>
                    <a:cubicBezTo>
                      <a:pt x="37" y="22"/>
                      <a:pt x="58" y="0"/>
                      <a:pt x="74" y="13"/>
                    </a:cubicBezTo>
                    <a:lnTo>
                      <a:pt x="74" y="13"/>
                    </a:lnTo>
                    <a:cubicBezTo>
                      <a:pt x="107" y="39"/>
                      <a:pt x="137" y="68"/>
                      <a:pt x="167" y="96"/>
                    </a:cubicBezTo>
                    <a:lnTo>
                      <a:pt x="167" y="96"/>
                    </a:lnTo>
                    <a:cubicBezTo>
                      <a:pt x="198" y="123"/>
                      <a:pt x="230" y="149"/>
                      <a:pt x="262" y="177"/>
                    </a:cubicBezTo>
                    <a:lnTo>
                      <a:pt x="262" y="177"/>
                    </a:lnTo>
                    <a:cubicBezTo>
                      <a:pt x="269" y="184"/>
                      <a:pt x="267" y="198"/>
                      <a:pt x="256" y="202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>
                  <a:latin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91335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">
      <a:dk1>
        <a:srgbClr val="838383"/>
      </a:dk1>
      <a:lt1>
        <a:srgbClr val="FFFFFF"/>
      </a:lt1>
      <a:dk2>
        <a:srgbClr val="535353"/>
      </a:dk2>
      <a:lt2>
        <a:srgbClr val="FFFFFF"/>
      </a:lt2>
      <a:accent1>
        <a:srgbClr val="9CBBE1"/>
      </a:accent1>
      <a:accent2>
        <a:srgbClr val="CBF0FD"/>
      </a:accent2>
      <a:accent3>
        <a:srgbClr val="DDF9F4"/>
      </a:accent3>
      <a:accent4>
        <a:srgbClr val="E5E9EC"/>
      </a:accent4>
      <a:accent5>
        <a:srgbClr val="F3D0C7"/>
      </a:accent5>
      <a:accent6>
        <a:srgbClr val="E7E0FE"/>
      </a:accent6>
      <a:hlink>
        <a:srgbClr val="FFFFFF"/>
      </a:hlink>
      <a:folHlink>
        <a:srgbClr val="E89BC8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570</Words>
  <Application>Microsoft Office PowerPoint</Application>
  <PresentationFormat>شاشة عريضة</PresentationFormat>
  <Paragraphs>120</Paragraphs>
  <Slides>24</Slides>
  <Notes>8</Notes>
  <HiddenSlides>1</HiddenSlides>
  <MMClips>0</MMClips>
  <ScaleCrop>false</ScaleCrop>
  <HeadingPairs>
    <vt:vector size="6" baseType="variant">
      <vt:variant>
        <vt:lpstr>الخطوط المستخدمة</vt:lpstr>
      </vt:variant>
      <vt:variant>
        <vt:i4>13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24</vt:i4>
      </vt:variant>
    </vt:vector>
  </HeadingPairs>
  <TitlesOfParts>
    <vt:vector size="38" baseType="lpstr">
      <vt:lpstr>Arial</vt:lpstr>
      <vt:lpstr>Arima Madurai</vt:lpstr>
      <vt:lpstr>Arima Madurai Black</vt:lpstr>
      <vt:lpstr>Arima Madurai Light</vt:lpstr>
      <vt:lpstr>Arima Madurai Medium</vt:lpstr>
      <vt:lpstr>Arima Madurai Semi</vt:lpstr>
      <vt:lpstr>Calibri</vt:lpstr>
      <vt:lpstr>Calibri Light</vt:lpstr>
      <vt:lpstr>Gill Sans</vt:lpstr>
      <vt:lpstr>Roboto Bold</vt:lpstr>
      <vt:lpstr>Roboto Light</vt:lpstr>
      <vt:lpstr>Roboto Regular</vt:lpstr>
      <vt:lpstr>Times New Roman</vt:lpstr>
      <vt:lpstr>Office Theme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عرض تقديمي في PowerPoint</dc:title>
  <cp:lastModifiedBy>ingez-ppt.com</cp:lastModifiedBy>
  <cp:revision>1</cp:revision>
  <dcterms:created xsi:type="dcterms:W3CDTF">2018-12-21T22:04:22Z</dcterms:created>
  <dcterms:modified xsi:type="dcterms:W3CDTF">2023-04-16T22:38:16Z</dcterms:modified>
</cp:coreProperties>
</file>